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</p:sldMasterIdLst>
  <p:notesMasterIdLst>
    <p:notesMasterId r:id="rId24"/>
  </p:notesMasterIdLst>
  <p:sldIdLst>
    <p:sldId id="256" r:id="rId3"/>
    <p:sldId id="260" r:id="rId4"/>
    <p:sldId id="319" r:id="rId5"/>
    <p:sldId id="259" r:id="rId6"/>
    <p:sldId id="311" r:id="rId7"/>
    <p:sldId id="312" r:id="rId8"/>
    <p:sldId id="313" r:id="rId9"/>
    <p:sldId id="314" r:id="rId10"/>
    <p:sldId id="315" r:id="rId11"/>
    <p:sldId id="317" r:id="rId12"/>
    <p:sldId id="318" r:id="rId13"/>
    <p:sldId id="316" r:id="rId14"/>
    <p:sldId id="330" r:id="rId15"/>
    <p:sldId id="331" r:id="rId16"/>
    <p:sldId id="332" r:id="rId17"/>
    <p:sldId id="321" r:id="rId18"/>
    <p:sldId id="327" r:id="rId19"/>
    <p:sldId id="326" r:id="rId20"/>
    <p:sldId id="322" r:id="rId21"/>
    <p:sldId id="329" r:id="rId22"/>
    <p:sldId id="320" r:id="rId23"/>
  </p:sldIdLst>
  <p:sldSz cx="9144000" cy="5143500" type="screen16x9"/>
  <p:notesSz cx="6858000" cy="9144000"/>
  <p:embeddedFontLs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haroni" charset="-79"/>
      <p:bold r:id="rId29"/>
    </p:embeddedFont>
    <p:embeddedFont>
      <p:font typeface="Changa One" charset="0"/>
      <p:regular r:id="rId30"/>
      <p:italic r:id="rId31"/>
    </p:embeddedFont>
    <p:embeddedFont>
      <p:font typeface="Sen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62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00B3"/>
    <a:srgbClr val="FFFFFF"/>
    <a:srgbClr val="FF80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736B462-8C5B-4944-9449-78EC4073AEB9}">
  <a:tblStyle styleId="{5736B462-8C5B-4944-9449-78EC4073AE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-546" y="312"/>
      </p:cViewPr>
      <p:guideLst>
        <p:guide orient="horz" pos="5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2018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f85bb8c0de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f85bb8c0de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cfa8bf4bc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cfa8bf4bc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cfa8bf4bc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cfa8bf4bc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10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cfa8bf4bc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cfa8bf4bc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76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ed4340784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ed4340784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018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539350" y="4303688"/>
            <a:ext cx="4065300" cy="4095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63725" y="1046650"/>
            <a:ext cx="6718500" cy="14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2023681" cy="2063566"/>
          </a:xfrm>
          <a:custGeom>
            <a:avLst/>
            <a:gdLst/>
            <a:ahLst/>
            <a:cxnLst/>
            <a:rect l="l" t="t" r="r" b="b"/>
            <a:pathLst>
              <a:path w="29124" h="29698" extrusionOk="0">
                <a:moveTo>
                  <a:pt x="0" y="0"/>
                </a:moveTo>
                <a:lnTo>
                  <a:pt x="0" y="8533"/>
                </a:lnTo>
                <a:lnTo>
                  <a:pt x="0" y="29698"/>
                </a:lnTo>
                <a:cubicBezTo>
                  <a:pt x="129" y="29490"/>
                  <a:pt x="208" y="29371"/>
                  <a:pt x="287" y="29203"/>
                </a:cubicBezTo>
                <a:cubicBezTo>
                  <a:pt x="871" y="28173"/>
                  <a:pt x="1485" y="27223"/>
                  <a:pt x="2356" y="26401"/>
                </a:cubicBezTo>
                <a:cubicBezTo>
                  <a:pt x="3217" y="25570"/>
                  <a:pt x="4168" y="24995"/>
                  <a:pt x="5366" y="24669"/>
                </a:cubicBezTo>
                <a:cubicBezTo>
                  <a:pt x="6395" y="24372"/>
                  <a:pt x="7504" y="24253"/>
                  <a:pt x="8583" y="24085"/>
                </a:cubicBezTo>
                <a:cubicBezTo>
                  <a:pt x="9444" y="23966"/>
                  <a:pt x="10315" y="23837"/>
                  <a:pt x="11137" y="23590"/>
                </a:cubicBezTo>
                <a:cubicBezTo>
                  <a:pt x="12869" y="23134"/>
                  <a:pt x="14433" y="22352"/>
                  <a:pt x="15760" y="21075"/>
                </a:cubicBezTo>
                <a:cubicBezTo>
                  <a:pt x="16789" y="20085"/>
                  <a:pt x="17571" y="18927"/>
                  <a:pt x="18066" y="17571"/>
                </a:cubicBezTo>
                <a:cubicBezTo>
                  <a:pt x="18482" y="16334"/>
                  <a:pt x="18690" y="15017"/>
                  <a:pt x="18729" y="13730"/>
                </a:cubicBezTo>
                <a:cubicBezTo>
                  <a:pt x="18729" y="13077"/>
                  <a:pt x="18729" y="12453"/>
                  <a:pt x="18848" y="11839"/>
                </a:cubicBezTo>
                <a:cubicBezTo>
                  <a:pt x="18937" y="11176"/>
                  <a:pt x="19224" y="10681"/>
                  <a:pt x="19719" y="10315"/>
                </a:cubicBezTo>
                <a:cubicBezTo>
                  <a:pt x="20254" y="9899"/>
                  <a:pt x="20868" y="9731"/>
                  <a:pt x="21531" y="9612"/>
                </a:cubicBezTo>
                <a:cubicBezTo>
                  <a:pt x="22194" y="9484"/>
                  <a:pt x="22897" y="9404"/>
                  <a:pt x="23550" y="9276"/>
                </a:cubicBezTo>
                <a:cubicBezTo>
                  <a:pt x="25204" y="8949"/>
                  <a:pt x="26560" y="8167"/>
                  <a:pt x="27550" y="6801"/>
                </a:cubicBezTo>
                <a:cubicBezTo>
                  <a:pt x="28292" y="5811"/>
                  <a:pt x="28787" y="4702"/>
                  <a:pt x="28995" y="3504"/>
                </a:cubicBezTo>
                <a:cubicBezTo>
                  <a:pt x="29124" y="2594"/>
                  <a:pt x="28995" y="1693"/>
                  <a:pt x="28787" y="822"/>
                </a:cubicBezTo>
                <a:cubicBezTo>
                  <a:pt x="28708" y="535"/>
                  <a:pt x="28629" y="287"/>
                  <a:pt x="28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-3932879">
            <a:off x="6944332" y="2653693"/>
            <a:ext cx="4011759" cy="1845669"/>
          </a:xfrm>
          <a:custGeom>
            <a:avLst/>
            <a:gdLst/>
            <a:ahLst/>
            <a:cxnLst/>
            <a:rect l="l" t="t" r="r" b="b"/>
            <a:pathLst>
              <a:path w="41370" h="16265" extrusionOk="0">
                <a:moveTo>
                  <a:pt x="31731" y="0"/>
                </a:moveTo>
                <a:cubicBezTo>
                  <a:pt x="31341" y="0"/>
                  <a:pt x="30937" y="48"/>
                  <a:pt x="30520" y="147"/>
                </a:cubicBezTo>
                <a:cubicBezTo>
                  <a:pt x="28500" y="642"/>
                  <a:pt x="27095" y="1840"/>
                  <a:pt x="26600" y="3988"/>
                </a:cubicBezTo>
                <a:cubicBezTo>
                  <a:pt x="25451" y="3038"/>
                  <a:pt x="24174" y="2711"/>
                  <a:pt x="22769" y="2672"/>
                </a:cubicBezTo>
                <a:cubicBezTo>
                  <a:pt x="22630" y="2659"/>
                  <a:pt x="22493" y="2653"/>
                  <a:pt x="22358" y="2653"/>
                </a:cubicBezTo>
                <a:cubicBezTo>
                  <a:pt x="21974" y="2653"/>
                  <a:pt x="21600" y="2703"/>
                  <a:pt x="21205" y="2790"/>
                </a:cubicBezTo>
                <a:cubicBezTo>
                  <a:pt x="20165" y="3038"/>
                  <a:pt x="19344" y="3612"/>
                  <a:pt x="18641" y="4404"/>
                </a:cubicBezTo>
                <a:cubicBezTo>
                  <a:pt x="18354" y="4770"/>
                  <a:pt x="18106" y="5146"/>
                  <a:pt x="17938" y="5552"/>
                </a:cubicBezTo>
                <a:cubicBezTo>
                  <a:pt x="16839" y="4516"/>
                  <a:pt x="15606" y="3885"/>
                  <a:pt x="14185" y="3885"/>
                </a:cubicBezTo>
                <a:cubicBezTo>
                  <a:pt x="13800" y="3885"/>
                  <a:pt x="13402" y="3931"/>
                  <a:pt x="12988" y="4028"/>
                </a:cubicBezTo>
                <a:cubicBezTo>
                  <a:pt x="11009" y="4523"/>
                  <a:pt x="9652" y="5641"/>
                  <a:pt x="9118" y="7661"/>
                </a:cubicBezTo>
                <a:lnTo>
                  <a:pt x="8831" y="7700"/>
                </a:lnTo>
                <a:cubicBezTo>
                  <a:pt x="7752" y="6879"/>
                  <a:pt x="6514" y="6582"/>
                  <a:pt x="5237" y="6542"/>
                </a:cubicBezTo>
                <a:cubicBezTo>
                  <a:pt x="5106" y="6532"/>
                  <a:pt x="4974" y="6527"/>
                  <a:pt x="4843" y="6527"/>
                </a:cubicBezTo>
                <a:cubicBezTo>
                  <a:pt x="4442" y="6527"/>
                  <a:pt x="4046" y="6574"/>
                  <a:pt x="3673" y="6671"/>
                </a:cubicBezTo>
                <a:cubicBezTo>
                  <a:pt x="2644" y="6918"/>
                  <a:pt x="1773" y="7493"/>
                  <a:pt x="1070" y="8275"/>
                </a:cubicBezTo>
                <a:lnTo>
                  <a:pt x="1070" y="8314"/>
                </a:lnTo>
                <a:cubicBezTo>
                  <a:pt x="288" y="9225"/>
                  <a:pt x="1" y="10462"/>
                  <a:pt x="288" y="11620"/>
                </a:cubicBezTo>
                <a:lnTo>
                  <a:pt x="1198" y="14501"/>
                </a:lnTo>
                <a:cubicBezTo>
                  <a:pt x="1317" y="14956"/>
                  <a:pt x="1317" y="16035"/>
                  <a:pt x="1733" y="16233"/>
                </a:cubicBezTo>
                <a:cubicBezTo>
                  <a:pt x="1794" y="16256"/>
                  <a:pt x="1871" y="16264"/>
                  <a:pt x="1955" y="16264"/>
                </a:cubicBezTo>
                <a:cubicBezTo>
                  <a:pt x="2211" y="16264"/>
                  <a:pt x="2537" y="16184"/>
                  <a:pt x="2723" y="16154"/>
                </a:cubicBezTo>
                <a:cubicBezTo>
                  <a:pt x="3178" y="16115"/>
                  <a:pt x="3673" y="16035"/>
                  <a:pt x="4168" y="15946"/>
                </a:cubicBezTo>
                <a:cubicBezTo>
                  <a:pt x="5693" y="15699"/>
                  <a:pt x="7346" y="15541"/>
                  <a:pt x="8831" y="15125"/>
                </a:cubicBezTo>
                <a:cubicBezTo>
                  <a:pt x="10474" y="14669"/>
                  <a:pt x="12167" y="14343"/>
                  <a:pt x="13820" y="13927"/>
                </a:cubicBezTo>
                <a:cubicBezTo>
                  <a:pt x="16126" y="13313"/>
                  <a:pt x="18393" y="12977"/>
                  <a:pt x="20749" y="12650"/>
                </a:cubicBezTo>
                <a:cubicBezTo>
                  <a:pt x="23095" y="12323"/>
                  <a:pt x="25451" y="11908"/>
                  <a:pt x="27679" y="10997"/>
                </a:cubicBezTo>
                <a:cubicBezTo>
                  <a:pt x="29282" y="10343"/>
                  <a:pt x="31015" y="10096"/>
                  <a:pt x="32708" y="9680"/>
                </a:cubicBezTo>
                <a:cubicBezTo>
                  <a:pt x="34321" y="9264"/>
                  <a:pt x="35925" y="9225"/>
                  <a:pt x="37489" y="8690"/>
                </a:cubicBezTo>
                <a:cubicBezTo>
                  <a:pt x="38281" y="8403"/>
                  <a:pt x="39063" y="8364"/>
                  <a:pt x="39884" y="8195"/>
                </a:cubicBezTo>
                <a:cubicBezTo>
                  <a:pt x="40340" y="8116"/>
                  <a:pt x="40954" y="8067"/>
                  <a:pt x="41369" y="7819"/>
                </a:cubicBezTo>
                <a:lnTo>
                  <a:pt x="39102" y="2008"/>
                </a:lnTo>
                <a:cubicBezTo>
                  <a:pt x="38805" y="1240"/>
                  <a:pt x="38096" y="848"/>
                  <a:pt x="37390" y="848"/>
                </a:cubicBezTo>
                <a:cubicBezTo>
                  <a:pt x="36732" y="848"/>
                  <a:pt x="36076" y="1188"/>
                  <a:pt x="35757" y="1880"/>
                </a:cubicBezTo>
                <a:lnTo>
                  <a:pt x="35717" y="1929"/>
                </a:lnTo>
                <a:cubicBezTo>
                  <a:pt x="34603" y="744"/>
                  <a:pt x="33274" y="0"/>
                  <a:pt x="317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8408" y="3894064"/>
            <a:ext cx="1172381" cy="1250273"/>
          </a:xfrm>
          <a:custGeom>
            <a:avLst/>
            <a:gdLst/>
            <a:ahLst/>
            <a:cxnLst/>
            <a:rect l="l" t="t" r="r" b="b"/>
            <a:pathLst>
              <a:path w="13899" h="14822" extrusionOk="0">
                <a:moveTo>
                  <a:pt x="13769" y="1"/>
                </a:moveTo>
                <a:cubicBezTo>
                  <a:pt x="13757" y="1"/>
                  <a:pt x="13744" y="6"/>
                  <a:pt x="13731" y="23"/>
                </a:cubicBezTo>
                <a:cubicBezTo>
                  <a:pt x="13404" y="62"/>
                  <a:pt x="13067" y="141"/>
                  <a:pt x="12741" y="270"/>
                </a:cubicBezTo>
                <a:cubicBezTo>
                  <a:pt x="11583" y="636"/>
                  <a:pt x="10474" y="1211"/>
                  <a:pt x="9405" y="1834"/>
                </a:cubicBezTo>
                <a:cubicBezTo>
                  <a:pt x="8118" y="2577"/>
                  <a:pt x="6880" y="3398"/>
                  <a:pt x="5811" y="4428"/>
                </a:cubicBezTo>
                <a:cubicBezTo>
                  <a:pt x="4901" y="5299"/>
                  <a:pt x="4039" y="6210"/>
                  <a:pt x="3297" y="7239"/>
                </a:cubicBezTo>
                <a:cubicBezTo>
                  <a:pt x="2020" y="8932"/>
                  <a:pt x="1070" y="10823"/>
                  <a:pt x="446" y="12842"/>
                </a:cubicBezTo>
                <a:cubicBezTo>
                  <a:pt x="248" y="13505"/>
                  <a:pt x="119" y="14169"/>
                  <a:pt x="0" y="14822"/>
                </a:cubicBezTo>
                <a:lnTo>
                  <a:pt x="822" y="14822"/>
                </a:lnTo>
                <a:cubicBezTo>
                  <a:pt x="862" y="14456"/>
                  <a:pt x="941" y="14040"/>
                  <a:pt x="1030" y="13674"/>
                </a:cubicBezTo>
                <a:cubicBezTo>
                  <a:pt x="1436" y="11902"/>
                  <a:pt x="2228" y="10209"/>
                  <a:pt x="3168" y="8635"/>
                </a:cubicBezTo>
                <a:cubicBezTo>
                  <a:pt x="3584" y="7942"/>
                  <a:pt x="4119" y="7279"/>
                  <a:pt x="4614" y="6655"/>
                </a:cubicBezTo>
                <a:cubicBezTo>
                  <a:pt x="5069" y="6081"/>
                  <a:pt x="5524" y="5546"/>
                  <a:pt x="6019" y="5051"/>
                </a:cubicBezTo>
                <a:cubicBezTo>
                  <a:pt x="7009" y="4141"/>
                  <a:pt x="8078" y="3319"/>
                  <a:pt x="9276" y="2616"/>
                </a:cubicBezTo>
                <a:cubicBezTo>
                  <a:pt x="10593" y="1834"/>
                  <a:pt x="11959" y="1092"/>
                  <a:pt x="13444" y="636"/>
                </a:cubicBezTo>
                <a:cubicBezTo>
                  <a:pt x="13899" y="518"/>
                  <a:pt x="13859" y="518"/>
                  <a:pt x="13859" y="62"/>
                </a:cubicBezTo>
                <a:cubicBezTo>
                  <a:pt x="13859" y="23"/>
                  <a:pt x="13859" y="23"/>
                  <a:pt x="13810" y="23"/>
                </a:cubicBezTo>
                <a:cubicBezTo>
                  <a:pt x="13810" y="23"/>
                  <a:pt x="13792" y="1"/>
                  <a:pt x="13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49662" y="4066307"/>
            <a:ext cx="967832" cy="1078025"/>
          </a:xfrm>
          <a:custGeom>
            <a:avLst/>
            <a:gdLst/>
            <a:ahLst/>
            <a:cxnLst/>
            <a:rect l="l" t="t" r="r" b="b"/>
            <a:pathLst>
              <a:path w="11474" h="12780" extrusionOk="0">
                <a:moveTo>
                  <a:pt x="11473" y="0"/>
                </a:moveTo>
                <a:cubicBezTo>
                  <a:pt x="10810" y="208"/>
                  <a:pt x="10186" y="455"/>
                  <a:pt x="9573" y="703"/>
                </a:cubicBezTo>
                <a:cubicBezTo>
                  <a:pt x="8009" y="1396"/>
                  <a:pt x="6563" y="2307"/>
                  <a:pt x="5237" y="3425"/>
                </a:cubicBezTo>
                <a:cubicBezTo>
                  <a:pt x="4494" y="4039"/>
                  <a:pt x="3841" y="4702"/>
                  <a:pt x="3257" y="5484"/>
                </a:cubicBezTo>
                <a:cubicBezTo>
                  <a:pt x="2188" y="6840"/>
                  <a:pt x="1366" y="8414"/>
                  <a:pt x="703" y="10018"/>
                </a:cubicBezTo>
                <a:cubicBezTo>
                  <a:pt x="376" y="10889"/>
                  <a:pt x="129" y="11839"/>
                  <a:pt x="0" y="12780"/>
                </a:cubicBezTo>
                <a:lnTo>
                  <a:pt x="703" y="12780"/>
                </a:lnTo>
                <a:cubicBezTo>
                  <a:pt x="743" y="12582"/>
                  <a:pt x="782" y="12334"/>
                  <a:pt x="832" y="12087"/>
                </a:cubicBezTo>
                <a:cubicBezTo>
                  <a:pt x="1030" y="10968"/>
                  <a:pt x="1445" y="9899"/>
                  <a:pt x="1940" y="8870"/>
                </a:cubicBezTo>
                <a:cubicBezTo>
                  <a:pt x="2515" y="7632"/>
                  <a:pt x="3217" y="6435"/>
                  <a:pt x="4128" y="5405"/>
                </a:cubicBezTo>
                <a:cubicBezTo>
                  <a:pt x="4702" y="4702"/>
                  <a:pt x="5366" y="4118"/>
                  <a:pt x="6029" y="3544"/>
                </a:cubicBezTo>
                <a:cubicBezTo>
                  <a:pt x="7266" y="2594"/>
                  <a:pt x="8583" y="1812"/>
                  <a:pt x="10028" y="1198"/>
                </a:cubicBezTo>
                <a:cubicBezTo>
                  <a:pt x="10483" y="1030"/>
                  <a:pt x="10978" y="861"/>
                  <a:pt x="11473" y="703"/>
                </a:cubicBezTo>
                <a:lnTo>
                  <a:pt x="114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67250" y="3142250"/>
            <a:ext cx="476495" cy="551601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1703903">
            <a:off x="7390363" y="667905"/>
            <a:ext cx="1613266" cy="554645"/>
          </a:xfrm>
          <a:custGeom>
            <a:avLst/>
            <a:gdLst/>
            <a:ahLst/>
            <a:cxnLst/>
            <a:rect l="l" t="t" r="r" b="b"/>
            <a:pathLst>
              <a:path w="34322" h="11800" extrusionOk="0">
                <a:moveTo>
                  <a:pt x="29738" y="2926"/>
                </a:moveTo>
                <a:cubicBezTo>
                  <a:pt x="30114" y="3015"/>
                  <a:pt x="30322" y="3213"/>
                  <a:pt x="30569" y="3460"/>
                </a:cubicBezTo>
                <a:cubicBezTo>
                  <a:pt x="30193" y="3421"/>
                  <a:pt x="29906" y="3341"/>
                  <a:pt x="29698" y="3173"/>
                </a:cubicBezTo>
                <a:cubicBezTo>
                  <a:pt x="29619" y="3094"/>
                  <a:pt x="29579" y="3015"/>
                  <a:pt x="29738" y="2926"/>
                </a:cubicBezTo>
                <a:close/>
                <a:moveTo>
                  <a:pt x="21225" y="3648"/>
                </a:moveTo>
                <a:cubicBezTo>
                  <a:pt x="21326" y="3648"/>
                  <a:pt x="21427" y="3668"/>
                  <a:pt x="21531" y="3708"/>
                </a:cubicBezTo>
                <a:cubicBezTo>
                  <a:pt x="21868" y="3915"/>
                  <a:pt x="22026" y="4163"/>
                  <a:pt x="22115" y="4450"/>
                </a:cubicBezTo>
                <a:cubicBezTo>
                  <a:pt x="22274" y="5034"/>
                  <a:pt x="22155" y="5569"/>
                  <a:pt x="21908" y="6103"/>
                </a:cubicBezTo>
                <a:cubicBezTo>
                  <a:pt x="21908" y="6143"/>
                  <a:pt x="21908" y="6143"/>
                  <a:pt x="21868" y="6143"/>
                </a:cubicBezTo>
                <a:cubicBezTo>
                  <a:pt x="21373" y="5856"/>
                  <a:pt x="20918" y="5529"/>
                  <a:pt x="20670" y="5153"/>
                </a:cubicBezTo>
                <a:cubicBezTo>
                  <a:pt x="20383" y="4787"/>
                  <a:pt x="20294" y="4371"/>
                  <a:pt x="20581" y="4005"/>
                </a:cubicBezTo>
                <a:cubicBezTo>
                  <a:pt x="20670" y="3876"/>
                  <a:pt x="20749" y="3797"/>
                  <a:pt x="20918" y="3708"/>
                </a:cubicBezTo>
                <a:cubicBezTo>
                  <a:pt x="21022" y="3668"/>
                  <a:pt x="21123" y="3648"/>
                  <a:pt x="21225" y="3648"/>
                </a:cubicBezTo>
                <a:close/>
                <a:moveTo>
                  <a:pt x="12005" y="3267"/>
                </a:moveTo>
                <a:cubicBezTo>
                  <a:pt x="12297" y="3267"/>
                  <a:pt x="12528" y="3356"/>
                  <a:pt x="12711" y="3510"/>
                </a:cubicBezTo>
                <a:cubicBezTo>
                  <a:pt x="12959" y="3757"/>
                  <a:pt x="13077" y="4005"/>
                  <a:pt x="13117" y="4292"/>
                </a:cubicBezTo>
                <a:cubicBezTo>
                  <a:pt x="13325" y="5282"/>
                  <a:pt x="12790" y="6182"/>
                  <a:pt x="12127" y="7093"/>
                </a:cubicBezTo>
                <a:cubicBezTo>
                  <a:pt x="12008" y="7261"/>
                  <a:pt x="11880" y="7420"/>
                  <a:pt x="11761" y="7588"/>
                </a:cubicBezTo>
                <a:cubicBezTo>
                  <a:pt x="11721" y="7588"/>
                  <a:pt x="11721" y="7588"/>
                  <a:pt x="11672" y="7628"/>
                </a:cubicBezTo>
                <a:cubicBezTo>
                  <a:pt x="10395" y="7053"/>
                  <a:pt x="9444" y="6351"/>
                  <a:pt x="9494" y="5400"/>
                </a:cubicBezTo>
                <a:cubicBezTo>
                  <a:pt x="9534" y="4618"/>
                  <a:pt x="10029" y="3955"/>
                  <a:pt x="11098" y="3460"/>
                </a:cubicBezTo>
                <a:cubicBezTo>
                  <a:pt x="11266" y="3381"/>
                  <a:pt x="11474" y="3341"/>
                  <a:pt x="11672" y="3302"/>
                </a:cubicBezTo>
                <a:cubicBezTo>
                  <a:pt x="11791" y="3278"/>
                  <a:pt x="11902" y="3267"/>
                  <a:pt x="12005" y="3267"/>
                </a:cubicBezTo>
                <a:close/>
                <a:moveTo>
                  <a:pt x="32960" y="0"/>
                </a:moveTo>
                <a:cubicBezTo>
                  <a:pt x="32788" y="0"/>
                  <a:pt x="32668" y="64"/>
                  <a:pt x="32589" y="203"/>
                </a:cubicBezTo>
                <a:cubicBezTo>
                  <a:pt x="32510" y="372"/>
                  <a:pt x="32589" y="579"/>
                  <a:pt x="32668" y="738"/>
                </a:cubicBezTo>
                <a:cubicBezTo>
                  <a:pt x="32876" y="1193"/>
                  <a:pt x="33163" y="1688"/>
                  <a:pt x="33044" y="2144"/>
                </a:cubicBezTo>
                <a:cubicBezTo>
                  <a:pt x="32915" y="2638"/>
                  <a:pt x="32460" y="3015"/>
                  <a:pt x="31767" y="3302"/>
                </a:cubicBezTo>
                <a:cubicBezTo>
                  <a:pt x="31678" y="3213"/>
                  <a:pt x="31638" y="3133"/>
                  <a:pt x="31559" y="3054"/>
                </a:cubicBezTo>
                <a:cubicBezTo>
                  <a:pt x="31272" y="2767"/>
                  <a:pt x="30896" y="2520"/>
                  <a:pt x="30361" y="2351"/>
                </a:cubicBezTo>
                <a:cubicBezTo>
                  <a:pt x="30161" y="2295"/>
                  <a:pt x="29953" y="2263"/>
                  <a:pt x="29744" y="2263"/>
                </a:cubicBezTo>
                <a:cubicBezTo>
                  <a:pt x="29478" y="2263"/>
                  <a:pt x="29211" y="2314"/>
                  <a:pt x="28956" y="2431"/>
                </a:cubicBezTo>
                <a:cubicBezTo>
                  <a:pt x="28500" y="2638"/>
                  <a:pt x="28382" y="2926"/>
                  <a:pt x="28500" y="3262"/>
                </a:cubicBezTo>
                <a:cubicBezTo>
                  <a:pt x="28629" y="3628"/>
                  <a:pt x="29124" y="3876"/>
                  <a:pt x="29738" y="4044"/>
                </a:cubicBezTo>
                <a:cubicBezTo>
                  <a:pt x="30114" y="4123"/>
                  <a:pt x="30480" y="4123"/>
                  <a:pt x="30896" y="4123"/>
                </a:cubicBezTo>
                <a:cubicBezTo>
                  <a:pt x="30975" y="4331"/>
                  <a:pt x="30975" y="4905"/>
                  <a:pt x="30856" y="5192"/>
                </a:cubicBezTo>
                <a:cubicBezTo>
                  <a:pt x="30480" y="6024"/>
                  <a:pt x="29619" y="6598"/>
                  <a:pt x="28382" y="7014"/>
                </a:cubicBezTo>
                <a:cubicBezTo>
                  <a:pt x="27699" y="7230"/>
                  <a:pt x="26947" y="7348"/>
                  <a:pt x="26168" y="7348"/>
                </a:cubicBezTo>
                <a:cubicBezTo>
                  <a:pt x="26055" y="7348"/>
                  <a:pt x="25942" y="7346"/>
                  <a:pt x="25828" y="7341"/>
                </a:cubicBezTo>
                <a:cubicBezTo>
                  <a:pt x="24788" y="7301"/>
                  <a:pt x="23848" y="7014"/>
                  <a:pt x="22977" y="6677"/>
                </a:cubicBezTo>
                <a:cubicBezTo>
                  <a:pt x="22858" y="6638"/>
                  <a:pt x="22808" y="6598"/>
                  <a:pt x="22858" y="6519"/>
                </a:cubicBezTo>
                <a:cubicBezTo>
                  <a:pt x="23224" y="5856"/>
                  <a:pt x="23392" y="5192"/>
                  <a:pt x="23264" y="4539"/>
                </a:cubicBezTo>
                <a:cubicBezTo>
                  <a:pt x="23185" y="4123"/>
                  <a:pt x="22977" y="3757"/>
                  <a:pt x="22561" y="3421"/>
                </a:cubicBezTo>
                <a:cubicBezTo>
                  <a:pt x="22196" y="3118"/>
                  <a:pt x="21702" y="2964"/>
                  <a:pt x="21202" y="2964"/>
                </a:cubicBezTo>
                <a:cubicBezTo>
                  <a:pt x="20752" y="2964"/>
                  <a:pt x="20298" y="3088"/>
                  <a:pt x="19928" y="3341"/>
                </a:cubicBezTo>
                <a:cubicBezTo>
                  <a:pt x="19264" y="3797"/>
                  <a:pt x="19096" y="4292"/>
                  <a:pt x="19225" y="4866"/>
                </a:cubicBezTo>
                <a:cubicBezTo>
                  <a:pt x="19344" y="5361"/>
                  <a:pt x="19759" y="5816"/>
                  <a:pt x="20294" y="6232"/>
                </a:cubicBezTo>
                <a:cubicBezTo>
                  <a:pt x="20631" y="6479"/>
                  <a:pt x="20997" y="6677"/>
                  <a:pt x="21413" y="6885"/>
                </a:cubicBezTo>
                <a:cubicBezTo>
                  <a:pt x="20789" y="7509"/>
                  <a:pt x="20007" y="7964"/>
                  <a:pt x="18849" y="8212"/>
                </a:cubicBezTo>
                <a:cubicBezTo>
                  <a:pt x="18064" y="8412"/>
                  <a:pt x="17265" y="8490"/>
                  <a:pt x="16459" y="8490"/>
                </a:cubicBezTo>
                <a:cubicBezTo>
                  <a:pt x="15954" y="8490"/>
                  <a:pt x="15446" y="8459"/>
                  <a:pt x="14939" y="8410"/>
                </a:cubicBezTo>
                <a:cubicBezTo>
                  <a:pt x="14196" y="8330"/>
                  <a:pt x="13493" y="8162"/>
                  <a:pt x="12830" y="8004"/>
                </a:cubicBezTo>
                <a:cubicBezTo>
                  <a:pt x="12959" y="7836"/>
                  <a:pt x="13038" y="7717"/>
                  <a:pt x="13157" y="7588"/>
                </a:cubicBezTo>
                <a:cubicBezTo>
                  <a:pt x="13988" y="6559"/>
                  <a:pt x="14562" y="5489"/>
                  <a:pt x="14354" y="4292"/>
                </a:cubicBezTo>
                <a:cubicBezTo>
                  <a:pt x="14275" y="3876"/>
                  <a:pt x="14147" y="3510"/>
                  <a:pt x="13741" y="3133"/>
                </a:cubicBezTo>
                <a:cubicBezTo>
                  <a:pt x="13319" y="2747"/>
                  <a:pt x="12731" y="2552"/>
                  <a:pt x="12049" y="2552"/>
                </a:cubicBezTo>
                <a:cubicBezTo>
                  <a:pt x="11787" y="2552"/>
                  <a:pt x="11512" y="2581"/>
                  <a:pt x="11226" y="2638"/>
                </a:cubicBezTo>
                <a:cubicBezTo>
                  <a:pt x="10563" y="2807"/>
                  <a:pt x="10029" y="3054"/>
                  <a:pt x="9573" y="3381"/>
                </a:cubicBezTo>
                <a:cubicBezTo>
                  <a:pt x="8583" y="4084"/>
                  <a:pt x="8167" y="4905"/>
                  <a:pt x="8296" y="5777"/>
                </a:cubicBezTo>
                <a:cubicBezTo>
                  <a:pt x="8415" y="6519"/>
                  <a:pt x="9039" y="7133"/>
                  <a:pt x="9900" y="7628"/>
                </a:cubicBezTo>
                <a:cubicBezTo>
                  <a:pt x="10276" y="7875"/>
                  <a:pt x="10682" y="8043"/>
                  <a:pt x="11098" y="8251"/>
                </a:cubicBezTo>
                <a:cubicBezTo>
                  <a:pt x="10523" y="8786"/>
                  <a:pt x="9494" y="9449"/>
                  <a:pt x="8504" y="9855"/>
                </a:cubicBezTo>
                <a:cubicBezTo>
                  <a:pt x="6475" y="10686"/>
                  <a:pt x="4168" y="11013"/>
                  <a:pt x="1733" y="11053"/>
                </a:cubicBezTo>
                <a:cubicBezTo>
                  <a:pt x="1565" y="11064"/>
                  <a:pt x="1397" y="11069"/>
                  <a:pt x="1228" y="11069"/>
                </a:cubicBezTo>
                <a:cubicBezTo>
                  <a:pt x="822" y="11069"/>
                  <a:pt x="414" y="11041"/>
                  <a:pt x="1" y="11013"/>
                </a:cubicBezTo>
                <a:lnTo>
                  <a:pt x="1" y="11716"/>
                </a:lnTo>
                <a:cubicBezTo>
                  <a:pt x="587" y="11774"/>
                  <a:pt x="1168" y="11800"/>
                  <a:pt x="1744" y="11800"/>
                </a:cubicBezTo>
                <a:cubicBezTo>
                  <a:pt x="2752" y="11800"/>
                  <a:pt x="3747" y="11720"/>
                  <a:pt x="4742" y="11587"/>
                </a:cubicBezTo>
                <a:cubicBezTo>
                  <a:pt x="7960" y="11181"/>
                  <a:pt x="10434" y="10192"/>
                  <a:pt x="12216" y="8618"/>
                </a:cubicBezTo>
                <a:cubicBezTo>
                  <a:pt x="12295" y="8618"/>
                  <a:pt x="12335" y="8618"/>
                  <a:pt x="12414" y="8657"/>
                </a:cubicBezTo>
                <a:cubicBezTo>
                  <a:pt x="13651" y="8982"/>
                  <a:pt x="14954" y="9161"/>
                  <a:pt x="16289" y="9161"/>
                </a:cubicBezTo>
                <a:cubicBezTo>
                  <a:pt x="16824" y="9161"/>
                  <a:pt x="17365" y="9132"/>
                  <a:pt x="17908" y="9073"/>
                </a:cubicBezTo>
                <a:cubicBezTo>
                  <a:pt x="19472" y="8905"/>
                  <a:pt x="20789" y="8499"/>
                  <a:pt x="21739" y="7756"/>
                </a:cubicBezTo>
                <a:cubicBezTo>
                  <a:pt x="21947" y="7588"/>
                  <a:pt x="22115" y="7469"/>
                  <a:pt x="22313" y="7301"/>
                </a:cubicBezTo>
                <a:cubicBezTo>
                  <a:pt x="22482" y="7341"/>
                  <a:pt x="22650" y="7420"/>
                  <a:pt x="22808" y="7469"/>
                </a:cubicBezTo>
                <a:cubicBezTo>
                  <a:pt x="23719" y="7796"/>
                  <a:pt x="24669" y="8004"/>
                  <a:pt x="25739" y="8043"/>
                </a:cubicBezTo>
                <a:cubicBezTo>
                  <a:pt x="25943" y="8057"/>
                  <a:pt x="26147" y="8063"/>
                  <a:pt x="26349" y="8063"/>
                </a:cubicBezTo>
                <a:cubicBezTo>
                  <a:pt x="27369" y="8063"/>
                  <a:pt x="28351" y="7895"/>
                  <a:pt x="29243" y="7548"/>
                </a:cubicBezTo>
                <a:cubicBezTo>
                  <a:pt x="31431" y="6766"/>
                  <a:pt x="32381" y="5608"/>
                  <a:pt x="32133" y="4123"/>
                </a:cubicBezTo>
                <a:cubicBezTo>
                  <a:pt x="32094" y="3955"/>
                  <a:pt x="32173" y="3915"/>
                  <a:pt x="32341" y="3876"/>
                </a:cubicBezTo>
                <a:cubicBezTo>
                  <a:pt x="33579" y="3381"/>
                  <a:pt x="34192" y="2718"/>
                  <a:pt x="34282" y="1896"/>
                </a:cubicBezTo>
                <a:cubicBezTo>
                  <a:pt x="34321" y="1361"/>
                  <a:pt x="34034" y="906"/>
                  <a:pt x="33697" y="411"/>
                </a:cubicBezTo>
                <a:cubicBezTo>
                  <a:pt x="33618" y="243"/>
                  <a:pt x="33500" y="124"/>
                  <a:pt x="33252" y="45"/>
                </a:cubicBezTo>
                <a:cubicBezTo>
                  <a:pt x="33141" y="16"/>
                  <a:pt x="33044" y="0"/>
                  <a:pt x="329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683688" y="1763250"/>
            <a:ext cx="4436100" cy="60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1763350" y="1971150"/>
            <a:ext cx="1478100" cy="12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683688" y="2867675"/>
            <a:ext cx="2675400" cy="57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01350" y="2730450"/>
            <a:ext cx="2420544" cy="2470837"/>
          </a:xfrm>
          <a:custGeom>
            <a:avLst/>
            <a:gdLst/>
            <a:ahLst/>
            <a:cxnLst/>
            <a:rect l="l" t="t" r="r" b="b"/>
            <a:pathLst>
              <a:path w="33777" h="34480" extrusionOk="0">
                <a:moveTo>
                  <a:pt x="33776" y="1"/>
                </a:moveTo>
                <a:cubicBezTo>
                  <a:pt x="33657" y="209"/>
                  <a:pt x="33529" y="367"/>
                  <a:pt x="33449" y="575"/>
                </a:cubicBezTo>
                <a:cubicBezTo>
                  <a:pt x="32786" y="1733"/>
                  <a:pt x="32044" y="2842"/>
                  <a:pt x="31054" y="3792"/>
                </a:cubicBezTo>
                <a:cubicBezTo>
                  <a:pt x="30064" y="4742"/>
                  <a:pt x="28906" y="5445"/>
                  <a:pt x="27589" y="5812"/>
                </a:cubicBezTo>
                <a:cubicBezTo>
                  <a:pt x="26352" y="6148"/>
                  <a:pt x="25075" y="6307"/>
                  <a:pt x="23798" y="6514"/>
                </a:cubicBezTo>
                <a:cubicBezTo>
                  <a:pt x="22808" y="6643"/>
                  <a:pt x="21818" y="6801"/>
                  <a:pt x="20868" y="7049"/>
                </a:cubicBezTo>
                <a:cubicBezTo>
                  <a:pt x="18808" y="7593"/>
                  <a:pt x="16987" y="8534"/>
                  <a:pt x="15463" y="10019"/>
                </a:cubicBezTo>
                <a:cubicBezTo>
                  <a:pt x="14304" y="11177"/>
                  <a:pt x="13364" y="12493"/>
                  <a:pt x="12819" y="14067"/>
                </a:cubicBezTo>
                <a:cubicBezTo>
                  <a:pt x="12285" y="15513"/>
                  <a:pt x="12077" y="17037"/>
                  <a:pt x="12037" y="18562"/>
                </a:cubicBezTo>
                <a:cubicBezTo>
                  <a:pt x="11998" y="19265"/>
                  <a:pt x="11998" y="20007"/>
                  <a:pt x="11919" y="20749"/>
                </a:cubicBezTo>
                <a:cubicBezTo>
                  <a:pt x="11790" y="21492"/>
                  <a:pt x="11463" y="22066"/>
                  <a:pt x="10840" y="22521"/>
                </a:cubicBezTo>
                <a:cubicBezTo>
                  <a:pt x="10265" y="22977"/>
                  <a:pt x="9523" y="23185"/>
                  <a:pt x="8781" y="23303"/>
                </a:cubicBezTo>
                <a:cubicBezTo>
                  <a:pt x="7999" y="23472"/>
                  <a:pt x="7217" y="23551"/>
                  <a:pt x="6434" y="23680"/>
                </a:cubicBezTo>
                <a:cubicBezTo>
                  <a:pt x="4534" y="24085"/>
                  <a:pt x="2920" y="24996"/>
                  <a:pt x="1772" y="26600"/>
                </a:cubicBezTo>
                <a:cubicBezTo>
                  <a:pt x="901" y="27718"/>
                  <a:pt x="327" y="28995"/>
                  <a:pt x="119" y="30441"/>
                </a:cubicBezTo>
                <a:cubicBezTo>
                  <a:pt x="0" y="31470"/>
                  <a:pt x="79" y="32500"/>
                  <a:pt x="327" y="33490"/>
                </a:cubicBezTo>
                <a:cubicBezTo>
                  <a:pt x="445" y="33826"/>
                  <a:pt x="535" y="34153"/>
                  <a:pt x="614" y="34479"/>
                </a:cubicBezTo>
                <a:lnTo>
                  <a:pt x="24580" y="34479"/>
                </a:lnTo>
                <a:cubicBezTo>
                  <a:pt x="24659" y="33945"/>
                  <a:pt x="24748" y="33410"/>
                  <a:pt x="24867" y="32876"/>
                </a:cubicBezTo>
                <a:cubicBezTo>
                  <a:pt x="25441" y="30233"/>
                  <a:pt x="26886" y="28213"/>
                  <a:pt x="29034" y="26649"/>
                </a:cubicBezTo>
                <a:cubicBezTo>
                  <a:pt x="30024" y="25946"/>
                  <a:pt x="31133" y="25491"/>
                  <a:pt x="32252" y="25075"/>
                </a:cubicBezTo>
                <a:cubicBezTo>
                  <a:pt x="32747" y="24917"/>
                  <a:pt x="33281" y="24749"/>
                  <a:pt x="33776" y="24541"/>
                </a:cubicBezTo>
                <a:lnTo>
                  <a:pt x="3377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1558161">
            <a:off x="-479714" y="-599929"/>
            <a:ext cx="1675275" cy="2669611"/>
          </a:xfrm>
          <a:custGeom>
            <a:avLst/>
            <a:gdLst/>
            <a:ahLst/>
            <a:cxnLst/>
            <a:rect l="l" t="t" r="r" b="b"/>
            <a:pathLst>
              <a:path w="32797" h="37100" extrusionOk="0">
                <a:moveTo>
                  <a:pt x="22164" y="1"/>
                </a:moveTo>
                <a:cubicBezTo>
                  <a:pt x="22038" y="1"/>
                  <a:pt x="21910" y="6"/>
                  <a:pt x="21779" y="18"/>
                </a:cubicBezTo>
                <a:cubicBezTo>
                  <a:pt x="18443" y="315"/>
                  <a:pt x="15305" y="1750"/>
                  <a:pt x="12296" y="3195"/>
                </a:cubicBezTo>
                <a:cubicBezTo>
                  <a:pt x="8207" y="5136"/>
                  <a:pt x="4624" y="8769"/>
                  <a:pt x="2852" y="13015"/>
                </a:cubicBezTo>
                <a:cubicBezTo>
                  <a:pt x="1" y="19777"/>
                  <a:pt x="1614" y="27448"/>
                  <a:pt x="7019" y="32398"/>
                </a:cubicBezTo>
                <a:cubicBezTo>
                  <a:pt x="10231" y="35363"/>
                  <a:pt x="14736" y="37100"/>
                  <a:pt x="19057" y="37100"/>
                </a:cubicBezTo>
                <a:cubicBezTo>
                  <a:pt x="23938" y="37100"/>
                  <a:pt x="28583" y="34883"/>
                  <a:pt x="30856" y="29715"/>
                </a:cubicBezTo>
                <a:cubicBezTo>
                  <a:pt x="32797" y="25350"/>
                  <a:pt x="30114" y="20479"/>
                  <a:pt x="27184" y="17262"/>
                </a:cubicBezTo>
                <a:cubicBezTo>
                  <a:pt x="25778" y="15698"/>
                  <a:pt x="25699" y="13877"/>
                  <a:pt x="26026" y="11818"/>
                </a:cubicBezTo>
                <a:cubicBezTo>
                  <a:pt x="26273" y="10293"/>
                  <a:pt x="26729" y="8769"/>
                  <a:pt x="26818" y="7195"/>
                </a:cubicBezTo>
                <a:cubicBezTo>
                  <a:pt x="26932" y="4252"/>
                  <a:pt x="25627" y="1"/>
                  <a:pt x="2216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10800000">
            <a:off x="5452708" y="55"/>
            <a:ext cx="3691292" cy="757267"/>
          </a:xfrm>
          <a:custGeom>
            <a:avLst/>
            <a:gdLst/>
            <a:ahLst/>
            <a:cxnLst/>
            <a:rect l="l" t="t" r="r" b="b"/>
            <a:pathLst>
              <a:path w="35974" h="12185" extrusionOk="0">
                <a:moveTo>
                  <a:pt x="18835" y="0"/>
                </a:moveTo>
                <a:cubicBezTo>
                  <a:pt x="17552" y="0"/>
                  <a:pt x="16339" y="211"/>
                  <a:pt x="15096" y="592"/>
                </a:cubicBezTo>
                <a:cubicBezTo>
                  <a:pt x="13819" y="998"/>
                  <a:pt x="12958" y="2117"/>
                  <a:pt x="11632" y="2325"/>
                </a:cubicBezTo>
                <a:cubicBezTo>
                  <a:pt x="11392" y="2372"/>
                  <a:pt x="11145" y="2393"/>
                  <a:pt x="10894" y="2393"/>
                </a:cubicBezTo>
                <a:cubicBezTo>
                  <a:pt x="9202" y="2393"/>
                  <a:pt x="7289" y="1436"/>
                  <a:pt x="5781" y="1048"/>
                </a:cubicBezTo>
                <a:cubicBezTo>
                  <a:pt x="5199" y="908"/>
                  <a:pt x="4552" y="831"/>
                  <a:pt x="3898" y="831"/>
                </a:cubicBezTo>
                <a:cubicBezTo>
                  <a:pt x="2415" y="831"/>
                  <a:pt x="893" y="1228"/>
                  <a:pt x="0" y="2196"/>
                </a:cubicBezTo>
                <a:lnTo>
                  <a:pt x="0" y="12184"/>
                </a:lnTo>
                <a:lnTo>
                  <a:pt x="35974" y="12184"/>
                </a:lnTo>
                <a:cubicBezTo>
                  <a:pt x="35974" y="10205"/>
                  <a:pt x="35439" y="8225"/>
                  <a:pt x="34034" y="6651"/>
                </a:cubicBezTo>
                <a:cubicBezTo>
                  <a:pt x="33212" y="5750"/>
                  <a:pt x="31925" y="5413"/>
                  <a:pt x="30688" y="5166"/>
                </a:cubicBezTo>
                <a:cubicBezTo>
                  <a:pt x="30074" y="5047"/>
                  <a:pt x="29500" y="5087"/>
                  <a:pt x="28916" y="5007"/>
                </a:cubicBezTo>
                <a:cubicBezTo>
                  <a:pt x="28134" y="4839"/>
                  <a:pt x="27391" y="4592"/>
                  <a:pt x="26688" y="4344"/>
                </a:cubicBezTo>
                <a:cubicBezTo>
                  <a:pt x="25372" y="3889"/>
                  <a:pt x="24877" y="3562"/>
                  <a:pt x="24055" y="2572"/>
                </a:cubicBezTo>
                <a:cubicBezTo>
                  <a:pt x="22937" y="1246"/>
                  <a:pt x="21947" y="216"/>
                  <a:pt x="20006" y="58"/>
                </a:cubicBezTo>
                <a:cubicBezTo>
                  <a:pt x="19608" y="19"/>
                  <a:pt x="19219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-49462" y="4205159"/>
            <a:ext cx="1529124" cy="996117"/>
          </a:xfrm>
          <a:custGeom>
            <a:avLst/>
            <a:gdLst/>
            <a:ahLst/>
            <a:cxnLst/>
            <a:rect l="l" t="t" r="r" b="b"/>
            <a:pathLst>
              <a:path w="13335" h="8687" extrusionOk="0">
                <a:moveTo>
                  <a:pt x="106" y="0"/>
                </a:moveTo>
                <a:lnTo>
                  <a:pt x="1" y="8686"/>
                </a:lnTo>
                <a:lnTo>
                  <a:pt x="13164" y="8279"/>
                </a:lnTo>
                <a:cubicBezTo>
                  <a:pt x="13335" y="6789"/>
                  <a:pt x="12415" y="5226"/>
                  <a:pt x="11023" y="4616"/>
                </a:cubicBezTo>
                <a:cubicBezTo>
                  <a:pt x="10005" y="4209"/>
                  <a:pt x="8858" y="4241"/>
                  <a:pt x="7905" y="3769"/>
                </a:cubicBezTo>
                <a:cubicBezTo>
                  <a:pt x="6651" y="3159"/>
                  <a:pt x="5935" y="1799"/>
                  <a:pt x="4787" y="1018"/>
                </a:cubicBezTo>
                <a:cubicBezTo>
                  <a:pt x="3460" y="106"/>
                  <a:pt x="1735" y="41"/>
                  <a:pt x="1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6287225" y="276775"/>
            <a:ext cx="446121" cy="516441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>
            <a:off x="1091273" y="4139089"/>
            <a:ext cx="575946" cy="757277"/>
            <a:chOff x="1091275" y="4320650"/>
            <a:chExt cx="437849" cy="575701"/>
          </a:xfrm>
        </p:grpSpPr>
        <p:sp>
          <p:nvSpPr>
            <p:cNvPr id="27" name="Google Shape;27;p3"/>
            <p:cNvSpPr/>
            <p:nvPr/>
          </p:nvSpPr>
          <p:spPr>
            <a:xfrm>
              <a:off x="1219946" y="4790419"/>
              <a:ext cx="58898" cy="105932"/>
            </a:xfrm>
            <a:custGeom>
              <a:avLst/>
              <a:gdLst/>
              <a:ahLst/>
              <a:cxnLst/>
              <a:rect l="l" t="t" r="r" b="b"/>
              <a:pathLst>
                <a:path w="417" h="750" extrusionOk="0">
                  <a:moveTo>
                    <a:pt x="213" y="0"/>
                  </a:moveTo>
                  <a:cubicBezTo>
                    <a:pt x="179" y="0"/>
                    <a:pt x="149" y="10"/>
                    <a:pt x="129" y="30"/>
                  </a:cubicBezTo>
                  <a:cubicBezTo>
                    <a:pt x="40" y="69"/>
                    <a:pt x="0" y="159"/>
                    <a:pt x="0" y="238"/>
                  </a:cubicBezTo>
                  <a:lnTo>
                    <a:pt x="0" y="564"/>
                  </a:lnTo>
                  <a:cubicBezTo>
                    <a:pt x="40" y="654"/>
                    <a:pt x="80" y="733"/>
                    <a:pt x="169" y="733"/>
                  </a:cubicBezTo>
                  <a:cubicBezTo>
                    <a:pt x="192" y="744"/>
                    <a:pt x="215" y="749"/>
                    <a:pt x="238" y="749"/>
                  </a:cubicBezTo>
                  <a:cubicBezTo>
                    <a:pt x="292" y="749"/>
                    <a:pt x="342" y="721"/>
                    <a:pt x="377" y="693"/>
                  </a:cubicBezTo>
                  <a:cubicBezTo>
                    <a:pt x="377" y="654"/>
                    <a:pt x="416" y="614"/>
                    <a:pt x="416" y="564"/>
                  </a:cubicBezTo>
                  <a:lnTo>
                    <a:pt x="416" y="317"/>
                  </a:lnTo>
                  <a:lnTo>
                    <a:pt x="416" y="198"/>
                  </a:lnTo>
                  <a:cubicBezTo>
                    <a:pt x="377" y="159"/>
                    <a:pt x="377" y="69"/>
                    <a:pt x="327" y="30"/>
                  </a:cubicBezTo>
                  <a:cubicBezTo>
                    <a:pt x="288" y="10"/>
                    <a:pt x="248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464576" y="4697058"/>
              <a:ext cx="64548" cy="79520"/>
            </a:xfrm>
            <a:custGeom>
              <a:avLst/>
              <a:gdLst/>
              <a:ahLst/>
              <a:cxnLst/>
              <a:rect l="l" t="t" r="r" b="b"/>
              <a:pathLst>
                <a:path w="457" h="563" extrusionOk="0">
                  <a:moveTo>
                    <a:pt x="229" y="0"/>
                  </a:moveTo>
                  <a:cubicBezTo>
                    <a:pt x="209" y="0"/>
                    <a:pt x="189" y="13"/>
                    <a:pt x="169" y="38"/>
                  </a:cubicBezTo>
                  <a:cubicBezTo>
                    <a:pt x="130" y="38"/>
                    <a:pt x="130" y="77"/>
                    <a:pt x="130" y="117"/>
                  </a:cubicBezTo>
                  <a:cubicBezTo>
                    <a:pt x="80" y="196"/>
                    <a:pt x="1" y="443"/>
                    <a:pt x="130" y="533"/>
                  </a:cubicBezTo>
                  <a:cubicBezTo>
                    <a:pt x="169" y="552"/>
                    <a:pt x="209" y="562"/>
                    <a:pt x="243" y="562"/>
                  </a:cubicBezTo>
                  <a:cubicBezTo>
                    <a:pt x="278" y="562"/>
                    <a:pt x="308" y="552"/>
                    <a:pt x="327" y="533"/>
                  </a:cubicBezTo>
                  <a:cubicBezTo>
                    <a:pt x="377" y="483"/>
                    <a:pt x="417" y="404"/>
                    <a:pt x="456" y="364"/>
                  </a:cubicBezTo>
                  <a:lnTo>
                    <a:pt x="456" y="236"/>
                  </a:lnTo>
                  <a:cubicBezTo>
                    <a:pt x="456" y="236"/>
                    <a:pt x="456" y="196"/>
                    <a:pt x="417" y="156"/>
                  </a:cubicBezTo>
                  <a:cubicBezTo>
                    <a:pt x="417" y="117"/>
                    <a:pt x="377" y="38"/>
                    <a:pt x="288" y="38"/>
                  </a:cubicBezTo>
                  <a:cubicBezTo>
                    <a:pt x="268" y="13"/>
                    <a:pt x="24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389153" y="4404547"/>
              <a:ext cx="70056" cy="97881"/>
            </a:xfrm>
            <a:custGeom>
              <a:avLst/>
              <a:gdLst/>
              <a:ahLst/>
              <a:cxnLst/>
              <a:rect l="l" t="t" r="r" b="b"/>
              <a:pathLst>
                <a:path w="496" h="693" extrusionOk="0">
                  <a:moveTo>
                    <a:pt x="208" y="0"/>
                  </a:moveTo>
                  <a:cubicBezTo>
                    <a:pt x="119" y="40"/>
                    <a:pt x="79" y="129"/>
                    <a:pt x="40" y="208"/>
                  </a:cubicBezTo>
                  <a:lnTo>
                    <a:pt x="40" y="455"/>
                  </a:lnTo>
                  <a:cubicBezTo>
                    <a:pt x="0" y="535"/>
                    <a:pt x="40" y="624"/>
                    <a:pt x="79" y="663"/>
                  </a:cubicBezTo>
                  <a:cubicBezTo>
                    <a:pt x="124" y="683"/>
                    <a:pt x="166" y="693"/>
                    <a:pt x="207" y="693"/>
                  </a:cubicBezTo>
                  <a:cubicBezTo>
                    <a:pt x="248" y="693"/>
                    <a:pt x="287" y="683"/>
                    <a:pt x="327" y="663"/>
                  </a:cubicBezTo>
                  <a:cubicBezTo>
                    <a:pt x="367" y="663"/>
                    <a:pt x="367" y="663"/>
                    <a:pt x="416" y="624"/>
                  </a:cubicBezTo>
                  <a:cubicBezTo>
                    <a:pt x="456" y="574"/>
                    <a:pt x="456" y="535"/>
                    <a:pt x="495" y="495"/>
                  </a:cubicBezTo>
                  <a:cubicBezTo>
                    <a:pt x="495" y="416"/>
                    <a:pt x="495" y="287"/>
                    <a:pt x="456" y="248"/>
                  </a:cubicBezTo>
                  <a:cubicBezTo>
                    <a:pt x="456" y="168"/>
                    <a:pt x="416" y="129"/>
                    <a:pt x="367" y="79"/>
                  </a:cubicBezTo>
                  <a:cubicBezTo>
                    <a:pt x="327" y="40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273053" y="4511326"/>
              <a:ext cx="63135" cy="106638"/>
            </a:xfrm>
            <a:custGeom>
              <a:avLst/>
              <a:gdLst/>
              <a:ahLst/>
              <a:cxnLst/>
              <a:rect l="l" t="t" r="r" b="b"/>
              <a:pathLst>
                <a:path w="447" h="755" extrusionOk="0">
                  <a:moveTo>
                    <a:pt x="228" y="0"/>
                  </a:moveTo>
                  <a:cubicBezTo>
                    <a:pt x="183" y="0"/>
                    <a:pt x="143" y="19"/>
                    <a:pt x="119" y="66"/>
                  </a:cubicBezTo>
                  <a:cubicBezTo>
                    <a:pt x="40" y="194"/>
                    <a:pt x="1" y="402"/>
                    <a:pt x="40" y="521"/>
                  </a:cubicBezTo>
                  <a:cubicBezTo>
                    <a:pt x="80" y="610"/>
                    <a:pt x="119" y="689"/>
                    <a:pt x="199" y="729"/>
                  </a:cubicBezTo>
                  <a:cubicBezTo>
                    <a:pt x="219" y="745"/>
                    <a:pt x="252" y="755"/>
                    <a:pt x="285" y="755"/>
                  </a:cubicBezTo>
                  <a:cubicBezTo>
                    <a:pt x="333" y="755"/>
                    <a:pt x="383" y="736"/>
                    <a:pt x="407" y="689"/>
                  </a:cubicBezTo>
                  <a:cubicBezTo>
                    <a:pt x="446" y="650"/>
                    <a:pt x="446" y="561"/>
                    <a:pt x="446" y="481"/>
                  </a:cubicBezTo>
                  <a:lnTo>
                    <a:pt x="446" y="363"/>
                  </a:lnTo>
                  <a:lnTo>
                    <a:pt x="446" y="274"/>
                  </a:lnTo>
                  <a:cubicBezTo>
                    <a:pt x="446" y="234"/>
                    <a:pt x="446" y="194"/>
                    <a:pt x="407" y="155"/>
                  </a:cubicBezTo>
                  <a:cubicBezTo>
                    <a:pt x="407" y="66"/>
                    <a:pt x="367" y="26"/>
                    <a:pt x="327" y="26"/>
                  </a:cubicBezTo>
                  <a:cubicBezTo>
                    <a:pt x="295" y="10"/>
                    <a:pt x="260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1377995" y="4589432"/>
              <a:ext cx="57344" cy="104096"/>
            </a:xfrm>
            <a:custGeom>
              <a:avLst/>
              <a:gdLst/>
              <a:ahLst/>
              <a:cxnLst/>
              <a:rect l="l" t="t" r="r" b="b"/>
              <a:pathLst>
                <a:path w="406" h="737" extrusionOk="0">
                  <a:moveTo>
                    <a:pt x="212" y="0"/>
                  </a:moveTo>
                  <a:cubicBezTo>
                    <a:pt x="130" y="0"/>
                    <a:pt x="40" y="107"/>
                    <a:pt x="40" y="176"/>
                  </a:cubicBezTo>
                  <a:cubicBezTo>
                    <a:pt x="0" y="305"/>
                    <a:pt x="0" y="384"/>
                    <a:pt x="0" y="503"/>
                  </a:cubicBezTo>
                  <a:cubicBezTo>
                    <a:pt x="40" y="552"/>
                    <a:pt x="40" y="631"/>
                    <a:pt x="79" y="671"/>
                  </a:cubicBezTo>
                  <a:cubicBezTo>
                    <a:pt x="126" y="717"/>
                    <a:pt x="175" y="736"/>
                    <a:pt x="217" y="736"/>
                  </a:cubicBezTo>
                  <a:cubicBezTo>
                    <a:pt x="246" y="736"/>
                    <a:pt x="271" y="727"/>
                    <a:pt x="287" y="710"/>
                  </a:cubicBezTo>
                  <a:cubicBezTo>
                    <a:pt x="327" y="671"/>
                    <a:pt x="366" y="631"/>
                    <a:pt x="366" y="592"/>
                  </a:cubicBezTo>
                  <a:cubicBezTo>
                    <a:pt x="406" y="423"/>
                    <a:pt x="406" y="255"/>
                    <a:pt x="327" y="97"/>
                  </a:cubicBezTo>
                  <a:lnTo>
                    <a:pt x="327" y="57"/>
                  </a:lnTo>
                  <a:cubicBezTo>
                    <a:pt x="287" y="8"/>
                    <a:pt x="287" y="8"/>
                    <a:pt x="248" y="8"/>
                  </a:cubicBezTo>
                  <a:cubicBezTo>
                    <a:pt x="236" y="3"/>
                    <a:pt x="224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289860" y="4662595"/>
              <a:ext cx="64407" cy="115819"/>
            </a:xfrm>
            <a:custGeom>
              <a:avLst/>
              <a:gdLst/>
              <a:ahLst/>
              <a:cxnLst/>
              <a:rect l="l" t="t" r="r" b="b"/>
              <a:pathLst>
                <a:path w="456" h="820" extrusionOk="0">
                  <a:moveTo>
                    <a:pt x="251" y="1"/>
                  </a:moveTo>
                  <a:cubicBezTo>
                    <a:pt x="217" y="1"/>
                    <a:pt x="186" y="13"/>
                    <a:pt x="169" y="34"/>
                  </a:cubicBezTo>
                  <a:cubicBezTo>
                    <a:pt x="0" y="153"/>
                    <a:pt x="40" y="400"/>
                    <a:pt x="40" y="529"/>
                  </a:cubicBezTo>
                  <a:cubicBezTo>
                    <a:pt x="40" y="648"/>
                    <a:pt x="80" y="727"/>
                    <a:pt x="169" y="777"/>
                  </a:cubicBezTo>
                  <a:cubicBezTo>
                    <a:pt x="198" y="806"/>
                    <a:pt x="235" y="819"/>
                    <a:pt x="271" y="819"/>
                  </a:cubicBezTo>
                  <a:cubicBezTo>
                    <a:pt x="332" y="819"/>
                    <a:pt x="391" y="783"/>
                    <a:pt x="416" y="727"/>
                  </a:cubicBezTo>
                  <a:cubicBezTo>
                    <a:pt x="456" y="648"/>
                    <a:pt x="456" y="608"/>
                    <a:pt x="456" y="529"/>
                  </a:cubicBezTo>
                  <a:lnTo>
                    <a:pt x="456" y="321"/>
                  </a:lnTo>
                  <a:lnTo>
                    <a:pt x="456" y="282"/>
                  </a:lnTo>
                  <a:cubicBezTo>
                    <a:pt x="456" y="192"/>
                    <a:pt x="456" y="113"/>
                    <a:pt x="377" y="74"/>
                  </a:cubicBezTo>
                  <a:cubicBezTo>
                    <a:pt x="348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184918" y="4617539"/>
              <a:ext cx="58898" cy="103248"/>
            </a:xfrm>
            <a:custGeom>
              <a:avLst/>
              <a:gdLst/>
              <a:ahLst/>
              <a:cxnLst/>
              <a:rect l="l" t="t" r="r" b="b"/>
              <a:pathLst>
                <a:path w="417" h="731" extrusionOk="0">
                  <a:moveTo>
                    <a:pt x="228" y="0"/>
                  </a:moveTo>
                  <a:cubicBezTo>
                    <a:pt x="186" y="0"/>
                    <a:pt x="158" y="28"/>
                    <a:pt x="130" y="56"/>
                  </a:cubicBezTo>
                  <a:cubicBezTo>
                    <a:pt x="80" y="106"/>
                    <a:pt x="41" y="185"/>
                    <a:pt x="41" y="224"/>
                  </a:cubicBezTo>
                  <a:cubicBezTo>
                    <a:pt x="41" y="353"/>
                    <a:pt x="1" y="511"/>
                    <a:pt x="41" y="640"/>
                  </a:cubicBezTo>
                  <a:cubicBezTo>
                    <a:pt x="73" y="672"/>
                    <a:pt x="137" y="730"/>
                    <a:pt x="202" y="730"/>
                  </a:cubicBezTo>
                  <a:cubicBezTo>
                    <a:pt x="218" y="730"/>
                    <a:pt x="233" y="727"/>
                    <a:pt x="248" y="719"/>
                  </a:cubicBezTo>
                  <a:cubicBezTo>
                    <a:pt x="328" y="719"/>
                    <a:pt x="377" y="640"/>
                    <a:pt x="417" y="551"/>
                  </a:cubicBezTo>
                  <a:lnTo>
                    <a:pt x="417" y="432"/>
                  </a:lnTo>
                  <a:cubicBezTo>
                    <a:pt x="417" y="353"/>
                    <a:pt x="417" y="224"/>
                    <a:pt x="377" y="145"/>
                  </a:cubicBezTo>
                  <a:cubicBezTo>
                    <a:pt x="377" y="106"/>
                    <a:pt x="328" y="16"/>
                    <a:pt x="288" y="16"/>
                  </a:cubicBezTo>
                  <a:cubicBezTo>
                    <a:pt x="265" y="5"/>
                    <a:pt x="245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091275" y="4472202"/>
              <a:ext cx="64548" cy="109322"/>
            </a:xfrm>
            <a:custGeom>
              <a:avLst/>
              <a:gdLst/>
              <a:ahLst/>
              <a:cxnLst/>
              <a:rect l="l" t="t" r="r" b="b"/>
              <a:pathLst>
                <a:path w="457" h="774" extrusionOk="0">
                  <a:moveTo>
                    <a:pt x="229" y="0"/>
                  </a:moveTo>
                  <a:cubicBezTo>
                    <a:pt x="169" y="0"/>
                    <a:pt x="119" y="37"/>
                    <a:pt x="90" y="95"/>
                  </a:cubicBezTo>
                  <a:cubicBezTo>
                    <a:pt x="1" y="263"/>
                    <a:pt x="1" y="471"/>
                    <a:pt x="50" y="679"/>
                  </a:cubicBezTo>
                  <a:lnTo>
                    <a:pt x="50" y="758"/>
                  </a:lnTo>
                  <a:lnTo>
                    <a:pt x="129" y="758"/>
                  </a:lnTo>
                  <a:cubicBezTo>
                    <a:pt x="151" y="769"/>
                    <a:pt x="175" y="774"/>
                    <a:pt x="201" y="774"/>
                  </a:cubicBezTo>
                  <a:cubicBezTo>
                    <a:pt x="271" y="774"/>
                    <a:pt x="348" y="737"/>
                    <a:pt x="377" y="679"/>
                  </a:cubicBezTo>
                  <a:cubicBezTo>
                    <a:pt x="417" y="590"/>
                    <a:pt x="456" y="471"/>
                    <a:pt x="456" y="392"/>
                  </a:cubicBezTo>
                  <a:cubicBezTo>
                    <a:pt x="456" y="303"/>
                    <a:pt x="456" y="224"/>
                    <a:pt x="417" y="145"/>
                  </a:cubicBezTo>
                  <a:cubicBezTo>
                    <a:pt x="417" y="145"/>
                    <a:pt x="417" y="95"/>
                    <a:pt x="377" y="95"/>
                  </a:cubicBezTo>
                  <a:cubicBezTo>
                    <a:pt x="377" y="56"/>
                    <a:pt x="337" y="16"/>
                    <a:pt x="298" y="16"/>
                  </a:cubicBezTo>
                  <a:cubicBezTo>
                    <a:pt x="274" y="5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249324" y="4320650"/>
              <a:ext cx="81214" cy="144915"/>
            </a:xfrm>
            <a:custGeom>
              <a:avLst/>
              <a:gdLst/>
              <a:ahLst/>
              <a:cxnLst/>
              <a:rect l="l" t="t" r="r" b="b"/>
              <a:pathLst>
                <a:path w="575" h="1026" extrusionOk="0">
                  <a:moveTo>
                    <a:pt x="233" y="0"/>
                  </a:moveTo>
                  <a:cubicBezTo>
                    <a:pt x="176" y="0"/>
                    <a:pt x="124" y="20"/>
                    <a:pt x="80" y="59"/>
                  </a:cubicBezTo>
                  <a:cubicBezTo>
                    <a:pt x="0" y="139"/>
                    <a:pt x="0" y="267"/>
                    <a:pt x="0" y="386"/>
                  </a:cubicBezTo>
                  <a:cubicBezTo>
                    <a:pt x="0" y="515"/>
                    <a:pt x="0" y="594"/>
                    <a:pt x="40" y="723"/>
                  </a:cubicBezTo>
                  <a:lnTo>
                    <a:pt x="40" y="762"/>
                  </a:lnTo>
                  <a:lnTo>
                    <a:pt x="40" y="802"/>
                  </a:lnTo>
                  <a:cubicBezTo>
                    <a:pt x="80" y="921"/>
                    <a:pt x="169" y="1010"/>
                    <a:pt x="248" y="1010"/>
                  </a:cubicBezTo>
                  <a:cubicBezTo>
                    <a:pt x="279" y="1020"/>
                    <a:pt x="308" y="1025"/>
                    <a:pt x="335" y="1025"/>
                  </a:cubicBezTo>
                  <a:cubicBezTo>
                    <a:pt x="410" y="1025"/>
                    <a:pt x="466" y="986"/>
                    <a:pt x="495" y="921"/>
                  </a:cubicBezTo>
                  <a:cubicBezTo>
                    <a:pt x="575" y="842"/>
                    <a:pt x="575" y="762"/>
                    <a:pt x="575" y="634"/>
                  </a:cubicBezTo>
                  <a:cubicBezTo>
                    <a:pt x="575" y="554"/>
                    <a:pt x="575" y="426"/>
                    <a:pt x="535" y="347"/>
                  </a:cubicBezTo>
                  <a:cubicBezTo>
                    <a:pt x="495" y="228"/>
                    <a:pt x="456" y="99"/>
                    <a:pt x="416" y="59"/>
                  </a:cubicBezTo>
                  <a:cubicBezTo>
                    <a:pt x="352" y="20"/>
                    <a:pt x="29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1_1_1_1_1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4523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8100000">
            <a:off x="7654684" y="-771223"/>
            <a:ext cx="2153167" cy="3005197"/>
          </a:xfrm>
          <a:custGeom>
            <a:avLst/>
            <a:gdLst/>
            <a:ahLst/>
            <a:cxnLst/>
            <a:rect l="l" t="t" r="r" b="b"/>
            <a:pathLst>
              <a:path w="32797" h="37100" extrusionOk="0">
                <a:moveTo>
                  <a:pt x="22164" y="1"/>
                </a:moveTo>
                <a:cubicBezTo>
                  <a:pt x="22038" y="1"/>
                  <a:pt x="21910" y="6"/>
                  <a:pt x="21779" y="18"/>
                </a:cubicBezTo>
                <a:cubicBezTo>
                  <a:pt x="18443" y="315"/>
                  <a:pt x="15305" y="1750"/>
                  <a:pt x="12296" y="3195"/>
                </a:cubicBezTo>
                <a:cubicBezTo>
                  <a:pt x="8207" y="5136"/>
                  <a:pt x="4624" y="8769"/>
                  <a:pt x="2852" y="13015"/>
                </a:cubicBezTo>
                <a:cubicBezTo>
                  <a:pt x="1" y="19777"/>
                  <a:pt x="1614" y="27448"/>
                  <a:pt x="7019" y="32398"/>
                </a:cubicBezTo>
                <a:cubicBezTo>
                  <a:pt x="10231" y="35363"/>
                  <a:pt x="14736" y="37100"/>
                  <a:pt x="19057" y="37100"/>
                </a:cubicBezTo>
                <a:cubicBezTo>
                  <a:pt x="23938" y="37100"/>
                  <a:pt x="28583" y="34883"/>
                  <a:pt x="30856" y="29715"/>
                </a:cubicBezTo>
                <a:cubicBezTo>
                  <a:pt x="32797" y="25350"/>
                  <a:pt x="30114" y="20479"/>
                  <a:pt x="27184" y="17262"/>
                </a:cubicBezTo>
                <a:cubicBezTo>
                  <a:pt x="25778" y="15698"/>
                  <a:pt x="25699" y="13877"/>
                  <a:pt x="26026" y="11818"/>
                </a:cubicBezTo>
                <a:cubicBezTo>
                  <a:pt x="26273" y="10293"/>
                  <a:pt x="26729" y="8769"/>
                  <a:pt x="26818" y="7195"/>
                </a:cubicBezTo>
                <a:cubicBezTo>
                  <a:pt x="26932" y="4252"/>
                  <a:pt x="25627" y="1"/>
                  <a:pt x="2216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8"/>
          <p:cNvSpPr/>
          <p:nvPr/>
        </p:nvSpPr>
        <p:spPr>
          <a:xfrm>
            <a:off x="0" y="4055277"/>
            <a:ext cx="3212748" cy="1088212"/>
          </a:xfrm>
          <a:custGeom>
            <a:avLst/>
            <a:gdLst/>
            <a:ahLst/>
            <a:cxnLst/>
            <a:rect l="l" t="t" r="r" b="b"/>
            <a:pathLst>
              <a:path w="35974" h="12185" extrusionOk="0">
                <a:moveTo>
                  <a:pt x="18835" y="0"/>
                </a:moveTo>
                <a:cubicBezTo>
                  <a:pt x="17552" y="0"/>
                  <a:pt x="16339" y="211"/>
                  <a:pt x="15096" y="592"/>
                </a:cubicBezTo>
                <a:cubicBezTo>
                  <a:pt x="13819" y="998"/>
                  <a:pt x="12958" y="2117"/>
                  <a:pt x="11632" y="2325"/>
                </a:cubicBezTo>
                <a:cubicBezTo>
                  <a:pt x="11392" y="2372"/>
                  <a:pt x="11145" y="2393"/>
                  <a:pt x="10894" y="2393"/>
                </a:cubicBezTo>
                <a:cubicBezTo>
                  <a:pt x="9202" y="2393"/>
                  <a:pt x="7289" y="1436"/>
                  <a:pt x="5781" y="1048"/>
                </a:cubicBezTo>
                <a:cubicBezTo>
                  <a:pt x="5199" y="908"/>
                  <a:pt x="4552" y="831"/>
                  <a:pt x="3898" y="831"/>
                </a:cubicBezTo>
                <a:cubicBezTo>
                  <a:pt x="2415" y="831"/>
                  <a:pt x="893" y="1228"/>
                  <a:pt x="0" y="2196"/>
                </a:cubicBezTo>
                <a:lnTo>
                  <a:pt x="0" y="12184"/>
                </a:lnTo>
                <a:lnTo>
                  <a:pt x="35974" y="12184"/>
                </a:lnTo>
                <a:cubicBezTo>
                  <a:pt x="35974" y="10205"/>
                  <a:pt x="35439" y="8225"/>
                  <a:pt x="34034" y="6651"/>
                </a:cubicBezTo>
                <a:cubicBezTo>
                  <a:pt x="33212" y="5750"/>
                  <a:pt x="31925" y="5413"/>
                  <a:pt x="30688" y="5166"/>
                </a:cubicBezTo>
                <a:cubicBezTo>
                  <a:pt x="30074" y="5047"/>
                  <a:pt x="29500" y="5087"/>
                  <a:pt x="28916" y="5007"/>
                </a:cubicBezTo>
                <a:cubicBezTo>
                  <a:pt x="28134" y="4839"/>
                  <a:pt x="27391" y="4592"/>
                  <a:pt x="26688" y="4344"/>
                </a:cubicBezTo>
                <a:cubicBezTo>
                  <a:pt x="25372" y="3889"/>
                  <a:pt x="24877" y="3562"/>
                  <a:pt x="24055" y="2572"/>
                </a:cubicBezTo>
                <a:cubicBezTo>
                  <a:pt x="22937" y="1246"/>
                  <a:pt x="21947" y="216"/>
                  <a:pt x="20006" y="58"/>
                </a:cubicBezTo>
                <a:cubicBezTo>
                  <a:pt x="19608" y="19"/>
                  <a:pt x="19219" y="0"/>
                  <a:pt x="188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8"/>
          <p:cNvSpPr/>
          <p:nvPr/>
        </p:nvSpPr>
        <p:spPr>
          <a:xfrm rot="-8100000">
            <a:off x="7982944" y="4355342"/>
            <a:ext cx="1496640" cy="1564273"/>
          </a:xfrm>
          <a:custGeom>
            <a:avLst/>
            <a:gdLst/>
            <a:ahLst/>
            <a:cxnLst/>
            <a:rect l="l" t="t" r="r" b="b"/>
            <a:pathLst>
              <a:path w="15800" h="16514" extrusionOk="0">
                <a:moveTo>
                  <a:pt x="10717" y="0"/>
                </a:moveTo>
                <a:cubicBezTo>
                  <a:pt x="9496" y="0"/>
                  <a:pt x="8266" y="597"/>
                  <a:pt x="7633" y="1619"/>
                </a:cubicBezTo>
                <a:cubicBezTo>
                  <a:pt x="6761" y="2985"/>
                  <a:pt x="7048" y="4757"/>
                  <a:pt x="6435" y="6241"/>
                </a:cubicBezTo>
                <a:cubicBezTo>
                  <a:pt x="6148" y="7023"/>
                  <a:pt x="5564" y="7687"/>
                  <a:pt x="4861" y="8142"/>
                </a:cubicBezTo>
                <a:cubicBezTo>
                  <a:pt x="3623" y="8924"/>
                  <a:pt x="1980" y="9043"/>
                  <a:pt x="990" y="10122"/>
                </a:cubicBezTo>
                <a:cubicBezTo>
                  <a:pt x="287" y="10815"/>
                  <a:pt x="0" y="11805"/>
                  <a:pt x="159" y="12795"/>
                </a:cubicBezTo>
                <a:cubicBezTo>
                  <a:pt x="494" y="15471"/>
                  <a:pt x="3182" y="16514"/>
                  <a:pt x="5710" y="16514"/>
                </a:cubicBezTo>
                <a:cubicBezTo>
                  <a:pt x="6614" y="16514"/>
                  <a:pt x="7498" y="16380"/>
                  <a:pt x="8246" y="16141"/>
                </a:cubicBezTo>
                <a:cubicBezTo>
                  <a:pt x="10513" y="15438"/>
                  <a:pt x="12414" y="13874"/>
                  <a:pt x="13770" y="11933"/>
                </a:cubicBezTo>
                <a:cubicBezTo>
                  <a:pt x="14760" y="10567"/>
                  <a:pt x="15502" y="9003"/>
                  <a:pt x="15710" y="7311"/>
                </a:cubicBezTo>
                <a:cubicBezTo>
                  <a:pt x="15799" y="6776"/>
                  <a:pt x="15799" y="6241"/>
                  <a:pt x="15799" y="5707"/>
                </a:cubicBezTo>
                <a:cubicBezTo>
                  <a:pt x="15710" y="4549"/>
                  <a:pt x="15384" y="3390"/>
                  <a:pt x="14760" y="2450"/>
                </a:cubicBezTo>
                <a:cubicBezTo>
                  <a:pt x="13978" y="1213"/>
                  <a:pt x="12741" y="262"/>
                  <a:pt x="11345" y="54"/>
                </a:cubicBezTo>
                <a:cubicBezTo>
                  <a:pt x="11138" y="18"/>
                  <a:pt x="10928" y="0"/>
                  <a:pt x="1071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146063" y="3863888"/>
            <a:ext cx="476495" cy="551601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8"/>
          <p:cNvSpPr/>
          <p:nvPr/>
        </p:nvSpPr>
        <p:spPr>
          <a:xfrm rot="6300022">
            <a:off x="-362098" y="490156"/>
            <a:ext cx="1492822" cy="513236"/>
          </a:xfrm>
          <a:custGeom>
            <a:avLst/>
            <a:gdLst/>
            <a:ahLst/>
            <a:cxnLst/>
            <a:rect l="l" t="t" r="r" b="b"/>
            <a:pathLst>
              <a:path w="34322" h="11800" extrusionOk="0">
                <a:moveTo>
                  <a:pt x="29738" y="2926"/>
                </a:moveTo>
                <a:cubicBezTo>
                  <a:pt x="30114" y="3015"/>
                  <a:pt x="30322" y="3213"/>
                  <a:pt x="30569" y="3460"/>
                </a:cubicBezTo>
                <a:cubicBezTo>
                  <a:pt x="30193" y="3421"/>
                  <a:pt x="29906" y="3341"/>
                  <a:pt x="29698" y="3173"/>
                </a:cubicBezTo>
                <a:cubicBezTo>
                  <a:pt x="29619" y="3094"/>
                  <a:pt x="29579" y="3015"/>
                  <a:pt x="29738" y="2926"/>
                </a:cubicBezTo>
                <a:close/>
                <a:moveTo>
                  <a:pt x="21225" y="3648"/>
                </a:moveTo>
                <a:cubicBezTo>
                  <a:pt x="21326" y="3648"/>
                  <a:pt x="21427" y="3668"/>
                  <a:pt x="21531" y="3708"/>
                </a:cubicBezTo>
                <a:cubicBezTo>
                  <a:pt x="21868" y="3915"/>
                  <a:pt x="22026" y="4163"/>
                  <a:pt x="22115" y="4450"/>
                </a:cubicBezTo>
                <a:cubicBezTo>
                  <a:pt x="22274" y="5034"/>
                  <a:pt x="22155" y="5569"/>
                  <a:pt x="21908" y="6103"/>
                </a:cubicBezTo>
                <a:cubicBezTo>
                  <a:pt x="21908" y="6143"/>
                  <a:pt x="21908" y="6143"/>
                  <a:pt x="21868" y="6143"/>
                </a:cubicBezTo>
                <a:cubicBezTo>
                  <a:pt x="21373" y="5856"/>
                  <a:pt x="20918" y="5529"/>
                  <a:pt x="20670" y="5153"/>
                </a:cubicBezTo>
                <a:cubicBezTo>
                  <a:pt x="20383" y="4787"/>
                  <a:pt x="20294" y="4371"/>
                  <a:pt x="20581" y="4005"/>
                </a:cubicBezTo>
                <a:cubicBezTo>
                  <a:pt x="20670" y="3876"/>
                  <a:pt x="20749" y="3797"/>
                  <a:pt x="20918" y="3708"/>
                </a:cubicBezTo>
                <a:cubicBezTo>
                  <a:pt x="21022" y="3668"/>
                  <a:pt x="21123" y="3648"/>
                  <a:pt x="21225" y="3648"/>
                </a:cubicBezTo>
                <a:close/>
                <a:moveTo>
                  <a:pt x="12005" y="3267"/>
                </a:moveTo>
                <a:cubicBezTo>
                  <a:pt x="12297" y="3267"/>
                  <a:pt x="12528" y="3356"/>
                  <a:pt x="12711" y="3510"/>
                </a:cubicBezTo>
                <a:cubicBezTo>
                  <a:pt x="12959" y="3757"/>
                  <a:pt x="13077" y="4005"/>
                  <a:pt x="13117" y="4292"/>
                </a:cubicBezTo>
                <a:cubicBezTo>
                  <a:pt x="13325" y="5282"/>
                  <a:pt x="12790" y="6182"/>
                  <a:pt x="12127" y="7093"/>
                </a:cubicBezTo>
                <a:cubicBezTo>
                  <a:pt x="12008" y="7261"/>
                  <a:pt x="11880" y="7420"/>
                  <a:pt x="11761" y="7588"/>
                </a:cubicBezTo>
                <a:cubicBezTo>
                  <a:pt x="11721" y="7588"/>
                  <a:pt x="11721" y="7588"/>
                  <a:pt x="11672" y="7628"/>
                </a:cubicBezTo>
                <a:cubicBezTo>
                  <a:pt x="10395" y="7053"/>
                  <a:pt x="9444" y="6351"/>
                  <a:pt x="9494" y="5400"/>
                </a:cubicBezTo>
                <a:cubicBezTo>
                  <a:pt x="9534" y="4618"/>
                  <a:pt x="10029" y="3955"/>
                  <a:pt x="11098" y="3460"/>
                </a:cubicBezTo>
                <a:cubicBezTo>
                  <a:pt x="11266" y="3381"/>
                  <a:pt x="11474" y="3341"/>
                  <a:pt x="11672" y="3302"/>
                </a:cubicBezTo>
                <a:cubicBezTo>
                  <a:pt x="11791" y="3278"/>
                  <a:pt x="11902" y="3267"/>
                  <a:pt x="12005" y="3267"/>
                </a:cubicBezTo>
                <a:close/>
                <a:moveTo>
                  <a:pt x="32960" y="0"/>
                </a:moveTo>
                <a:cubicBezTo>
                  <a:pt x="32788" y="0"/>
                  <a:pt x="32668" y="64"/>
                  <a:pt x="32589" y="203"/>
                </a:cubicBezTo>
                <a:cubicBezTo>
                  <a:pt x="32510" y="372"/>
                  <a:pt x="32589" y="579"/>
                  <a:pt x="32668" y="738"/>
                </a:cubicBezTo>
                <a:cubicBezTo>
                  <a:pt x="32876" y="1193"/>
                  <a:pt x="33163" y="1688"/>
                  <a:pt x="33044" y="2144"/>
                </a:cubicBezTo>
                <a:cubicBezTo>
                  <a:pt x="32915" y="2638"/>
                  <a:pt x="32460" y="3015"/>
                  <a:pt x="31767" y="3302"/>
                </a:cubicBezTo>
                <a:cubicBezTo>
                  <a:pt x="31678" y="3213"/>
                  <a:pt x="31638" y="3133"/>
                  <a:pt x="31559" y="3054"/>
                </a:cubicBezTo>
                <a:cubicBezTo>
                  <a:pt x="31272" y="2767"/>
                  <a:pt x="30896" y="2520"/>
                  <a:pt x="30361" y="2351"/>
                </a:cubicBezTo>
                <a:cubicBezTo>
                  <a:pt x="30161" y="2295"/>
                  <a:pt x="29953" y="2263"/>
                  <a:pt x="29744" y="2263"/>
                </a:cubicBezTo>
                <a:cubicBezTo>
                  <a:pt x="29478" y="2263"/>
                  <a:pt x="29211" y="2314"/>
                  <a:pt x="28956" y="2431"/>
                </a:cubicBezTo>
                <a:cubicBezTo>
                  <a:pt x="28500" y="2638"/>
                  <a:pt x="28382" y="2926"/>
                  <a:pt x="28500" y="3262"/>
                </a:cubicBezTo>
                <a:cubicBezTo>
                  <a:pt x="28629" y="3628"/>
                  <a:pt x="29124" y="3876"/>
                  <a:pt x="29738" y="4044"/>
                </a:cubicBezTo>
                <a:cubicBezTo>
                  <a:pt x="30114" y="4123"/>
                  <a:pt x="30480" y="4123"/>
                  <a:pt x="30896" y="4123"/>
                </a:cubicBezTo>
                <a:cubicBezTo>
                  <a:pt x="30975" y="4331"/>
                  <a:pt x="30975" y="4905"/>
                  <a:pt x="30856" y="5192"/>
                </a:cubicBezTo>
                <a:cubicBezTo>
                  <a:pt x="30480" y="6024"/>
                  <a:pt x="29619" y="6598"/>
                  <a:pt x="28382" y="7014"/>
                </a:cubicBezTo>
                <a:cubicBezTo>
                  <a:pt x="27699" y="7230"/>
                  <a:pt x="26947" y="7348"/>
                  <a:pt x="26168" y="7348"/>
                </a:cubicBezTo>
                <a:cubicBezTo>
                  <a:pt x="26055" y="7348"/>
                  <a:pt x="25942" y="7346"/>
                  <a:pt x="25828" y="7341"/>
                </a:cubicBezTo>
                <a:cubicBezTo>
                  <a:pt x="24788" y="7301"/>
                  <a:pt x="23848" y="7014"/>
                  <a:pt x="22977" y="6677"/>
                </a:cubicBezTo>
                <a:cubicBezTo>
                  <a:pt x="22858" y="6638"/>
                  <a:pt x="22808" y="6598"/>
                  <a:pt x="22858" y="6519"/>
                </a:cubicBezTo>
                <a:cubicBezTo>
                  <a:pt x="23224" y="5856"/>
                  <a:pt x="23392" y="5192"/>
                  <a:pt x="23264" y="4539"/>
                </a:cubicBezTo>
                <a:cubicBezTo>
                  <a:pt x="23185" y="4123"/>
                  <a:pt x="22977" y="3757"/>
                  <a:pt x="22561" y="3421"/>
                </a:cubicBezTo>
                <a:cubicBezTo>
                  <a:pt x="22196" y="3118"/>
                  <a:pt x="21702" y="2964"/>
                  <a:pt x="21202" y="2964"/>
                </a:cubicBezTo>
                <a:cubicBezTo>
                  <a:pt x="20752" y="2964"/>
                  <a:pt x="20298" y="3088"/>
                  <a:pt x="19928" y="3341"/>
                </a:cubicBezTo>
                <a:cubicBezTo>
                  <a:pt x="19264" y="3797"/>
                  <a:pt x="19096" y="4292"/>
                  <a:pt x="19225" y="4866"/>
                </a:cubicBezTo>
                <a:cubicBezTo>
                  <a:pt x="19344" y="5361"/>
                  <a:pt x="19759" y="5816"/>
                  <a:pt x="20294" y="6232"/>
                </a:cubicBezTo>
                <a:cubicBezTo>
                  <a:pt x="20631" y="6479"/>
                  <a:pt x="20997" y="6677"/>
                  <a:pt x="21413" y="6885"/>
                </a:cubicBezTo>
                <a:cubicBezTo>
                  <a:pt x="20789" y="7509"/>
                  <a:pt x="20007" y="7964"/>
                  <a:pt x="18849" y="8212"/>
                </a:cubicBezTo>
                <a:cubicBezTo>
                  <a:pt x="18064" y="8412"/>
                  <a:pt x="17265" y="8490"/>
                  <a:pt x="16459" y="8490"/>
                </a:cubicBezTo>
                <a:cubicBezTo>
                  <a:pt x="15954" y="8490"/>
                  <a:pt x="15446" y="8459"/>
                  <a:pt x="14939" y="8410"/>
                </a:cubicBezTo>
                <a:cubicBezTo>
                  <a:pt x="14196" y="8330"/>
                  <a:pt x="13493" y="8162"/>
                  <a:pt x="12830" y="8004"/>
                </a:cubicBezTo>
                <a:cubicBezTo>
                  <a:pt x="12959" y="7836"/>
                  <a:pt x="13038" y="7717"/>
                  <a:pt x="13157" y="7588"/>
                </a:cubicBezTo>
                <a:cubicBezTo>
                  <a:pt x="13988" y="6559"/>
                  <a:pt x="14562" y="5489"/>
                  <a:pt x="14354" y="4292"/>
                </a:cubicBezTo>
                <a:cubicBezTo>
                  <a:pt x="14275" y="3876"/>
                  <a:pt x="14147" y="3510"/>
                  <a:pt x="13741" y="3133"/>
                </a:cubicBezTo>
                <a:cubicBezTo>
                  <a:pt x="13319" y="2747"/>
                  <a:pt x="12731" y="2552"/>
                  <a:pt x="12049" y="2552"/>
                </a:cubicBezTo>
                <a:cubicBezTo>
                  <a:pt x="11787" y="2552"/>
                  <a:pt x="11512" y="2581"/>
                  <a:pt x="11226" y="2638"/>
                </a:cubicBezTo>
                <a:cubicBezTo>
                  <a:pt x="10563" y="2807"/>
                  <a:pt x="10029" y="3054"/>
                  <a:pt x="9573" y="3381"/>
                </a:cubicBezTo>
                <a:cubicBezTo>
                  <a:pt x="8583" y="4084"/>
                  <a:pt x="8167" y="4905"/>
                  <a:pt x="8296" y="5777"/>
                </a:cubicBezTo>
                <a:cubicBezTo>
                  <a:pt x="8415" y="6519"/>
                  <a:pt x="9039" y="7133"/>
                  <a:pt x="9900" y="7628"/>
                </a:cubicBezTo>
                <a:cubicBezTo>
                  <a:pt x="10276" y="7875"/>
                  <a:pt x="10682" y="8043"/>
                  <a:pt x="11098" y="8251"/>
                </a:cubicBezTo>
                <a:cubicBezTo>
                  <a:pt x="10523" y="8786"/>
                  <a:pt x="9494" y="9449"/>
                  <a:pt x="8504" y="9855"/>
                </a:cubicBezTo>
                <a:cubicBezTo>
                  <a:pt x="6475" y="10686"/>
                  <a:pt x="4168" y="11013"/>
                  <a:pt x="1733" y="11053"/>
                </a:cubicBezTo>
                <a:cubicBezTo>
                  <a:pt x="1565" y="11064"/>
                  <a:pt x="1397" y="11069"/>
                  <a:pt x="1228" y="11069"/>
                </a:cubicBezTo>
                <a:cubicBezTo>
                  <a:pt x="822" y="11069"/>
                  <a:pt x="414" y="11041"/>
                  <a:pt x="1" y="11013"/>
                </a:cubicBezTo>
                <a:lnTo>
                  <a:pt x="1" y="11716"/>
                </a:lnTo>
                <a:cubicBezTo>
                  <a:pt x="587" y="11774"/>
                  <a:pt x="1168" y="11800"/>
                  <a:pt x="1744" y="11800"/>
                </a:cubicBezTo>
                <a:cubicBezTo>
                  <a:pt x="2752" y="11800"/>
                  <a:pt x="3747" y="11720"/>
                  <a:pt x="4742" y="11587"/>
                </a:cubicBezTo>
                <a:cubicBezTo>
                  <a:pt x="7960" y="11181"/>
                  <a:pt x="10434" y="10192"/>
                  <a:pt x="12216" y="8618"/>
                </a:cubicBezTo>
                <a:cubicBezTo>
                  <a:pt x="12295" y="8618"/>
                  <a:pt x="12335" y="8618"/>
                  <a:pt x="12414" y="8657"/>
                </a:cubicBezTo>
                <a:cubicBezTo>
                  <a:pt x="13651" y="8982"/>
                  <a:pt x="14954" y="9161"/>
                  <a:pt x="16289" y="9161"/>
                </a:cubicBezTo>
                <a:cubicBezTo>
                  <a:pt x="16824" y="9161"/>
                  <a:pt x="17365" y="9132"/>
                  <a:pt x="17908" y="9073"/>
                </a:cubicBezTo>
                <a:cubicBezTo>
                  <a:pt x="19472" y="8905"/>
                  <a:pt x="20789" y="8499"/>
                  <a:pt x="21739" y="7756"/>
                </a:cubicBezTo>
                <a:cubicBezTo>
                  <a:pt x="21947" y="7588"/>
                  <a:pt x="22115" y="7469"/>
                  <a:pt x="22313" y="7301"/>
                </a:cubicBezTo>
                <a:cubicBezTo>
                  <a:pt x="22482" y="7341"/>
                  <a:pt x="22650" y="7420"/>
                  <a:pt x="22808" y="7469"/>
                </a:cubicBezTo>
                <a:cubicBezTo>
                  <a:pt x="23719" y="7796"/>
                  <a:pt x="24669" y="8004"/>
                  <a:pt x="25739" y="8043"/>
                </a:cubicBezTo>
                <a:cubicBezTo>
                  <a:pt x="25943" y="8057"/>
                  <a:pt x="26147" y="8063"/>
                  <a:pt x="26349" y="8063"/>
                </a:cubicBezTo>
                <a:cubicBezTo>
                  <a:pt x="27369" y="8063"/>
                  <a:pt x="28351" y="7895"/>
                  <a:pt x="29243" y="7548"/>
                </a:cubicBezTo>
                <a:cubicBezTo>
                  <a:pt x="31431" y="6766"/>
                  <a:pt x="32381" y="5608"/>
                  <a:pt x="32133" y="4123"/>
                </a:cubicBezTo>
                <a:cubicBezTo>
                  <a:pt x="32094" y="3955"/>
                  <a:pt x="32173" y="3915"/>
                  <a:pt x="32341" y="3876"/>
                </a:cubicBezTo>
                <a:cubicBezTo>
                  <a:pt x="33579" y="3381"/>
                  <a:pt x="34192" y="2718"/>
                  <a:pt x="34282" y="1896"/>
                </a:cubicBezTo>
                <a:cubicBezTo>
                  <a:pt x="34321" y="1361"/>
                  <a:pt x="34034" y="906"/>
                  <a:pt x="33697" y="411"/>
                </a:cubicBezTo>
                <a:cubicBezTo>
                  <a:pt x="33618" y="243"/>
                  <a:pt x="33500" y="124"/>
                  <a:pt x="33252" y="45"/>
                </a:cubicBezTo>
                <a:cubicBezTo>
                  <a:pt x="33141" y="16"/>
                  <a:pt x="33044" y="0"/>
                  <a:pt x="329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1"/>
          <p:cNvSpPr/>
          <p:nvPr/>
        </p:nvSpPr>
        <p:spPr>
          <a:xfrm rot="-5400000" flipH="1">
            <a:off x="329004" y="-429939"/>
            <a:ext cx="1438936" cy="2185304"/>
          </a:xfrm>
          <a:custGeom>
            <a:avLst/>
            <a:gdLst/>
            <a:ahLst/>
            <a:cxnLst/>
            <a:rect l="l" t="t" r="r" b="b"/>
            <a:pathLst>
              <a:path w="22146" h="33633" extrusionOk="0">
                <a:moveTo>
                  <a:pt x="416" y="0"/>
                </a:moveTo>
                <a:cubicBezTo>
                  <a:pt x="288" y="10969"/>
                  <a:pt x="169" y="21986"/>
                  <a:pt x="1" y="32994"/>
                </a:cubicBezTo>
                <a:lnTo>
                  <a:pt x="80" y="32994"/>
                </a:lnTo>
                <a:cubicBezTo>
                  <a:pt x="1025" y="33393"/>
                  <a:pt x="2023" y="33632"/>
                  <a:pt x="3062" y="33632"/>
                </a:cubicBezTo>
                <a:cubicBezTo>
                  <a:pt x="3209" y="33632"/>
                  <a:pt x="3356" y="33628"/>
                  <a:pt x="3505" y="33618"/>
                </a:cubicBezTo>
                <a:cubicBezTo>
                  <a:pt x="4168" y="33529"/>
                  <a:pt x="4782" y="33370"/>
                  <a:pt x="5317" y="32955"/>
                </a:cubicBezTo>
                <a:cubicBezTo>
                  <a:pt x="5772" y="32628"/>
                  <a:pt x="6148" y="32173"/>
                  <a:pt x="6514" y="31717"/>
                </a:cubicBezTo>
                <a:cubicBezTo>
                  <a:pt x="6851" y="31301"/>
                  <a:pt x="7257" y="30975"/>
                  <a:pt x="7752" y="30846"/>
                </a:cubicBezTo>
                <a:cubicBezTo>
                  <a:pt x="8375" y="30648"/>
                  <a:pt x="8989" y="30440"/>
                  <a:pt x="9573" y="30153"/>
                </a:cubicBezTo>
                <a:cubicBezTo>
                  <a:pt x="10187" y="29777"/>
                  <a:pt x="10682" y="29282"/>
                  <a:pt x="10929" y="28579"/>
                </a:cubicBezTo>
                <a:cubicBezTo>
                  <a:pt x="11137" y="27876"/>
                  <a:pt x="11098" y="27183"/>
                  <a:pt x="10929" y="26481"/>
                </a:cubicBezTo>
                <a:cubicBezTo>
                  <a:pt x="10682" y="25491"/>
                  <a:pt x="10266" y="24580"/>
                  <a:pt x="9771" y="23719"/>
                </a:cubicBezTo>
                <a:cubicBezTo>
                  <a:pt x="9524" y="23224"/>
                  <a:pt x="9197" y="22729"/>
                  <a:pt x="8989" y="22234"/>
                </a:cubicBezTo>
                <a:cubicBezTo>
                  <a:pt x="8781" y="21689"/>
                  <a:pt x="8702" y="21194"/>
                  <a:pt x="8870" y="20660"/>
                </a:cubicBezTo>
                <a:cubicBezTo>
                  <a:pt x="9078" y="20125"/>
                  <a:pt x="9365" y="19670"/>
                  <a:pt x="9900" y="19462"/>
                </a:cubicBezTo>
                <a:cubicBezTo>
                  <a:pt x="10130" y="19388"/>
                  <a:pt x="10360" y="19358"/>
                  <a:pt x="10586" y="19358"/>
                </a:cubicBezTo>
                <a:cubicBezTo>
                  <a:pt x="10846" y="19358"/>
                  <a:pt x="11101" y="19398"/>
                  <a:pt x="11345" y="19462"/>
                </a:cubicBezTo>
                <a:cubicBezTo>
                  <a:pt x="11959" y="19551"/>
                  <a:pt x="12493" y="19759"/>
                  <a:pt x="13077" y="19957"/>
                </a:cubicBezTo>
                <a:cubicBezTo>
                  <a:pt x="14107" y="20294"/>
                  <a:pt x="15097" y="20660"/>
                  <a:pt x="16126" y="20828"/>
                </a:cubicBezTo>
                <a:cubicBezTo>
                  <a:pt x="16458" y="20888"/>
                  <a:pt x="16787" y="20917"/>
                  <a:pt x="17116" y="20917"/>
                </a:cubicBezTo>
                <a:cubicBezTo>
                  <a:pt x="17445" y="20917"/>
                  <a:pt x="17775" y="20888"/>
                  <a:pt x="18106" y="20828"/>
                </a:cubicBezTo>
                <a:cubicBezTo>
                  <a:pt x="19552" y="20581"/>
                  <a:pt x="20621" y="19799"/>
                  <a:pt x="21323" y="18472"/>
                </a:cubicBezTo>
                <a:cubicBezTo>
                  <a:pt x="21739" y="17650"/>
                  <a:pt x="21947" y="16740"/>
                  <a:pt x="22066" y="15799"/>
                </a:cubicBezTo>
                <a:cubicBezTo>
                  <a:pt x="22145" y="15057"/>
                  <a:pt x="22106" y="14265"/>
                  <a:pt x="21987" y="13523"/>
                </a:cubicBezTo>
                <a:cubicBezTo>
                  <a:pt x="21779" y="12582"/>
                  <a:pt x="21452" y="11632"/>
                  <a:pt x="21036" y="10761"/>
                </a:cubicBezTo>
                <a:cubicBezTo>
                  <a:pt x="20541" y="9731"/>
                  <a:pt x="19967" y="8741"/>
                  <a:pt x="19423" y="7712"/>
                </a:cubicBezTo>
                <a:cubicBezTo>
                  <a:pt x="18730" y="6306"/>
                  <a:pt x="18146" y="4821"/>
                  <a:pt x="18067" y="3218"/>
                </a:cubicBezTo>
                <a:cubicBezTo>
                  <a:pt x="18027" y="2475"/>
                  <a:pt x="18106" y="1772"/>
                  <a:pt x="18314" y="1069"/>
                </a:cubicBezTo>
                <a:cubicBezTo>
                  <a:pt x="18393" y="743"/>
                  <a:pt x="18522" y="495"/>
                  <a:pt x="18680" y="208"/>
                </a:cubicBezTo>
                <a:cubicBezTo>
                  <a:pt x="12583" y="119"/>
                  <a:pt x="6514" y="40"/>
                  <a:pt x="4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5772500" y="3374326"/>
            <a:ext cx="3533095" cy="1867847"/>
          </a:xfrm>
          <a:custGeom>
            <a:avLst/>
            <a:gdLst/>
            <a:ahLst/>
            <a:cxnLst/>
            <a:rect l="l" t="t" r="r" b="b"/>
            <a:pathLst>
              <a:path w="14418" h="7622" extrusionOk="0">
                <a:moveTo>
                  <a:pt x="12446" y="0"/>
                </a:moveTo>
                <a:cubicBezTo>
                  <a:pt x="11632" y="0"/>
                  <a:pt x="10819" y="179"/>
                  <a:pt x="10078" y="531"/>
                </a:cubicBezTo>
                <a:cubicBezTo>
                  <a:pt x="8312" y="1419"/>
                  <a:pt x="7058" y="3283"/>
                  <a:pt x="5121" y="3755"/>
                </a:cubicBezTo>
                <a:cubicBezTo>
                  <a:pt x="4380" y="3926"/>
                  <a:pt x="3598" y="3861"/>
                  <a:pt x="2849" y="4032"/>
                </a:cubicBezTo>
                <a:cubicBezTo>
                  <a:pt x="1254" y="4439"/>
                  <a:pt x="33" y="5994"/>
                  <a:pt x="0" y="7622"/>
                </a:cubicBezTo>
                <a:lnTo>
                  <a:pt x="13912" y="7320"/>
                </a:lnTo>
                <a:lnTo>
                  <a:pt x="14417" y="368"/>
                </a:lnTo>
                <a:cubicBezTo>
                  <a:pt x="13788" y="122"/>
                  <a:pt x="13117" y="0"/>
                  <a:pt x="12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1"/>
          <p:cNvSpPr/>
          <p:nvPr/>
        </p:nvSpPr>
        <p:spPr>
          <a:xfrm>
            <a:off x="555200" y="4316750"/>
            <a:ext cx="2095434" cy="963303"/>
          </a:xfrm>
          <a:custGeom>
            <a:avLst/>
            <a:gdLst/>
            <a:ahLst/>
            <a:cxnLst/>
            <a:rect l="l" t="t" r="r" b="b"/>
            <a:pathLst>
              <a:path w="13573" h="7451" extrusionOk="0">
                <a:moveTo>
                  <a:pt x="7084" y="1"/>
                </a:moveTo>
                <a:cubicBezTo>
                  <a:pt x="5075" y="1"/>
                  <a:pt x="3045" y="894"/>
                  <a:pt x="1733" y="2422"/>
                </a:cubicBezTo>
                <a:cubicBezTo>
                  <a:pt x="743" y="3570"/>
                  <a:pt x="119" y="5016"/>
                  <a:pt x="40" y="6590"/>
                </a:cubicBezTo>
                <a:cubicBezTo>
                  <a:pt x="1" y="6837"/>
                  <a:pt x="248" y="7035"/>
                  <a:pt x="496" y="7035"/>
                </a:cubicBezTo>
                <a:cubicBezTo>
                  <a:pt x="496" y="7035"/>
                  <a:pt x="9573" y="7411"/>
                  <a:pt x="13077" y="7451"/>
                </a:cubicBezTo>
                <a:cubicBezTo>
                  <a:pt x="13365" y="7451"/>
                  <a:pt x="13572" y="7164"/>
                  <a:pt x="13533" y="6837"/>
                </a:cubicBezTo>
                <a:cubicBezTo>
                  <a:pt x="13236" y="5550"/>
                  <a:pt x="12949" y="4234"/>
                  <a:pt x="12335" y="3075"/>
                </a:cubicBezTo>
                <a:cubicBezTo>
                  <a:pt x="11672" y="1838"/>
                  <a:pt x="10642" y="898"/>
                  <a:pt x="9326" y="403"/>
                </a:cubicBezTo>
                <a:cubicBezTo>
                  <a:pt x="8608" y="130"/>
                  <a:pt x="7848" y="1"/>
                  <a:pt x="70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"/>
          <p:cNvSpPr/>
          <p:nvPr/>
        </p:nvSpPr>
        <p:spPr>
          <a:xfrm rot="980628">
            <a:off x="1741454" y="4224743"/>
            <a:ext cx="1325088" cy="708289"/>
          </a:xfrm>
          <a:custGeom>
            <a:avLst/>
            <a:gdLst/>
            <a:ahLst/>
            <a:cxnLst/>
            <a:rect l="l" t="t" r="r" b="b"/>
            <a:pathLst>
              <a:path w="11326" h="6054" extrusionOk="0">
                <a:moveTo>
                  <a:pt x="11169" y="1"/>
                </a:moveTo>
                <a:cubicBezTo>
                  <a:pt x="11116" y="1"/>
                  <a:pt x="11060" y="29"/>
                  <a:pt x="11029" y="94"/>
                </a:cubicBezTo>
                <a:cubicBezTo>
                  <a:pt x="10614" y="916"/>
                  <a:pt x="10119" y="1945"/>
                  <a:pt x="9089" y="2153"/>
                </a:cubicBezTo>
                <a:cubicBezTo>
                  <a:pt x="9003" y="2168"/>
                  <a:pt x="8919" y="2175"/>
                  <a:pt x="8837" y="2175"/>
                </a:cubicBezTo>
                <a:cubicBezTo>
                  <a:pt x="8490" y="2175"/>
                  <a:pt x="8181" y="2057"/>
                  <a:pt x="7852" y="1985"/>
                </a:cubicBezTo>
                <a:cubicBezTo>
                  <a:pt x="7778" y="1970"/>
                  <a:pt x="7705" y="1962"/>
                  <a:pt x="7633" y="1962"/>
                </a:cubicBezTo>
                <a:cubicBezTo>
                  <a:pt x="7336" y="1962"/>
                  <a:pt x="7053" y="2091"/>
                  <a:pt x="6822" y="2322"/>
                </a:cubicBezTo>
                <a:cubicBezTo>
                  <a:pt x="6575" y="2648"/>
                  <a:pt x="6446" y="3143"/>
                  <a:pt x="6119" y="3351"/>
                </a:cubicBezTo>
                <a:cubicBezTo>
                  <a:pt x="5876" y="3502"/>
                  <a:pt x="5616" y="3522"/>
                  <a:pt x="5349" y="3522"/>
                </a:cubicBezTo>
                <a:cubicBezTo>
                  <a:pt x="5247" y="3522"/>
                  <a:pt x="5144" y="3519"/>
                  <a:pt x="5040" y="3519"/>
                </a:cubicBezTo>
                <a:cubicBezTo>
                  <a:pt x="4674" y="3559"/>
                  <a:pt x="4298" y="3638"/>
                  <a:pt x="4011" y="3925"/>
                </a:cubicBezTo>
                <a:cubicBezTo>
                  <a:pt x="3852" y="4133"/>
                  <a:pt x="3763" y="4341"/>
                  <a:pt x="3645" y="4549"/>
                </a:cubicBezTo>
                <a:cubicBezTo>
                  <a:pt x="3476" y="4757"/>
                  <a:pt x="3358" y="4955"/>
                  <a:pt x="3189" y="5123"/>
                </a:cubicBezTo>
                <a:cubicBezTo>
                  <a:pt x="2716" y="5573"/>
                  <a:pt x="2090" y="5812"/>
                  <a:pt x="1459" y="5812"/>
                </a:cubicBezTo>
                <a:cubicBezTo>
                  <a:pt x="1047" y="5812"/>
                  <a:pt x="634" y="5710"/>
                  <a:pt x="259" y="5499"/>
                </a:cubicBezTo>
                <a:cubicBezTo>
                  <a:pt x="239" y="5484"/>
                  <a:pt x="217" y="5477"/>
                  <a:pt x="196" y="5477"/>
                </a:cubicBezTo>
                <a:cubicBezTo>
                  <a:pt x="93" y="5477"/>
                  <a:pt x="1" y="5632"/>
                  <a:pt x="140" y="5697"/>
                </a:cubicBezTo>
                <a:cubicBezTo>
                  <a:pt x="560" y="5930"/>
                  <a:pt x="1033" y="6054"/>
                  <a:pt x="1506" y="6054"/>
                </a:cubicBezTo>
                <a:cubicBezTo>
                  <a:pt x="1959" y="6054"/>
                  <a:pt x="2411" y="5940"/>
                  <a:pt x="2813" y="5697"/>
                </a:cubicBezTo>
                <a:cubicBezTo>
                  <a:pt x="3229" y="5450"/>
                  <a:pt x="3605" y="5123"/>
                  <a:pt x="3852" y="4707"/>
                </a:cubicBezTo>
                <a:cubicBezTo>
                  <a:pt x="3971" y="4460"/>
                  <a:pt x="4100" y="4262"/>
                  <a:pt x="4258" y="4054"/>
                </a:cubicBezTo>
                <a:cubicBezTo>
                  <a:pt x="4427" y="3925"/>
                  <a:pt x="4635" y="3846"/>
                  <a:pt x="4842" y="3806"/>
                </a:cubicBezTo>
                <a:cubicBezTo>
                  <a:pt x="5209" y="3767"/>
                  <a:pt x="5585" y="3806"/>
                  <a:pt x="5951" y="3717"/>
                </a:cubicBezTo>
                <a:cubicBezTo>
                  <a:pt x="6367" y="3599"/>
                  <a:pt x="6614" y="3222"/>
                  <a:pt x="6822" y="2856"/>
                </a:cubicBezTo>
                <a:cubicBezTo>
                  <a:pt x="6901" y="2688"/>
                  <a:pt x="7020" y="2480"/>
                  <a:pt x="7189" y="2361"/>
                </a:cubicBezTo>
                <a:cubicBezTo>
                  <a:pt x="7315" y="2264"/>
                  <a:pt x="7465" y="2218"/>
                  <a:pt x="7615" y="2218"/>
                </a:cubicBezTo>
                <a:cubicBezTo>
                  <a:pt x="7665" y="2218"/>
                  <a:pt x="7714" y="2223"/>
                  <a:pt x="7763" y="2233"/>
                </a:cubicBezTo>
                <a:cubicBezTo>
                  <a:pt x="8134" y="2312"/>
                  <a:pt x="8473" y="2447"/>
                  <a:pt x="8830" y="2447"/>
                </a:cubicBezTo>
                <a:cubicBezTo>
                  <a:pt x="8873" y="2447"/>
                  <a:pt x="8917" y="2445"/>
                  <a:pt x="8960" y="2440"/>
                </a:cubicBezTo>
                <a:cubicBezTo>
                  <a:pt x="10198" y="2322"/>
                  <a:pt x="10822" y="1124"/>
                  <a:pt x="11277" y="174"/>
                </a:cubicBezTo>
                <a:cubicBezTo>
                  <a:pt x="11325" y="71"/>
                  <a:pt x="11252" y="1"/>
                  <a:pt x="11169" y="1"/>
                </a:cubicBezTo>
                <a:close/>
              </a:path>
            </a:pathLst>
          </a:custGeom>
          <a:solidFill>
            <a:srgbClr val="FF8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1"/>
          <p:cNvSpPr/>
          <p:nvPr/>
        </p:nvSpPr>
        <p:spPr>
          <a:xfrm rot="980628">
            <a:off x="1764721" y="4069955"/>
            <a:ext cx="1274312" cy="740463"/>
          </a:xfrm>
          <a:custGeom>
            <a:avLst/>
            <a:gdLst/>
            <a:ahLst/>
            <a:cxnLst/>
            <a:rect l="l" t="t" r="r" b="b"/>
            <a:pathLst>
              <a:path w="10892" h="6329" extrusionOk="0">
                <a:moveTo>
                  <a:pt x="10761" y="1"/>
                </a:moveTo>
                <a:cubicBezTo>
                  <a:pt x="10693" y="1"/>
                  <a:pt x="10619" y="43"/>
                  <a:pt x="10619" y="127"/>
                </a:cubicBezTo>
                <a:cubicBezTo>
                  <a:pt x="10461" y="1077"/>
                  <a:pt x="9758" y="1859"/>
                  <a:pt x="8807" y="2067"/>
                </a:cubicBezTo>
                <a:cubicBezTo>
                  <a:pt x="8602" y="2121"/>
                  <a:pt x="8414" y="2142"/>
                  <a:pt x="8229" y="2142"/>
                </a:cubicBezTo>
                <a:cubicBezTo>
                  <a:pt x="8003" y="2142"/>
                  <a:pt x="7780" y="2111"/>
                  <a:pt x="7530" y="2067"/>
                </a:cubicBezTo>
                <a:cubicBezTo>
                  <a:pt x="7402" y="2042"/>
                  <a:pt x="7281" y="2027"/>
                  <a:pt x="7165" y="2027"/>
                </a:cubicBezTo>
                <a:cubicBezTo>
                  <a:pt x="6871" y="2027"/>
                  <a:pt x="6614" y="2124"/>
                  <a:pt x="6372" y="2394"/>
                </a:cubicBezTo>
                <a:cubicBezTo>
                  <a:pt x="6085" y="2720"/>
                  <a:pt x="6006" y="3176"/>
                  <a:pt x="5719" y="3552"/>
                </a:cubicBezTo>
                <a:cubicBezTo>
                  <a:pt x="5590" y="3710"/>
                  <a:pt x="5471" y="3879"/>
                  <a:pt x="5263" y="3879"/>
                </a:cubicBezTo>
                <a:cubicBezTo>
                  <a:pt x="5224" y="3886"/>
                  <a:pt x="5184" y="3889"/>
                  <a:pt x="5144" y="3889"/>
                </a:cubicBezTo>
                <a:cubicBezTo>
                  <a:pt x="4976" y="3889"/>
                  <a:pt x="4808" y="3832"/>
                  <a:pt x="4640" y="3800"/>
                </a:cubicBezTo>
                <a:cubicBezTo>
                  <a:pt x="4491" y="3764"/>
                  <a:pt x="4348" y="3734"/>
                  <a:pt x="4202" y="3734"/>
                </a:cubicBezTo>
                <a:cubicBezTo>
                  <a:pt x="4144" y="3734"/>
                  <a:pt x="4085" y="3739"/>
                  <a:pt x="4026" y="3750"/>
                </a:cubicBezTo>
                <a:cubicBezTo>
                  <a:pt x="3818" y="3839"/>
                  <a:pt x="3650" y="3958"/>
                  <a:pt x="3492" y="4126"/>
                </a:cubicBezTo>
                <a:cubicBezTo>
                  <a:pt x="3155" y="4453"/>
                  <a:pt x="3036" y="4948"/>
                  <a:pt x="2749" y="5324"/>
                </a:cubicBezTo>
                <a:cubicBezTo>
                  <a:pt x="2322" y="5805"/>
                  <a:pt x="1686" y="6073"/>
                  <a:pt x="1060" y="6073"/>
                </a:cubicBezTo>
                <a:cubicBezTo>
                  <a:pt x="772" y="6073"/>
                  <a:pt x="487" y="6017"/>
                  <a:pt x="225" y="5898"/>
                </a:cubicBezTo>
                <a:cubicBezTo>
                  <a:pt x="203" y="5887"/>
                  <a:pt x="183" y="5883"/>
                  <a:pt x="165" y="5883"/>
                </a:cubicBezTo>
                <a:cubicBezTo>
                  <a:pt x="47" y="5883"/>
                  <a:pt x="0" y="6077"/>
                  <a:pt x="146" y="6146"/>
                </a:cubicBezTo>
                <a:cubicBezTo>
                  <a:pt x="426" y="6269"/>
                  <a:pt x="736" y="6329"/>
                  <a:pt x="1051" y="6329"/>
                </a:cubicBezTo>
                <a:cubicBezTo>
                  <a:pt x="1571" y="6329"/>
                  <a:pt x="2104" y="6167"/>
                  <a:pt x="2541" y="5859"/>
                </a:cubicBezTo>
                <a:cubicBezTo>
                  <a:pt x="2907" y="5571"/>
                  <a:pt x="3155" y="5195"/>
                  <a:pt x="3363" y="4789"/>
                </a:cubicBezTo>
                <a:cubicBezTo>
                  <a:pt x="3591" y="4406"/>
                  <a:pt x="3853" y="3988"/>
                  <a:pt x="4312" y="3988"/>
                </a:cubicBezTo>
                <a:cubicBezTo>
                  <a:pt x="4351" y="3988"/>
                  <a:pt x="4391" y="3991"/>
                  <a:pt x="4432" y="3997"/>
                </a:cubicBezTo>
                <a:cubicBezTo>
                  <a:pt x="4640" y="4047"/>
                  <a:pt x="4848" y="4126"/>
                  <a:pt x="5056" y="4166"/>
                </a:cubicBezTo>
                <a:cubicBezTo>
                  <a:pt x="5303" y="4166"/>
                  <a:pt x="5471" y="4126"/>
                  <a:pt x="5669" y="3997"/>
                </a:cubicBezTo>
                <a:cubicBezTo>
                  <a:pt x="6046" y="3710"/>
                  <a:pt x="6164" y="3255"/>
                  <a:pt x="6372" y="2889"/>
                </a:cubicBezTo>
                <a:cubicBezTo>
                  <a:pt x="6461" y="2681"/>
                  <a:pt x="6620" y="2473"/>
                  <a:pt x="6828" y="2354"/>
                </a:cubicBezTo>
                <a:cubicBezTo>
                  <a:pt x="6947" y="2303"/>
                  <a:pt x="7079" y="2281"/>
                  <a:pt x="7209" y="2281"/>
                </a:cubicBezTo>
                <a:cubicBezTo>
                  <a:pt x="7306" y="2281"/>
                  <a:pt x="7402" y="2293"/>
                  <a:pt x="7491" y="2315"/>
                </a:cubicBezTo>
                <a:cubicBezTo>
                  <a:pt x="7699" y="2354"/>
                  <a:pt x="7897" y="2394"/>
                  <a:pt x="8144" y="2394"/>
                </a:cubicBezTo>
                <a:cubicBezTo>
                  <a:pt x="8205" y="2405"/>
                  <a:pt x="8269" y="2410"/>
                  <a:pt x="8335" y="2410"/>
                </a:cubicBezTo>
                <a:cubicBezTo>
                  <a:pt x="8494" y="2410"/>
                  <a:pt x="8660" y="2382"/>
                  <a:pt x="8807" y="2354"/>
                </a:cubicBezTo>
                <a:cubicBezTo>
                  <a:pt x="9877" y="2107"/>
                  <a:pt x="10708" y="1236"/>
                  <a:pt x="10866" y="127"/>
                </a:cubicBezTo>
                <a:cubicBezTo>
                  <a:pt x="10891" y="43"/>
                  <a:pt x="10829" y="1"/>
                  <a:pt x="10761" y="1"/>
                </a:cubicBezTo>
                <a:close/>
              </a:path>
            </a:pathLst>
          </a:custGeom>
          <a:solidFill>
            <a:srgbClr val="F291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1"/>
          <p:cNvSpPr/>
          <p:nvPr/>
        </p:nvSpPr>
        <p:spPr>
          <a:xfrm>
            <a:off x="8047825" y="708612"/>
            <a:ext cx="244112" cy="231780"/>
          </a:xfrm>
          <a:custGeom>
            <a:avLst/>
            <a:gdLst/>
            <a:ahLst/>
            <a:cxnLst/>
            <a:rect l="l" t="t" r="r" b="b"/>
            <a:pathLst>
              <a:path w="2971" h="2821" extrusionOk="0">
                <a:moveTo>
                  <a:pt x="1886" y="1"/>
                </a:moveTo>
                <a:cubicBezTo>
                  <a:pt x="1762" y="1"/>
                  <a:pt x="1608" y="105"/>
                  <a:pt x="1565" y="217"/>
                </a:cubicBezTo>
                <a:cubicBezTo>
                  <a:pt x="1486" y="622"/>
                  <a:pt x="1446" y="1038"/>
                  <a:pt x="1446" y="1454"/>
                </a:cubicBezTo>
                <a:lnTo>
                  <a:pt x="664" y="1454"/>
                </a:lnTo>
                <a:cubicBezTo>
                  <a:pt x="416" y="1494"/>
                  <a:pt x="129" y="1533"/>
                  <a:pt x="80" y="1820"/>
                </a:cubicBezTo>
                <a:cubicBezTo>
                  <a:pt x="1" y="2107"/>
                  <a:pt x="169" y="2355"/>
                  <a:pt x="416" y="2404"/>
                </a:cubicBezTo>
                <a:cubicBezTo>
                  <a:pt x="487" y="2416"/>
                  <a:pt x="558" y="2420"/>
                  <a:pt x="628" y="2420"/>
                </a:cubicBezTo>
                <a:cubicBezTo>
                  <a:pt x="802" y="2420"/>
                  <a:pt x="971" y="2390"/>
                  <a:pt x="1119" y="2355"/>
                </a:cubicBezTo>
                <a:cubicBezTo>
                  <a:pt x="1278" y="2355"/>
                  <a:pt x="1406" y="2315"/>
                  <a:pt x="1525" y="2315"/>
                </a:cubicBezTo>
                <a:cubicBezTo>
                  <a:pt x="1565" y="2404"/>
                  <a:pt x="1565" y="2523"/>
                  <a:pt x="1614" y="2602"/>
                </a:cubicBezTo>
                <a:cubicBezTo>
                  <a:pt x="1647" y="2742"/>
                  <a:pt x="1762" y="2820"/>
                  <a:pt x="1896" y="2820"/>
                </a:cubicBezTo>
                <a:cubicBezTo>
                  <a:pt x="1923" y="2820"/>
                  <a:pt x="1952" y="2817"/>
                  <a:pt x="1981" y="2810"/>
                </a:cubicBezTo>
                <a:cubicBezTo>
                  <a:pt x="2149" y="2771"/>
                  <a:pt x="2228" y="2602"/>
                  <a:pt x="2188" y="2444"/>
                </a:cubicBezTo>
                <a:cubicBezTo>
                  <a:pt x="2149" y="2355"/>
                  <a:pt x="2149" y="2315"/>
                  <a:pt x="2149" y="2276"/>
                </a:cubicBezTo>
                <a:cubicBezTo>
                  <a:pt x="2268" y="2236"/>
                  <a:pt x="2396" y="2236"/>
                  <a:pt x="2515" y="2236"/>
                </a:cubicBezTo>
                <a:cubicBezTo>
                  <a:pt x="2555" y="2236"/>
                  <a:pt x="2555" y="2236"/>
                  <a:pt x="2555" y="2196"/>
                </a:cubicBezTo>
                <a:cubicBezTo>
                  <a:pt x="2583" y="2203"/>
                  <a:pt x="2612" y="2206"/>
                  <a:pt x="2640" y="2206"/>
                </a:cubicBezTo>
                <a:cubicBezTo>
                  <a:pt x="2777" y="2206"/>
                  <a:pt x="2898" y="2128"/>
                  <a:pt x="2931" y="1989"/>
                </a:cubicBezTo>
                <a:cubicBezTo>
                  <a:pt x="2970" y="1860"/>
                  <a:pt x="2891" y="1662"/>
                  <a:pt x="2723" y="1612"/>
                </a:cubicBezTo>
                <a:cubicBezTo>
                  <a:pt x="2515" y="1573"/>
                  <a:pt x="2268" y="1533"/>
                  <a:pt x="2060" y="1533"/>
                </a:cubicBezTo>
                <a:cubicBezTo>
                  <a:pt x="2020" y="1167"/>
                  <a:pt x="2060" y="751"/>
                  <a:pt x="2149" y="375"/>
                </a:cubicBezTo>
                <a:cubicBezTo>
                  <a:pt x="2188" y="217"/>
                  <a:pt x="2109" y="48"/>
                  <a:pt x="1941" y="9"/>
                </a:cubicBezTo>
                <a:cubicBezTo>
                  <a:pt x="1924" y="3"/>
                  <a:pt x="1905" y="1"/>
                  <a:pt x="1886" y="1"/>
                </a:cubicBezTo>
                <a:close/>
              </a:path>
            </a:pathLst>
          </a:custGeom>
          <a:solidFill>
            <a:srgbClr val="F291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8268270" y="359500"/>
            <a:ext cx="244112" cy="231780"/>
          </a:xfrm>
          <a:custGeom>
            <a:avLst/>
            <a:gdLst/>
            <a:ahLst/>
            <a:cxnLst/>
            <a:rect l="l" t="t" r="r" b="b"/>
            <a:pathLst>
              <a:path w="2971" h="2821" extrusionOk="0">
                <a:moveTo>
                  <a:pt x="1869" y="1"/>
                </a:moveTo>
                <a:cubicBezTo>
                  <a:pt x="1746" y="1"/>
                  <a:pt x="1597" y="79"/>
                  <a:pt x="1564" y="219"/>
                </a:cubicBezTo>
                <a:cubicBezTo>
                  <a:pt x="1485" y="625"/>
                  <a:pt x="1446" y="1040"/>
                  <a:pt x="1446" y="1456"/>
                </a:cubicBezTo>
                <a:lnTo>
                  <a:pt x="703" y="1456"/>
                </a:lnTo>
                <a:cubicBezTo>
                  <a:pt x="416" y="1496"/>
                  <a:pt x="169" y="1535"/>
                  <a:pt x="80" y="1822"/>
                </a:cubicBezTo>
                <a:cubicBezTo>
                  <a:pt x="0" y="2110"/>
                  <a:pt x="169" y="2357"/>
                  <a:pt x="456" y="2397"/>
                </a:cubicBezTo>
                <a:cubicBezTo>
                  <a:pt x="518" y="2411"/>
                  <a:pt x="584" y="2417"/>
                  <a:pt x="651" y="2417"/>
                </a:cubicBezTo>
                <a:cubicBezTo>
                  <a:pt x="807" y="2417"/>
                  <a:pt x="970" y="2385"/>
                  <a:pt x="1109" y="2357"/>
                </a:cubicBezTo>
                <a:cubicBezTo>
                  <a:pt x="1277" y="2357"/>
                  <a:pt x="1406" y="2317"/>
                  <a:pt x="1525" y="2317"/>
                </a:cubicBezTo>
                <a:cubicBezTo>
                  <a:pt x="1564" y="2397"/>
                  <a:pt x="1564" y="2486"/>
                  <a:pt x="1604" y="2605"/>
                </a:cubicBezTo>
                <a:cubicBezTo>
                  <a:pt x="1647" y="2716"/>
                  <a:pt x="1772" y="2820"/>
                  <a:pt x="1914" y="2820"/>
                </a:cubicBezTo>
                <a:cubicBezTo>
                  <a:pt x="1935" y="2820"/>
                  <a:pt x="1958" y="2818"/>
                  <a:pt x="1980" y="2812"/>
                </a:cubicBezTo>
                <a:cubicBezTo>
                  <a:pt x="2148" y="2773"/>
                  <a:pt x="2228" y="2605"/>
                  <a:pt x="2188" y="2446"/>
                </a:cubicBezTo>
                <a:cubicBezTo>
                  <a:pt x="2148" y="2357"/>
                  <a:pt x="2148" y="2317"/>
                  <a:pt x="2148" y="2278"/>
                </a:cubicBezTo>
                <a:cubicBezTo>
                  <a:pt x="2267" y="2238"/>
                  <a:pt x="2396" y="2238"/>
                  <a:pt x="2515" y="2238"/>
                </a:cubicBezTo>
                <a:cubicBezTo>
                  <a:pt x="2554" y="2238"/>
                  <a:pt x="2554" y="2199"/>
                  <a:pt x="2594" y="2199"/>
                </a:cubicBezTo>
                <a:cubicBezTo>
                  <a:pt x="2615" y="2205"/>
                  <a:pt x="2636" y="2208"/>
                  <a:pt x="2658" y="2208"/>
                </a:cubicBezTo>
                <a:cubicBezTo>
                  <a:pt x="2773" y="2208"/>
                  <a:pt x="2897" y="2124"/>
                  <a:pt x="2931" y="1991"/>
                </a:cubicBezTo>
                <a:cubicBezTo>
                  <a:pt x="2970" y="1862"/>
                  <a:pt x="2891" y="1654"/>
                  <a:pt x="2723" y="1615"/>
                </a:cubicBezTo>
                <a:cubicBezTo>
                  <a:pt x="2515" y="1575"/>
                  <a:pt x="2267" y="1535"/>
                  <a:pt x="2059" y="1535"/>
                </a:cubicBezTo>
                <a:cubicBezTo>
                  <a:pt x="2059" y="1120"/>
                  <a:pt x="2059" y="753"/>
                  <a:pt x="2148" y="377"/>
                </a:cubicBezTo>
                <a:cubicBezTo>
                  <a:pt x="2188" y="219"/>
                  <a:pt x="2099" y="51"/>
                  <a:pt x="1941" y="11"/>
                </a:cubicBezTo>
                <a:cubicBezTo>
                  <a:pt x="1919" y="4"/>
                  <a:pt x="1894" y="1"/>
                  <a:pt x="1869" y="1"/>
                </a:cubicBezTo>
                <a:close/>
              </a:path>
            </a:pathLst>
          </a:custGeom>
          <a:solidFill>
            <a:srgbClr val="FBB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8193419" y="920757"/>
            <a:ext cx="393735" cy="366445"/>
          </a:xfrm>
          <a:custGeom>
            <a:avLst/>
            <a:gdLst/>
            <a:ahLst/>
            <a:cxnLst/>
            <a:rect l="l" t="t" r="r" b="b"/>
            <a:pathLst>
              <a:path w="4792" h="4460" extrusionOk="0">
                <a:moveTo>
                  <a:pt x="3010" y="0"/>
                </a:moveTo>
                <a:cubicBezTo>
                  <a:pt x="2799" y="0"/>
                  <a:pt x="2589" y="151"/>
                  <a:pt x="2515" y="357"/>
                </a:cubicBezTo>
                <a:cubicBezTo>
                  <a:pt x="2396" y="1010"/>
                  <a:pt x="2317" y="1673"/>
                  <a:pt x="2357" y="2337"/>
                </a:cubicBezTo>
                <a:cubicBezTo>
                  <a:pt x="2268" y="2337"/>
                  <a:pt x="2228" y="2297"/>
                  <a:pt x="2149" y="2297"/>
                </a:cubicBezTo>
                <a:cubicBezTo>
                  <a:pt x="1822" y="2297"/>
                  <a:pt x="1446" y="2297"/>
                  <a:pt x="1119" y="2337"/>
                </a:cubicBezTo>
                <a:cubicBezTo>
                  <a:pt x="703" y="2337"/>
                  <a:pt x="248" y="2455"/>
                  <a:pt x="129" y="2911"/>
                </a:cubicBezTo>
                <a:cubicBezTo>
                  <a:pt x="1" y="3327"/>
                  <a:pt x="288" y="3693"/>
                  <a:pt x="703" y="3782"/>
                </a:cubicBezTo>
                <a:cubicBezTo>
                  <a:pt x="818" y="3806"/>
                  <a:pt x="936" y="3816"/>
                  <a:pt x="1054" y="3816"/>
                </a:cubicBezTo>
                <a:cubicBezTo>
                  <a:pt x="1321" y="3816"/>
                  <a:pt x="1588" y="3767"/>
                  <a:pt x="1822" y="3732"/>
                </a:cubicBezTo>
                <a:cubicBezTo>
                  <a:pt x="2020" y="3693"/>
                  <a:pt x="2268" y="3693"/>
                  <a:pt x="2475" y="3653"/>
                </a:cubicBezTo>
                <a:cubicBezTo>
                  <a:pt x="2515" y="3822"/>
                  <a:pt x="2515" y="3940"/>
                  <a:pt x="2565" y="4109"/>
                </a:cubicBezTo>
                <a:cubicBezTo>
                  <a:pt x="2629" y="4310"/>
                  <a:pt x="2832" y="4459"/>
                  <a:pt x="3017" y="4459"/>
                </a:cubicBezTo>
                <a:cubicBezTo>
                  <a:pt x="3059" y="4459"/>
                  <a:pt x="3100" y="4452"/>
                  <a:pt x="3139" y="4435"/>
                </a:cubicBezTo>
                <a:cubicBezTo>
                  <a:pt x="3426" y="4356"/>
                  <a:pt x="3554" y="4109"/>
                  <a:pt x="3465" y="3861"/>
                </a:cubicBezTo>
                <a:cubicBezTo>
                  <a:pt x="3465" y="3782"/>
                  <a:pt x="3426" y="3653"/>
                  <a:pt x="3426" y="3574"/>
                </a:cubicBezTo>
                <a:cubicBezTo>
                  <a:pt x="3634" y="3534"/>
                  <a:pt x="3842" y="3534"/>
                  <a:pt x="4049" y="3485"/>
                </a:cubicBezTo>
                <a:lnTo>
                  <a:pt x="4129" y="3485"/>
                </a:lnTo>
                <a:cubicBezTo>
                  <a:pt x="4164" y="3492"/>
                  <a:pt x="4199" y="3495"/>
                  <a:pt x="4234" y="3495"/>
                </a:cubicBezTo>
                <a:cubicBezTo>
                  <a:pt x="4443" y="3495"/>
                  <a:pt x="4635" y="3371"/>
                  <a:pt x="4703" y="3158"/>
                </a:cubicBezTo>
                <a:cubicBezTo>
                  <a:pt x="4792" y="2911"/>
                  <a:pt x="4624" y="2624"/>
                  <a:pt x="4376" y="2584"/>
                </a:cubicBezTo>
                <a:cubicBezTo>
                  <a:pt x="4000" y="2495"/>
                  <a:pt x="3673" y="2455"/>
                  <a:pt x="3307" y="2416"/>
                </a:cubicBezTo>
                <a:cubicBezTo>
                  <a:pt x="3257" y="1802"/>
                  <a:pt x="3307" y="1178"/>
                  <a:pt x="3465" y="604"/>
                </a:cubicBezTo>
                <a:cubicBezTo>
                  <a:pt x="3505" y="357"/>
                  <a:pt x="3386" y="70"/>
                  <a:pt x="3139" y="20"/>
                </a:cubicBezTo>
                <a:cubicBezTo>
                  <a:pt x="3097" y="7"/>
                  <a:pt x="3053" y="0"/>
                  <a:pt x="3010" y="0"/>
                </a:cubicBezTo>
                <a:close/>
              </a:path>
            </a:pathLst>
          </a:custGeom>
          <a:solidFill>
            <a:srgbClr val="FF80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8505723" y="711734"/>
            <a:ext cx="223817" cy="198176"/>
          </a:xfrm>
          <a:custGeom>
            <a:avLst/>
            <a:gdLst/>
            <a:ahLst/>
            <a:cxnLst/>
            <a:rect l="l" t="t" r="r" b="b"/>
            <a:pathLst>
              <a:path w="2724" h="2412" extrusionOk="0">
                <a:moveTo>
                  <a:pt x="1400" y="0"/>
                </a:moveTo>
                <a:cubicBezTo>
                  <a:pt x="1264" y="0"/>
                  <a:pt x="1142" y="79"/>
                  <a:pt x="1110" y="218"/>
                </a:cubicBezTo>
                <a:cubicBezTo>
                  <a:pt x="1070" y="386"/>
                  <a:pt x="1030" y="584"/>
                  <a:pt x="991" y="753"/>
                </a:cubicBezTo>
                <a:cubicBezTo>
                  <a:pt x="931" y="753"/>
                  <a:pt x="868" y="752"/>
                  <a:pt x="806" y="752"/>
                </a:cubicBezTo>
                <a:cubicBezTo>
                  <a:pt x="479" y="752"/>
                  <a:pt x="147" y="780"/>
                  <a:pt x="80" y="1129"/>
                </a:cubicBezTo>
                <a:cubicBezTo>
                  <a:pt x="1" y="1416"/>
                  <a:pt x="199" y="1624"/>
                  <a:pt x="496" y="1663"/>
                </a:cubicBezTo>
                <a:lnTo>
                  <a:pt x="902" y="1663"/>
                </a:lnTo>
                <a:lnTo>
                  <a:pt x="902" y="2119"/>
                </a:lnTo>
                <a:cubicBezTo>
                  <a:pt x="902" y="2277"/>
                  <a:pt x="1030" y="2406"/>
                  <a:pt x="1189" y="2406"/>
                </a:cubicBezTo>
                <a:cubicBezTo>
                  <a:pt x="1209" y="2410"/>
                  <a:pt x="1230" y="2412"/>
                  <a:pt x="1251" y="2412"/>
                </a:cubicBezTo>
                <a:cubicBezTo>
                  <a:pt x="1437" y="2412"/>
                  <a:pt x="1612" y="2257"/>
                  <a:pt x="1684" y="2069"/>
                </a:cubicBezTo>
                <a:cubicBezTo>
                  <a:pt x="1733" y="1951"/>
                  <a:pt x="1733" y="1782"/>
                  <a:pt x="1733" y="1624"/>
                </a:cubicBezTo>
                <a:lnTo>
                  <a:pt x="2347" y="1624"/>
                </a:lnTo>
                <a:cubicBezTo>
                  <a:pt x="2476" y="1624"/>
                  <a:pt x="2595" y="1535"/>
                  <a:pt x="2634" y="1416"/>
                </a:cubicBezTo>
                <a:cubicBezTo>
                  <a:pt x="2634" y="1376"/>
                  <a:pt x="2674" y="1327"/>
                  <a:pt x="2674" y="1287"/>
                </a:cubicBezTo>
                <a:cubicBezTo>
                  <a:pt x="2723" y="1168"/>
                  <a:pt x="2634" y="961"/>
                  <a:pt x="2476" y="921"/>
                </a:cubicBezTo>
                <a:cubicBezTo>
                  <a:pt x="2228" y="881"/>
                  <a:pt x="1981" y="832"/>
                  <a:pt x="1733" y="832"/>
                </a:cubicBezTo>
                <a:lnTo>
                  <a:pt x="1733" y="584"/>
                </a:lnTo>
                <a:cubicBezTo>
                  <a:pt x="1733" y="545"/>
                  <a:pt x="1684" y="386"/>
                  <a:pt x="1684" y="386"/>
                </a:cubicBezTo>
                <a:cubicBezTo>
                  <a:pt x="1733" y="218"/>
                  <a:pt x="1644" y="50"/>
                  <a:pt x="1486" y="10"/>
                </a:cubicBezTo>
                <a:cubicBezTo>
                  <a:pt x="1457" y="4"/>
                  <a:pt x="1428" y="0"/>
                  <a:pt x="1400" y="0"/>
                </a:cubicBezTo>
                <a:close/>
              </a:path>
            </a:pathLst>
          </a:custGeom>
          <a:solidFill>
            <a:srgbClr val="007A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1"/>
          </p:nvPr>
        </p:nvSpPr>
        <p:spPr>
          <a:xfrm>
            <a:off x="1206550" y="2777263"/>
            <a:ext cx="3155100" cy="79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title"/>
          </p:nvPr>
        </p:nvSpPr>
        <p:spPr>
          <a:xfrm>
            <a:off x="1206550" y="1570025"/>
            <a:ext cx="3533100" cy="79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1"/>
          <p:cNvSpPr/>
          <p:nvPr/>
        </p:nvSpPr>
        <p:spPr>
          <a:xfrm>
            <a:off x="1129750" y="828473"/>
            <a:ext cx="473252" cy="547847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"/>
          <p:cNvSpPr/>
          <p:nvPr/>
        </p:nvSpPr>
        <p:spPr>
          <a:xfrm>
            <a:off x="6706350" y="3727325"/>
            <a:ext cx="3317509" cy="2242914"/>
          </a:xfrm>
          <a:custGeom>
            <a:avLst/>
            <a:gdLst/>
            <a:ahLst/>
            <a:cxnLst/>
            <a:rect l="l" t="t" r="r" b="b"/>
            <a:pathLst>
              <a:path w="22725" h="15364" extrusionOk="0">
                <a:moveTo>
                  <a:pt x="2747" y="1"/>
                </a:moveTo>
                <a:cubicBezTo>
                  <a:pt x="1262" y="1"/>
                  <a:pt x="1" y="616"/>
                  <a:pt x="699" y="2586"/>
                </a:cubicBezTo>
                <a:cubicBezTo>
                  <a:pt x="946" y="3329"/>
                  <a:pt x="1441" y="3913"/>
                  <a:pt x="1976" y="4487"/>
                </a:cubicBezTo>
                <a:cubicBezTo>
                  <a:pt x="2679" y="5230"/>
                  <a:pt x="3550" y="6012"/>
                  <a:pt x="3669" y="7041"/>
                </a:cubicBezTo>
                <a:cubicBezTo>
                  <a:pt x="3758" y="7536"/>
                  <a:pt x="3669" y="8080"/>
                  <a:pt x="3461" y="8526"/>
                </a:cubicBezTo>
                <a:cubicBezTo>
                  <a:pt x="3134" y="9516"/>
                  <a:pt x="2471" y="10347"/>
                  <a:pt x="2065" y="11337"/>
                </a:cubicBezTo>
                <a:cubicBezTo>
                  <a:pt x="1689" y="12288"/>
                  <a:pt x="1610" y="13476"/>
                  <a:pt x="2313" y="14267"/>
                </a:cubicBezTo>
                <a:cubicBezTo>
                  <a:pt x="2639" y="14634"/>
                  <a:pt x="3095" y="14842"/>
                  <a:pt x="3550" y="15010"/>
                </a:cubicBezTo>
                <a:cubicBezTo>
                  <a:pt x="4240" y="15240"/>
                  <a:pt x="5000" y="15364"/>
                  <a:pt x="5763" y="15364"/>
                </a:cubicBezTo>
                <a:cubicBezTo>
                  <a:pt x="6773" y="15364"/>
                  <a:pt x="7790" y="15147"/>
                  <a:pt x="8658" y="14673"/>
                </a:cubicBezTo>
                <a:cubicBezTo>
                  <a:pt x="10143" y="13891"/>
                  <a:pt x="11222" y="12486"/>
                  <a:pt x="12667" y="11624"/>
                </a:cubicBezTo>
                <a:cubicBezTo>
                  <a:pt x="14023" y="10803"/>
                  <a:pt x="15637" y="10506"/>
                  <a:pt x="17201" y="10308"/>
                </a:cubicBezTo>
                <a:cubicBezTo>
                  <a:pt x="20250" y="9932"/>
                  <a:pt x="22725" y="7091"/>
                  <a:pt x="20458" y="4240"/>
                </a:cubicBezTo>
                <a:cubicBezTo>
                  <a:pt x="19030" y="2385"/>
                  <a:pt x="16163" y="1091"/>
                  <a:pt x="13680" y="1091"/>
                </a:cubicBezTo>
                <a:cubicBezTo>
                  <a:pt x="13288" y="1091"/>
                  <a:pt x="12905" y="1123"/>
                  <a:pt x="12538" y="1191"/>
                </a:cubicBezTo>
                <a:cubicBezTo>
                  <a:pt x="11514" y="1410"/>
                  <a:pt x="10466" y="1659"/>
                  <a:pt x="9409" y="1659"/>
                </a:cubicBezTo>
                <a:cubicBezTo>
                  <a:pt x="9271" y="1659"/>
                  <a:pt x="9133" y="1655"/>
                  <a:pt x="8995" y="1646"/>
                </a:cubicBezTo>
                <a:cubicBezTo>
                  <a:pt x="7668" y="1517"/>
                  <a:pt x="6431" y="983"/>
                  <a:pt x="5243" y="488"/>
                </a:cubicBezTo>
                <a:cubicBezTo>
                  <a:pt x="4569" y="213"/>
                  <a:pt x="3619" y="1"/>
                  <a:pt x="274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7"/>
          <p:cNvSpPr/>
          <p:nvPr/>
        </p:nvSpPr>
        <p:spPr>
          <a:xfrm>
            <a:off x="0" y="0"/>
            <a:ext cx="2772678" cy="2827324"/>
          </a:xfrm>
          <a:custGeom>
            <a:avLst/>
            <a:gdLst/>
            <a:ahLst/>
            <a:cxnLst/>
            <a:rect l="l" t="t" r="r" b="b"/>
            <a:pathLst>
              <a:path w="29124" h="29698" extrusionOk="0">
                <a:moveTo>
                  <a:pt x="0" y="0"/>
                </a:moveTo>
                <a:lnTo>
                  <a:pt x="0" y="8533"/>
                </a:lnTo>
                <a:lnTo>
                  <a:pt x="0" y="29698"/>
                </a:lnTo>
                <a:cubicBezTo>
                  <a:pt x="129" y="29490"/>
                  <a:pt x="208" y="29371"/>
                  <a:pt x="287" y="29203"/>
                </a:cubicBezTo>
                <a:cubicBezTo>
                  <a:pt x="871" y="28173"/>
                  <a:pt x="1485" y="27223"/>
                  <a:pt x="2356" y="26401"/>
                </a:cubicBezTo>
                <a:cubicBezTo>
                  <a:pt x="3217" y="25570"/>
                  <a:pt x="4168" y="24995"/>
                  <a:pt x="5366" y="24669"/>
                </a:cubicBezTo>
                <a:cubicBezTo>
                  <a:pt x="6395" y="24372"/>
                  <a:pt x="7504" y="24253"/>
                  <a:pt x="8583" y="24085"/>
                </a:cubicBezTo>
                <a:cubicBezTo>
                  <a:pt x="9444" y="23966"/>
                  <a:pt x="10315" y="23837"/>
                  <a:pt x="11137" y="23590"/>
                </a:cubicBezTo>
                <a:cubicBezTo>
                  <a:pt x="12869" y="23134"/>
                  <a:pt x="14433" y="22352"/>
                  <a:pt x="15760" y="21075"/>
                </a:cubicBezTo>
                <a:cubicBezTo>
                  <a:pt x="16789" y="20085"/>
                  <a:pt x="17571" y="18927"/>
                  <a:pt x="18066" y="17571"/>
                </a:cubicBezTo>
                <a:cubicBezTo>
                  <a:pt x="18482" y="16334"/>
                  <a:pt x="18690" y="15017"/>
                  <a:pt x="18729" y="13730"/>
                </a:cubicBezTo>
                <a:cubicBezTo>
                  <a:pt x="18729" y="13077"/>
                  <a:pt x="18729" y="12453"/>
                  <a:pt x="18848" y="11839"/>
                </a:cubicBezTo>
                <a:cubicBezTo>
                  <a:pt x="18937" y="11176"/>
                  <a:pt x="19224" y="10681"/>
                  <a:pt x="19719" y="10315"/>
                </a:cubicBezTo>
                <a:cubicBezTo>
                  <a:pt x="20254" y="9899"/>
                  <a:pt x="20868" y="9731"/>
                  <a:pt x="21531" y="9612"/>
                </a:cubicBezTo>
                <a:cubicBezTo>
                  <a:pt x="22194" y="9484"/>
                  <a:pt x="22897" y="9404"/>
                  <a:pt x="23550" y="9276"/>
                </a:cubicBezTo>
                <a:cubicBezTo>
                  <a:pt x="25204" y="8949"/>
                  <a:pt x="26560" y="8167"/>
                  <a:pt x="27550" y="6801"/>
                </a:cubicBezTo>
                <a:cubicBezTo>
                  <a:pt x="28292" y="5811"/>
                  <a:pt x="28787" y="4702"/>
                  <a:pt x="28995" y="3504"/>
                </a:cubicBezTo>
                <a:cubicBezTo>
                  <a:pt x="29124" y="2594"/>
                  <a:pt x="28995" y="1693"/>
                  <a:pt x="28787" y="822"/>
                </a:cubicBezTo>
                <a:cubicBezTo>
                  <a:pt x="28708" y="535"/>
                  <a:pt x="28629" y="287"/>
                  <a:pt x="285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7"/>
          <p:cNvSpPr/>
          <p:nvPr/>
        </p:nvSpPr>
        <p:spPr>
          <a:xfrm>
            <a:off x="6892275" y="-642850"/>
            <a:ext cx="2579896" cy="1968156"/>
          </a:xfrm>
          <a:custGeom>
            <a:avLst/>
            <a:gdLst/>
            <a:ahLst/>
            <a:cxnLst/>
            <a:rect l="l" t="t" r="r" b="b"/>
            <a:pathLst>
              <a:path w="27927" h="21305" extrusionOk="0">
                <a:moveTo>
                  <a:pt x="17113" y="0"/>
                </a:moveTo>
                <a:cubicBezTo>
                  <a:pt x="17062" y="0"/>
                  <a:pt x="17010" y="1"/>
                  <a:pt x="16958" y="2"/>
                </a:cubicBezTo>
                <a:cubicBezTo>
                  <a:pt x="16710" y="2"/>
                  <a:pt x="16502" y="41"/>
                  <a:pt x="16295" y="41"/>
                </a:cubicBezTo>
                <a:cubicBezTo>
                  <a:pt x="12949" y="328"/>
                  <a:pt x="9731" y="2269"/>
                  <a:pt x="6930" y="3872"/>
                </a:cubicBezTo>
                <a:cubicBezTo>
                  <a:pt x="4623" y="5199"/>
                  <a:pt x="1485" y="6555"/>
                  <a:pt x="575" y="9237"/>
                </a:cubicBezTo>
                <a:cubicBezTo>
                  <a:pt x="0" y="10891"/>
                  <a:pt x="495" y="12781"/>
                  <a:pt x="1446" y="14227"/>
                </a:cubicBezTo>
                <a:cubicBezTo>
                  <a:pt x="3465" y="17236"/>
                  <a:pt x="6930" y="18850"/>
                  <a:pt x="10315" y="19839"/>
                </a:cubicBezTo>
                <a:cubicBezTo>
                  <a:pt x="12201" y="20419"/>
                  <a:pt x="14688" y="21304"/>
                  <a:pt x="16955" y="21304"/>
                </a:cubicBezTo>
                <a:cubicBezTo>
                  <a:pt x="18056" y="21304"/>
                  <a:pt x="19104" y="21096"/>
                  <a:pt x="20007" y="20542"/>
                </a:cubicBezTo>
                <a:cubicBezTo>
                  <a:pt x="21947" y="19305"/>
                  <a:pt x="22937" y="16909"/>
                  <a:pt x="24046" y="14969"/>
                </a:cubicBezTo>
                <a:cubicBezTo>
                  <a:pt x="25243" y="12870"/>
                  <a:pt x="26976" y="10396"/>
                  <a:pt x="27431" y="7961"/>
                </a:cubicBezTo>
                <a:cubicBezTo>
                  <a:pt x="27926" y="5407"/>
                  <a:pt x="26194" y="3625"/>
                  <a:pt x="24214" y="2308"/>
                </a:cubicBezTo>
                <a:cubicBezTo>
                  <a:pt x="22109" y="931"/>
                  <a:pt x="19615" y="0"/>
                  <a:pt x="171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7"/>
          <p:cNvSpPr/>
          <p:nvPr/>
        </p:nvSpPr>
        <p:spPr>
          <a:xfrm rot="10800000">
            <a:off x="-30" y="4417720"/>
            <a:ext cx="4241355" cy="725780"/>
          </a:xfrm>
          <a:custGeom>
            <a:avLst/>
            <a:gdLst/>
            <a:ahLst/>
            <a:cxnLst/>
            <a:rect l="l" t="t" r="r" b="b"/>
            <a:pathLst>
              <a:path w="25076" h="4291" extrusionOk="0">
                <a:moveTo>
                  <a:pt x="1" y="1"/>
                </a:moveTo>
                <a:lnTo>
                  <a:pt x="1" y="40"/>
                </a:lnTo>
                <a:cubicBezTo>
                  <a:pt x="367" y="1030"/>
                  <a:pt x="951" y="1852"/>
                  <a:pt x="1773" y="2476"/>
                </a:cubicBezTo>
                <a:cubicBezTo>
                  <a:pt x="2763" y="3218"/>
                  <a:pt x="3832" y="3624"/>
                  <a:pt x="5069" y="3673"/>
                </a:cubicBezTo>
                <a:cubicBezTo>
                  <a:pt x="5693" y="3673"/>
                  <a:pt x="6306" y="3584"/>
                  <a:pt x="6891" y="3426"/>
                </a:cubicBezTo>
                <a:cubicBezTo>
                  <a:pt x="8455" y="3010"/>
                  <a:pt x="9860" y="2307"/>
                  <a:pt x="10890" y="951"/>
                </a:cubicBezTo>
                <a:cubicBezTo>
                  <a:pt x="11999" y="3258"/>
                  <a:pt x="13899" y="4248"/>
                  <a:pt x="16334" y="4287"/>
                </a:cubicBezTo>
                <a:cubicBezTo>
                  <a:pt x="16405" y="4289"/>
                  <a:pt x="16475" y="4291"/>
                  <a:pt x="16545" y="4291"/>
                </a:cubicBezTo>
                <a:cubicBezTo>
                  <a:pt x="18908" y="4291"/>
                  <a:pt x="20577" y="2992"/>
                  <a:pt x="21779" y="1030"/>
                </a:cubicBezTo>
                <a:cubicBezTo>
                  <a:pt x="22729" y="2228"/>
                  <a:pt x="24006" y="3050"/>
                  <a:pt x="25075" y="3089"/>
                </a:cubicBezTo>
                <a:lnTo>
                  <a:pt x="250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7"/>
          <p:cNvSpPr/>
          <p:nvPr/>
        </p:nvSpPr>
        <p:spPr>
          <a:xfrm>
            <a:off x="7846575" y="3495456"/>
            <a:ext cx="711199" cy="823311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7"/>
          <p:cNvSpPr/>
          <p:nvPr/>
        </p:nvSpPr>
        <p:spPr>
          <a:xfrm rot="9899982">
            <a:off x="6389266" y="596856"/>
            <a:ext cx="1898606" cy="652746"/>
          </a:xfrm>
          <a:custGeom>
            <a:avLst/>
            <a:gdLst/>
            <a:ahLst/>
            <a:cxnLst/>
            <a:rect l="l" t="t" r="r" b="b"/>
            <a:pathLst>
              <a:path w="34322" h="11800" extrusionOk="0">
                <a:moveTo>
                  <a:pt x="29738" y="2926"/>
                </a:moveTo>
                <a:cubicBezTo>
                  <a:pt x="30114" y="3015"/>
                  <a:pt x="30322" y="3213"/>
                  <a:pt x="30569" y="3460"/>
                </a:cubicBezTo>
                <a:cubicBezTo>
                  <a:pt x="30193" y="3421"/>
                  <a:pt x="29906" y="3341"/>
                  <a:pt x="29698" y="3173"/>
                </a:cubicBezTo>
                <a:cubicBezTo>
                  <a:pt x="29619" y="3094"/>
                  <a:pt x="29579" y="3015"/>
                  <a:pt x="29738" y="2926"/>
                </a:cubicBezTo>
                <a:close/>
                <a:moveTo>
                  <a:pt x="21225" y="3648"/>
                </a:moveTo>
                <a:cubicBezTo>
                  <a:pt x="21326" y="3648"/>
                  <a:pt x="21427" y="3668"/>
                  <a:pt x="21531" y="3708"/>
                </a:cubicBezTo>
                <a:cubicBezTo>
                  <a:pt x="21868" y="3915"/>
                  <a:pt x="22026" y="4163"/>
                  <a:pt x="22115" y="4450"/>
                </a:cubicBezTo>
                <a:cubicBezTo>
                  <a:pt x="22274" y="5034"/>
                  <a:pt x="22155" y="5569"/>
                  <a:pt x="21908" y="6103"/>
                </a:cubicBezTo>
                <a:cubicBezTo>
                  <a:pt x="21908" y="6143"/>
                  <a:pt x="21908" y="6143"/>
                  <a:pt x="21868" y="6143"/>
                </a:cubicBezTo>
                <a:cubicBezTo>
                  <a:pt x="21373" y="5856"/>
                  <a:pt x="20918" y="5529"/>
                  <a:pt x="20670" y="5153"/>
                </a:cubicBezTo>
                <a:cubicBezTo>
                  <a:pt x="20383" y="4787"/>
                  <a:pt x="20294" y="4371"/>
                  <a:pt x="20581" y="4005"/>
                </a:cubicBezTo>
                <a:cubicBezTo>
                  <a:pt x="20670" y="3876"/>
                  <a:pt x="20749" y="3797"/>
                  <a:pt x="20918" y="3708"/>
                </a:cubicBezTo>
                <a:cubicBezTo>
                  <a:pt x="21022" y="3668"/>
                  <a:pt x="21123" y="3648"/>
                  <a:pt x="21225" y="3648"/>
                </a:cubicBezTo>
                <a:close/>
                <a:moveTo>
                  <a:pt x="12005" y="3267"/>
                </a:moveTo>
                <a:cubicBezTo>
                  <a:pt x="12297" y="3267"/>
                  <a:pt x="12528" y="3356"/>
                  <a:pt x="12711" y="3510"/>
                </a:cubicBezTo>
                <a:cubicBezTo>
                  <a:pt x="12959" y="3757"/>
                  <a:pt x="13077" y="4005"/>
                  <a:pt x="13117" y="4292"/>
                </a:cubicBezTo>
                <a:cubicBezTo>
                  <a:pt x="13325" y="5282"/>
                  <a:pt x="12790" y="6182"/>
                  <a:pt x="12127" y="7093"/>
                </a:cubicBezTo>
                <a:cubicBezTo>
                  <a:pt x="12008" y="7261"/>
                  <a:pt x="11880" y="7420"/>
                  <a:pt x="11761" y="7588"/>
                </a:cubicBezTo>
                <a:cubicBezTo>
                  <a:pt x="11721" y="7588"/>
                  <a:pt x="11721" y="7588"/>
                  <a:pt x="11672" y="7628"/>
                </a:cubicBezTo>
                <a:cubicBezTo>
                  <a:pt x="10395" y="7053"/>
                  <a:pt x="9444" y="6351"/>
                  <a:pt x="9494" y="5400"/>
                </a:cubicBezTo>
                <a:cubicBezTo>
                  <a:pt x="9534" y="4618"/>
                  <a:pt x="10029" y="3955"/>
                  <a:pt x="11098" y="3460"/>
                </a:cubicBezTo>
                <a:cubicBezTo>
                  <a:pt x="11266" y="3381"/>
                  <a:pt x="11474" y="3341"/>
                  <a:pt x="11672" y="3302"/>
                </a:cubicBezTo>
                <a:cubicBezTo>
                  <a:pt x="11791" y="3278"/>
                  <a:pt x="11902" y="3267"/>
                  <a:pt x="12005" y="3267"/>
                </a:cubicBezTo>
                <a:close/>
                <a:moveTo>
                  <a:pt x="32960" y="0"/>
                </a:moveTo>
                <a:cubicBezTo>
                  <a:pt x="32788" y="0"/>
                  <a:pt x="32668" y="64"/>
                  <a:pt x="32589" y="203"/>
                </a:cubicBezTo>
                <a:cubicBezTo>
                  <a:pt x="32510" y="372"/>
                  <a:pt x="32589" y="579"/>
                  <a:pt x="32668" y="738"/>
                </a:cubicBezTo>
                <a:cubicBezTo>
                  <a:pt x="32876" y="1193"/>
                  <a:pt x="33163" y="1688"/>
                  <a:pt x="33044" y="2144"/>
                </a:cubicBezTo>
                <a:cubicBezTo>
                  <a:pt x="32915" y="2638"/>
                  <a:pt x="32460" y="3015"/>
                  <a:pt x="31767" y="3302"/>
                </a:cubicBezTo>
                <a:cubicBezTo>
                  <a:pt x="31678" y="3213"/>
                  <a:pt x="31638" y="3133"/>
                  <a:pt x="31559" y="3054"/>
                </a:cubicBezTo>
                <a:cubicBezTo>
                  <a:pt x="31272" y="2767"/>
                  <a:pt x="30896" y="2520"/>
                  <a:pt x="30361" y="2351"/>
                </a:cubicBezTo>
                <a:cubicBezTo>
                  <a:pt x="30161" y="2295"/>
                  <a:pt x="29953" y="2263"/>
                  <a:pt x="29744" y="2263"/>
                </a:cubicBezTo>
                <a:cubicBezTo>
                  <a:pt x="29478" y="2263"/>
                  <a:pt x="29211" y="2314"/>
                  <a:pt x="28956" y="2431"/>
                </a:cubicBezTo>
                <a:cubicBezTo>
                  <a:pt x="28500" y="2638"/>
                  <a:pt x="28382" y="2926"/>
                  <a:pt x="28500" y="3262"/>
                </a:cubicBezTo>
                <a:cubicBezTo>
                  <a:pt x="28629" y="3628"/>
                  <a:pt x="29124" y="3876"/>
                  <a:pt x="29738" y="4044"/>
                </a:cubicBezTo>
                <a:cubicBezTo>
                  <a:pt x="30114" y="4123"/>
                  <a:pt x="30480" y="4123"/>
                  <a:pt x="30896" y="4123"/>
                </a:cubicBezTo>
                <a:cubicBezTo>
                  <a:pt x="30975" y="4331"/>
                  <a:pt x="30975" y="4905"/>
                  <a:pt x="30856" y="5192"/>
                </a:cubicBezTo>
                <a:cubicBezTo>
                  <a:pt x="30480" y="6024"/>
                  <a:pt x="29619" y="6598"/>
                  <a:pt x="28382" y="7014"/>
                </a:cubicBezTo>
                <a:cubicBezTo>
                  <a:pt x="27699" y="7230"/>
                  <a:pt x="26947" y="7348"/>
                  <a:pt x="26168" y="7348"/>
                </a:cubicBezTo>
                <a:cubicBezTo>
                  <a:pt x="26055" y="7348"/>
                  <a:pt x="25942" y="7346"/>
                  <a:pt x="25828" y="7341"/>
                </a:cubicBezTo>
                <a:cubicBezTo>
                  <a:pt x="24788" y="7301"/>
                  <a:pt x="23848" y="7014"/>
                  <a:pt x="22977" y="6677"/>
                </a:cubicBezTo>
                <a:cubicBezTo>
                  <a:pt x="22858" y="6638"/>
                  <a:pt x="22808" y="6598"/>
                  <a:pt x="22858" y="6519"/>
                </a:cubicBezTo>
                <a:cubicBezTo>
                  <a:pt x="23224" y="5856"/>
                  <a:pt x="23392" y="5192"/>
                  <a:pt x="23264" y="4539"/>
                </a:cubicBezTo>
                <a:cubicBezTo>
                  <a:pt x="23185" y="4123"/>
                  <a:pt x="22977" y="3757"/>
                  <a:pt x="22561" y="3421"/>
                </a:cubicBezTo>
                <a:cubicBezTo>
                  <a:pt x="22196" y="3118"/>
                  <a:pt x="21702" y="2964"/>
                  <a:pt x="21202" y="2964"/>
                </a:cubicBezTo>
                <a:cubicBezTo>
                  <a:pt x="20752" y="2964"/>
                  <a:pt x="20298" y="3088"/>
                  <a:pt x="19928" y="3341"/>
                </a:cubicBezTo>
                <a:cubicBezTo>
                  <a:pt x="19264" y="3797"/>
                  <a:pt x="19096" y="4292"/>
                  <a:pt x="19225" y="4866"/>
                </a:cubicBezTo>
                <a:cubicBezTo>
                  <a:pt x="19344" y="5361"/>
                  <a:pt x="19759" y="5816"/>
                  <a:pt x="20294" y="6232"/>
                </a:cubicBezTo>
                <a:cubicBezTo>
                  <a:pt x="20631" y="6479"/>
                  <a:pt x="20997" y="6677"/>
                  <a:pt x="21413" y="6885"/>
                </a:cubicBezTo>
                <a:cubicBezTo>
                  <a:pt x="20789" y="7509"/>
                  <a:pt x="20007" y="7964"/>
                  <a:pt x="18849" y="8212"/>
                </a:cubicBezTo>
                <a:cubicBezTo>
                  <a:pt x="18064" y="8412"/>
                  <a:pt x="17265" y="8490"/>
                  <a:pt x="16459" y="8490"/>
                </a:cubicBezTo>
                <a:cubicBezTo>
                  <a:pt x="15954" y="8490"/>
                  <a:pt x="15446" y="8459"/>
                  <a:pt x="14939" y="8410"/>
                </a:cubicBezTo>
                <a:cubicBezTo>
                  <a:pt x="14196" y="8330"/>
                  <a:pt x="13493" y="8162"/>
                  <a:pt x="12830" y="8004"/>
                </a:cubicBezTo>
                <a:cubicBezTo>
                  <a:pt x="12959" y="7836"/>
                  <a:pt x="13038" y="7717"/>
                  <a:pt x="13157" y="7588"/>
                </a:cubicBezTo>
                <a:cubicBezTo>
                  <a:pt x="13988" y="6559"/>
                  <a:pt x="14562" y="5489"/>
                  <a:pt x="14354" y="4292"/>
                </a:cubicBezTo>
                <a:cubicBezTo>
                  <a:pt x="14275" y="3876"/>
                  <a:pt x="14147" y="3510"/>
                  <a:pt x="13741" y="3133"/>
                </a:cubicBezTo>
                <a:cubicBezTo>
                  <a:pt x="13319" y="2747"/>
                  <a:pt x="12731" y="2552"/>
                  <a:pt x="12049" y="2552"/>
                </a:cubicBezTo>
                <a:cubicBezTo>
                  <a:pt x="11787" y="2552"/>
                  <a:pt x="11512" y="2581"/>
                  <a:pt x="11226" y="2638"/>
                </a:cubicBezTo>
                <a:cubicBezTo>
                  <a:pt x="10563" y="2807"/>
                  <a:pt x="10029" y="3054"/>
                  <a:pt x="9573" y="3381"/>
                </a:cubicBezTo>
                <a:cubicBezTo>
                  <a:pt x="8583" y="4084"/>
                  <a:pt x="8167" y="4905"/>
                  <a:pt x="8296" y="5777"/>
                </a:cubicBezTo>
                <a:cubicBezTo>
                  <a:pt x="8415" y="6519"/>
                  <a:pt x="9039" y="7133"/>
                  <a:pt x="9900" y="7628"/>
                </a:cubicBezTo>
                <a:cubicBezTo>
                  <a:pt x="10276" y="7875"/>
                  <a:pt x="10682" y="8043"/>
                  <a:pt x="11098" y="8251"/>
                </a:cubicBezTo>
                <a:cubicBezTo>
                  <a:pt x="10523" y="8786"/>
                  <a:pt x="9494" y="9449"/>
                  <a:pt x="8504" y="9855"/>
                </a:cubicBezTo>
                <a:cubicBezTo>
                  <a:pt x="6475" y="10686"/>
                  <a:pt x="4168" y="11013"/>
                  <a:pt x="1733" y="11053"/>
                </a:cubicBezTo>
                <a:cubicBezTo>
                  <a:pt x="1565" y="11064"/>
                  <a:pt x="1397" y="11069"/>
                  <a:pt x="1228" y="11069"/>
                </a:cubicBezTo>
                <a:cubicBezTo>
                  <a:pt x="822" y="11069"/>
                  <a:pt x="414" y="11041"/>
                  <a:pt x="1" y="11013"/>
                </a:cubicBezTo>
                <a:lnTo>
                  <a:pt x="1" y="11716"/>
                </a:lnTo>
                <a:cubicBezTo>
                  <a:pt x="587" y="11774"/>
                  <a:pt x="1168" y="11800"/>
                  <a:pt x="1744" y="11800"/>
                </a:cubicBezTo>
                <a:cubicBezTo>
                  <a:pt x="2752" y="11800"/>
                  <a:pt x="3747" y="11720"/>
                  <a:pt x="4742" y="11587"/>
                </a:cubicBezTo>
                <a:cubicBezTo>
                  <a:pt x="7960" y="11181"/>
                  <a:pt x="10434" y="10192"/>
                  <a:pt x="12216" y="8618"/>
                </a:cubicBezTo>
                <a:cubicBezTo>
                  <a:pt x="12295" y="8618"/>
                  <a:pt x="12335" y="8618"/>
                  <a:pt x="12414" y="8657"/>
                </a:cubicBezTo>
                <a:cubicBezTo>
                  <a:pt x="13651" y="8982"/>
                  <a:pt x="14954" y="9161"/>
                  <a:pt x="16289" y="9161"/>
                </a:cubicBezTo>
                <a:cubicBezTo>
                  <a:pt x="16824" y="9161"/>
                  <a:pt x="17365" y="9132"/>
                  <a:pt x="17908" y="9073"/>
                </a:cubicBezTo>
                <a:cubicBezTo>
                  <a:pt x="19472" y="8905"/>
                  <a:pt x="20789" y="8499"/>
                  <a:pt x="21739" y="7756"/>
                </a:cubicBezTo>
                <a:cubicBezTo>
                  <a:pt x="21947" y="7588"/>
                  <a:pt x="22115" y="7469"/>
                  <a:pt x="22313" y="7301"/>
                </a:cubicBezTo>
                <a:cubicBezTo>
                  <a:pt x="22482" y="7341"/>
                  <a:pt x="22650" y="7420"/>
                  <a:pt x="22808" y="7469"/>
                </a:cubicBezTo>
                <a:cubicBezTo>
                  <a:pt x="23719" y="7796"/>
                  <a:pt x="24669" y="8004"/>
                  <a:pt x="25739" y="8043"/>
                </a:cubicBezTo>
                <a:cubicBezTo>
                  <a:pt x="25943" y="8057"/>
                  <a:pt x="26147" y="8063"/>
                  <a:pt x="26349" y="8063"/>
                </a:cubicBezTo>
                <a:cubicBezTo>
                  <a:pt x="27369" y="8063"/>
                  <a:pt x="28351" y="7895"/>
                  <a:pt x="29243" y="7548"/>
                </a:cubicBezTo>
                <a:cubicBezTo>
                  <a:pt x="31431" y="6766"/>
                  <a:pt x="32381" y="5608"/>
                  <a:pt x="32133" y="4123"/>
                </a:cubicBezTo>
                <a:cubicBezTo>
                  <a:pt x="32094" y="3955"/>
                  <a:pt x="32173" y="3915"/>
                  <a:pt x="32341" y="3876"/>
                </a:cubicBezTo>
                <a:cubicBezTo>
                  <a:pt x="33579" y="3381"/>
                  <a:pt x="34192" y="2718"/>
                  <a:pt x="34282" y="1896"/>
                </a:cubicBezTo>
                <a:cubicBezTo>
                  <a:pt x="34321" y="1361"/>
                  <a:pt x="34034" y="906"/>
                  <a:pt x="33697" y="411"/>
                </a:cubicBezTo>
                <a:cubicBezTo>
                  <a:pt x="33618" y="243"/>
                  <a:pt x="33500" y="124"/>
                  <a:pt x="33252" y="45"/>
                </a:cubicBezTo>
                <a:cubicBezTo>
                  <a:pt x="33141" y="16"/>
                  <a:pt x="33044" y="0"/>
                  <a:pt x="329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2" name="Google Shape;432;p37"/>
          <p:cNvGrpSpPr/>
          <p:nvPr/>
        </p:nvGrpSpPr>
        <p:grpSpPr>
          <a:xfrm>
            <a:off x="608461" y="1738258"/>
            <a:ext cx="711198" cy="911883"/>
            <a:chOff x="6334275" y="2475750"/>
            <a:chExt cx="79475" cy="101900"/>
          </a:xfrm>
        </p:grpSpPr>
        <p:sp>
          <p:nvSpPr>
            <p:cNvPr id="433" name="Google Shape;433;p37"/>
            <p:cNvSpPr/>
            <p:nvPr/>
          </p:nvSpPr>
          <p:spPr>
            <a:xfrm>
              <a:off x="6357050" y="2558900"/>
              <a:ext cx="10425" cy="18750"/>
            </a:xfrm>
            <a:custGeom>
              <a:avLst/>
              <a:gdLst/>
              <a:ahLst/>
              <a:cxnLst/>
              <a:rect l="l" t="t" r="r" b="b"/>
              <a:pathLst>
                <a:path w="417" h="750" extrusionOk="0">
                  <a:moveTo>
                    <a:pt x="213" y="0"/>
                  </a:moveTo>
                  <a:cubicBezTo>
                    <a:pt x="179" y="0"/>
                    <a:pt x="149" y="10"/>
                    <a:pt x="129" y="30"/>
                  </a:cubicBezTo>
                  <a:cubicBezTo>
                    <a:pt x="40" y="69"/>
                    <a:pt x="0" y="159"/>
                    <a:pt x="0" y="238"/>
                  </a:cubicBezTo>
                  <a:lnTo>
                    <a:pt x="0" y="564"/>
                  </a:lnTo>
                  <a:cubicBezTo>
                    <a:pt x="40" y="654"/>
                    <a:pt x="80" y="733"/>
                    <a:pt x="169" y="733"/>
                  </a:cubicBezTo>
                  <a:cubicBezTo>
                    <a:pt x="192" y="744"/>
                    <a:pt x="215" y="749"/>
                    <a:pt x="238" y="749"/>
                  </a:cubicBezTo>
                  <a:cubicBezTo>
                    <a:pt x="292" y="749"/>
                    <a:pt x="342" y="721"/>
                    <a:pt x="377" y="693"/>
                  </a:cubicBezTo>
                  <a:cubicBezTo>
                    <a:pt x="377" y="654"/>
                    <a:pt x="416" y="614"/>
                    <a:pt x="416" y="564"/>
                  </a:cubicBezTo>
                  <a:lnTo>
                    <a:pt x="416" y="317"/>
                  </a:lnTo>
                  <a:lnTo>
                    <a:pt x="416" y="198"/>
                  </a:lnTo>
                  <a:cubicBezTo>
                    <a:pt x="377" y="159"/>
                    <a:pt x="377" y="69"/>
                    <a:pt x="327" y="30"/>
                  </a:cubicBezTo>
                  <a:cubicBezTo>
                    <a:pt x="288" y="10"/>
                    <a:pt x="248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7"/>
            <p:cNvSpPr/>
            <p:nvPr/>
          </p:nvSpPr>
          <p:spPr>
            <a:xfrm>
              <a:off x="6400350" y="2542375"/>
              <a:ext cx="11425" cy="14075"/>
            </a:xfrm>
            <a:custGeom>
              <a:avLst/>
              <a:gdLst/>
              <a:ahLst/>
              <a:cxnLst/>
              <a:rect l="l" t="t" r="r" b="b"/>
              <a:pathLst>
                <a:path w="457" h="563" extrusionOk="0">
                  <a:moveTo>
                    <a:pt x="229" y="0"/>
                  </a:moveTo>
                  <a:cubicBezTo>
                    <a:pt x="209" y="0"/>
                    <a:pt x="189" y="13"/>
                    <a:pt x="169" y="38"/>
                  </a:cubicBezTo>
                  <a:cubicBezTo>
                    <a:pt x="130" y="38"/>
                    <a:pt x="130" y="77"/>
                    <a:pt x="130" y="117"/>
                  </a:cubicBezTo>
                  <a:cubicBezTo>
                    <a:pt x="80" y="196"/>
                    <a:pt x="1" y="443"/>
                    <a:pt x="130" y="533"/>
                  </a:cubicBezTo>
                  <a:cubicBezTo>
                    <a:pt x="169" y="552"/>
                    <a:pt x="209" y="562"/>
                    <a:pt x="243" y="562"/>
                  </a:cubicBezTo>
                  <a:cubicBezTo>
                    <a:pt x="278" y="562"/>
                    <a:pt x="308" y="552"/>
                    <a:pt x="327" y="533"/>
                  </a:cubicBezTo>
                  <a:cubicBezTo>
                    <a:pt x="377" y="483"/>
                    <a:pt x="417" y="404"/>
                    <a:pt x="456" y="364"/>
                  </a:cubicBezTo>
                  <a:lnTo>
                    <a:pt x="456" y="236"/>
                  </a:lnTo>
                  <a:cubicBezTo>
                    <a:pt x="456" y="236"/>
                    <a:pt x="456" y="196"/>
                    <a:pt x="417" y="156"/>
                  </a:cubicBezTo>
                  <a:cubicBezTo>
                    <a:pt x="417" y="117"/>
                    <a:pt x="377" y="38"/>
                    <a:pt x="288" y="38"/>
                  </a:cubicBezTo>
                  <a:cubicBezTo>
                    <a:pt x="268" y="13"/>
                    <a:pt x="248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7"/>
            <p:cNvSpPr/>
            <p:nvPr/>
          </p:nvSpPr>
          <p:spPr>
            <a:xfrm>
              <a:off x="6387000" y="2490600"/>
              <a:ext cx="12400" cy="17325"/>
            </a:xfrm>
            <a:custGeom>
              <a:avLst/>
              <a:gdLst/>
              <a:ahLst/>
              <a:cxnLst/>
              <a:rect l="l" t="t" r="r" b="b"/>
              <a:pathLst>
                <a:path w="496" h="693" extrusionOk="0">
                  <a:moveTo>
                    <a:pt x="208" y="0"/>
                  </a:moveTo>
                  <a:cubicBezTo>
                    <a:pt x="119" y="40"/>
                    <a:pt x="79" y="129"/>
                    <a:pt x="40" y="208"/>
                  </a:cubicBezTo>
                  <a:lnTo>
                    <a:pt x="40" y="455"/>
                  </a:lnTo>
                  <a:cubicBezTo>
                    <a:pt x="0" y="535"/>
                    <a:pt x="40" y="624"/>
                    <a:pt x="79" y="663"/>
                  </a:cubicBezTo>
                  <a:cubicBezTo>
                    <a:pt x="124" y="683"/>
                    <a:pt x="166" y="693"/>
                    <a:pt x="207" y="693"/>
                  </a:cubicBezTo>
                  <a:cubicBezTo>
                    <a:pt x="248" y="693"/>
                    <a:pt x="287" y="683"/>
                    <a:pt x="327" y="663"/>
                  </a:cubicBezTo>
                  <a:cubicBezTo>
                    <a:pt x="367" y="663"/>
                    <a:pt x="367" y="663"/>
                    <a:pt x="416" y="624"/>
                  </a:cubicBezTo>
                  <a:cubicBezTo>
                    <a:pt x="456" y="574"/>
                    <a:pt x="456" y="535"/>
                    <a:pt x="495" y="495"/>
                  </a:cubicBezTo>
                  <a:cubicBezTo>
                    <a:pt x="495" y="416"/>
                    <a:pt x="495" y="287"/>
                    <a:pt x="456" y="248"/>
                  </a:cubicBezTo>
                  <a:cubicBezTo>
                    <a:pt x="456" y="168"/>
                    <a:pt x="416" y="129"/>
                    <a:pt x="367" y="79"/>
                  </a:cubicBezTo>
                  <a:cubicBezTo>
                    <a:pt x="327" y="40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6366450" y="2509500"/>
              <a:ext cx="11175" cy="18875"/>
            </a:xfrm>
            <a:custGeom>
              <a:avLst/>
              <a:gdLst/>
              <a:ahLst/>
              <a:cxnLst/>
              <a:rect l="l" t="t" r="r" b="b"/>
              <a:pathLst>
                <a:path w="447" h="755" extrusionOk="0">
                  <a:moveTo>
                    <a:pt x="228" y="0"/>
                  </a:moveTo>
                  <a:cubicBezTo>
                    <a:pt x="183" y="0"/>
                    <a:pt x="143" y="19"/>
                    <a:pt x="119" y="66"/>
                  </a:cubicBezTo>
                  <a:cubicBezTo>
                    <a:pt x="40" y="194"/>
                    <a:pt x="1" y="402"/>
                    <a:pt x="40" y="521"/>
                  </a:cubicBezTo>
                  <a:cubicBezTo>
                    <a:pt x="80" y="610"/>
                    <a:pt x="119" y="689"/>
                    <a:pt x="199" y="729"/>
                  </a:cubicBezTo>
                  <a:cubicBezTo>
                    <a:pt x="219" y="745"/>
                    <a:pt x="252" y="755"/>
                    <a:pt x="285" y="755"/>
                  </a:cubicBezTo>
                  <a:cubicBezTo>
                    <a:pt x="333" y="755"/>
                    <a:pt x="383" y="736"/>
                    <a:pt x="407" y="689"/>
                  </a:cubicBezTo>
                  <a:cubicBezTo>
                    <a:pt x="446" y="650"/>
                    <a:pt x="446" y="561"/>
                    <a:pt x="446" y="481"/>
                  </a:cubicBezTo>
                  <a:lnTo>
                    <a:pt x="446" y="363"/>
                  </a:lnTo>
                  <a:lnTo>
                    <a:pt x="446" y="274"/>
                  </a:lnTo>
                  <a:cubicBezTo>
                    <a:pt x="446" y="234"/>
                    <a:pt x="446" y="194"/>
                    <a:pt x="407" y="155"/>
                  </a:cubicBezTo>
                  <a:cubicBezTo>
                    <a:pt x="407" y="66"/>
                    <a:pt x="367" y="26"/>
                    <a:pt x="327" y="26"/>
                  </a:cubicBezTo>
                  <a:cubicBezTo>
                    <a:pt x="295" y="10"/>
                    <a:pt x="260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6402350" y="2515325"/>
              <a:ext cx="11400" cy="18000"/>
            </a:xfrm>
            <a:custGeom>
              <a:avLst/>
              <a:gdLst/>
              <a:ahLst/>
              <a:cxnLst/>
              <a:rect l="l" t="t" r="r" b="b"/>
              <a:pathLst>
                <a:path w="456" h="720" extrusionOk="0">
                  <a:moveTo>
                    <a:pt x="297" y="1"/>
                  </a:moveTo>
                  <a:cubicBezTo>
                    <a:pt x="297" y="1"/>
                    <a:pt x="247" y="1"/>
                    <a:pt x="247" y="41"/>
                  </a:cubicBezTo>
                  <a:cubicBezTo>
                    <a:pt x="89" y="169"/>
                    <a:pt x="0" y="456"/>
                    <a:pt x="129" y="625"/>
                  </a:cubicBezTo>
                  <a:cubicBezTo>
                    <a:pt x="158" y="683"/>
                    <a:pt x="208" y="719"/>
                    <a:pt x="268" y="719"/>
                  </a:cubicBezTo>
                  <a:cubicBezTo>
                    <a:pt x="290" y="719"/>
                    <a:pt x="313" y="714"/>
                    <a:pt x="337" y="704"/>
                  </a:cubicBezTo>
                  <a:cubicBezTo>
                    <a:pt x="416" y="664"/>
                    <a:pt x="416" y="575"/>
                    <a:pt x="455" y="496"/>
                  </a:cubicBezTo>
                  <a:lnTo>
                    <a:pt x="455" y="377"/>
                  </a:lnTo>
                  <a:cubicBezTo>
                    <a:pt x="455" y="288"/>
                    <a:pt x="416" y="4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6385025" y="2523325"/>
              <a:ext cx="10150" cy="18425"/>
            </a:xfrm>
            <a:custGeom>
              <a:avLst/>
              <a:gdLst/>
              <a:ahLst/>
              <a:cxnLst/>
              <a:rect l="l" t="t" r="r" b="b"/>
              <a:pathLst>
                <a:path w="406" h="737" extrusionOk="0">
                  <a:moveTo>
                    <a:pt x="212" y="0"/>
                  </a:moveTo>
                  <a:cubicBezTo>
                    <a:pt x="130" y="0"/>
                    <a:pt x="40" y="107"/>
                    <a:pt x="40" y="176"/>
                  </a:cubicBezTo>
                  <a:cubicBezTo>
                    <a:pt x="0" y="305"/>
                    <a:pt x="0" y="384"/>
                    <a:pt x="0" y="503"/>
                  </a:cubicBezTo>
                  <a:cubicBezTo>
                    <a:pt x="40" y="552"/>
                    <a:pt x="40" y="631"/>
                    <a:pt x="79" y="671"/>
                  </a:cubicBezTo>
                  <a:cubicBezTo>
                    <a:pt x="126" y="717"/>
                    <a:pt x="175" y="736"/>
                    <a:pt x="217" y="736"/>
                  </a:cubicBezTo>
                  <a:cubicBezTo>
                    <a:pt x="246" y="736"/>
                    <a:pt x="271" y="727"/>
                    <a:pt x="287" y="710"/>
                  </a:cubicBezTo>
                  <a:cubicBezTo>
                    <a:pt x="327" y="671"/>
                    <a:pt x="366" y="631"/>
                    <a:pt x="366" y="592"/>
                  </a:cubicBezTo>
                  <a:cubicBezTo>
                    <a:pt x="406" y="423"/>
                    <a:pt x="406" y="255"/>
                    <a:pt x="327" y="97"/>
                  </a:cubicBezTo>
                  <a:lnTo>
                    <a:pt x="327" y="57"/>
                  </a:lnTo>
                  <a:cubicBezTo>
                    <a:pt x="287" y="8"/>
                    <a:pt x="287" y="8"/>
                    <a:pt x="248" y="8"/>
                  </a:cubicBezTo>
                  <a:cubicBezTo>
                    <a:pt x="236" y="3"/>
                    <a:pt x="224" y="0"/>
                    <a:pt x="2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6369425" y="2536275"/>
              <a:ext cx="11400" cy="20500"/>
            </a:xfrm>
            <a:custGeom>
              <a:avLst/>
              <a:gdLst/>
              <a:ahLst/>
              <a:cxnLst/>
              <a:rect l="l" t="t" r="r" b="b"/>
              <a:pathLst>
                <a:path w="456" h="820" extrusionOk="0">
                  <a:moveTo>
                    <a:pt x="251" y="1"/>
                  </a:moveTo>
                  <a:cubicBezTo>
                    <a:pt x="217" y="1"/>
                    <a:pt x="186" y="13"/>
                    <a:pt x="169" y="34"/>
                  </a:cubicBezTo>
                  <a:cubicBezTo>
                    <a:pt x="0" y="153"/>
                    <a:pt x="40" y="400"/>
                    <a:pt x="40" y="529"/>
                  </a:cubicBezTo>
                  <a:cubicBezTo>
                    <a:pt x="40" y="648"/>
                    <a:pt x="80" y="727"/>
                    <a:pt x="169" y="777"/>
                  </a:cubicBezTo>
                  <a:cubicBezTo>
                    <a:pt x="198" y="806"/>
                    <a:pt x="235" y="819"/>
                    <a:pt x="271" y="819"/>
                  </a:cubicBezTo>
                  <a:cubicBezTo>
                    <a:pt x="332" y="819"/>
                    <a:pt x="391" y="783"/>
                    <a:pt x="416" y="727"/>
                  </a:cubicBezTo>
                  <a:cubicBezTo>
                    <a:pt x="456" y="648"/>
                    <a:pt x="456" y="608"/>
                    <a:pt x="456" y="529"/>
                  </a:cubicBezTo>
                  <a:lnTo>
                    <a:pt x="456" y="321"/>
                  </a:lnTo>
                  <a:lnTo>
                    <a:pt x="456" y="282"/>
                  </a:lnTo>
                  <a:cubicBezTo>
                    <a:pt x="456" y="192"/>
                    <a:pt x="456" y="113"/>
                    <a:pt x="377" y="74"/>
                  </a:cubicBezTo>
                  <a:cubicBezTo>
                    <a:pt x="348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6350850" y="2528300"/>
              <a:ext cx="10425" cy="18275"/>
            </a:xfrm>
            <a:custGeom>
              <a:avLst/>
              <a:gdLst/>
              <a:ahLst/>
              <a:cxnLst/>
              <a:rect l="l" t="t" r="r" b="b"/>
              <a:pathLst>
                <a:path w="417" h="731" extrusionOk="0">
                  <a:moveTo>
                    <a:pt x="228" y="0"/>
                  </a:moveTo>
                  <a:cubicBezTo>
                    <a:pt x="186" y="0"/>
                    <a:pt x="158" y="28"/>
                    <a:pt x="130" y="56"/>
                  </a:cubicBezTo>
                  <a:cubicBezTo>
                    <a:pt x="80" y="106"/>
                    <a:pt x="41" y="185"/>
                    <a:pt x="41" y="224"/>
                  </a:cubicBezTo>
                  <a:cubicBezTo>
                    <a:pt x="41" y="353"/>
                    <a:pt x="1" y="511"/>
                    <a:pt x="41" y="640"/>
                  </a:cubicBezTo>
                  <a:cubicBezTo>
                    <a:pt x="73" y="672"/>
                    <a:pt x="137" y="730"/>
                    <a:pt x="202" y="730"/>
                  </a:cubicBezTo>
                  <a:cubicBezTo>
                    <a:pt x="218" y="730"/>
                    <a:pt x="233" y="727"/>
                    <a:pt x="248" y="719"/>
                  </a:cubicBezTo>
                  <a:cubicBezTo>
                    <a:pt x="328" y="719"/>
                    <a:pt x="377" y="640"/>
                    <a:pt x="417" y="551"/>
                  </a:cubicBezTo>
                  <a:lnTo>
                    <a:pt x="417" y="432"/>
                  </a:lnTo>
                  <a:cubicBezTo>
                    <a:pt x="417" y="353"/>
                    <a:pt x="417" y="224"/>
                    <a:pt x="377" y="145"/>
                  </a:cubicBezTo>
                  <a:cubicBezTo>
                    <a:pt x="377" y="106"/>
                    <a:pt x="328" y="16"/>
                    <a:pt x="288" y="16"/>
                  </a:cubicBezTo>
                  <a:cubicBezTo>
                    <a:pt x="265" y="5"/>
                    <a:pt x="245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6334275" y="2502575"/>
              <a:ext cx="11425" cy="19350"/>
            </a:xfrm>
            <a:custGeom>
              <a:avLst/>
              <a:gdLst/>
              <a:ahLst/>
              <a:cxnLst/>
              <a:rect l="l" t="t" r="r" b="b"/>
              <a:pathLst>
                <a:path w="457" h="774" extrusionOk="0">
                  <a:moveTo>
                    <a:pt x="229" y="0"/>
                  </a:moveTo>
                  <a:cubicBezTo>
                    <a:pt x="169" y="0"/>
                    <a:pt x="119" y="37"/>
                    <a:pt x="90" y="95"/>
                  </a:cubicBezTo>
                  <a:cubicBezTo>
                    <a:pt x="1" y="263"/>
                    <a:pt x="1" y="471"/>
                    <a:pt x="50" y="679"/>
                  </a:cubicBezTo>
                  <a:lnTo>
                    <a:pt x="50" y="758"/>
                  </a:lnTo>
                  <a:lnTo>
                    <a:pt x="129" y="758"/>
                  </a:lnTo>
                  <a:cubicBezTo>
                    <a:pt x="151" y="769"/>
                    <a:pt x="175" y="774"/>
                    <a:pt x="201" y="774"/>
                  </a:cubicBezTo>
                  <a:cubicBezTo>
                    <a:pt x="271" y="774"/>
                    <a:pt x="348" y="737"/>
                    <a:pt x="377" y="679"/>
                  </a:cubicBezTo>
                  <a:cubicBezTo>
                    <a:pt x="417" y="590"/>
                    <a:pt x="456" y="471"/>
                    <a:pt x="456" y="392"/>
                  </a:cubicBezTo>
                  <a:cubicBezTo>
                    <a:pt x="456" y="303"/>
                    <a:pt x="456" y="224"/>
                    <a:pt x="417" y="145"/>
                  </a:cubicBezTo>
                  <a:cubicBezTo>
                    <a:pt x="417" y="145"/>
                    <a:pt x="417" y="95"/>
                    <a:pt x="377" y="95"/>
                  </a:cubicBezTo>
                  <a:cubicBezTo>
                    <a:pt x="377" y="56"/>
                    <a:pt x="337" y="16"/>
                    <a:pt x="298" y="16"/>
                  </a:cubicBezTo>
                  <a:cubicBezTo>
                    <a:pt x="274" y="5"/>
                    <a:pt x="251" y="0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6362250" y="2475750"/>
              <a:ext cx="14375" cy="25650"/>
            </a:xfrm>
            <a:custGeom>
              <a:avLst/>
              <a:gdLst/>
              <a:ahLst/>
              <a:cxnLst/>
              <a:rect l="l" t="t" r="r" b="b"/>
              <a:pathLst>
                <a:path w="575" h="1026" extrusionOk="0">
                  <a:moveTo>
                    <a:pt x="233" y="0"/>
                  </a:moveTo>
                  <a:cubicBezTo>
                    <a:pt x="176" y="0"/>
                    <a:pt x="124" y="20"/>
                    <a:pt x="80" y="59"/>
                  </a:cubicBezTo>
                  <a:cubicBezTo>
                    <a:pt x="0" y="139"/>
                    <a:pt x="0" y="267"/>
                    <a:pt x="0" y="386"/>
                  </a:cubicBezTo>
                  <a:cubicBezTo>
                    <a:pt x="0" y="515"/>
                    <a:pt x="0" y="594"/>
                    <a:pt x="40" y="723"/>
                  </a:cubicBezTo>
                  <a:lnTo>
                    <a:pt x="40" y="762"/>
                  </a:lnTo>
                  <a:lnTo>
                    <a:pt x="40" y="802"/>
                  </a:lnTo>
                  <a:cubicBezTo>
                    <a:pt x="80" y="921"/>
                    <a:pt x="169" y="1010"/>
                    <a:pt x="248" y="1010"/>
                  </a:cubicBezTo>
                  <a:cubicBezTo>
                    <a:pt x="279" y="1020"/>
                    <a:pt x="308" y="1025"/>
                    <a:pt x="335" y="1025"/>
                  </a:cubicBezTo>
                  <a:cubicBezTo>
                    <a:pt x="410" y="1025"/>
                    <a:pt x="466" y="986"/>
                    <a:pt x="495" y="921"/>
                  </a:cubicBezTo>
                  <a:cubicBezTo>
                    <a:pt x="575" y="842"/>
                    <a:pt x="575" y="762"/>
                    <a:pt x="575" y="634"/>
                  </a:cubicBezTo>
                  <a:cubicBezTo>
                    <a:pt x="575" y="554"/>
                    <a:pt x="575" y="426"/>
                    <a:pt x="535" y="347"/>
                  </a:cubicBezTo>
                  <a:cubicBezTo>
                    <a:pt x="495" y="228"/>
                    <a:pt x="456" y="99"/>
                    <a:pt x="416" y="59"/>
                  </a:cubicBezTo>
                  <a:cubicBezTo>
                    <a:pt x="352" y="20"/>
                    <a:pt x="290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8"/>
          <p:cNvSpPr/>
          <p:nvPr/>
        </p:nvSpPr>
        <p:spPr>
          <a:xfrm rot="-5400000" flipH="1">
            <a:off x="543759" y="-768773"/>
            <a:ext cx="2545018" cy="3865104"/>
          </a:xfrm>
          <a:custGeom>
            <a:avLst/>
            <a:gdLst/>
            <a:ahLst/>
            <a:cxnLst/>
            <a:rect l="l" t="t" r="r" b="b"/>
            <a:pathLst>
              <a:path w="22146" h="33633" extrusionOk="0">
                <a:moveTo>
                  <a:pt x="416" y="0"/>
                </a:moveTo>
                <a:cubicBezTo>
                  <a:pt x="288" y="10969"/>
                  <a:pt x="169" y="21986"/>
                  <a:pt x="1" y="32994"/>
                </a:cubicBezTo>
                <a:lnTo>
                  <a:pt x="80" y="32994"/>
                </a:lnTo>
                <a:cubicBezTo>
                  <a:pt x="1025" y="33393"/>
                  <a:pt x="2023" y="33632"/>
                  <a:pt x="3062" y="33632"/>
                </a:cubicBezTo>
                <a:cubicBezTo>
                  <a:pt x="3209" y="33632"/>
                  <a:pt x="3356" y="33628"/>
                  <a:pt x="3505" y="33618"/>
                </a:cubicBezTo>
                <a:cubicBezTo>
                  <a:pt x="4168" y="33529"/>
                  <a:pt x="4782" y="33370"/>
                  <a:pt x="5317" y="32955"/>
                </a:cubicBezTo>
                <a:cubicBezTo>
                  <a:pt x="5772" y="32628"/>
                  <a:pt x="6148" y="32173"/>
                  <a:pt x="6514" y="31717"/>
                </a:cubicBezTo>
                <a:cubicBezTo>
                  <a:pt x="6851" y="31301"/>
                  <a:pt x="7257" y="30975"/>
                  <a:pt x="7752" y="30846"/>
                </a:cubicBezTo>
                <a:cubicBezTo>
                  <a:pt x="8375" y="30648"/>
                  <a:pt x="8989" y="30440"/>
                  <a:pt x="9573" y="30153"/>
                </a:cubicBezTo>
                <a:cubicBezTo>
                  <a:pt x="10187" y="29777"/>
                  <a:pt x="10682" y="29282"/>
                  <a:pt x="10929" y="28579"/>
                </a:cubicBezTo>
                <a:cubicBezTo>
                  <a:pt x="11137" y="27876"/>
                  <a:pt x="11098" y="27183"/>
                  <a:pt x="10929" y="26481"/>
                </a:cubicBezTo>
                <a:cubicBezTo>
                  <a:pt x="10682" y="25491"/>
                  <a:pt x="10266" y="24580"/>
                  <a:pt x="9771" y="23719"/>
                </a:cubicBezTo>
                <a:cubicBezTo>
                  <a:pt x="9524" y="23224"/>
                  <a:pt x="9197" y="22729"/>
                  <a:pt x="8989" y="22234"/>
                </a:cubicBezTo>
                <a:cubicBezTo>
                  <a:pt x="8781" y="21689"/>
                  <a:pt x="8702" y="21194"/>
                  <a:pt x="8870" y="20660"/>
                </a:cubicBezTo>
                <a:cubicBezTo>
                  <a:pt x="9078" y="20125"/>
                  <a:pt x="9365" y="19670"/>
                  <a:pt x="9900" y="19462"/>
                </a:cubicBezTo>
                <a:cubicBezTo>
                  <a:pt x="10130" y="19388"/>
                  <a:pt x="10360" y="19358"/>
                  <a:pt x="10586" y="19358"/>
                </a:cubicBezTo>
                <a:cubicBezTo>
                  <a:pt x="10846" y="19358"/>
                  <a:pt x="11101" y="19398"/>
                  <a:pt x="11345" y="19462"/>
                </a:cubicBezTo>
                <a:cubicBezTo>
                  <a:pt x="11959" y="19551"/>
                  <a:pt x="12493" y="19759"/>
                  <a:pt x="13077" y="19957"/>
                </a:cubicBezTo>
                <a:cubicBezTo>
                  <a:pt x="14107" y="20294"/>
                  <a:pt x="15097" y="20660"/>
                  <a:pt x="16126" y="20828"/>
                </a:cubicBezTo>
                <a:cubicBezTo>
                  <a:pt x="16458" y="20888"/>
                  <a:pt x="16787" y="20917"/>
                  <a:pt x="17116" y="20917"/>
                </a:cubicBezTo>
                <a:cubicBezTo>
                  <a:pt x="17445" y="20917"/>
                  <a:pt x="17775" y="20888"/>
                  <a:pt x="18106" y="20828"/>
                </a:cubicBezTo>
                <a:cubicBezTo>
                  <a:pt x="19552" y="20581"/>
                  <a:pt x="20621" y="19799"/>
                  <a:pt x="21323" y="18472"/>
                </a:cubicBezTo>
                <a:cubicBezTo>
                  <a:pt x="21739" y="17650"/>
                  <a:pt x="21947" y="16740"/>
                  <a:pt x="22066" y="15799"/>
                </a:cubicBezTo>
                <a:cubicBezTo>
                  <a:pt x="22145" y="15057"/>
                  <a:pt x="22106" y="14265"/>
                  <a:pt x="21987" y="13523"/>
                </a:cubicBezTo>
                <a:cubicBezTo>
                  <a:pt x="21779" y="12582"/>
                  <a:pt x="21452" y="11632"/>
                  <a:pt x="21036" y="10761"/>
                </a:cubicBezTo>
                <a:cubicBezTo>
                  <a:pt x="20541" y="9731"/>
                  <a:pt x="19967" y="8741"/>
                  <a:pt x="19423" y="7712"/>
                </a:cubicBezTo>
                <a:cubicBezTo>
                  <a:pt x="18730" y="6306"/>
                  <a:pt x="18146" y="4821"/>
                  <a:pt x="18067" y="3218"/>
                </a:cubicBezTo>
                <a:cubicBezTo>
                  <a:pt x="18027" y="2475"/>
                  <a:pt x="18106" y="1772"/>
                  <a:pt x="18314" y="1069"/>
                </a:cubicBezTo>
                <a:cubicBezTo>
                  <a:pt x="18393" y="743"/>
                  <a:pt x="18522" y="495"/>
                  <a:pt x="18680" y="208"/>
                </a:cubicBezTo>
                <a:cubicBezTo>
                  <a:pt x="12583" y="119"/>
                  <a:pt x="6514" y="40"/>
                  <a:pt x="4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8"/>
          <p:cNvSpPr/>
          <p:nvPr/>
        </p:nvSpPr>
        <p:spPr>
          <a:xfrm>
            <a:off x="6650825" y="2654825"/>
            <a:ext cx="2493165" cy="2545055"/>
          </a:xfrm>
          <a:custGeom>
            <a:avLst/>
            <a:gdLst/>
            <a:ahLst/>
            <a:cxnLst/>
            <a:rect l="l" t="t" r="r" b="b"/>
            <a:pathLst>
              <a:path w="33777" h="34480" extrusionOk="0">
                <a:moveTo>
                  <a:pt x="33776" y="1"/>
                </a:moveTo>
                <a:cubicBezTo>
                  <a:pt x="33657" y="209"/>
                  <a:pt x="33529" y="367"/>
                  <a:pt x="33449" y="575"/>
                </a:cubicBezTo>
                <a:cubicBezTo>
                  <a:pt x="32786" y="1733"/>
                  <a:pt x="32044" y="2842"/>
                  <a:pt x="31054" y="3792"/>
                </a:cubicBezTo>
                <a:cubicBezTo>
                  <a:pt x="30064" y="4742"/>
                  <a:pt x="28906" y="5445"/>
                  <a:pt x="27589" y="5812"/>
                </a:cubicBezTo>
                <a:cubicBezTo>
                  <a:pt x="26352" y="6148"/>
                  <a:pt x="25075" y="6307"/>
                  <a:pt x="23798" y="6514"/>
                </a:cubicBezTo>
                <a:cubicBezTo>
                  <a:pt x="22808" y="6643"/>
                  <a:pt x="21818" y="6801"/>
                  <a:pt x="20868" y="7049"/>
                </a:cubicBezTo>
                <a:cubicBezTo>
                  <a:pt x="18808" y="7593"/>
                  <a:pt x="16987" y="8534"/>
                  <a:pt x="15463" y="10019"/>
                </a:cubicBezTo>
                <a:cubicBezTo>
                  <a:pt x="14304" y="11177"/>
                  <a:pt x="13364" y="12493"/>
                  <a:pt x="12819" y="14067"/>
                </a:cubicBezTo>
                <a:cubicBezTo>
                  <a:pt x="12285" y="15513"/>
                  <a:pt x="12077" y="17037"/>
                  <a:pt x="12037" y="18562"/>
                </a:cubicBezTo>
                <a:cubicBezTo>
                  <a:pt x="11998" y="19265"/>
                  <a:pt x="11998" y="20007"/>
                  <a:pt x="11919" y="20749"/>
                </a:cubicBezTo>
                <a:cubicBezTo>
                  <a:pt x="11790" y="21492"/>
                  <a:pt x="11463" y="22066"/>
                  <a:pt x="10840" y="22521"/>
                </a:cubicBezTo>
                <a:cubicBezTo>
                  <a:pt x="10265" y="22977"/>
                  <a:pt x="9523" y="23185"/>
                  <a:pt x="8781" y="23303"/>
                </a:cubicBezTo>
                <a:cubicBezTo>
                  <a:pt x="7999" y="23472"/>
                  <a:pt x="7217" y="23551"/>
                  <a:pt x="6434" y="23680"/>
                </a:cubicBezTo>
                <a:cubicBezTo>
                  <a:pt x="4534" y="24085"/>
                  <a:pt x="2920" y="24996"/>
                  <a:pt x="1772" y="26600"/>
                </a:cubicBezTo>
                <a:cubicBezTo>
                  <a:pt x="901" y="27718"/>
                  <a:pt x="327" y="28995"/>
                  <a:pt x="119" y="30441"/>
                </a:cubicBezTo>
                <a:cubicBezTo>
                  <a:pt x="0" y="31470"/>
                  <a:pt x="79" y="32500"/>
                  <a:pt x="327" y="33490"/>
                </a:cubicBezTo>
                <a:cubicBezTo>
                  <a:pt x="445" y="33826"/>
                  <a:pt x="535" y="34153"/>
                  <a:pt x="614" y="34479"/>
                </a:cubicBezTo>
                <a:lnTo>
                  <a:pt x="24580" y="34479"/>
                </a:lnTo>
                <a:cubicBezTo>
                  <a:pt x="24659" y="33945"/>
                  <a:pt x="24748" y="33410"/>
                  <a:pt x="24867" y="32876"/>
                </a:cubicBezTo>
                <a:cubicBezTo>
                  <a:pt x="25441" y="30233"/>
                  <a:pt x="26886" y="28213"/>
                  <a:pt x="29034" y="26649"/>
                </a:cubicBezTo>
                <a:cubicBezTo>
                  <a:pt x="30024" y="25946"/>
                  <a:pt x="31133" y="25491"/>
                  <a:pt x="32252" y="25075"/>
                </a:cubicBezTo>
                <a:cubicBezTo>
                  <a:pt x="32747" y="24917"/>
                  <a:pt x="33281" y="24749"/>
                  <a:pt x="33776" y="24541"/>
                </a:cubicBezTo>
                <a:lnTo>
                  <a:pt x="3377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8"/>
          <p:cNvSpPr/>
          <p:nvPr/>
        </p:nvSpPr>
        <p:spPr>
          <a:xfrm>
            <a:off x="1327125" y="3996500"/>
            <a:ext cx="2686682" cy="1469187"/>
          </a:xfrm>
          <a:custGeom>
            <a:avLst/>
            <a:gdLst/>
            <a:ahLst/>
            <a:cxnLst/>
            <a:rect l="l" t="t" r="r" b="b"/>
            <a:pathLst>
              <a:path w="27220" h="14885" extrusionOk="0">
                <a:moveTo>
                  <a:pt x="14165" y="0"/>
                </a:moveTo>
                <a:cubicBezTo>
                  <a:pt x="10156" y="0"/>
                  <a:pt x="6123" y="1755"/>
                  <a:pt x="3505" y="4816"/>
                </a:cubicBezTo>
                <a:cubicBezTo>
                  <a:pt x="1485" y="7132"/>
                  <a:pt x="288" y="10062"/>
                  <a:pt x="40" y="13151"/>
                </a:cubicBezTo>
                <a:cubicBezTo>
                  <a:pt x="1" y="13646"/>
                  <a:pt x="535" y="14101"/>
                  <a:pt x="990" y="14101"/>
                </a:cubicBezTo>
                <a:cubicBezTo>
                  <a:pt x="990" y="14101"/>
                  <a:pt x="19185" y="14844"/>
                  <a:pt x="26154" y="14883"/>
                </a:cubicBezTo>
                <a:cubicBezTo>
                  <a:pt x="26175" y="14884"/>
                  <a:pt x="26195" y="14885"/>
                  <a:pt x="26215" y="14885"/>
                </a:cubicBezTo>
                <a:cubicBezTo>
                  <a:pt x="26842" y="14885"/>
                  <a:pt x="27220" y="14290"/>
                  <a:pt x="27104" y="13685"/>
                </a:cubicBezTo>
                <a:cubicBezTo>
                  <a:pt x="26570" y="11092"/>
                  <a:pt x="25946" y="8488"/>
                  <a:pt x="24709" y="6142"/>
                </a:cubicBezTo>
                <a:cubicBezTo>
                  <a:pt x="23392" y="3667"/>
                  <a:pt x="21323" y="1806"/>
                  <a:pt x="18730" y="817"/>
                </a:cubicBezTo>
                <a:cubicBezTo>
                  <a:pt x="17267" y="264"/>
                  <a:pt x="15718" y="0"/>
                  <a:pt x="14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8"/>
          <p:cNvSpPr/>
          <p:nvPr/>
        </p:nvSpPr>
        <p:spPr>
          <a:xfrm>
            <a:off x="2723354" y="3751325"/>
            <a:ext cx="1128663" cy="1263886"/>
          </a:xfrm>
          <a:custGeom>
            <a:avLst/>
            <a:gdLst/>
            <a:ahLst/>
            <a:cxnLst/>
            <a:rect l="l" t="t" r="r" b="b"/>
            <a:pathLst>
              <a:path w="11435" h="12805" extrusionOk="0">
                <a:moveTo>
                  <a:pt x="5109" y="863"/>
                </a:moveTo>
                <a:cubicBezTo>
                  <a:pt x="6467" y="863"/>
                  <a:pt x="7889" y="1341"/>
                  <a:pt x="9118" y="1855"/>
                </a:cubicBezTo>
                <a:cubicBezTo>
                  <a:pt x="9573" y="2024"/>
                  <a:pt x="10028" y="2192"/>
                  <a:pt x="10236" y="2647"/>
                </a:cubicBezTo>
                <a:cubicBezTo>
                  <a:pt x="10395" y="3142"/>
                  <a:pt x="10315" y="3756"/>
                  <a:pt x="10315" y="4290"/>
                </a:cubicBezTo>
                <a:cubicBezTo>
                  <a:pt x="10276" y="5449"/>
                  <a:pt x="10197" y="6607"/>
                  <a:pt x="9900" y="7716"/>
                </a:cubicBezTo>
                <a:cubicBezTo>
                  <a:pt x="9613" y="8834"/>
                  <a:pt x="9118" y="9903"/>
                  <a:pt x="8336" y="10725"/>
                </a:cubicBezTo>
                <a:cubicBezTo>
                  <a:pt x="7554" y="11507"/>
                  <a:pt x="6603" y="11923"/>
                  <a:pt x="5495" y="11923"/>
                </a:cubicBezTo>
                <a:cubicBezTo>
                  <a:pt x="3960" y="11923"/>
                  <a:pt x="1980" y="11012"/>
                  <a:pt x="1535" y="9448"/>
                </a:cubicBezTo>
                <a:cubicBezTo>
                  <a:pt x="1446" y="9121"/>
                  <a:pt x="1446" y="8785"/>
                  <a:pt x="1446" y="8458"/>
                </a:cubicBezTo>
                <a:cubicBezTo>
                  <a:pt x="1367" y="6607"/>
                  <a:pt x="1287" y="4577"/>
                  <a:pt x="2069" y="2845"/>
                </a:cubicBezTo>
                <a:cubicBezTo>
                  <a:pt x="2644" y="1697"/>
                  <a:pt x="3633" y="915"/>
                  <a:pt x="4950" y="865"/>
                </a:cubicBezTo>
                <a:cubicBezTo>
                  <a:pt x="5003" y="864"/>
                  <a:pt x="5056" y="863"/>
                  <a:pt x="5109" y="863"/>
                </a:cubicBezTo>
                <a:close/>
                <a:moveTo>
                  <a:pt x="5230" y="1"/>
                </a:moveTo>
                <a:cubicBezTo>
                  <a:pt x="2994" y="1"/>
                  <a:pt x="1431" y="1497"/>
                  <a:pt x="872" y="3716"/>
                </a:cubicBezTo>
                <a:cubicBezTo>
                  <a:pt x="337" y="5617"/>
                  <a:pt x="0" y="8379"/>
                  <a:pt x="872" y="10190"/>
                </a:cubicBezTo>
                <a:cubicBezTo>
                  <a:pt x="1485" y="11596"/>
                  <a:pt x="3138" y="12497"/>
                  <a:pt x="4623" y="12744"/>
                </a:cubicBezTo>
                <a:cubicBezTo>
                  <a:pt x="4904" y="12784"/>
                  <a:pt x="5190" y="12805"/>
                  <a:pt x="5475" y="12805"/>
                </a:cubicBezTo>
                <a:cubicBezTo>
                  <a:pt x="6407" y="12805"/>
                  <a:pt x="7340" y="12582"/>
                  <a:pt x="8128" y="12051"/>
                </a:cubicBezTo>
                <a:cubicBezTo>
                  <a:pt x="9246" y="11309"/>
                  <a:pt x="9989" y="10111"/>
                  <a:pt x="10444" y="8874"/>
                </a:cubicBezTo>
                <a:cubicBezTo>
                  <a:pt x="10939" y="7597"/>
                  <a:pt x="11097" y="6231"/>
                  <a:pt x="11187" y="4874"/>
                </a:cubicBezTo>
                <a:cubicBezTo>
                  <a:pt x="11226" y="3716"/>
                  <a:pt x="11434" y="2231"/>
                  <a:pt x="10355" y="1489"/>
                </a:cubicBezTo>
                <a:cubicBezTo>
                  <a:pt x="9781" y="1073"/>
                  <a:pt x="8999" y="826"/>
                  <a:pt x="8296" y="618"/>
                </a:cubicBezTo>
                <a:cubicBezTo>
                  <a:pt x="7514" y="370"/>
                  <a:pt x="6732" y="172"/>
                  <a:pt x="5900" y="44"/>
                </a:cubicBezTo>
                <a:cubicBezTo>
                  <a:pt x="5671" y="15"/>
                  <a:pt x="5447" y="1"/>
                  <a:pt x="52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8"/>
          <p:cNvSpPr/>
          <p:nvPr/>
        </p:nvSpPr>
        <p:spPr>
          <a:xfrm>
            <a:off x="7631300" y="809870"/>
            <a:ext cx="332566" cy="315769"/>
          </a:xfrm>
          <a:custGeom>
            <a:avLst/>
            <a:gdLst/>
            <a:ahLst/>
            <a:cxnLst/>
            <a:rect l="l" t="t" r="r" b="b"/>
            <a:pathLst>
              <a:path w="2971" h="2821" extrusionOk="0">
                <a:moveTo>
                  <a:pt x="1886" y="1"/>
                </a:moveTo>
                <a:cubicBezTo>
                  <a:pt x="1762" y="1"/>
                  <a:pt x="1608" y="105"/>
                  <a:pt x="1565" y="217"/>
                </a:cubicBezTo>
                <a:cubicBezTo>
                  <a:pt x="1486" y="622"/>
                  <a:pt x="1446" y="1038"/>
                  <a:pt x="1446" y="1454"/>
                </a:cubicBezTo>
                <a:lnTo>
                  <a:pt x="664" y="1454"/>
                </a:lnTo>
                <a:cubicBezTo>
                  <a:pt x="416" y="1494"/>
                  <a:pt x="129" y="1533"/>
                  <a:pt x="80" y="1820"/>
                </a:cubicBezTo>
                <a:cubicBezTo>
                  <a:pt x="1" y="2107"/>
                  <a:pt x="169" y="2355"/>
                  <a:pt x="416" y="2404"/>
                </a:cubicBezTo>
                <a:cubicBezTo>
                  <a:pt x="487" y="2416"/>
                  <a:pt x="558" y="2420"/>
                  <a:pt x="628" y="2420"/>
                </a:cubicBezTo>
                <a:cubicBezTo>
                  <a:pt x="802" y="2420"/>
                  <a:pt x="971" y="2390"/>
                  <a:pt x="1119" y="2355"/>
                </a:cubicBezTo>
                <a:cubicBezTo>
                  <a:pt x="1278" y="2355"/>
                  <a:pt x="1406" y="2315"/>
                  <a:pt x="1525" y="2315"/>
                </a:cubicBezTo>
                <a:cubicBezTo>
                  <a:pt x="1565" y="2404"/>
                  <a:pt x="1565" y="2523"/>
                  <a:pt x="1614" y="2602"/>
                </a:cubicBezTo>
                <a:cubicBezTo>
                  <a:pt x="1647" y="2742"/>
                  <a:pt x="1762" y="2820"/>
                  <a:pt x="1896" y="2820"/>
                </a:cubicBezTo>
                <a:cubicBezTo>
                  <a:pt x="1923" y="2820"/>
                  <a:pt x="1952" y="2817"/>
                  <a:pt x="1981" y="2810"/>
                </a:cubicBezTo>
                <a:cubicBezTo>
                  <a:pt x="2149" y="2771"/>
                  <a:pt x="2228" y="2602"/>
                  <a:pt x="2188" y="2444"/>
                </a:cubicBezTo>
                <a:cubicBezTo>
                  <a:pt x="2149" y="2355"/>
                  <a:pt x="2149" y="2315"/>
                  <a:pt x="2149" y="2276"/>
                </a:cubicBezTo>
                <a:cubicBezTo>
                  <a:pt x="2268" y="2236"/>
                  <a:pt x="2396" y="2236"/>
                  <a:pt x="2515" y="2236"/>
                </a:cubicBezTo>
                <a:cubicBezTo>
                  <a:pt x="2555" y="2236"/>
                  <a:pt x="2555" y="2236"/>
                  <a:pt x="2555" y="2196"/>
                </a:cubicBezTo>
                <a:cubicBezTo>
                  <a:pt x="2583" y="2203"/>
                  <a:pt x="2612" y="2206"/>
                  <a:pt x="2640" y="2206"/>
                </a:cubicBezTo>
                <a:cubicBezTo>
                  <a:pt x="2777" y="2206"/>
                  <a:pt x="2898" y="2128"/>
                  <a:pt x="2931" y="1989"/>
                </a:cubicBezTo>
                <a:cubicBezTo>
                  <a:pt x="2970" y="1860"/>
                  <a:pt x="2891" y="1662"/>
                  <a:pt x="2723" y="1612"/>
                </a:cubicBezTo>
                <a:cubicBezTo>
                  <a:pt x="2515" y="1573"/>
                  <a:pt x="2268" y="1533"/>
                  <a:pt x="2060" y="1533"/>
                </a:cubicBezTo>
                <a:cubicBezTo>
                  <a:pt x="2020" y="1167"/>
                  <a:pt x="2060" y="751"/>
                  <a:pt x="2149" y="375"/>
                </a:cubicBezTo>
                <a:cubicBezTo>
                  <a:pt x="2188" y="217"/>
                  <a:pt x="2109" y="48"/>
                  <a:pt x="1941" y="9"/>
                </a:cubicBezTo>
                <a:cubicBezTo>
                  <a:pt x="1924" y="3"/>
                  <a:pt x="1905" y="1"/>
                  <a:pt x="18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8"/>
          <p:cNvSpPr/>
          <p:nvPr/>
        </p:nvSpPr>
        <p:spPr>
          <a:xfrm>
            <a:off x="7931628" y="334250"/>
            <a:ext cx="332566" cy="315769"/>
          </a:xfrm>
          <a:custGeom>
            <a:avLst/>
            <a:gdLst/>
            <a:ahLst/>
            <a:cxnLst/>
            <a:rect l="l" t="t" r="r" b="b"/>
            <a:pathLst>
              <a:path w="2971" h="2821" extrusionOk="0">
                <a:moveTo>
                  <a:pt x="1869" y="1"/>
                </a:moveTo>
                <a:cubicBezTo>
                  <a:pt x="1746" y="1"/>
                  <a:pt x="1597" y="79"/>
                  <a:pt x="1564" y="219"/>
                </a:cubicBezTo>
                <a:cubicBezTo>
                  <a:pt x="1485" y="625"/>
                  <a:pt x="1446" y="1040"/>
                  <a:pt x="1446" y="1456"/>
                </a:cubicBezTo>
                <a:lnTo>
                  <a:pt x="703" y="1456"/>
                </a:lnTo>
                <a:cubicBezTo>
                  <a:pt x="416" y="1496"/>
                  <a:pt x="169" y="1535"/>
                  <a:pt x="80" y="1822"/>
                </a:cubicBezTo>
                <a:cubicBezTo>
                  <a:pt x="0" y="2110"/>
                  <a:pt x="169" y="2357"/>
                  <a:pt x="456" y="2397"/>
                </a:cubicBezTo>
                <a:cubicBezTo>
                  <a:pt x="518" y="2411"/>
                  <a:pt x="584" y="2417"/>
                  <a:pt x="651" y="2417"/>
                </a:cubicBezTo>
                <a:cubicBezTo>
                  <a:pt x="807" y="2417"/>
                  <a:pt x="970" y="2385"/>
                  <a:pt x="1109" y="2357"/>
                </a:cubicBezTo>
                <a:cubicBezTo>
                  <a:pt x="1277" y="2357"/>
                  <a:pt x="1406" y="2317"/>
                  <a:pt x="1525" y="2317"/>
                </a:cubicBezTo>
                <a:cubicBezTo>
                  <a:pt x="1564" y="2397"/>
                  <a:pt x="1564" y="2486"/>
                  <a:pt x="1604" y="2605"/>
                </a:cubicBezTo>
                <a:cubicBezTo>
                  <a:pt x="1647" y="2716"/>
                  <a:pt x="1772" y="2820"/>
                  <a:pt x="1914" y="2820"/>
                </a:cubicBezTo>
                <a:cubicBezTo>
                  <a:pt x="1935" y="2820"/>
                  <a:pt x="1958" y="2818"/>
                  <a:pt x="1980" y="2812"/>
                </a:cubicBezTo>
                <a:cubicBezTo>
                  <a:pt x="2148" y="2773"/>
                  <a:pt x="2228" y="2605"/>
                  <a:pt x="2188" y="2446"/>
                </a:cubicBezTo>
                <a:cubicBezTo>
                  <a:pt x="2148" y="2357"/>
                  <a:pt x="2148" y="2317"/>
                  <a:pt x="2148" y="2278"/>
                </a:cubicBezTo>
                <a:cubicBezTo>
                  <a:pt x="2267" y="2238"/>
                  <a:pt x="2396" y="2238"/>
                  <a:pt x="2515" y="2238"/>
                </a:cubicBezTo>
                <a:cubicBezTo>
                  <a:pt x="2554" y="2238"/>
                  <a:pt x="2554" y="2199"/>
                  <a:pt x="2594" y="2199"/>
                </a:cubicBezTo>
                <a:cubicBezTo>
                  <a:pt x="2615" y="2205"/>
                  <a:pt x="2636" y="2208"/>
                  <a:pt x="2658" y="2208"/>
                </a:cubicBezTo>
                <a:cubicBezTo>
                  <a:pt x="2773" y="2208"/>
                  <a:pt x="2897" y="2124"/>
                  <a:pt x="2931" y="1991"/>
                </a:cubicBezTo>
                <a:cubicBezTo>
                  <a:pt x="2970" y="1862"/>
                  <a:pt x="2891" y="1654"/>
                  <a:pt x="2723" y="1615"/>
                </a:cubicBezTo>
                <a:cubicBezTo>
                  <a:pt x="2515" y="1575"/>
                  <a:pt x="2267" y="1535"/>
                  <a:pt x="2059" y="1535"/>
                </a:cubicBezTo>
                <a:cubicBezTo>
                  <a:pt x="2059" y="1120"/>
                  <a:pt x="2059" y="753"/>
                  <a:pt x="2148" y="377"/>
                </a:cubicBezTo>
                <a:cubicBezTo>
                  <a:pt x="2188" y="219"/>
                  <a:pt x="2099" y="51"/>
                  <a:pt x="1941" y="11"/>
                </a:cubicBezTo>
                <a:cubicBezTo>
                  <a:pt x="1919" y="4"/>
                  <a:pt x="1894" y="1"/>
                  <a:pt x="18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8"/>
          <p:cNvSpPr/>
          <p:nvPr/>
        </p:nvSpPr>
        <p:spPr>
          <a:xfrm>
            <a:off x="7829653" y="1098891"/>
            <a:ext cx="536404" cy="499230"/>
          </a:xfrm>
          <a:custGeom>
            <a:avLst/>
            <a:gdLst/>
            <a:ahLst/>
            <a:cxnLst/>
            <a:rect l="l" t="t" r="r" b="b"/>
            <a:pathLst>
              <a:path w="4792" h="4460" extrusionOk="0">
                <a:moveTo>
                  <a:pt x="3010" y="0"/>
                </a:moveTo>
                <a:cubicBezTo>
                  <a:pt x="2799" y="0"/>
                  <a:pt x="2589" y="151"/>
                  <a:pt x="2515" y="357"/>
                </a:cubicBezTo>
                <a:cubicBezTo>
                  <a:pt x="2396" y="1010"/>
                  <a:pt x="2317" y="1673"/>
                  <a:pt x="2357" y="2337"/>
                </a:cubicBezTo>
                <a:cubicBezTo>
                  <a:pt x="2268" y="2337"/>
                  <a:pt x="2228" y="2297"/>
                  <a:pt x="2149" y="2297"/>
                </a:cubicBezTo>
                <a:cubicBezTo>
                  <a:pt x="1822" y="2297"/>
                  <a:pt x="1446" y="2297"/>
                  <a:pt x="1119" y="2337"/>
                </a:cubicBezTo>
                <a:cubicBezTo>
                  <a:pt x="703" y="2337"/>
                  <a:pt x="248" y="2455"/>
                  <a:pt x="129" y="2911"/>
                </a:cubicBezTo>
                <a:cubicBezTo>
                  <a:pt x="1" y="3327"/>
                  <a:pt x="288" y="3693"/>
                  <a:pt x="703" y="3782"/>
                </a:cubicBezTo>
                <a:cubicBezTo>
                  <a:pt x="818" y="3806"/>
                  <a:pt x="936" y="3816"/>
                  <a:pt x="1054" y="3816"/>
                </a:cubicBezTo>
                <a:cubicBezTo>
                  <a:pt x="1321" y="3816"/>
                  <a:pt x="1588" y="3767"/>
                  <a:pt x="1822" y="3732"/>
                </a:cubicBezTo>
                <a:cubicBezTo>
                  <a:pt x="2020" y="3693"/>
                  <a:pt x="2268" y="3693"/>
                  <a:pt x="2475" y="3653"/>
                </a:cubicBezTo>
                <a:cubicBezTo>
                  <a:pt x="2515" y="3822"/>
                  <a:pt x="2515" y="3940"/>
                  <a:pt x="2565" y="4109"/>
                </a:cubicBezTo>
                <a:cubicBezTo>
                  <a:pt x="2629" y="4310"/>
                  <a:pt x="2832" y="4459"/>
                  <a:pt x="3017" y="4459"/>
                </a:cubicBezTo>
                <a:cubicBezTo>
                  <a:pt x="3059" y="4459"/>
                  <a:pt x="3100" y="4452"/>
                  <a:pt x="3139" y="4435"/>
                </a:cubicBezTo>
                <a:cubicBezTo>
                  <a:pt x="3426" y="4356"/>
                  <a:pt x="3554" y="4109"/>
                  <a:pt x="3465" y="3861"/>
                </a:cubicBezTo>
                <a:cubicBezTo>
                  <a:pt x="3465" y="3782"/>
                  <a:pt x="3426" y="3653"/>
                  <a:pt x="3426" y="3574"/>
                </a:cubicBezTo>
                <a:cubicBezTo>
                  <a:pt x="3634" y="3534"/>
                  <a:pt x="3842" y="3534"/>
                  <a:pt x="4049" y="3485"/>
                </a:cubicBezTo>
                <a:lnTo>
                  <a:pt x="4129" y="3485"/>
                </a:lnTo>
                <a:cubicBezTo>
                  <a:pt x="4164" y="3492"/>
                  <a:pt x="4199" y="3495"/>
                  <a:pt x="4234" y="3495"/>
                </a:cubicBezTo>
                <a:cubicBezTo>
                  <a:pt x="4443" y="3495"/>
                  <a:pt x="4635" y="3371"/>
                  <a:pt x="4703" y="3158"/>
                </a:cubicBezTo>
                <a:cubicBezTo>
                  <a:pt x="4792" y="2911"/>
                  <a:pt x="4624" y="2624"/>
                  <a:pt x="4376" y="2584"/>
                </a:cubicBezTo>
                <a:cubicBezTo>
                  <a:pt x="4000" y="2495"/>
                  <a:pt x="3673" y="2455"/>
                  <a:pt x="3307" y="2416"/>
                </a:cubicBezTo>
                <a:cubicBezTo>
                  <a:pt x="3257" y="1802"/>
                  <a:pt x="3307" y="1178"/>
                  <a:pt x="3465" y="604"/>
                </a:cubicBezTo>
                <a:cubicBezTo>
                  <a:pt x="3505" y="357"/>
                  <a:pt x="3386" y="70"/>
                  <a:pt x="3139" y="20"/>
                </a:cubicBezTo>
                <a:cubicBezTo>
                  <a:pt x="3097" y="7"/>
                  <a:pt x="3053" y="0"/>
                  <a:pt x="30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8"/>
          <p:cNvSpPr/>
          <p:nvPr/>
        </p:nvSpPr>
        <p:spPr>
          <a:xfrm>
            <a:off x="8255128" y="814124"/>
            <a:ext cx="304918" cy="269987"/>
          </a:xfrm>
          <a:custGeom>
            <a:avLst/>
            <a:gdLst/>
            <a:ahLst/>
            <a:cxnLst/>
            <a:rect l="l" t="t" r="r" b="b"/>
            <a:pathLst>
              <a:path w="2724" h="2412" extrusionOk="0">
                <a:moveTo>
                  <a:pt x="1400" y="0"/>
                </a:moveTo>
                <a:cubicBezTo>
                  <a:pt x="1264" y="0"/>
                  <a:pt x="1142" y="79"/>
                  <a:pt x="1110" y="218"/>
                </a:cubicBezTo>
                <a:cubicBezTo>
                  <a:pt x="1070" y="386"/>
                  <a:pt x="1030" y="584"/>
                  <a:pt x="991" y="753"/>
                </a:cubicBezTo>
                <a:cubicBezTo>
                  <a:pt x="931" y="753"/>
                  <a:pt x="868" y="752"/>
                  <a:pt x="806" y="752"/>
                </a:cubicBezTo>
                <a:cubicBezTo>
                  <a:pt x="479" y="752"/>
                  <a:pt x="147" y="780"/>
                  <a:pt x="80" y="1129"/>
                </a:cubicBezTo>
                <a:cubicBezTo>
                  <a:pt x="1" y="1416"/>
                  <a:pt x="199" y="1624"/>
                  <a:pt x="496" y="1663"/>
                </a:cubicBezTo>
                <a:lnTo>
                  <a:pt x="902" y="1663"/>
                </a:lnTo>
                <a:lnTo>
                  <a:pt x="902" y="2119"/>
                </a:lnTo>
                <a:cubicBezTo>
                  <a:pt x="902" y="2277"/>
                  <a:pt x="1030" y="2406"/>
                  <a:pt x="1189" y="2406"/>
                </a:cubicBezTo>
                <a:cubicBezTo>
                  <a:pt x="1209" y="2410"/>
                  <a:pt x="1230" y="2412"/>
                  <a:pt x="1251" y="2412"/>
                </a:cubicBezTo>
                <a:cubicBezTo>
                  <a:pt x="1437" y="2412"/>
                  <a:pt x="1612" y="2257"/>
                  <a:pt x="1684" y="2069"/>
                </a:cubicBezTo>
                <a:cubicBezTo>
                  <a:pt x="1733" y="1951"/>
                  <a:pt x="1733" y="1782"/>
                  <a:pt x="1733" y="1624"/>
                </a:cubicBezTo>
                <a:lnTo>
                  <a:pt x="2347" y="1624"/>
                </a:lnTo>
                <a:cubicBezTo>
                  <a:pt x="2476" y="1624"/>
                  <a:pt x="2595" y="1535"/>
                  <a:pt x="2634" y="1416"/>
                </a:cubicBezTo>
                <a:cubicBezTo>
                  <a:pt x="2634" y="1376"/>
                  <a:pt x="2674" y="1327"/>
                  <a:pt x="2674" y="1287"/>
                </a:cubicBezTo>
                <a:cubicBezTo>
                  <a:pt x="2723" y="1168"/>
                  <a:pt x="2634" y="961"/>
                  <a:pt x="2476" y="921"/>
                </a:cubicBezTo>
                <a:cubicBezTo>
                  <a:pt x="2228" y="881"/>
                  <a:pt x="1981" y="832"/>
                  <a:pt x="1733" y="832"/>
                </a:cubicBezTo>
                <a:lnTo>
                  <a:pt x="1733" y="584"/>
                </a:lnTo>
                <a:cubicBezTo>
                  <a:pt x="1733" y="545"/>
                  <a:pt x="1684" y="386"/>
                  <a:pt x="1684" y="386"/>
                </a:cubicBezTo>
                <a:cubicBezTo>
                  <a:pt x="1733" y="218"/>
                  <a:pt x="1644" y="50"/>
                  <a:pt x="1486" y="10"/>
                </a:cubicBezTo>
                <a:cubicBezTo>
                  <a:pt x="1457" y="4"/>
                  <a:pt x="1428" y="0"/>
                  <a:pt x="14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8"/>
          <p:cNvSpPr/>
          <p:nvPr/>
        </p:nvSpPr>
        <p:spPr>
          <a:xfrm>
            <a:off x="715100" y="1955556"/>
            <a:ext cx="711199" cy="823311"/>
          </a:xfrm>
          <a:custGeom>
            <a:avLst/>
            <a:gdLst/>
            <a:ahLst/>
            <a:cxnLst/>
            <a:rect l="l" t="t" r="r" b="b"/>
            <a:pathLst>
              <a:path w="8009" h="9271" extrusionOk="0">
                <a:moveTo>
                  <a:pt x="3965" y="0"/>
                </a:moveTo>
                <a:cubicBezTo>
                  <a:pt x="3861" y="0"/>
                  <a:pt x="3759" y="51"/>
                  <a:pt x="3712" y="134"/>
                </a:cubicBezTo>
                <a:cubicBezTo>
                  <a:pt x="3673" y="223"/>
                  <a:pt x="3633" y="263"/>
                  <a:pt x="3633" y="303"/>
                </a:cubicBezTo>
                <a:cubicBezTo>
                  <a:pt x="3425" y="1174"/>
                  <a:pt x="3178" y="1995"/>
                  <a:pt x="3019" y="2906"/>
                </a:cubicBezTo>
                <a:lnTo>
                  <a:pt x="2970" y="2857"/>
                </a:lnTo>
                <a:cubicBezTo>
                  <a:pt x="2604" y="2609"/>
                  <a:pt x="2227" y="2362"/>
                  <a:pt x="1821" y="2114"/>
                </a:cubicBezTo>
                <a:cubicBezTo>
                  <a:pt x="1485" y="1956"/>
                  <a:pt x="1158" y="1748"/>
                  <a:pt x="792" y="1619"/>
                </a:cubicBezTo>
                <a:cubicBezTo>
                  <a:pt x="748" y="1603"/>
                  <a:pt x="705" y="1595"/>
                  <a:pt x="663" y="1595"/>
                </a:cubicBezTo>
                <a:cubicBezTo>
                  <a:pt x="504" y="1595"/>
                  <a:pt x="368" y="1702"/>
                  <a:pt x="337" y="1827"/>
                </a:cubicBezTo>
                <a:cubicBezTo>
                  <a:pt x="297" y="1995"/>
                  <a:pt x="337" y="2114"/>
                  <a:pt x="455" y="2243"/>
                </a:cubicBezTo>
                <a:cubicBezTo>
                  <a:pt x="832" y="2698"/>
                  <a:pt x="1158" y="3233"/>
                  <a:pt x="1534" y="3767"/>
                </a:cubicBezTo>
                <a:cubicBezTo>
                  <a:pt x="1653" y="3975"/>
                  <a:pt x="1782" y="4143"/>
                  <a:pt x="1901" y="4341"/>
                </a:cubicBezTo>
                <a:cubicBezTo>
                  <a:pt x="1901" y="4391"/>
                  <a:pt x="1861" y="4391"/>
                  <a:pt x="1861" y="4391"/>
                </a:cubicBezTo>
                <a:cubicBezTo>
                  <a:pt x="1406" y="4678"/>
                  <a:pt x="990" y="4965"/>
                  <a:pt x="584" y="5252"/>
                </a:cubicBezTo>
                <a:cubicBezTo>
                  <a:pt x="416" y="5381"/>
                  <a:pt x="248" y="5460"/>
                  <a:pt x="129" y="5628"/>
                </a:cubicBezTo>
                <a:cubicBezTo>
                  <a:pt x="0" y="5747"/>
                  <a:pt x="0" y="5876"/>
                  <a:pt x="89" y="5995"/>
                </a:cubicBezTo>
                <a:cubicBezTo>
                  <a:pt x="155" y="6060"/>
                  <a:pt x="255" y="6133"/>
                  <a:pt x="355" y="6133"/>
                </a:cubicBezTo>
                <a:cubicBezTo>
                  <a:pt x="375" y="6133"/>
                  <a:pt x="396" y="6130"/>
                  <a:pt x="416" y="6123"/>
                </a:cubicBezTo>
                <a:cubicBezTo>
                  <a:pt x="832" y="6074"/>
                  <a:pt x="1198" y="5995"/>
                  <a:pt x="1614" y="5915"/>
                </a:cubicBezTo>
                <a:cubicBezTo>
                  <a:pt x="1732" y="5915"/>
                  <a:pt x="1861" y="5876"/>
                  <a:pt x="1980" y="5876"/>
                </a:cubicBezTo>
                <a:cubicBezTo>
                  <a:pt x="2029" y="6242"/>
                  <a:pt x="1980" y="6569"/>
                  <a:pt x="1940" y="6945"/>
                </a:cubicBezTo>
                <a:cubicBezTo>
                  <a:pt x="1940" y="7192"/>
                  <a:pt x="1901" y="7440"/>
                  <a:pt x="1901" y="7687"/>
                </a:cubicBezTo>
                <a:cubicBezTo>
                  <a:pt x="1861" y="7856"/>
                  <a:pt x="1861" y="8054"/>
                  <a:pt x="1861" y="8222"/>
                </a:cubicBezTo>
                <a:cubicBezTo>
                  <a:pt x="1861" y="8469"/>
                  <a:pt x="1821" y="8756"/>
                  <a:pt x="1901" y="9004"/>
                </a:cubicBezTo>
                <a:cubicBezTo>
                  <a:pt x="1928" y="9175"/>
                  <a:pt x="2055" y="9270"/>
                  <a:pt x="2199" y="9270"/>
                </a:cubicBezTo>
                <a:cubicBezTo>
                  <a:pt x="2264" y="9270"/>
                  <a:pt x="2332" y="9251"/>
                  <a:pt x="2396" y="9212"/>
                </a:cubicBezTo>
                <a:cubicBezTo>
                  <a:pt x="2475" y="9133"/>
                  <a:pt x="2564" y="9043"/>
                  <a:pt x="2604" y="8964"/>
                </a:cubicBezTo>
                <a:cubicBezTo>
                  <a:pt x="3019" y="8430"/>
                  <a:pt x="3306" y="7806"/>
                  <a:pt x="3593" y="7232"/>
                </a:cubicBezTo>
                <a:cubicBezTo>
                  <a:pt x="3712" y="7024"/>
                  <a:pt x="3841" y="6777"/>
                  <a:pt x="3960" y="6569"/>
                </a:cubicBezTo>
                <a:cubicBezTo>
                  <a:pt x="4049" y="6618"/>
                  <a:pt x="4128" y="6697"/>
                  <a:pt x="4207" y="6737"/>
                </a:cubicBezTo>
                <a:cubicBezTo>
                  <a:pt x="4752" y="7064"/>
                  <a:pt x="5247" y="7440"/>
                  <a:pt x="5742" y="7806"/>
                </a:cubicBezTo>
                <a:cubicBezTo>
                  <a:pt x="5900" y="7935"/>
                  <a:pt x="6068" y="8103"/>
                  <a:pt x="6276" y="8182"/>
                </a:cubicBezTo>
                <a:cubicBezTo>
                  <a:pt x="6311" y="8194"/>
                  <a:pt x="6343" y="8199"/>
                  <a:pt x="6373" y="8199"/>
                </a:cubicBezTo>
                <a:cubicBezTo>
                  <a:pt x="6446" y="8199"/>
                  <a:pt x="6507" y="8171"/>
                  <a:pt x="6563" y="8143"/>
                </a:cubicBezTo>
                <a:cubicBezTo>
                  <a:pt x="6682" y="8014"/>
                  <a:pt x="6682" y="7895"/>
                  <a:pt x="6603" y="7727"/>
                </a:cubicBezTo>
                <a:cubicBezTo>
                  <a:pt x="6395" y="7440"/>
                  <a:pt x="6187" y="7153"/>
                  <a:pt x="6029" y="6866"/>
                </a:cubicBezTo>
                <a:cubicBezTo>
                  <a:pt x="5781" y="6490"/>
                  <a:pt x="5534" y="6163"/>
                  <a:pt x="5286" y="5747"/>
                </a:cubicBezTo>
                <a:cubicBezTo>
                  <a:pt x="5247" y="5707"/>
                  <a:pt x="5247" y="5668"/>
                  <a:pt x="5326" y="5579"/>
                </a:cubicBezTo>
                <a:cubicBezTo>
                  <a:pt x="5494" y="5460"/>
                  <a:pt x="5692" y="5292"/>
                  <a:pt x="5860" y="5133"/>
                </a:cubicBezTo>
                <a:cubicBezTo>
                  <a:pt x="6355" y="4718"/>
                  <a:pt x="6850" y="4302"/>
                  <a:pt x="7385" y="3936"/>
                </a:cubicBezTo>
                <a:cubicBezTo>
                  <a:pt x="7553" y="3807"/>
                  <a:pt x="7721" y="3728"/>
                  <a:pt x="7880" y="3559"/>
                </a:cubicBezTo>
                <a:cubicBezTo>
                  <a:pt x="7969" y="3520"/>
                  <a:pt x="8008" y="3441"/>
                  <a:pt x="7969" y="3351"/>
                </a:cubicBezTo>
                <a:cubicBezTo>
                  <a:pt x="7926" y="3213"/>
                  <a:pt x="7829" y="3097"/>
                  <a:pt x="7666" y="3097"/>
                </a:cubicBezTo>
                <a:cubicBezTo>
                  <a:pt x="7643" y="3097"/>
                  <a:pt x="7618" y="3099"/>
                  <a:pt x="7593" y="3104"/>
                </a:cubicBezTo>
                <a:cubicBezTo>
                  <a:pt x="7137" y="3193"/>
                  <a:pt x="6731" y="3272"/>
                  <a:pt x="6316" y="3401"/>
                </a:cubicBezTo>
                <a:cubicBezTo>
                  <a:pt x="6147" y="3441"/>
                  <a:pt x="5989" y="3480"/>
                  <a:pt x="5781" y="3559"/>
                </a:cubicBezTo>
                <a:cubicBezTo>
                  <a:pt x="5821" y="3520"/>
                  <a:pt x="5821" y="3480"/>
                  <a:pt x="5821" y="3441"/>
                </a:cubicBezTo>
                <a:cubicBezTo>
                  <a:pt x="6147" y="2946"/>
                  <a:pt x="6484" y="2411"/>
                  <a:pt x="6811" y="1867"/>
                </a:cubicBezTo>
                <a:cubicBezTo>
                  <a:pt x="6929" y="1619"/>
                  <a:pt x="7098" y="1372"/>
                  <a:pt x="7177" y="1085"/>
                </a:cubicBezTo>
                <a:cubicBezTo>
                  <a:pt x="7226" y="966"/>
                  <a:pt x="7177" y="837"/>
                  <a:pt x="7098" y="758"/>
                </a:cubicBezTo>
                <a:cubicBezTo>
                  <a:pt x="7049" y="742"/>
                  <a:pt x="7004" y="732"/>
                  <a:pt x="6961" y="732"/>
                </a:cubicBezTo>
                <a:cubicBezTo>
                  <a:pt x="6900" y="732"/>
                  <a:pt x="6841" y="751"/>
                  <a:pt x="6771" y="798"/>
                </a:cubicBezTo>
                <a:cubicBezTo>
                  <a:pt x="6484" y="1005"/>
                  <a:pt x="6187" y="1174"/>
                  <a:pt x="5900" y="1421"/>
                </a:cubicBezTo>
                <a:cubicBezTo>
                  <a:pt x="5494" y="1748"/>
                  <a:pt x="5078" y="2074"/>
                  <a:pt x="4663" y="2451"/>
                </a:cubicBezTo>
                <a:cubicBezTo>
                  <a:pt x="4623" y="2411"/>
                  <a:pt x="4623" y="2322"/>
                  <a:pt x="4623" y="2282"/>
                </a:cubicBezTo>
                <a:cubicBezTo>
                  <a:pt x="4544" y="1748"/>
                  <a:pt x="4455" y="1213"/>
                  <a:pt x="4375" y="718"/>
                </a:cubicBezTo>
                <a:cubicBezTo>
                  <a:pt x="4336" y="510"/>
                  <a:pt x="4296" y="303"/>
                  <a:pt x="4207" y="134"/>
                </a:cubicBezTo>
                <a:cubicBezTo>
                  <a:pt x="4151" y="41"/>
                  <a:pt x="4057" y="0"/>
                  <a:pt x="39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4CA9E8CA-73D5-4E5D-83EB-186FDA95F003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06/11/2022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94D1B59-10ED-4997-8870-4B2BF94299E9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0B17B9-5957-4EB3-BF3B-0A5FE3EB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E8CA-73D5-4E5D-83EB-186FDA95F00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F232A4-A8F2-48DD-B2DF-A00BDE2E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306EEA-9B12-4664-AD83-0EECED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D1B59-10ED-4997-8870-4B2BF94299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8B5F23B-8104-40F5-87D1-3BF03A494A6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7A49"/>
              </a:buClr>
              <a:buSzPts val="3500"/>
              <a:buFont typeface="Changa One"/>
              <a:buNone/>
              <a:defRPr sz="3500">
                <a:solidFill>
                  <a:srgbClr val="007A49"/>
                </a:solidFill>
                <a:latin typeface="Changa One"/>
                <a:ea typeface="Changa One"/>
                <a:cs typeface="Changa One"/>
                <a:sym typeface="Chang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●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○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■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●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○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■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●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○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Sen"/>
              <a:buChar char="■"/>
              <a:defRPr>
                <a:solidFill>
                  <a:schemeClr val="accent4"/>
                </a:solidFill>
                <a:latin typeface="Sen"/>
                <a:ea typeface="Sen"/>
                <a:cs typeface="Sen"/>
                <a:sym typeface="S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4" r:id="rId4"/>
    <p:sldLayoutId id="2147483667" r:id="rId5"/>
    <p:sldLayoutId id="2147483683" r:id="rId6"/>
    <p:sldLayoutId id="214748368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50">
          <p15:clr>
            <a:srgbClr val="00FFFF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00FFFF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BBDDEC23-5339-415F-9A58-3AB8D537578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7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9E8CA-73D5-4E5D-83EB-186FDA95F00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06/11/2022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7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7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D1B59-10ED-4997-8870-4B2BF94299E9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3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1.png"/><Relationship Id="rId7" Type="http://schemas.openxmlformats.org/officeDocument/2006/relationships/audio" Target="../media/audio4.wav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microsoft.com/office/2007/relationships/hdphoto" Target="../media/hdphoto2.wdp"/><Relationship Id="rId24" Type="http://schemas.openxmlformats.org/officeDocument/2006/relationships/audio" Target="../media/audio1.wav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14.jp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24" Type="http://schemas.openxmlformats.org/officeDocument/2006/relationships/audio" Target="../media/audio1.wav"/><Relationship Id="rId5" Type="http://schemas.openxmlformats.org/officeDocument/2006/relationships/audio" Target="../media/audio4.wav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3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24" Type="http://schemas.openxmlformats.org/officeDocument/2006/relationships/audio" Target="../media/audio3.wav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jp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9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4.jp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42"/>
          <p:cNvGrpSpPr/>
          <p:nvPr/>
        </p:nvGrpSpPr>
        <p:grpSpPr>
          <a:xfrm>
            <a:off x="3688729" y="-786031"/>
            <a:ext cx="2498592" cy="1816471"/>
            <a:chOff x="3688729" y="-786031"/>
            <a:chExt cx="2498592" cy="1816471"/>
          </a:xfrm>
        </p:grpSpPr>
        <p:grpSp>
          <p:nvGrpSpPr>
            <p:cNvPr id="464" name="Google Shape;464;p42"/>
            <p:cNvGrpSpPr/>
            <p:nvPr/>
          </p:nvGrpSpPr>
          <p:grpSpPr>
            <a:xfrm>
              <a:off x="3688729" y="-786031"/>
              <a:ext cx="2498592" cy="1816471"/>
              <a:chOff x="3624222" y="-1209343"/>
              <a:chExt cx="3238197" cy="2354161"/>
            </a:xfrm>
          </p:grpSpPr>
          <p:sp>
            <p:nvSpPr>
              <p:cNvPr id="465" name="Google Shape;465;p42"/>
              <p:cNvSpPr/>
              <p:nvPr/>
            </p:nvSpPr>
            <p:spPr>
              <a:xfrm rot="-708049">
                <a:off x="3716096" y="-36529"/>
                <a:ext cx="1429577" cy="1046223"/>
              </a:xfrm>
              <a:custGeom>
                <a:avLst/>
                <a:gdLst/>
                <a:ahLst/>
                <a:cxnLst/>
                <a:rect l="l" t="t" r="r" b="b"/>
                <a:pathLst>
                  <a:path w="19701" h="14418" extrusionOk="0">
                    <a:moveTo>
                      <a:pt x="13937" y="0"/>
                    </a:moveTo>
                    <a:cubicBezTo>
                      <a:pt x="13937" y="0"/>
                      <a:pt x="1759" y="5121"/>
                      <a:pt x="1832" y="6000"/>
                    </a:cubicBezTo>
                    <a:cubicBezTo>
                      <a:pt x="1856" y="6351"/>
                      <a:pt x="2560" y="6462"/>
                      <a:pt x="3439" y="6462"/>
                    </a:cubicBezTo>
                    <a:cubicBezTo>
                      <a:pt x="4940" y="6462"/>
                      <a:pt x="6952" y="6138"/>
                      <a:pt x="6953" y="6138"/>
                    </a:cubicBezTo>
                    <a:lnTo>
                      <a:pt x="6953" y="6138"/>
                    </a:lnTo>
                    <a:cubicBezTo>
                      <a:pt x="6952" y="6138"/>
                      <a:pt x="1" y="8955"/>
                      <a:pt x="237" y="9801"/>
                    </a:cubicBezTo>
                    <a:cubicBezTo>
                      <a:pt x="253" y="9872"/>
                      <a:pt x="361" y="9903"/>
                      <a:pt x="538" y="9903"/>
                    </a:cubicBezTo>
                    <a:cubicBezTo>
                      <a:pt x="1804" y="9903"/>
                      <a:pt x="6611" y="8312"/>
                      <a:pt x="6611" y="8312"/>
                    </a:cubicBezTo>
                    <a:lnTo>
                      <a:pt x="6611" y="8312"/>
                    </a:lnTo>
                    <a:cubicBezTo>
                      <a:pt x="6611" y="8312"/>
                      <a:pt x="1694" y="13123"/>
                      <a:pt x="2540" y="13774"/>
                    </a:cubicBezTo>
                    <a:cubicBezTo>
                      <a:pt x="2563" y="13792"/>
                      <a:pt x="2596" y="13801"/>
                      <a:pt x="2637" y="13801"/>
                    </a:cubicBezTo>
                    <a:cubicBezTo>
                      <a:pt x="3576" y="13801"/>
                      <a:pt x="9053" y="9191"/>
                      <a:pt x="9053" y="9191"/>
                    </a:cubicBezTo>
                    <a:lnTo>
                      <a:pt x="9053" y="9191"/>
                    </a:lnTo>
                    <a:cubicBezTo>
                      <a:pt x="9053" y="9191"/>
                      <a:pt x="7221" y="14417"/>
                      <a:pt x="12106" y="14417"/>
                    </a:cubicBezTo>
                    <a:cubicBezTo>
                      <a:pt x="12119" y="14417"/>
                      <a:pt x="12133" y="14418"/>
                      <a:pt x="12146" y="14418"/>
                    </a:cubicBezTo>
                    <a:cubicBezTo>
                      <a:pt x="13146" y="14418"/>
                      <a:pt x="11521" y="13175"/>
                      <a:pt x="11023" y="11568"/>
                    </a:cubicBezTo>
                    <a:cubicBezTo>
                      <a:pt x="10434" y="9685"/>
                      <a:pt x="11773" y="9138"/>
                      <a:pt x="13034" y="9138"/>
                    </a:cubicBezTo>
                    <a:cubicBezTo>
                      <a:pt x="13953" y="9138"/>
                      <a:pt x="14831" y="9429"/>
                      <a:pt x="14890" y="9704"/>
                    </a:cubicBezTo>
                    <a:cubicBezTo>
                      <a:pt x="14784" y="10550"/>
                      <a:pt x="12374" y="13774"/>
                      <a:pt x="13359" y="14140"/>
                    </a:cubicBezTo>
                    <a:cubicBezTo>
                      <a:pt x="13386" y="14151"/>
                      <a:pt x="13419" y="14156"/>
                      <a:pt x="13456" y="14156"/>
                    </a:cubicBezTo>
                    <a:cubicBezTo>
                      <a:pt x="14517" y="14156"/>
                      <a:pt x="19701" y="10111"/>
                      <a:pt x="19701" y="10111"/>
                    </a:cubicBezTo>
                    <a:lnTo>
                      <a:pt x="1393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2"/>
              <p:cNvSpPr/>
              <p:nvPr/>
            </p:nvSpPr>
            <p:spPr>
              <a:xfrm rot="-708049">
                <a:off x="4559170" y="-1003883"/>
                <a:ext cx="2168565" cy="1541252"/>
              </a:xfrm>
              <a:custGeom>
                <a:avLst/>
                <a:gdLst/>
                <a:ahLst/>
                <a:cxnLst/>
                <a:rect l="l" t="t" r="r" b="b"/>
                <a:pathLst>
                  <a:path w="29885" h="21240" extrusionOk="0">
                    <a:moveTo>
                      <a:pt x="20417" y="1"/>
                    </a:moveTo>
                    <a:lnTo>
                      <a:pt x="0" y="8548"/>
                    </a:lnTo>
                    <a:lnTo>
                      <a:pt x="7188" y="21239"/>
                    </a:lnTo>
                    <a:lnTo>
                      <a:pt x="29884" y="10347"/>
                    </a:lnTo>
                    <a:lnTo>
                      <a:pt x="20417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42"/>
            <p:cNvGrpSpPr/>
            <p:nvPr/>
          </p:nvGrpSpPr>
          <p:grpSpPr>
            <a:xfrm>
              <a:off x="3688729" y="-786031"/>
              <a:ext cx="2498592" cy="1816471"/>
              <a:chOff x="3624222" y="-1209343"/>
              <a:chExt cx="3238197" cy="2354161"/>
            </a:xfrm>
          </p:grpSpPr>
          <p:sp>
            <p:nvSpPr>
              <p:cNvPr id="468" name="Google Shape;468;p42"/>
              <p:cNvSpPr/>
              <p:nvPr/>
            </p:nvSpPr>
            <p:spPr>
              <a:xfrm rot="-708049">
                <a:off x="3716096" y="-36529"/>
                <a:ext cx="1429577" cy="1046223"/>
              </a:xfrm>
              <a:custGeom>
                <a:avLst/>
                <a:gdLst/>
                <a:ahLst/>
                <a:cxnLst/>
                <a:rect l="l" t="t" r="r" b="b"/>
                <a:pathLst>
                  <a:path w="19701" h="14418" extrusionOk="0">
                    <a:moveTo>
                      <a:pt x="13937" y="0"/>
                    </a:moveTo>
                    <a:cubicBezTo>
                      <a:pt x="13937" y="0"/>
                      <a:pt x="1759" y="5121"/>
                      <a:pt x="1832" y="6000"/>
                    </a:cubicBezTo>
                    <a:cubicBezTo>
                      <a:pt x="1856" y="6351"/>
                      <a:pt x="2560" y="6462"/>
                      <a:pt x="3439" y="6462"/>
                    </a:cubicBezTo>
                    <a:cubicBezTo>
                      <a:pt x="4940" y="6462"/>
                      <a:pt x="6952" y="6138"/>
                      <a:pt x="6953" y="6138"/>
                    </a:cubicBezTo>
                    <a:lnTo>
                      <a:pt x="6953" y="6138"/>
                    </a:lnTo>
                    <a:cubicBezTo>
                      <a:pt x="6952" y="6138"/>
                      <a:pt x="1" y="8955"/>
                      <a:pt x="237" y="9801"/>
                    </a:cubicBezTo>
                    <a:cubicBezTo>
                      <a:pt x="253" y="9872"/>
                      <a:pt x="361" y="9903"/>
                      <a:pt x="538" y="9903"/>
                    </a:cubicBezTo>
                    <a:cubicBezTo>
                      <a:pt x="1804" y="9903"/>
                      <a:pt x="6611" y="8312"/>
                      <a:pt x="6611" y="8312"/>
                    </a:cubicBezTo>
                    <a:lnTo>
                      <a:pt x="6611" y="8312"/>
                    </a:lnTo>
                    <a:cubicBezTo>
                      <a:pt x="6611" y="8312"/>
                      <a:pt x="1694" y="13123"/>
                      <a:pt x="2540" y="13774"/>
                    </a:cubicBezTo>
                    <a:cubicBezTo>
                      <a:pt x="2563" y="13792"/>
                      <a:pt x="2596" y="13801"/>
                      <a:pt x="2637" y="13801"/>
                    </a:cubicBezTo>
                    <a:cubicBezTo>
                      <a:pt x="3576" y="13801"/>
                      <a:pt x="9053" y="9191"/>
                      <a:pt x="9053" y="9191"/>
                    </a:cubicBezTo>
                    <a:lnTo>
                      <a:pt x="9053" y="9191"/>
                    </a:lnTo>
                    <a:cubicBezTo>
                      <a:pt x="9053" y="9191"/>
                      <a:pt x="7221" y="14417"/>
                      <a:pt x="12106" y="14417"/>
                    </a:cubicBezTo>
                    <a:cubicBezTo>
                      <a:pt x="12119" y="14417"/>
                      <a:pt x="12133" y="14418"/>
                      <a:pt x="12146" y="14418"/>
                    </a:cubicBezTo>
                    <a:cubicBezTo>
                      <a:pt x="13146" y="14418"/>
                      <a:pt x="11521" y="13175"/>
                      <a:pt x="11023" y="11568"/>
                    </a:cubicBezTo>
                    <a:cubicBezTo>
                      <a:pt x="10434" y="9685"/>
                      <a:pt x="11773" y="9138"/>
                      <a:pt x="13034" y="9138"/>
                    </a:cubicBezTo>
                    <a:cubicBezTo>
                      <a:pt x="13953" y="9138"/>
                      <a:pt x="14831" y="9429"/>
                      <a:pt x="14890" y="9704"/>
                    </a:cubicBezTo>
                    <a:cubicBezTo>
                      <a:pt x="14784" y="10550"/>
                      <a:pt x="12374" y="13774"/>
                      <a:pt x="13359" y="14140"/>
                    </a:cubicBezTo>
                    <a:cubicBezTo>
                      <a:pt x="13386" y="14151"/>
                      <a:pt x="13419" y="14156"/>
                      <a:pt x="13456" y="14156"/>
                    </a:cubicBezTo>
                    <a:cubicBezTo>
                      <a:pt x="14517" y="14156"/>
                      <a:pt x="19701" y="10111"/>
                      <a:pt x="19701" y="10111"/>
                    </a:cubicBezTo>
                    <a:lnTo>
                      <a:pt x="13937" y="0"/>
                    </a:lnTo>
                    <a:close/>
                  </a:path>
                </a:pathLst>
              </a:custGeom>
              <a:solidFill>
                <a:srgbClr val="BA73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2"/>
              <p:cNvSpPr/>
              <p:nvPr/>
            </p:nvSpPr>
            <p:spPr>
              <a:xfrm rot="-708049">
                <a:off x="4559170" y="-1003883"/>
                <a:ext cx="2168565" cy="1541252"/>
              </a:xfrm>
              <a:custGeom>
                <a:avLst/>
                <a:gdLst/>
                <a:ahLst/>
                <a:cxnLst/>
                <a:rect l="l" t="t" r="r" b="b"/>
                <a:pathLst>
                  <a:path w="29885" h="21240" extrusionOk="0">
                    <a:moveTo>
                      <a:pt x="20417" y="1"/>
                    </a:moveTo>
                    <a:lnTo>
                      <a:pt x="0" y="8548"/>
                    </a:lnTo>
                    <a:lnTo>
                      <a:pt x="7188" y="21239"/>
                    </a:lnTo>
                    <a:lnTo>
                      <a:pt x="29884" y="10347"/>
                    </a:lnTo>
                    <a:lnTo>
                      <a:pt x="2041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0" name="Google Shape;470;p42"/>
          <p:cNvSpPr txBox="1">
            <a:spLocks noGrp="1"/>
          </p:cNvSpPr>
          <p:nvPr>
            <p:ph type="ctrTitle"/>
          </p:nvPr>
        </p:nvSpPr>
        <p:spPr>
          <a:xfrm>
            <a:off x="731520" y="1046650"/>
            <a:ext cx="7893101" cy="14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15: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AT THE DINING TABLE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71" name="Google Shape;471;p42"/>
          <p:cNvSpPr txBox="1">
            <a:spLocks noGrp="1"/>
          </p:cNvSpPr>
          <p:nvPr>
            <p:ph type="subTitle" idx="1"/>
          </p:nvPr>
        </p:nvSpPr>
        <p:spPr>
          <a:xfrm>
            <a:off x="2562316" y="2626922"/>
            <a:ext cx="4065300" cy="40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solidFill>
                  <a:srgbClr val="FF8054"/>
                </a:solidFill>
              </a:rPr>
              <a:t>LESSON 2.2</a:t>
            </a:r>
            <a:endParaRPr sz="2400">
              <a:solidFill>
                <a:srgbClr val="FF8054"/>
              </a:solidFill>
            </a:endParaRPr>
          </a:p>
        </p:txBody>
      </p:sp>
      <p:sp>
        <p:nvSpPr>
          <p:cNvPr id="472" name="Google Shape;472;p42"/>
          <p:cNvSpPr/>
          <p:nvPr/>
        </p:nvSpPr>
        <p:spPr>
          <a:xfrm>
            <a:off x="4207825" y="4713200"/>
            <a:ext cx="830289" cy="130848"/>
          </a:xfrm>
          <a:custGeom>
            <a:avLst/>
            <a:gdLst/>
            <a:ahLst/>
            <a:cxnLst/>
            <a:rect l="l" t="t" r="r" b="b"/>
            <a:pathLst>
              <a:path w="12031" h="1896" extrusionOk="0">
                <a:moveTo>
                  <a:pt x="6809" y="0"/>
                </a:moveTo>
                <a:cubicBezTo>
                  <a:pt x="6687" y="0"/>
                  <a:pt x="6565" y="22"/>
                  <a:pt x="6435" y="63"/>
                </a:cubicBezTo>
                <a:cubicBezTo>
                  <a:pt x="6227" y="102"/>
                  <a:pt x="6019" y="221"/>
                  <a:pt x="5851" y="389"/>
                </a:cubicBezTo>
                <a:cubicBezTo>
                  <a:pt x="5732" y="508"/>
                  <a:pt x="5603" y="637"/>
                  <a:pt x="5445" y="716"/>
                </a:cubicBezTo>
                <a:cubicBezTo>
                  <a:pt x="5285" y="845"/>
                  <a:pt x="5126" y="899"/>
                  <a:pt x="4948" y="899"/>
                </a:cubicBezTo>
                <a:cubicBezTo>
                  <a:pt x="4895" y="899"/>
                  <a:pt x="4839" y="894"/>
                  <a:pt x="4781" y="884"/>
                </a:cubicBezTo>
                <a:cubicBezTo>
                  <a:pt x="4613" y="845"/>
                  <a:pt x="4455" y="716"/>
                  <a:pt x="4286" y="637"/>
                </a:cubicBezTo>
                <a:cubicBezTo>
                  <a:pt x="4039" y="469"/>
                  <a:pt x="3752" y="310"/>
                  <a:pt x="3465" y="182"/>
                </a:cubicBezTo>
                <a:cubicBezTo>
                  <a:pt x="3312" y="120"/>
                  <a:pt x="3159" y="87"/>
                  <a:pt x="3010" y="87"/>
                </a:cubicBezTo>
                <a:cubicBezTo>
                  <a:pt x="2755" y="87"/>
                  <a:pt x="2513" y="183"/>
                  <a:pt x="2307" y="389"/>
                </a:cubicBezTo>
                <a:cubicBezTo>
                  <a:pt x="2178" y="469"/>
                  <a:pt x="2020" y="637"/>
                  <a:pt x="1891" y="716"/>
                </a:cubicBezTo>
                <a:cubicBezTo>
                  <a:pt x="1683" y="964"/>
                  <a:pt x="1396" y="1092"/>
                  <a:pt x="1109" y="1092"/>
                </a:cubicBezTo>
                <a:cubicBezTo>
                  <a:pt x="901" y="1092"/>
                  <a:pt x="693" y="1053"/>
                  <a:pt x="495" y="1053"/>
                </a:cubicBezTo>
                <a:cubicBezTo>
                  <a:pt x="366" y="1053"/>
                  <a:pt x="248" y="1053"/>
                  <a:pt x="158" y="1092"/>
                </a:cubicBezTo>
                <a:cubicBezTo>
                  <a:pt x="0" y="1211"/>
                  <a:pt x="0" y="1459"/>
                  <a:pt x="119" y="1627"/>
                </a:cubicBezTo>
                <a:cubicBezTo>
                  <a:pt x="158" y="1666"/>
                  <a:pt x="248" y="1706"/>
                  <a:pt x="287" y="1706"/>
                </a:cubicBezTo>
                <a:cubicBezTo>
                  <a:pt x="366" y="1746"/>
                  <a:pt x="446" y="1746"/>
                  <a:pt x="535" y="1795"/>
                </a:cubicBezTo>
                <a:cubicBezTo>
                  <a:pt x="735" y="1827"/>
                  <a:pt x="961" y="1885"/>
                  <a:pt x="1171" y="1885"/>
                </a:cubicBezTo>
                <a:cubicBezTo>
                  <a:pt x="1221" y="1885"/>
                  <a:pt x="1269" y="1882"/>
                  <a:pt x="1317" y="1874"/>
                </a:cubicBezTo>
                <a:cubicBezTo>
                  <a:pt x="1683" y="1835"/>
                  <a:pt x="2020" y="1627"/>
                  <a:pt x="2346" y="1419"/>
                </a:cubicBezTo>
                <a:cubicBezTo>
                  <a:pt x="2475" y="1300"/>
                  <a:pt x="2594" y="1171"/>
                  <a:pt x="2762" y="1053"/>
                </a:cubicBezTo>
                <a:cubicBezTo>
                  <a:pt x="2836" y="997"/>
                  <a:pt x="2930" y="961"/>
                  <a:pt x="3019" y="961"/>
                </a:cubicBezTo>
                <a:cubicBezTo>
                  <a:pt x="3072" y="961"/>
                  <a:pt x="3123" y="974"/>
                  <a:pt x="3168" y="1003"/>
                </a:cubicBezTo>
                <a:cubicBezTo>
                  <a:pt x="3297" y="1003"/>
                  <a:pt x="3376" y="1053"/>
                  <a:pt x="3504" y="1092"/>
                </a:cubicBezTo>
                <a:cubicBezTo>
                  <a:pt x="3791" y="1211"/>
                  <a:pt x="4039" y="1379"/>
                  <a:pt x="4326" y="1459"/>
                </a:cubicBezTo>
                <a:cubicBezTo>
                  <a:pt x="4532" y="1553"/>
                  <a:pt x="4738" y="1596"/>
                  <a:pt x="4940" y="1596"/>
                </a:cubicBezTo>
                <a:cubicBezTo>
                  <a:pt x="5184" y="1596"/>
                  <a:pt x="5421" y="1533"/>
                  <a:pt x="5643" y="1419"/>
                </a:cubicBezTo>
                <a:cubicBezTo>
                  <a:pt x="5890" y="1340"/>
                  <a:pt x="6098" y="1171"/>
                  <a:pt x="6306" y="1053"/>
                </a:cubicBezTo>
                <a:cubicBezTo>
                  <a:pt x="6474" y="964"/>
                  <a:pt x="6593" y="924"/>
                  <a:pt x="6761" y="924"/>
                </a:cubicBezTo>
                <a:cubicBezTo>
                  <a:pt x="6930" y="924"/>
                  <a:pt x="7048" y="964"/>
                  <a:pt x="7177" y="1003"/>
                </a:cubicBezTo>
                <a:cubicBezTo>
                  <a:pt x="7504" y="1132"/>
                  <a:pt x="7830" y="1251"/>
                  <a:pt x="8117" y="1379"/>
                </a:cubicBezTo>
                <a:cubicBezTo>
                  <a:pt x="8343" y="1444"/>
                  <a:pt x="8568" y="1488"/>
                  <a:pt x="8786" y="1488"/>
                </a:cubicBezTo>
                <a:cubicBezTo>
                  <a:pt x="8970" y="1488"/>
                  <a:pt x="9148" y="1456"/>
                  <a:pt x="9315" y="1379"/>
                </a:cubicBezTo>
                <a:cubicBezTo>
                  <a:pt x="9523" y="1300"/>
                  <a:pt x="9731" y="1171"/>
                  <a:pt x="9939" y="1092"/>
                </a:cubicBezTo>
                <a:cubicBezTo>
                  <a:pt x="10054" y="1041"/>
                  <a:pt x="10169" y="1016"/>
                  <a:pt x="10285" y="1016"/>
                </a:cubicBezTo>
                <a:cubicBezTo>
                  <a:pt x="10456" y="1016"/>
                  <a:pt x="10628" y="1071"/>
                  <a:pt x="10800" y="1171"/>
                </a:cubicBezTo>
                <a:cubicBezTo>
                  <a:pt x="11048" y="1379"/>
                  <a:pt x="11295" y="1548"/>
                  <a:pt x="11543" y="1746"/>
                </a:cubicBezTo>
                <a:cubicBezTo>
                  <a:pt x="11582" y="1795"/>
                  <a:pt x="11671" y="1874"/>
                  <a:pt x="11711" y="1874"/>
                </a:cubicBezTo>
                <a:cubicBezTo>
                  <a:pt x="11741" y="1889"/>
                  <a:pt x="11771" y="1895"/>
                  <a:pt x="11799" y="1895"/>
                </a:cubicBezTo>
                <a:cubicBezTo>
                  <a:pt x="11930" y="1895"/>
                  <a:pt x="12030" y="1758"/>
                  <a:pt x="11998" y="1587"/>
                </a:cubicBezTo>
                <a:cubicBezTo>
                  <a:pt x="11998" y="1548"/>
                  <a:pt x="11998" y="1459"/>
                  <a:pt x="11958" y="1379"/>
                </a:cubicBezTo>
                <a:cubicBezTo>
                  <a:pt x="11750" y="964"/>
                  <a:pt x="11463" y="637"/>
                  <a:pt x="11087" y="389"/>
                </a:cubicBezTo>
                <a:cubicBezTo>
                  <a:pt x="10861" y="218"/>
                  <a:pt x="10615" y="127"/>
                  <a:pt x="10361" y="127"/>
                </a:cubicBezTo>
                <a:cubicBezTo>
                  <a:pt x="10248" y="127"/>
                  <a:pt x="10134" y="145"/>
                  <a:pt x="10018" y="182"/>
                </a:cubicBezTo>
                <a:cubicBezTo>
                  <a:pt x="9810" y="261"/>
                  <a:pt x="9602" y="389"/>
                  <a:pt x="9404" y="508"/>
                </a:cubicBezTo>
                <a:cubicBezTo>
                  <a:pt x="9236" y="637"/>
                  <a:pt x="9068" y="716"/>
                  <a:pt x="8860" y="756"/>
                </a:cubicBezTo>
                <a:lnTo>
                  <a:pt x="8781" y="756"/>
                </a:lnTo>
                <a:cubicBezTo>
                  <a:pt x="8533" y="716"/>
                  <a:pt x="8325" y="637"/>
                  <a:pt x="8117" y="508"/>
                </a:cubicBezTo>
                <a:cubicBezTo>
                  <a:pt x="7830" y="350"/>
                  <a:pt x="7583" y="182"/>
                  <a:pt x="7256" y="102"/>
                </a:cubicBezTo>
                <a:cubicBezTo>
                  <a:pt x="7100" y="32"/>
                  <a:pt x="6955" y="0"/>
                  <a:pt x="680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42"/>
          <p:cNvGrpSpPr/>
          <p:nvPr/>
        </p:nvGrpSpPr>
        <p:grpSpPr>
          <a:xfrm>
            <a:off x="2997619" y="3036645"/>
            <a:ext cx="3250699" cy="1460007"/>
            <a:chOff x="2763650" y="2539062"/>
            <a:chExt cx="3616710" cy="1624395"/>
          </a:xfrm>
        </p:grpSpPr>
        <p:grpSp>
          <p:nvGrpSpPr>
            <p:cNvPr id="474" name="Google Shape;474;p42"/>
            <p:cNvGrpSpPr/>
            <p:nvPr/>
          </p:nvGrpSpPr>
          <p:grpSpPr>
            <a:xfrm>
              <a:off x="4232071" y="2539062"/>
              <a:ext cx="679858" cy="621186"/>
              <a:chOff x="4384704" y="3191287"/>
              <a:chExt cx="620592" cy="567034"/>
            </a:xfrm>
          </p:grpSpPr>
          <p:sp>
            <p:nvSpPr>
              <p:cNvPr id="475" name="Google Shape;475;p42"/>
              <p:cNvSpPr/>
              <p:nvPr/>
            </p:nvSpPr>
            <p:spPr>
              <a:xfrm>
                <a:off x="4619079" y="3376469"/>
                <a:ext cx="71012" cy="83199"/>
              </a:xfrm>
              <a:custGeom>
                <a:avLst/>
                <a:gdLst/>
                <a:ahLst/>
                <a:cxnLst/>
                <a:rect l="l" t="t" r="r" b="b"/>
                <a:pathLst>
                  <a:path w="612" h="717" extrusionOk="0">
                    <a:moveTo>
                      <a:pt x="277" y="0"/>
                    </a:moveTo>
                    <a:lnTo>
                      <a:pt x="1" y="245"/>
                    </a:lnTo>
                    <a:lnTo>
                      <a:pt x="440" y="717"/>
                    </a:lnTo>
                    <a:lnTo>
                      <a:pt x="611" y="481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2"/>
              <p:cNvSpPr/>
              <p:nvPr/>
            </p:nvSpPr>
            <p:spPr>
              <a:xfrm>
                <a:off x="4765098" y="3374481"/>
                <a:ext cx="63354" cy="6718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79" extrusionOk="0">
                    <a:moveTo>
                      <a:pt x="342" y="0"/>
                    </a:moveTo>
                    <a:lnTo>
                      <a:pt x="1" y="277"/>
                    </a:lnTo>
                    <a:lnTo>
                      <a:pt x="269" y="578"/>
                    </a:lnTo>
                    <a:lnTo>
                      <a:pt x="546" y="375"/>
                    </a:lnTo>
                    <a:lnTo>
                      <a:pt x="3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2"/>
              <p:cNvSpPr/>
              <p:nvPr/>
            </p:nvSpPr>
            <p:spPr>
              <a:xfrm>
                <a:off x="4693072" y="3603585"/>
                <a:ext cx="70896" cy="63356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46" extrusionOk="0">
                    <a:moveTo>
                      <a:pt x="236" y="0"/>
                    </a:moveTo>
                    <a:lnTo>
                      <a:pt x="0" y="407"/>
                    </a:lnTo>
                    <a:lnTo>
                      <a:pt x="407" y="546"/>
                    </a:lnTo>
                    <a:lnTo>
                      <a:pt x="611" y="310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2"/>
              <p:cNvSpPr/>
              <p:nvPr/>
            </p:nvSpPr>
            <p:spPr>
              <a:xfrm>
                <a:off x="4934400" y="3488240"/>
                <a:ext cx="70896" cy="74728"/>
              </a:xfrm>
              <a:custGeom>
                <a:avLst/>
                <a:gdLst/>
                <a:ahLst/>
                <a:cxnLst/>
                <a:rect l="l" t="t" r="r" b="b"/>
                <a:pathLst>
                  <a:path w="611" h="644" extrusionOk="0">
                    <a:moveTo>
                      <a:pt x="237" y="0"/>
                    </a:moveTo>
                    <a:lnTo>
                      <a:pt x="0" y="236"/>
                    </a:lnTo>
                    <a:lnTo>
                      <a:pt x="440" y="643"/>
                    </a:lnTo>
                    <a:lnTo>
                      <a:pt x="611" y="472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2"/>
              <p:cNvSpPr/>
              <p:nvPr/>
            </p:nvSpPr>
            <p:spPr>
              <a:xfrm>
                <a:off x="4540286" y="3532845"/>
                <a:ext cx="59641" cy="43514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75" extrusionOk="0">
                    <a:moveTo>
                      <a:pt x="106" y="0"/>
                    </a:moveTo>
                    <a:lnTo>
                      <a:pt x="1" y="342"/>
                    </a:lnTo>
                    <a:lnTo>
                      <a:pt x="408" y="375"/>
                    </a:lnTo>
                    <a:lnTo>
                      <a:pt x="513" y="106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2"/>
              <p:cNvSpPr/>
              <p:nvPr/>
            </p:nvSpPr>
            <p:spPr>
              <a:xfrm>
                <a:off x="4900536" y="3719449"/>
                <a:ext cx="54883" cy="3887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335" extrusionOk="0">
                    <a:moveTo>
                      <a:pt x="0" y="0"/>
                    </a:moveTo>
                    <a:lnTo>
                      <a:pt x="33" y="204"/>
                    </a:lnTo>
                    <a:lnTo>
                      <a:pt x="440" y="334"/>
                    </a:lnTo>
                    <a:lnTo>
                      <a:pt x="472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2"/>
              <p:cNvSpPr/>
              <p:nvPr/>
            </p:nvSpPr>
            <p:spPr>
              <a:xfrm>
                <a:off x="4699163" y="3266663"/>
                <a:ext cx="58712" cy="67186"/>
              </a:xfrm>
              <a:custGeom>
                <a:avLst/>
                <a:gdLst/>
                <a:ahLst/>
                <a:cxnLst/>
                <a:rect l="l" t="t" r="r" b="b"/>
                <a:pathLst>
                  <a:path w="506" h="579" extrusionOk="0">
                    <a:moveTo>
                      <a:pt x="302" y="0"/>
                    </a:moveTo>
                    <a:lnTo>
                      <a:pt x="1" y="375"/>
                    </a:lnTo>
                    <a:lnTo>
                      <a:pt x="164" y="578"/>
                    </a:lnTo>
                    <a:lnTo>
                      <a:pt x="506" y="277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2"/>
              <p:cNvSpPr/>
              <p:nvPr/>
            </p:nvSpPr>
            <p:spPr>
              <a:xfrm>
                <a:off x="4384704" y="3648906"/>
                <a:ext cx="47341" cy="47343"/>
              </a:xfrm>
              <a:custGeom>
                <a:avLst/>
                <a:gdLst/>
                <a:ahLst/>
                <a:cxnLst/>
                <a:rect l="l" t="t" r="r" b="b"/>
                <a:pathLst>
                  <a:path w="408" h="408" extrusionOk="0">
                    <a:moveTo>
                      <a:pt x="237" y="0"/>
                    </a:moveTo>
                    <a:lnTo>
                      <a:pt x="1" y="65"/>
                    </a:lnTo>
                    <a:lnTo>
                      <a:pt x="74" y="407"/>
                    </a:lnTo>
                    <a:lnTo>
                      <a:pt x="408" y="302"/>
                    </a:lnTo>
                    <a:lnTo>
                      <a:pt x="23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2"/>
              <p:cNvSpPr/>
              <p:nvPr/>
            </p:nvSpPr>
            <p:spPr>
              <a:xfrm>
                <a:off x="4597365" y="3191287"/>
                <a:ext cx="71012" cy="7844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76" extrusionOk="0">
                    <a:moveTo>
                      <a:pt x="277" y="0"/>
                    </a:moveTo>
                    <a:lnTo>
                      <a:pt x="1" y="236"/>
                    </a:lnTo>
                    <a:lnTo>
                      <a:pt x="440" y="676"/>
                    </a:lnTo>
                    <a:lnTo>
                      <a:pt x="611" y="472"/>
                    </a:lnTo>
                    <a:lnTo>
                      <a:pt x="2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2"/>
              <p:cNvSpPr/>
              <p:nvPr/>
            </p:nvSpPr>
            <p:spPr>
              <a:xfrm>
                <a:off x="4485371" y="3371866"/>
                <a:ext cx="58712" cy="43514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75" extrusionOk="0">
                    <a:moveTo>
                      <a:pt x="66" y="0"/>
                    </a:moveTo>
                    <a:lnTo>
                      <a:pt x="1" y="342"/>
                    </a:lnTo>
                    <a:lnTo>
                      <a:pt x="408" y="375"/>
                    </a:lnTo>
                    <a:lnTo>
                      <a:pt x="505" y="10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85;p42"/>
            <p:cNvGrpSpPr/>
            <p:nvPr/>
          </p:nvGrpSpPr>
          <p:grpSpPr>
            <a:xfrm>
              <a:off x="2763650" y="2825650"/>
              <a:ext cx="3616710" cy="1337807"/>
              <a:chOff x="-1615900" y="2623700"/>
              <a:chExt cx="3616710" cy="1337807"/>
            </a:xfrm>
          </p:grpSpPr>
          <p:sp>
            <p:nvSpPr>
              <p:cNvPr id="486" name="Google Shape;486;p42"/>
              <p:cNvSpPr/>
              <p:nvPr/>
            </p:nvSpPr>
            <p:spPr>
              <a:xfrm>
                <a:off x="-1615900" y="2623700"/>
                <a:ext cx="3616710" cy="1337807"/>
              </a:xfrm>
              <a:custGeom>
                <a:avLst/>
                <a:gdLst/>
                <a:ahLst/>
                <a:cxnLst/>
                <a:rect l="l" t="t" r="r" b="b"/>
                <a:pathLst>
                  <a:path w="136441" h="50469" extrusionOk="0">
                    <a:moveTo>
                      <a:pt x="117373" y="0"/>
                    </a:moveTo>
                    <a:cubicBezTo>
                      <a:pt x="117145" y="0"/>
                      <a:pt x="116917" y="106"/>
                      <a:pt x="116780" y="308"/>
                    </a:cubicBezTo>
                    <a:lnTo>
                      <a:pt x="113319" y="4598"/>
                    </a:lnTo>
                    <a:cubicBezTo>
                      <a:pt x="113175" y="4787"/>
                      <a:pt x="112952" y="4879"/>
                      <a:pt x="112717" y="4879"/>
                    </a:cubicBezTo>
                    <a:cubicBezTo>
                      <a:pt x="112579" y="4879"/>
                      <a:pt x="112437" y="4847"/>
                      <a:pt x="112304" y="4784"/>
                    </a:cubicBezTo>
                    <a:cubicBezTo>
                      <a:pt x="112188" y="4685"/>
                      <a:pt x="112040" y="4636"/>
                      <a:pt x="111889" y="4636"/>
                    </a:cubicBezTo>
                    <a:cubicBezTo>
                      <a:pt x="111667" y="4636"/>
                      <a:pt x="111439" y="4742"/>
                      <a:pt x="111303" y="4955"/>
                    </a:cubicBezTo>
                    <a:lnTo>
                      <a:pt x="102781" y="16752"/>
                    </a:lnTo>
                    <a:cubicBezTo>
                      <a:pt x="102622" y="16962"/>
                      <a:pt x="102380" y="17067"/>
                      <a:pt x="102144" y="17067"/>
                    </a:cubicBezTo>
                    <a:cubicBezTo>
                      <a:pt x="101851" y="17067"/>
                      <a:pt x="101568" y="16905"/>
                      <a:pt x="101465" y="16580"/>
                    </a:cubicBezTo>
                    <a:cubicBezTo>
                      <a:pt x="100994" y="15322"/>
                      <a:pt x="100393" y="14135"/>
                      <a:pt x="99621" y="13063"/>
                    </a:cubicBezTo>
                    <a:lnTo>
                      <a:pt x="97533" y="10146"/>
                    </a:lnTo>
                    <a:cubicBezTo>
                      <a:pt x="97342" y="9954"/>
                      <a:pt x="97080" y="9832"/>
                      <a:pt x="96838" y="9832"/>
                    </a:cubicBezTo>
                    <a:cubicBezTo>
                      <a:pt x="96701" y="9832"/>
                      <a:pt x="96570" y="9872"/>
                      <a:pt x="96461" y="9960"/>
                    </a:cubicBezTo>
                    <a:lnTo>
                      <a:pt x="85980" y="17524"/>
                    </a:lnTo>
                    <a:cubicBezTo>
                      <a:pt x="85851" y="17653"/>
                      <a:pt x="85737" y="17710"/>
                      <a:pt x="85565" y="17710"/>
                    </a:cubicBezTo>
                    <a:cubicBezTo>
                      <a:pt x="82820" y="17653"/>
                      <a:pt x="80017" y="17581"/>
                      <a:pt x="77214" y="17581"/>
                    </a:cubicBezTo>
                    <a:cubicBezTo>
                      <a:pt x="76986" y="17581"/>
                      <a:pt x="76743" y="17467"/>
                      <a:pt x="76557" y="17224"/>
                    </a:cubicBezTo>
                    <a:cubicBezTo>
                      <a:pt x="76028" y="16337"/>
                      <a:pt x="75484" y="15508"/>
                      <a:pt x="74841" y="14721"/>
                    </a:cubicBezTo>
                    <a:lnTo>
                      <a:pt x="72753" y="11804"/>
                    </a:lnTo>
                    <a:cubicBezTo>
                      <a:pt x="72598" y="11576"/>
                      <a:pt x="72349" y="11447"/>
                      <a:pt x="72111" y="11447"/>
                    </a:cubicBezTo>
                    <a:cubicBezTo>
                      <a:pt x="71977" y="11447"/>
                      <a:pt x="71846" y="11488"/>
                      <a:pt x="71738" y="11576"/>
                    </a:cubicBezTo>
                    <a:lnTo>
                      <a:pt x="66190" y="15508"/>
                    </a:lnTo>
                    <a:cubicBezTo>
                      <a:pt x="66064" y="15591"/>
                      <a:pt x="65900" y="15645"/>
                      <a:pt x="65732" y="15645"/>
                    </a:cubicBezTo>
                    <a:cubicBezTo>
                      <a:pt x="65670" y="15645"/>
                      <a:pt x="65608" y="15637"/>
                      <a:pt x="65547" y="15622"/>
                    </a:cubicBezTo>
                    <a:lnTo>
                      <a:pt x="52735" y="12519"/>
                    </a:lnTo>
                    <a:cubicBezTo>
                      <a:pt x="52674" y="12503"/>
                      <a:pt x="52614" y="12495"/>
                      <a:pt x="52554" y="12495"/>
                    </a:cubicBezTo>
                    <a:cubicBezTo>
                      <a:pt x="52202" y="12495"/>
                      <a:pt x="51874" y="12766"/>
                      <a:pt x="51777" y="13120"/>
                    </a:cubicBezTo>
                    <a:lnTo>
                      <a:pt x="51419" y="14664"/>
                    </a:lnTo>
                    <a:cubicBezTo>
                      <a:pt x="51370" y="15018"/>
                      <a:pt x="51019" y="15289"/>
                      <a:pt x="50650" y="15289"/>
                    </a:cubicBezTo>
                    <a:cubicBezTo>
                      <a:pt x="50587" y="15289"/>
                      <a:pt x="50524" y="15281"/>
                      <a:pt x="50461" y="15265"/>
                    </a:cubicBezTo>
                    <a:cubicBezTo>
                      <a:pt x="49989" y="15079"/>
                      <a:pt x="49389" y="15022"/>
                      <a:pt x="48860" y="15022"/>
                    </a:cubicBezTo>
                    <a:cubicBezTo>
                      <a:pt x="48088" y="15022"/>
                      <a:pt x="47315" y="15207"/>
                      <a:pt x="46600" y="15508"/>
                    </a:cubicBezTo>
                    <a:cubicBezTo>
                      <a:pt x="46529" y="15508"/>
                      <a:pt x="46472" y="15508"/>
                      <a:pt x="46472" y="15565"/>
                    </a:cubicBezTo>
                    <a:cubicBezTo>
                      <a:pt x="46377" y="15595"/>
                      <a:pt x="46282" y="15610"/>
                      <a:pt x="46191" y="15610"/>
                    </a:cubicBezTo>
                    <a:cubicBezTo>
                      <a:pt x="45938" y="15610"/>
                      <a:pt x="45711" y="15500"/>
                      <a:pt x="45585" y="15322"/>
                    </a:cubicBezTo>
                    <a:cubicBezTo>
                      <a:pt x="43197" y="12162"/>
                      <a:pt x="40280" y="8773"/>
                      <a:pt x="36048" y="8773"/>
                    </a:cubicBezTo>
                    <a:cubicBezTo>
                      <a:pt x="34260" y="8773"/>
                      <a:pt x="32587" y="9359"/>
                      <a:pt x="31100" y="10560"/>
                    </a:cubicBezTo>
                    <a:cubicBezTo>
                      <a:pt x="30443" y="11089"/>
                      <a:pt x="29856" y="11747"/>
                      <a:pt x="29370" y="12405"/>
                    </a:cubicBezTo>
                    <a:cubicBezTo>
                      <a:pt x="29243" y="12628"/>
                      <a:pt x="29012" y="12749"/>
                      <a:pt x="28755" y="12749"/>
                    </a:cubicBezTo>
                    <a:cubicBezTo>
                      <a:pt x="28667" y="12749"/>
                      <a:pt x="28575" y="12734"/>
                      <a:pt x="28484" y="12705"/>
                    </a:cubicBezTo>
                    <a:cubicBezTo>
                      <a:pt x="27468" y="12348"/>
                      <a:pt x="26396" y="12105"/>
                      <a:pt x="25266" y="12105"/>
                    </a:cubicBezTo>
                    <a:cubicBezTo>
                      <a:pt x="25152" y="12105"/>
                      <a:pt x="25081" y="12105"/>
                      <a:pt x="25023" y="12047"/>
                    </a:cubicBezTo>
                    <a:cubicBezTo>
                      <a:pt x="24909" y="11990"/>
                      <a:pt x="24852" y="11933"/>
                      <a:pt x="24795" y="11862"/>
                    </a:cubicBezTo>
                    <a:cubicBezTo>
                      <a:pt x="24080" y="11332"/>
                      <a:pt x="24008" y="9545"/>
                      <a:pt x="23779" y="8773"/>
                    </a:cubicBezTo>
                    <a:cubicBezTo>
                      <a:pt x="23479" y="7515"/>
                      <a:pt x="23064" y="3582"/>
                      <a:pt x="21334" y="3468"/>
                    </a:cubicBezTo>
                    <a:cubicBezTo>
                      <a:pt x="21279" y="3458"/>
                      <a:pt x="21222" y="3453"/>
                      <a:pt x="21164" y="3453"/>
                    </a:cubicBezTo>
                    <a:cubicBezTo>
                      <a:pt x="20905" y="3453"/>
                      <a:pt x="20621" y="3546"/>
                      <a:pt x="20376" y="3640"/>
                    </a:cubicBezTo>
                    <a:cubicBezTo>
                      <a:pt x="16744" y="4898"/>
                      <a:pt x="13413" y="6857"/>
                      <a:pt x="10610" y="9488"/>
                    </a:cubicBezTo>
                    <a:cubicBezTo>
                      <a:pt x="9237" y="10789"/>
                      <a:pt x="7993" y="12219"/>
                      <a:pt x="6978" y="13778"/>
                    </a:cubicBezTo>
                    <a:cubicBezTo>
                      <a:pt x="6320" y="14721"/>
                      <a:pt x="5362" y="16037"/>
                      <a:pt x="5305" y="17224"/>
                    </a:cubicBezTo>
                    <a:cubicBezTo>
                      <a:pt x="5248" y="18482"/>
                      <a:pt x="7450" y="19140"/>
                      <a:pt x="8351" y="19669"/>
                    </a:cubicBezTo>
                    <a:cubicBezTo>
                      <a:pt x="8408" y="19669"/>
                      <a:pt x="8465" y="19726"/>
                      <a:pt x="8580" y="19797"/>
                    </a:cubicBezTo>
                    <a:cubicBezTo>
                      <a:pt x="6320" y="20083"/>
                      <a:pt x="4833" y="20384"/>
                      <a:pt x="3761" y="20798"/>
                    </a:cubicBezTo>
                    <a:cubicBezTo>
                      <a:pt x="358" y="21999"/>
                      <a:pt x="0" y="24616"/>
                      <a:pt x="0" y="25631"/>
                    </a:cubicBezTo>
                    <a:cubicBezTo>
                      <a:pt x="0" y="26647"/>
                      <a:pt x="300" y="27662"/>
                      <a:pt x="901" y="28491"/>
                    </a:cubicBezTo>
                    <a:cubicBezTo>
                      <a:pt x="1073" y="28734"/>
                      <a:pt x="1316" y="28963"/>
                      <a:pt x="1487" y="29149"/>
                    </a:cubicBezTo>
                    <a:cubicBezTo>
                      <a:pt x="1916" y="29564"/>
                      <a:pt x="2388" y="29921"/>
                      <a:pt x="2989" y="30164"/>
                    </a:cubicBezTo>
                    <a:cubicBezTo>
                      <a:pt x="3275" y="30336"/>
                      <a:pt x="3575" y="30450"/>
                      <a:pt x="3990" y="30579"/>
                    </a:cubicBezTo>
                    <a:cubicBezTo>
                      <a:pt x="4061" y="30579"/>
                      <a:pt x="4061" y="30579"/>
                      <a:pt x="4118" y="30636"/>
                    </a:cubicBezTo>
                    <a:lnTo>
                      <a:pt x="34618" y="47552"/>
                    </a:lnTo>
                    <a:lnTo>
                      <a:pt x="35161" y="47852"/>
                    </a:lnTo>
                    <a:cubicBezTo>
                      <a:pt x="35218" y="47909"/>
                      <a:pt x="35333" y="47909"/>
                      <a:pt x="35390" y="47909"/>
                    </a:cubicBezTo>
                    <a:lnTo>
                      <a:pt x="35991" y="48095"/>
                    </a:lnTo>
                    <a:lnTo>
                      <a:pt x="36048" y="48095"/>
                    </a:lnTo>
                    <a:cubicBezTo>
                      <a:pt x="36763" y="48152"/>
                      <a:pt x="51176" y="50468"/>
                      <a:pt x="68635" y="50468"/>
                    </a:cubicBezTo>
                    <a:cubicBezTo>
                      <a:pt x="86094" y="50468"/>
                      <a:pt x="100579" y="48152"/>
                      <a:pt x="101165" y="48095"/>
                    </a:cubicBezTo>
                    <a:lnTo>
                      <a:pt x="101222" y="48095"/>
                    </a:lnTo>
                    <a:lnTo>
                      <a:pt x="101880" y="47909"/>
                    </a:lnTo>
                    <a:cubicBezTo>
                      <a:pt x="101937" y="47909"/>
                      <a:pt x="102066" y="47909"/>
                      <a:pt x="102123" y="47852"/>
                    </a:cubicBezTo>
                    <a:lnTo>
                      <a:pt x="132451" y="30636"/>
                    </a:lnTo>
                    <a:cubicBezTo>
                      <a:pt x="132508" y="30579"/>
                      <a:pt x="132508" y="30579"/>
                      <a:pt x="132566" y="30579"/>
                    </a:cubicBezTo>
                    <a:cubicBezTo>
                      <a:pt x="132923" y="30450"/>
                      <a:pt x="133166" y="30336"/>
                      <a:pt x="133467" y="30164"/>
                    </a:cubicBezTo>
                    <a:cubicBezTo>
                      <a:pt x="133996" y="29921"/>
                      <a:pt x="134467" y="29564"/>
                      <a:pt x="134896" y="29149"/>
                    </a:cubicBezTo>
                    <a:cubicBezTo>
                      <a:pt x="135125" y="28963"/>
                      <a:pt x="135368" y="28734"/>
                      <a:pt x="135540" y="28434"/>
                    </a:cubicBezTo>
                    <a:cubicBezTo>
                      <a:pt x="136140" y="27662"/>
                      <a:pt x="136441" y="26647"/>
                      <a:pt x="136441" y="25631"/>
                    </a:cubicBezTo>
                    <a:cubicBezTo>
                      <a:pt x="136441" y="24616"/>
                      <a:pt x="136083" y="21999"/>
                      <a:pt x="132680" y="20798"/>
                    </a:cubicBezTo>
                    <a:cubicBezTo>
                      <a:pt x="131493" y="20384"/>
                      <a:pt x="129892" y="20026"/>
                      <a:pt x="127447" y="19726"/>
                    </a:cubicBezTo>
                    <a:cubicBezTo>
                      <a:pt x="126903" y="19669"/>
                      <a:pt x="126374" y="19612"/>
                      <a:pt x="125774" y="19554"/>
                    </a:cubicBezTo>
                    <a:cubicBezTo>
                      <a:pt x="125116" y="19440"/>
                      <a:pt x="132451" y="11089"/>
                      <a:pt x="132980" y="10789"/>
                    </a:cubicBezTo>
                    <a:cubicBezTo>
                      <a:pt x="133166" y="10675"/>
                      <a:pt x="133166" y="10432"/>
                      <a:pt x="133038" y="10260"/>
                    </a:cubicBezTo>
                    <a:lnTo>
                      <a:pt x="125116" y="1795"/>
                    </a:lnTo>
                    <a:cubicBezTo>
                      <a:pt x="124995" y="1637"/>
                      <a:pt x="124804" y="1562"/>
                      <a:pt x="124605" y="1562"/>
                    </a:cubicBezTo>
                    <a:cubicBezTo>
                      <a:pt x="124427" y="1562"/>
                      <a:pt x="124243" y="1623"/>
                      <a:pt x="124101" y="1738"/>
                    </a:cubicBezTo>
                    <a:lnTo>
                      <a:pt x="122313" y="3282"/>
                    </a:lnTo>
                    <a:cubicBezTo>
                      <a:pt x="122170" y="3404"/>
                      <a:pt x="121977" y="3465"/>
                      <a:pt x="121791" y="3465"/>
                    </a:cubicBezTo>
                    <a:cubicBezTo>
                      <a:pt x="121606" y="3465"/>
                      <a:pt x="121427" y="3404"/>
                      <a:pt x="121312" y="3282"/>
                    </a:cubicBezTo>
                    <a:lnTo>
                      <a:pt x="117852" y="194"/>
                    </a:lnTo>
                    <a:cubicBezTo>
                      <a:pt x="117721" y="63"/>
                      <a:pt x="117547" y="0"/>
                      <a:pt x="117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2"/>
              <p:cNvSpPr/>
              <p:nvPr/>
            </p:nvSpPr>
            <p:spPr>
              <a:xfrm>
                <a:off x="1171455" y="2816806"/>
                <a:ext cx="578049" cy="494285"/>
              </a:xfrm>
              <a:custGeom>
                <a:avLst/>
                <a:gdLst/>
                <a:ahLst/>
                <a:cxnLst/>
                <a:rect l="l" t="t" r="r" b="b"/>
                <a:pathLst>
                  <a:path w="21807" h="18647" extrusionOk="0">
                    <a:moveTo>
                      <a:pt x="19133" y="358"/>
                    </a:moveTo>
                    <a:lnTo>
                      <a:pt x="21449" y="2918"/>
                    </a:lnTo>
                    <a:lnTo>
                      <a:pt x="3461" y="18289"/>
                    </a:lnTo>
                    <a:lnTo>
                      <a:pt x="487" y="16202"/>
                    </a:lnTo>
                    <a:lnTo>
                      <a:pt x="19133" y="358"/>
                    </a:lnTo>
                    <a:close/>
                    <a:moveTo>
                      <a:pt x="19133" y="1"/>
                    </a:moveTo>
                    <a:lnTo>
                      <a:pt x="1" y="16202"/>
                    </a:lnTo>
                    <a:lnTo>
                      <a:pt x="3461" y="18647"/>
                    </a:lnTo>
                    <a:lnTo>
                      <a:pt x="21806" y="2918"/>
                    </a:lnTo>
                    <a:lnTo>
                      <a:pt x="19133" y="1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2"/>
              <p:cNvSpPr/>
              <p:nvPr/>
            </p:nvSpPr>
            <p:spPr>
              <a:xfrm>
                <a:off x="1015300" y="2898687"/>
                <a:ext cx="456380" cy="568559"/>
              </a:xfrm>
              <a:custGeom>
                <a:avLst/>
                <a:gdLst/>
                <a:ahLst/>
                <a:cxnLst/>
                <a:rect l="l" t="t" r="r" b="b"/>
                <a:pathLst>
                  <a:path w="17217" h="21449" extrusionOk="0">
                    <a:moveTo>
                      <a:pt x="13584" y="358"/>
                    </a:moveTo>
                    <a:lnTo>
                      <a:pt x="16802" y="2631"/>
                    </a:lnTo>
                    <a:lnTo>
                      <a:pt x="3103" y="21091"/>
                    </a:lnTo>
                    <a:lnTo>
                      <a:pt x="358" y="18646"/>
                    </a:lnTo>
                    <a:lnTo>
                      <a:pt x="13584" y="358"/>
                    </a:lnTo>
                    <a:close/>
                    <a:moveTo>
                      <a:pt x="13527" y="0"/>
                    </a:moveTo>
                    <a:lnTo>
                      <a:pt x="0" y="18718"/>
                    </a:lnTo>
                    <a:lnTo>
                      <a:pt x="3161" y="21449"/>
                    </a:lnTo>
                    <a:lnTo>
                      <a:pt x="17216" y="2560"/>
                    </a:lnTo>
                    <a:lnTo>
                      <a:pt x="13527" y="0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2"/>
              <p:cNvSpPr/>
              <p:nvPr/>
            </p:nvSpPr>
            <p:spPr>
              <a:xfrm>
                <a:off x="1024763" y="2781949"/>
                <a:ext cx="570097" cy="675835"/>
              </a:xfrm>
              <a:custGeom>
                <a:avLst/>
                <a:gdLst/>
                <a:ahLst/>
                <a:cxnLst/>
                <a:rect l="l" t="t" r="r" b="b"/>
                <a:pathLst>
                  <a:path w="21507" h="25496" extrusionOk="0">
                    <a:moveTo>
                      <a:pt x="18175" y="0"/>
                    </a:moveTo>
                    <a:lnTo>
                      <a:pt x="1" y="22936"/>
                    </a:lnTo>
                    <a:lnTo>
                      <a:pt x="2861" y="25495"/>
                    </a:lnTo>
                    <a:lnTo>
                      <a:pt x="21507" y="2975"/>
                    </a:lnTo>
                    <a:lnTo>
                      <a:pt x="1817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2"/>
              <p:cNvSpPr/>
              <p:nvPr/>
            </p:nvSpPr>
            <p:spPr>
              <a:xfrm>
                <a:off x="1046764" y="2985472"/>
                <a:ext cx="567048" cy="485193"/>
              </a:xfrm>
              <a:custGeom>
                <a:avLst/>
                <a:gdLst/>
                <a:ahLst/>
                <a:cxnLst/>
                <a:rect l="l" t="t" r="r" b="b"/>
                <a:pathLst>
                  <a:path w="21392" h="18304" extrusionOk="0">
                    <a:moveTo>
                      <a:pt x="18889" y="1"/>
                    </a:moveTo>
                    <a:lnTo>
                      <a:pt x="0" y="16030"/>
                    </a:lnTo>
                    <a:lnTo>
                      <a:pt x="3160" y="18303"/>
                    </a:lnTo>
                    <a:lnTo>
                      <a:pt x="21391" y="2746"/>
                    </a:lnTo>
                    <a:lnTo>
                      <a:pt x="18889" y="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2"/>
              <p:cNvSpPr/>
              <p:nvPr/>
            </p:nvSpPr>
            <p:spPr>
              <a:xfrm>
                <a:off x="789404" y="3480100"/>
                <a:ext cx="251318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9481" h="9768" extrusionOk="0">
                    <a:moveTo>
                      <a:pt x="5548" y="1"/>
                    </a:moveTo>
                    <a:lnTo>
                      <a:pt x="0" y="6307"/>
                    </a:lnTo>
                    <a:lnTo>
                      <a:pt x="3932" y="9767"/>
                    </a:lnTo>
                    <a:lnTo>
                      <a:pt x="9480" y="3447"/>
                    </a:lnTo>
                    <a:lnTo>
                      <a:pt x="5548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2"/>
              <p:cNvSpPr/>
              <p:nvPr/>
            </p:nvSpPr>
            <p:spPr>
              <a:xfrm>
                <a:off x="1043716" y="2947593"/>
                <a:ext cx="582608" cy="527632"/>
              </a:xfrm>
              <a:custGeom>
                <a:avLst/>
                <a:gdLst/>
                <a:ahLst/>
                <a:cxnLst/>
                <a:rect l="l" t="t" r="r" b="b"/>
                <a:pathLst>
                  <a:path w="21979" h="19905" extrusionOk="0">
                    <a:moveTo>
                      <a:pt x="19119" y="0"/>
                    </a:moveTo>
                    <a:lnTo>
                      <a:pt x="1" y="17345"/>
                    </a:lnTo>
                    <a:lnTo>
                      <a:pt x="172" y="17516"/>
                    </a:lnTo>
                    <a:lnTo>
                      <a:pt x="19119" y="357"/>
                    </a:lnTo>
                    <a:lnTo>
                      <a:pt x="21621" y="2988"/>
                    </a:lnTo>
                    <a:lnTo>
                      <a:pt x="2746" y="19661"/>
                    </a:lnTo>
                    <a:lnTo>
                      <a:pt x="2918" y="19904"/>
                    </a:lnTo>
                    <a:lnTo>
                      <a:pt x="21978" y="2988"/>
                    </a:lnTo>
                    <a:lnTo>
                      <a:pt x="19119" y="0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2"/>
              <p:cNvSpPr/>
              <p:nvPr/>
            </p:nvSpPr>
            <p:spPr>
              <a:xfrm>
                <a:off x="936467" y="3375873"/>
                <a:ext cx="194088" cy="195599"/>
              </a:xfrm>
              <a:custGeom>
                <a:avLst/>
                <a:gdLst/>
                <a:ahLst/>
                <a:cxnLst/>
                <a:rect l="l" t="t" r="r" b="b"/>
                <a:pathLst>
                  <a:path w="7322" h="7379" extrusionOk="0">
                    <a:moveTo>
                      <a:pt x="3689" y="1"/>
                    </a:moveTo>
                    <a:lnTo>
                      <a:pt x="0" y="3933"/>
                    </a:lnTo>
                    <a:lnTo>
                      <a:pt x="3932" y="7379"/>
                    </a:lnTo>
                    <a:lnTo>
                      <a:pt x="7321" y="3575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2"/>
              <p:cNvSpPr/>
              <p:nvPr/>
            </p:nvSpPr>
            <p:spPr>
              <a:xfrm>
                <a:off x="-759686" y="3591881"/>
                <a:ext cx="138740" cy="105818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3992" extrusionOk="0">
                    <a:moveTo>
                      <a:pt x="1717" y="0"/>
                    </a:moveTo>
                    <a:cubicBezTo>
                      <a:pt x="1245" y="0"/>
                      <a:pt x="844" y="183"/>
                      <a:pt x="587" y="603"/>
                    </a:cubicBezTo>
                    <a:cubicBezTo>
                      <a:pt x="1" y="1432"/>
                      <a:pt x="415" y="2747"/>
                      <a:pt x="1545" y="3520"/>
                    </a:cubicBezTo>
                    <a:cubicBezTo>
                      <a:pt x="2047" y="3838"/>
                      <a:pt x="2609" y="3991"/>
                      <a:pt x="3125" y="3991"/>
                    </a:cubicBezTo>
                    <a:cubicBezTo>
                      <a:pt x="3771" y="3991"/>
                      <a:pt x="4346" y="3751"/>
                      <a:pt x="4648" y="3291"/>
                    </a:cubicBezTo>
                    <a:cubicBezTo>
                      <a:pt x="5234" y="2390"/>
                      <a:pt x="4576" y="1318"/>
                      <a:pt x="3447" y="603"/>
                    </a:cubicBezTo>
                    <a:cubicBezTo>
                      <a:pt x="2852" y="226"/>
                      <a:pt x="2241" y="0"/>
                      <a:pt x="1717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2"/>
              <p:cNvSpPr/>
              <p:nvPr/>
            </p:nvSpPr>
            <p:spPr>
              <a:xfrm>
                <a:off x="-150202" y="3666049"/>
                <a:ext cx="123207" cy="118568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4473" extrusionOk="0">
                    <a:moveTo>
                      <a:pt x="3019" y="1"/>
                    </a:moveTo>
                    <a:cubicBezTo>
                      <a:pt x="2332" y="1"/>
                      <a:pt x="1625" y="497"/>
                      <a:pt x="1073" y="1265"/>
                    </a:cubicBezTo>
                    <a:cubicBezTo>
                      <a:pt x="243" y="2337"/>
                      <a:pt x="0" y="3524"/>
                      <a:pt x="830" y="4182"/>
                    </a:cubicBezTo>
                    <a:cubicBezTo>
                      <a:pt x="1124" y="4378"/>
                      <a:pt x="1461" y="4472"/>
                      <a:pt x="1812" y="4472"/>
                    </a:cubicBezTo>
                    <a:cubicBezTo>
                      <a:pt x="2532" y="4472"/>
                      <a:pt x="3307" y="4074"/>
                      <a:pt x="3875" y="3353"/>
                    </a:cubicBezTo>
                    <a:cubicBezTo>
                      <a:pt x="4647" y="2280"/>
                      <a:pt x="4647" y="907"/>
                      <a:pt x="3818" y="250"/>
                    </a:cubicBezTo>
                    <a:cubicBezTo>
                      <a:pt x="3562" y="79"/>
                      <a:pt x="3292" y="1"/>
                      <a:pt x="3019" y="1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2"/>
              <p:cNvSpPr/>
              <p:nvPr/>
            </p:nvSpPr>
            <p:spPr>
              <a:xfrm>
                <a:off x="-363613" y="3137943"/>
                <a:ext cx="112233" cy="125354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4729" extrusionOk="0">
                    <a:moveTo>
                      <a:pt x="1586" y="0"/>
                    </a:moveTo>
                    <a:cubicBezTo>
                      <a:pt x="1394" y="0"/>
                      <a:pt x="1202" y="32"/>
                      <a:pt x="1016" y="97"/>
                    </a:cubicBezTo>
                    <a:cubicBezTo>
                      <a:pt x="72" y="512"/>
                      <a:pt x="1" y="1756"/>
                      <a:pt x="544" y="3014"/>
                    </a:cubicBezTo>
                    <a:cubicBezTo>
                      <a:pt x="931" y="3987"/>
                      <a:pt x="1644" y="4729"/>
                      <a:pt x="2416" y="4729"/>
                    </a:cubicBezTo>
                    <a:cubicBezTo>
                      <a:pt x="2586" y="4729"/>
                      <a:pt x="2759" y="4693"/>
                      <a:pt x="2932" y="4616"/>
                    </a:cubicBezTo>
                    <a:cubicBezTo>
                      <a:pt x="3876" y="4201"/>
                      <a:pt x="4233" y="2900"/>
                      <a:pt x="3762" y="1641"/>
                    </a:cubicBezTo>
                    <a:cubicBezTo>
                      <a:pt x="3318" y="625"/>
                      <a:pt x="2444" y="0"/>
                      <a:pt x="1586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2"/>
              <p:cNvSpPr/>
              <p:nvPr/>
            </p:nvSpPr>
            <p:spPr>
              <a:xfrm>
                <a:off x="1241196" y="3462313"/>
                <a:ext cx="123207" cy="118382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4466" extrusionOk="0">
                    <a:moveTo>
                      <a:pt x="2994" y="0"/>
                    </a:moveTo>
                    <a:cubicBezTo>
                      <a:pt x="2329" y="0"/>
                      <a:pt x="1610" y="490"/>
                      <a:pt x="1016" y="1258"/>
                    </a:cubicBezTo>
                    <a:cubicBezTo>
                      <a:pt x="229" y="2331"/>
                      <a:pt x="1" y="3532"/>
                      <a:pt x="830" y="4175"/>
                    </a:cubicBezTo>
                    <a:cubicBezTo>
                      <a:pt x="1101" y="4372"/>
                      <a:pt x="1430" y="4465"/>
                      <a:pt x="1778" y="4465"/>
                    </a:cubicBezTo>
                    <a:cubicBezTo>
                      <a:pt x="2493" y="4465"/>
                      <a:pt x="3284" y="4068"/>
                      <a:pt x="3804" y="3346"/>
                    </a:cubicBezTo>
                    <a:cubicBezTo>
                      <a:pt x="4648" y="2273"/>
                      <a:pt x="4591" y="901"/>
                      <a:pt x="3747" y="243"/>
                    </a:cubicBezTo>
                    <a:cubicBezTo>
                      <a:pt x="3512" y="77"/>
                      <a:pt x="3257" y="0"/>
                      <a:pt x="2994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2"/>
              <p:cNvSpPr/>
              <p:nvPr/>
            </p:nvSpPr>
            <p:spPr>
              <a:xfrm>
                <a:off x="-1280847" y="3306848"/>
                <a:ext cx="138740" cy="106163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4005" extrusionOk="0">
                    <a:moveTo>
                      <a:pt x="1716" y="1"/>
                    </a:moveTo>
                    <a:cubicBezTo>
                      <a:pt x="1245" y="1"/>
                      <a:pt x="844" y="182"/>
                      <a:pt x="587" y="574"/>
                    </a:cubicBezTo>
                    <a:cubicBezTo>
                      <a:pt x="0" y="1461"/>
                      <a:pt x="415" y="2776"/>
                      <a:pt x="1545" y="3491"/>
                    </a:cubicBezTo>
                    <a:cubicBezTo>
                      <a:pt x="2049" y="3836"/>
                      <a:pt x="2614" y="4004"/>
                      <a:pt x="3133" y="4004"/>
                    </a:cubicBezTo>
                    <a:cubicBezTo>
                      <a:pt x="3775" y="4004"/>
                      <a:pt x="4347" y="3747"/>
                      <a:pt x="4648" y="3248"/>
                    </a:cubicBezTo>
                    <a:cubicBezTo>
                      <a:pt x="5234" y="2419"/>
                      <a:pt x="4576" y="1346"/>
                      <a:pt x="3447" y="631"/>
                    </a:cubicBezTo>
                    <a:cubicBezTo>
                      <a:pt x="2852" y="225"/>
                      <a:pt x="2241" y="1"/>
                      <a:pt x="1716" y="1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2"/>
              <p:cNvSpPr/>
              <p:nvPr/>
            </p:nvSpPr>
            <p:spPr>
              <a:xfrm>
                <a:off x="-188108" y="3091608"/>
                <a:ext cx="429448" cy="266851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10067" extrusionOk="0">
                    <a:moveTo>
                      <a:pt x="1373" y="1"/>
                    </a:moveTo>
                    <a:lnTo>
                      <a:pt x="0" y="6364"/>
                    </a:lnTo>
                    <a:lnTo>
                      <a:pt x="14828" y="10067"/>
                    </a:lnTo>
                    <a:cubicBezTo>
                      <a:pt x="14828" y="10010"/>
                      <a:pt x="16201" y="3504"/>
                      <a:pt x="16201" y="3504"/>
                    </a:cubicBezTo>
                    <a:lnTo>
                      <a:pt x="1373" y="1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2"/>
              <p:cNvSpPr/>
              <p:nvPr/>
            </p:nvSpPr>
            <p:spPr>
              <a:xfrm>
                <a:off x="-142250" y="3203416"/>
                <a:ext cx="337732" cy="68257"/>
              </a:xfrm>
              <a:custGeom>
                <a:avLst/>
                <a:gdLst/>
                <a:ahLst/>
                <a:cxnLst/>
                <a:rect l="l" t="t" r="r" b="b"/>
                <a:pathLst>
                  <a:path w="12741" h="2575" extrusionOk="0">
                    <a:moveTo>
                      <a:pt x="58" y="1"/>
                    </a:moveTo>
                    <a:lnTo>
                      <a:pt x="0" y="487"/>
                    </a:lnTo>
                    <a:lnTo>
                      <a:pt x="12684" y="2575"/>
                    </a:lnTo>
                    <a:lnTo>
                      <a:pt x="12741" y="2146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2"/>
              <p:cNvSpPr/>
              <p:nvPr/>
            </p:nvSpPr>
            <p:spPr>
              <a:xfrm>
                <a:off x="-134298" y="3165510"/>
                <a:ext cx="339269" cy="68257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2575" extrusionOk="0">
                    <a:moveTo>
                      <a:pt x="115" y="1"/>
                    </a:moveTo>
                    <a:lnTo>
                      <a:pt x="1" y="487"/>
                    </a:lnTo>
                    <a:lnTo>
                      <a:pt x="12684" y="2575"/>
                    </a:lnTo>
                    <a:lnTo>
                      <a:pt x="12798" y="2088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2"/>
              <p:cNvSpPr/>
              <p:nvPr/>
            </p:nvSpPr>
            <p:spPr>
              <a:xfrm>
                <a:off x="-1293730" y="2881246"/>
                <a:ext cx="236924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8938" h="9022" extrusionOk="0">
                    <a:moveTo>
                      <a:pt x="4776" y="1"/>
                    </a:moveTo>
                    <a:lnTo>
                      <a:pt x="3933" y="716"/>
                    </a:lnTo>
                    <a:lnTo>
                      <a:pt x="8051" y="8223"/>
                    </a:lnTo>
                    <a:lnTo>
                      <a:pt x="1073" y="3518"/>
                    </a:lnTo>
                    <a:lnTo>
                      <a:pt x="0" y="4591"/>
                    </a:lnTo>
                    <a:cubicBezTo>
                      <a:pt x="0" y="4591"/>
                      <a:pt x="5663" y="8351"/>
                      <a:pt x="6378" y="8652"/>
                    </a:cubicBezTo>
                    <a:cubicBezTo>
                      <a:pt x="6951" y="8904"/>
                      <a:pt x="7422" y="9021"/>
                      <a:pt x="7800" y="9021"/>
                    </a:cubicBezTo>
                    <a:cubicBezTo>
                      <a:pt x="8129" y="9021"/>
                      <a:pt x="8387" y="8932"/>
                      <a:pt x="8580" y="8766"/>
                    </a:cubicBezTo>
                    <a:cubicBezTo>
                      <a:pt x="8937" y="8351"/>
                      <a:pt x="8937" y="7694"/>
                      <a:pt x="8522" y="6564"/>
                    </a:cubicBezTo>
                    <a:cubicBezTo>
                      <a:pt x="8279" y="5849"/>
                      <a:pt x="4776" y="1"/>
                      <a:pt x="4776" y="1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2"/>
              <p:cNvSpPr/>
              <p:nvPr/>
            </p:nvSpPr>
            <p:spPr>
              <a:xfrm>
                <a:off x="-1336194" y="2848270"/>
                <a:ext cx="318806" cy="276261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0422" extrusionOk="0">
                    <a:moveTo>
                      <a:pt x="8523" y="1"/>
                    </a:moveTo>
                    <a:lnTo>
                      <a:pt x="7022" y="358"/>
                    </a:lnTo>
                    <a:cubicBezTo>
                      <a:pt x="7022" y="358"/>
                      <a:pt x="10010" y="9181"/>
                      <a:pt x="9653" y="9467"/>
                    </a:cubicBezTo>
                    <a:cubicBezTo>
                      <a:pt x="9639" y="9483"/>
                      <a:pt x="9609" y="9490"/>
                      <a:pt x="9563" y="9490"/>
                    </a:cubicBezTo>
                    <a:cubicBezTo>
                      <a:pt x="8583" y="9490"/>
                      <a:pt x="587" y="6021"/>
                      <a:pt x="587" y="6021"/>
                    </a:cubicBezTo>
                    <a:lnTo>
                      <a:pt x="1" y="7450"/>
                    </a:lnTo>
                    <a:cubicBezTo>
                      <a:pt x="1" y="7450"/>
                      <a:pt x="6398" y="10421"/>
                      <a:pt x="9089" y="10421"/>
                    </a:cubicBezTo>
                    <a:cubicBezTo>
                      <a:pt x="9631" y="10421"/>
                      <a:pt x="10023" y="10300"/>
                      <a:pt x="10182" y="10010"/>
                    </a:cubicBezTo>
                    <a:cubicBezTo>
                      <a:pt x="12026" y="9352"/>
                      <a:pt x="8523" y="1"/>
                      <a:pt x="8523" y="1"/>
                    </a:cubicBez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2"/>
              <p:cNvSpPr/>
              <p:nvPr/>
            </p:nvSpPr>
            <p:spPr>
              <a:xfrm>
                <a:off x="-1242941" y="2930523"/>
                <a:ext cx="183087" cy="187647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7079" extrusionOk="0">
                    <a:moveTo>
                      <a:pt x="529" y="1"/>
                    </a:moveTo>
                    <a:lnTo>
                      <a:pt x="0" y="530"/>
                    </a:lnTo>
                    <a:lnTo>
                      <a:pt x="5648" y="7079"/>
                    </a:lnTo>
                    <a:lnTo>
                      <a:pt x="6907" y="5892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2"/>
              <p:cNvSpPr/>
              <p:nvPr/>
            </p:nvSpPr>
            <p:spPr>
              <a:xfrm>
                <a:off x="-1137204" y="3061124"/>
                <a:ext cx="552655" cy="540302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20383" extrusionOk="0">
                    <a:moveTo>
                      <a:pt x="6986" y="0"/>
                    </a:moveTo>
                    <a:cubicBezTo>
                      <a:pt x="5411" y="0"/>
                      <a:pt x="3837" y="580"/>
                      <a:pt x="2617" y="1737"/>
                    </a:cubicBezTo>
                    <a:cubicBezTo>
                      <a:pt x="58" y="4182"/>
                      <a:pt x="1" y="8171"/>
                      <a:pt x="2446" y="10731"/>
                    </a:cubicBezTo>
                    <a:lnTo>
                      <a:pt x="11740" y="20383"/>
                    </a:lnTo>
                    <a:lnTo>
                      <a:pt x="20849" y="11632"/>
                    </a:lnTo>
                    <a:lnTo>
                      <a:pt x="11554" y="1923"/>
                    </a:lnTo>
                    <a:cubicBezTo>
                      <a:pt x="10301" y="640"/>
                      <a:pt x="8643" y="0"/>
                      <a:pt x="6986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2"/>
              <p:cNvSpPr/>
              <p:nvPr/>
            </p:nvSpPr>
            <p:spPr>
              <a:xfrm>
                <a:off x="-1080345" y="3086678"/>
                <a:ext cx="195599" cy="220993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37" extrusionOk="0">
                    <a:moveTo>
                      <a:pt x="7021" y="1"/>
                    </a:moveTo>
                    <a:lnTo>
                      <a:pt x="1" y="8051"/>
                    </a:lnTo>
                    <a:lnTo>
                      <a:pt x="358" y="8337"/>
                    </a:lnTo>
                    <a:lnTo>
                      <a:pt x="7379" y="301"/>
                    </a:lnTo>
                    <a:lnTo>
                      <a:pt x="702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2"/>
              <p:cNvSpPr/>
              <p:nvPr/>
            </p:nvSpPr>
            <p:spPr>
              <a:xfrm>
                <a:off x="-1053440" y="3113583"/>
                <a:ext cx="195625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395" extrusionOk="0">
                    <a:moveTo>
                      <a:pt x="7022" y="1"/>
                    </a:moveTo>
                    <a:lnTo>
                      <a:pt x="1" y="8108"/>
                    </a:lnTo>
                    <a:lnTo>
                      <a:pt x="358" y="8394"/>
                    </a:lnTo>
                    <a:lnTo>
                      <a:pt x="7379" y="358"/>
                    </a:lnTo>
                    <a:lnTo>
                      <a:pt x="702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2"/>
              <p:cNvSpPr/>
              <p:nvPr/>
            </p:nvSpPr>
            <p:spPr>
              <a:xfrm>
                <a:off x="-871865" y="3303110"/>
                <a:ext cx="195599" cy="220993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37" extrusionOk="0">
                    <a:moveTo>
                      <a:pt x="7021" y="0"/>
                    </a:moveTo>
                    <a:lnTo>
                      <a:pt x="0" y="8036"/>
                    </a:lnTo>
                    <a:lnTo>
                      <a:pt x="357" y="8337"/>
                    </a:lnTo>
                    <a:lnTo>
                      <a:pt x="7378" y="30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2"/>
              <p:cNvSpPr/>
              <p:nvPr/>
            </p:nvSpPr>
            <p:spPr>
              <a:xfrm>
                <a:off x="-844960" y="3330015"/>
                <a:ext cx="195599" cy="222504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94" extrusionOk="0">
                    <a:moveTo>
                      <a:pt x="7021" y="1"/>
                    </a:moveTo>
                    <a:lnTo>
                      <a:pt x="0" y="8094"/>
                    </a:lnTo>
                    <a:lnTo>
                      <a:pt x="358" y="8394"/>
                    </a:lnTo>
                    <a:lnTo>
                      <a:pt x="7378" y="358"/>
                    </a:lnTo>
                    <a:lnTo>
                      <a:pt x="702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2"/>
              <p:cNvSpPr/>
              <p:nvPr/>
            </p:nvSpPr>
            <p:spPr>
              <a:xfrm>
                <a:off x="-976118" y="3231858"/>
                <a:ext cx="228972" cy="188018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7093" extrusionOk="0">
                    <a:moveTo>
                      <a:pt x="8337" y="0"/>
                    </a:moveTo>
                    <a:lnTo>
                      <a:pt x="1" y="6735"/>
                    </a:lnTo>
                    <a:lnTo>
                      <a:pt x="301" y="7092"/>
                    </a:lnTo>
                    <a:lnTo>
                      <a:pt x="8637" y="358"/>
                    </a:lnTo>
                    <a:lnTo>
                      <a:pt x="83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2"/>
              <p:cNvSpPr/>
              <p:nvPr/>
            </p:nvSpPr>
            <p:spPr>
              <a:xfrm>
                <a:off x="-1009465" y="3192442"/>
                <a:ext cx="228972" cy="186507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7036" extrusionOk="0">
                    <a:moveTo>
                      <a:pt x="8351" y="0"/>
                    </a:moveTo>
                    <a:lnTo>
                      <a:pt x="0" y="6678"/>
                    </a:lnTo>
                    <a:lnTo>
                      <a:pt x="301" y="7035"/>
                    </a:lnTo>
                    <a:lnTo>
                      <a:pt x="8637" y="358"/>
                    </a:lnTo>
                    <a:lnTo>
                      <a:pt x="83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2"/>
              <p:cNvSpPr/>
              <p:nvPr/>
            </p:nvSpPr>
            <p:spPr>
              <a:xfrm>
                <a:off x="-949187" y="3258763"/>
                <a:ext cx="228945" cy="188018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7093" extrusionOk="0">
                    <a:moveTo>
                      <a:pt x="8336" y="0"/>
                    </a:moveTo>
                    <a:lnTo>
                      <a:pt x="0" y="6735"/>
                    </a:lnTo>
                    <a:lnTo>
                      <a:pt x="286" y="7093"/>
                    </a:lnTo>
                    <a:lnTo>
                      <a:pt x="8637" y="358"/>
                    </a:lnTo>
                    <a:lnTo>
                      <a:pt x="83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2"/>
              <p:cNvSpPr/>
              <p:nvPr/>
            </p:nvSpPr>
            <p:spPr>
              <a:xfrm>
                <a:off x="-622484" y="3476707"/>
                <a:ext cx="507168" cy="269555"/>
              </a:xfrm>
              <a:custGeom>
                <a:avLst/>
                <a:gdLst/>
                <a:ahLst/>
                <a:cxnLst/>
                <a:rect l="l" t="t" r="r" b="b"/>
                <a:pathLst>
                  <a:path w="19133" h="1016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1" y="5191"/>
                      <a:pt x="3876" y="9709"/>
                      <a:pt x="9052" y="10138"/>
                    </a:cubicBezTo>
                    <a:cubicBezTo>
                      <a:pt x="9307" y="10159"/>
                      <a:pt x="9561" y="10169"/>
                      <a:pt x="9812" y="10169"/>
                    </a:cubicBezTo>
                    <a:cubicBezTo>
                      <a:pt x="14678" y="10169"/>
                      <a:pt x="18793" y="6423"/>
                      <a:pt x="19133" y="1487"/>
                    </a:cubicBez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A6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2"/>
              <p:cNvSpPr/>
              <p:nvPr/>
            </p:nvSpPr>
            <p:spPr>
              <a:xfrm>
                <a:off x="-576626" y="3481637"/>
                <a:ext cx="418474" cy="220198"/>
              </a:xfrm>
              <a:custGeom>
                <a:avLst/>
                <a:gdLst/>
                <a:ahLst/>
                <a:cxnLst/>
                <a:rect l="l" t="t" r="r" b="b"/>
                <a:pathLst>
                  <a:path w="15787" h="8307" extrusionOk="0">
                    <a:moveTo>
                      <a:pt x="358" y="0"/>
                    </a:moveTo>
                    <a:lnTo>
                      <a:pt x="358" y="0"/>
                    </a:lnTo>
                    <a:cubicBezTo>
                      <a:pt x="1" y="4233"/>
                      <a:pt x="3161" y="7979"/>
                      <a:pt x="7451" y="8279"/>
                    </a:cubicBezTo>
                    <a:cubicBezTo>
                      <a:pt x="7670" y="8298"/>
                      <a:pt x="7887" y="8307"/>
                      <a:pt x="8103" y="8307"/>
                    </a:cubicBezTo>
                    <a:cubicBezTo>
                      <a:pt x="12062" y="8307"/>
                      <a:pt x="15448" y="5255"/>
                      <a:pt x="15787" y="1187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2"/>
              <p:cNvSpPr/>
              <p:nvPr/>
            </p:nvSpPr>
            <p:spPr>
              <a:xfrm>
                <a:off x="-545162" y="3483148"/>
                <a:ext cx="357083" cy="18992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7165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1" y="3632"/>
                      <a:pt x="2689" y="6849"/>
                      <a:pt x="6321" y="7150"/>
                    </a:cubicBezTo>
                    <a:cubicBezTo>
                      <a:pt x="6476" y="7160"/>
                      <a:pt x="6630" y="7165"/>
                      <a:pt x="6783" y="7165"/>
                    </a:cubicBezTo>
                    <a:cubicBezTo>
                      <a:pt x="10271" y="7165"/>
                      <a:pt x="13183" y="4552"/>
                      <a:pt x="13470" y="107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FA6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2"/>
              <p:cNvSpPr/>
              <p:nvPr/>
            </p:nvSpPr>
            <p:spPr>
              <a:xfrm>
                <a:off x="-380657" y="3626792"/>
                <a:ext cx="14049" cy="17468"/>
              </a:xfrm>
              <a:custGeom>
                <a:avLst/>
                <a:gdLst/>
                <a:ahLst/>
                <a:cxnLst/>
                <a:rect l="l" t="t" r="r" b="b"/>
                <a:pathLst>
                  <a:path w="530" h="659" extrusionOk="0">
                    <a:moveTo>
                      <a:pt x="58" y="1"/>
                    </a:moveTo>
                    <a:lnTo>
                      <a:pt x="0" y="601"/>
                    </a:lnTo>
                    <a:lnTo>
                      <a:pt x="472" y="658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2"/>
              <p:cNvSpPr/>
              <p:nvPr/>
            </p:nvSpPr>
            <p:spPr>
              <a:xfrm>
                <a:off x="-492863" y="3499053"/>
                <a:ext cx="17468" cy="14049"/>
              </a:xfrm>
              <a:custGeom>
                <a:avLst/>
                <a:gdLst/>
                <a:ahLst/>
                <a:cxnLst/>
                <a:rect l="l" t="t" r="r" b="b"/>
                <a:pathLst>
                  <a:path w="659" h="530" extrusionOk="0">
                    <a:moveTo>
                      <a:pt x="1" y="1"/>
                    </a:moveTo>
                    <a:lnTo>
                      <a:pt x="1" y="473"/>
                    </a:lnTo>
                    <a:lnTo>
                      <a:pt x="587" y="530"/>
                    </a:lnTo>
                    <a:lnTo>
                      <a:pt x="659" y="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2"/>
              <p:cNvSpPr/>
              <p:nvPr/>
            </p:nvSpPr>
            <p:spPr>
              <a:xfrm>
                <a:off x="-254455" y="3518005"/>
                <a:ext cx="18979" cy="14049"/>
              </a:xfrm>
              <a:custGeom>
                <a:avLst/>
                <a:gdLst/>
                <a:ahLst/>
                <a:cxnLst/>
                <a:rect l="l" t="t" r="r" b="b"/>
                <a:pathLst>
                  <a:path w="716" h="530" extrusionOk="0">
                    <a:moveTo>
                      <a:pt x="58" y="1"/>
                    </a:moveTo>
                    <a:lnTo>
                      <a:pt x="1" y="473"/>
                    </a:lnTo>
                    <a:lnTo>
                      <a:pt x="659" y="530"/>
                    </a:lnTo>
                    <a:lnTo>
                      <a:pt x="716" y="58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2"/>
              <p:cNvSpPr/>
              <p:nvPr/>
            </p:nvSpPr>
            <p:spPr>
              <a:xfrm>
                <a:off x="-465931" y="3582445"/>
                <a:ext cx="20490" cy="20888"/>
              </a:xfrm>
              <a:custGeom>
                <a:avLst/>
                <a:gdLst/>
                <a:ahLst/>
                <a:cxnLst/>
                <a:rect l="l" t="t" r="r" b="b"/>
                <a:pathLst>
                  <a:path w="773" h="788" extrusionOk="0">
                    <a:moveTo>
                      <a:pt x="472" y="1"/>
                    </a:moveTo>
                    <a:lnTo>
                      <a:pt x="0" y="430"/>
                    </a:lnTo>
                    <a:lnTo>
                      <a:pt x="286" y="787"/>
                    </a:lnTo>
                    <a:lnTo>
                      <a:pt x="772" y="358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2"/>
              <p:cNvSpPr/>
              <p:nvPr/>
            </p:nvSpPr>
            <p:spPr>
              <a:xfrm>
                <a:off x="-297265" y="3596838"/>
                <a:ext cx="20861" cy="20517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4" extrusionOk="0">
                    <a:moveTo>
                      <a:pt x="358" y="1"/>
                    </a:moveTo>
                    <a:lnTo>
                      <a:pt x="0" y="301"/>
                    </a:lnTo>
                    <a:lnTo>
                      <a:pt x="429" y="773"/>
                    </a:lnTo>
                    <a:lnTo>
                      <a:pt x="787" y="473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2"/>
              <p:cNvSpPr/>
              <p:nvPr/>
            </p:nvSpPr>
            <p:spPr>
              <a:xfrm>
                <a:off x="527114" y="3037798"/>
                <a:ext cx="485193" cy="396208"/>
              </a:xfrm>
              <a:custGeom>
                <a:avLst/>
                <a:gdLst/>
                <a:ahLst/>
                <a:cxnLst/>
                <a:rect l="l" t="t" r="r" b="b"/>
                <a:pathLst>
                  <a:path w="18304" h="14947" extrusionOk="0">
                    <a:moveTo>
                      <a:pt x="15257" y="0"/>
                    </a:moveTo>
                    <a:lnTo>
                      <a:pt x="0" y="11082"/>
                    </a:lnTo>
                    <a:cubicBezTo>
                      <a:pt x="1840" y="13604"/>
                      <a:pt x="4718" y="14947"/>
                      <a:pt x="7629" y="14947"/>
                    </a:cubicBezTo>
                    <a:cubicBezTo>
                      <a:pt x="9537" y="14947"/>
                      <a:pt x="11459" y="14370"/>
                      <a:pt x="13113" y="13169"/>
                    </a:cubicBezTo>
                    <a:cubicBezTo>
                      <a:pt x="17345" y="10124"/>
                      <a:pt x="18303" y="4233"/>
                      <a:pt x="15257" y="0"/>
                    </a:cubicBezTo>
                    <a:close/>
                  </a:path>
                </a:pathLst>
              </a:custGeom>
              <a:solidFill>
                <a:srgbClr val="FA6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2"/>
              <p:cNvSpPr/>
              <p:nvPr/>
            </p:nvSpPr>
            <p:spPr>
              <a:xfrm>
                <a:off x="563509" y="3064703"/>
                <a:ext cx="397984" cy="324743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251" extrusionOk="0">
                    <a:moveTo>
                      <a:pt x="12512" y="0"/>
                    </a:moveTo>
                    <a:lnTo>
                      <a:pt x="0" y="9052"/>
                    </a:lnTo>
                    <a:cubicBezTo>
                      <a:pt x="1511" y="11141"/>
                      <a:pt x="3872" y="12250"/>
                      <a:pt x="6264" y="12250"/>
                    </a:cubicBezTo>
                    <a:cubicBezTo>
                      <a:pt x="7834" y="12250"/>
                      <a:pt x="9416" y="11773"/>
                      <a:pt x="10781" y="10782"/>
                    </a:cubicBezTo>
                    <a:cubicBezTo>
                      <a:pt x="14242" y="8279"/>
                      <a:pt x="15014" y="3446"/>
                      <a:pt x="12512" y="0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2"/>
              <p:cNvSpPr/>
              <p:nvPr/>
            </p:nvSpPr>
            <p:spPr>
              <a:xfrm>
                <a:off x="587365" y="3082145"/>
                <a:ext cx="341152" cy="277984"/>
              </a:xfrm>
              <a:custGeom>
                <a:avLst/>
                <a:gdLst/>
                <a:ahLst/>
                <a:cxnLst/>
                <a:rect l="l" t="t" r="r" b="b"/>
                <a:pathLst>
                  <a:path w="12870" h="10487" extrusionOk="0">
                    <a:moveTo>
                      <a:pt x="10725" y="0"/>
                    </a:moveTo>
                    <a:lnTo>
                      <a:pt x="1" y="7736"/>
                    </a:lnTo>
                    <a:cubicBezTo>
                      <a:pt x="1294" y="9537"/>
                      <a:pt x="3299" y="10487"/>
                      <a:pt x="5342" y="10487"/>
                    </a:cubicBezTo>
                    <a:cubicBezTo>
                      <a:pt x="6688" y="10487"/>
                      <a:pt x="8051" y="10075"/>
                      <a:pt x="9238" y="9223"/>
                    </a:cubicBezTo>
                    <a:cubicBezTo>
                      <a:pt x="12212" y="7078"/>
                      <a:pt x="12870" y="2917"/>
                      <a:pt x="10725" y="0"/>
                    </a:cubicBezTo>
                    <a:close/>
                  </a:path>
                </a:pathLst>
              </a:custGeom>
              <a:solidFill>
                <a:srgbClr val="FA65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2"/>
              <p:cNvSpPr/>
              <p:nvPr/>
            </p:nvSpPr>
            <p:spPr>
              <a:xfrm>
                <a:off x="800378" y="3285668"/>
                <a:ext cx="20517" cy="2200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830" extrusionOk="0">
                    <a:moveTo>
                      <a:pt x="358" y="1"/>
                    </a:moveTo>
                    <a:lnTo>
                      <a:pt x="1" y="301"/>
                    </a:lnTo>
                    <a:lnTo>
                      <a:pt x="358" y="830"/>
                    </a:lnTo>
                    <a:lnTo>
                      <a:pt x="773" y="544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2"/>
              <p:cNvSpPr/>
              <p:nvPr/>
            </p:nvSpPr>
            <p:spPr>
              <a:xfrm>
                <a:off x="631341" y="3260274"/>
                <a:ext cx="22399" cy="18979"/>
              </a:xfrm>
              <a:custGeom>
                <a:avLst/>
                <a:gdLst/>
                <a:ahLst/>
                <a:cxnLst/>
                <a:rect l="l" t="t" r="r" b="b"/>
                <a:pathLst>
                  <a:path w="845" h="716" extrusionOk="0">
                    <a:moveTo>
                      <a:pt x="544" y="1"/>
                    </a:moveTo>
                    <a:lnTo>
                      <a:pt x="1" y="358"/>
                    </a:lnTo>
                    <a:lnTo>
                      <a:pt x="301" y="716"/>
                    </a:lnTo>
                    <a:lnTo>
                      <a:pt x="844" y="358"/>
                    </a:lnTo>
                    <a:lnTo>
                      <a:pt x="5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2"/>
              <p:cNvSpPr/>
              <p:nvPr/>
            </p:nvSpPr>
            <p:spPr>
              <a:xfrm>
                <a:off x="827310" y="3118142"/>
                <a:ext cx="20490" cy="2086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787" extrusionOk="0">
                    <a:moveTo>
                      <a:pt x="472" y="1"/>
                    </a:moveTo>
                    <a:lnTo>
                      <a:pt x="0" y="429"/>
                    </a:lnTo>
                    <a:lnTo>
                      <a:pt x="243" y="787"/>
                    </a:lnTo>
                    <a:lnTo>
                      <a:pt x="772" y="429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2"/>
              <p:cNvSpPr/>
              <p:nvPr/>
            </p:nvSpPr>
            <p:spPr>
              <a:xfrm>
                <a:off x="713593" y="3309551"/>
                <a:ext cx="14420" cy="18979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16" extrusionOk="0">
                    <a:moveTo>
                      <a:pt x="115" y="0"/>
                    </a:moveTo>
                    <a:lnTo>
                      <a:pt x="0" y="587"/>
                    </a:lnTo>
                    <a:lnTo>
                      <a:pt x="472" y="715"/>
                    </a:lnTo>
                    <a:lnTo>
                      <a:pt x="544" y="58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2"/>
              <p:cNvSpPr/>
              <p:nvPr/>
            </p:nvSpPr>
            <p:spPr>
              <a:xfrm>
                <a:off x="849285" y="3211395"/>
                <a:ext cx="18979" cy="1442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544" extrusionOk="0">
                    <a:moveTo>
                      <a:pt x="72" y="0"/>
                    </a:moveTo>
                    <a:lnTo>
                      <a:pt x="0" y="415"/>
                    </a:lnTo>
                    <a:lnTo>
                      <a:pt x="658" y="543"/>
                    </a:lnTo>
                    <a:lnTo>
                      <a:pt x="715" y="5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2"/>
              <p:cNvSpPr/>
              <p:nvPr/>
            </p:nvSpPr>
            <p:spPr>
              <a:xfrm>
                <a:off x="-802522" y="2971874"/>
                <a:ext cx="475359" cy="38014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341" extrusionOk="0">
                    <a:moveTo>
                      <a:pt x="5362" y="1"/>
                    </a:moveTo>
                    <a:cubicBezTo>
                      <a:pt x="4628" y="1"/>
                      <a:pt x="3878" y="266"/>
                      <a:pt x="3104" y="871"/>
                    </a:cubicBezTo>
                    <a:cubicBezTo>
                      <a:pt x="1" y="3316"/>
                      <a:pt x="3575" y="7606"/>
                      <a:pt x="8108" y="10294"/>
                    </a:cubicBezTo>
                    <a:cubicBezTo>
                      <a:pt x="12511" y="13116"/>
                      <a:pt x="17846" y="14309"/>
                      <a:pt x="17931" y="14340"/>
                    </a:cubicBezTo>
                    <a:lnTo>
                      <a:pt x="17931" y="14340"/>
                    </a:lnTo>
                    <a:cubicBezTo>
                      <a:pt x="17857" y="14257"/>
                      <a:pt x="14949" y="9796"/>
                      <a:pt x="12155" y="5819"/>
                    </a:cubicBezTo>
                    <a:cubicBezTo>
                      <a:pt x="9927" y="2772"/>
                      <a:pt x="7733" y="1"/>
                      <a:pt x="5362" y="1"/>
                    </a:cubicBezTo>
                    <a:close/>
                    <a:moveTo>
                      <a:pt x="17931" y="14340"/>
                    </a:moveTo>
                    <a:cubicBezTo>
                      <a:pt x="17931" y="14341"/>
                      <a:pt x="17931" y="14341"/>
                      <a:pt x="17932" y="14341"/>
                    </a:cubicBezTo>
                    <a:cubicBezTo>
                      <a:pt x="17932" y="14341"/>
                      <a:pt x="17932" y="14341"/>
                      <a:pt x="17931" y="14340"/>
                    </a:cubicBezTo>
                    <a:close/>
                  </a:path>
                </a:pathLst>
              </a:custGeom>
              <a:solidFill>
                <a:srgbClr val="0280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2"/>
              <p:cNvSpPr/>
              <p:nvPr/>
            </p:nvSpPr>
            <p:spPr>
              <a:xfrm>
                <a:off x="-623995" y="3099189"/>
                <a:ext cx="518169" cy="383988"/>
              </a:xfrm>
              <a:custGeom>
                <a:avLst/>
                <a:gdLst/>
                <a:ahLst/>
                <a:cxnLst/>
                <a:rect l="l" t="t" r="r" b="b"/>
                <a:pathLst>
                  <a:path w="19548" h="14486" extrusionOk="0">
                    <a:moveTo>
                      <a:pt x="358" y="1"/>
                    </a:moveTo>
                    <a:lnTo>
                      <a:pt x="1" y="301"/>
                    </a:lnTo>
                    <a:cubicBezTo>
                      <a:pt x="5663" y="6078"/>
                      <a:pt x="12155" y="10853"/>
                      <a:pt x="19361" y="14485"/>
                    </a:cubicBezTo>
                    <a:lnTo>
                      <a:pt x="19547" y="14071"/>
                    </a:lnTo>
                    <a:cubicBezTo>
                      <a:pt x="12398" y="10496"/>
                      <a:pt x="5963" y="5720"/>
                      <a:pt x="3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2"/>
              <p:cNvSpPr/>
              <p:nvPr/>
            </p:nvSpPr>
            <p:spPr>
              <a:xfrm>
                <a:off x="403908" y="3298153"/>
                <a:ext cx="282809" cy="501257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18910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73" y="73"/>
                      <a:pt x="545" y="5364"/>
                      <a:pt x="1145" y="10197"/>
                    </a:cubicBezTo>
                    <a:cubicBezTo>
                      <a:pt x="1809" y="14787"/>
                      <a:pt x="2570" y="18910"/>
                      <a:pt x="5955" y="18910"/>
                    </a:cubicBezTo>
                    <a:cubicBezTo>
                      <a:pt x="6218" y="18910"/>
                      <a:pt x="6497" y="18885"/>
                      <a:pt x="6793" y="18833"/>
                    </a:cubicBezTo>
                    <a:cubicBezTo>
                      <a:pt x="10668" y="18118"/>
                      <a:pt x="9539" y="12642"/>
                      <a:pt x="6793" y="8166"/>
                    </a:cubicBezTo>
                    <a:cubicBezTo>
                      <a:pt x="4197" y="3612"/>
                      <a:pt x="10" y="1"/>
                      <a:pt x="1" y="1"/>
                    </a:cubicBezTo>
                    <a:close/>
                  </a:path>
                </a:pathLst>
              </a:custGeom>
              <a:solidFill>
                <a:srgbClr val="0280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2"/>
              <p:cNvSpPr/>
              <p:nvPr/>
            </p:nvSpPr>
            <p:spPr>
              <a:xfrm>
                <a:off x="263684" y="3080236"/>
                <a:ext cx="287341" cy="57500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1692" extrusionOk="0">
                    <a:moveTo>
                      <a:pt x="415" y="1"/>
                    </a:moveTo>
                    <a:lnTo>
                      <a:pt x="1" y="244"/>
                    </a:lnTo>
                    <a:cubicBezTo>
                      <a:pt x="4648" y="6793"/>
                      <a:pt x="8151" y="14014"/>
                      <a:pt x="10425" y="21692"/>
                    </a:cubicBezTo>
                    <a:lnTo>
                      <a:pt x="10839" y="21578"/>
                    </a:lnTo>
                    <a:cubicBezTo>
                      <a:pt x="8580" y="13828"/>
                      <a:pt x="5062" y="6564"/>
                      <a:pt x="4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2"/>
              <p:cNvSpPr/>
              <p:nvPr/>
            </p:nvSpPr>
            <p:spPr>
              <a:xfrm>
                <a:off x="-60369" y="3373991"/>
                <a:ext cx="456751" cy="404955"/>
              </a:xfrm>
              <a:custGeom>
                <a:avLst/>
                <a:gdLst/>
                <a:ahLst/>
                <a:cxnLst/>
                <a:rect l="l" t="t" r="r" b="b"/>
                <a:pathLst>
                  <a:path w="17231" h="15277" extrusionOk="0">
                    <a:moveTo>
                      <a:pt x="3346" y="0"/>
                    </a:moveTo>
                    <a:cubicBezTo>
                      <a:pt x="0" y="3818"/>
                      <a:pt x="358" y="9652"/>
                      <a:pt x="4233" y="12998"/>
                    </a:cubicBezTo>
                    <a:cubicBezTo>
                      <a:pt x="5981" y="14524"/>
                      <a:pt x="8153" y="15276"/>
                      <a:pt x="10315" y="15276"/>
                    </a:cubicBezTo>
                    <a:cubicBezTo>
                      <a:pt x="12873" y="15276"/>
                      <a:pt x="15417" y="14223"/>
                      <a:pt x="17230" y="12154"/>
                    </a:cubicBezTo>
                    <a:lnTo>
                      <a:pt x="3346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2"/>
              <p:cNvSpPr/>
              <p:nvPr/>
            </p:nvSpPr>
            <p:spPr>
              <a:xfrm>
                <a:off x="55230" y="3438801"/>
                <a:ext cx="266851" cy="235758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8894" extrusionOk="0">
                    <a:moveTo>
                      <a:pt x="1788" y="0"/>
                    </a:moveTo>
                    <a:lnTo>
                      <a:pt x="1788" y="0"/>
                    </a:lnTo>
                    <a:cubicBezTo>
                      <a:pt x="0" y="2274"/>
                      <a:pt x="286" y="5605"/>
                      <a:pt x="2503" y="7564"/>
                    </a:cubicBezTo>
                    <a:cubicBezTo>
                      <a:pt x="3529" y="8458"/>
                      <a:pt x="4801" y="8894"/>
                      <a:pt x="6072" y="8894"/>
                    </a:cubicBezTo>
                    <a:cubicBezTo>
                      <a:pt x="7528" y="8894"/>
                      <a:pt x="8983" y="8322"/>
                      <a:pt x="10067" y="7207"/>
                    </a:cubicBezTo>
                    <a:lnTo>
                      <a:pt x="1788" y="0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2"/>
              <p:cNvSpPr/>
              <p:nvPr/>
            </p:nvSpPr>
            <p:spPr>
              <a:xfrm>
                <a:off x="1171455" y="2816806"/>
                <a:ext cx="578049" cy="494285"/>
              </a:xfrm>
              <a:custGeom>
                <a:avLst/>
                <a:gdLst/>
                <a:ahLst/>
                <a:cxnLst/>
                <a:rect l="l" t="t" r="r" b="b"/>
                <a:pathLst>
                  <a:path w="21807" h="18647" extrusionOk="0">
                    <a:moveTo>
                      <a:pt x="19133" y="358"/>
                    </a:moveTo>
                    <a:lnTo>
                      <a:pt x="21449" y="2918"/>
                    </a:lnTo>
                    <a:lnTo>
                      <a:pt x="3461" y="18289"/>
                    </a:lnTo>
                    <a:lnTo>
                      <a:pt x="487" y="16202"/>
                    </a:lnTo>
                    <a:lnTo>
                      <a:pt x="19133" y="358"/>
                    </a:lnTo>
                    <a:close/>
                    <a:moveTo>
                      <a:pt x="19133" y="1"/>
                    </a:moveTo>
                    <a:lnTo>
                      <a:pt x="1" y="16202"/>
                    </a:lnTo>
                    <a:lnTo>
                      <a:pt x="3461" y="18647"/>
                    </a:lnTo>
                    <a:lnTo>
                      <a:pt x="21806" y="2918"/>
                    </a:lnTo>
                    <a:lnTo>
                      <a:pt x="19133" y="1"/>
                    </a:ln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2"/>
              <p:cNvSpPr/>
              <p:nvPr/>
            </p:nvSpPr>
            <p:spPr>
              <a:xfrm>
                <a:off x="1015300" y="2898687"/>
                <a:ext cx="456380" cy="568559"/>
              </a:xfrm>
              <a:custGeom>
                <a:avLst/>
                <a:gdLst/>
                <a:ahLst/>
                <a:cxnLst/>
                <a:rect l="l" t="t" r="r" b="b"/>
                <a:pathLst>
                  <a:path w="17217" h="21449" extrusionOk="0">
                    <a:moveTo>
                      <a:pt x="13584" y="358"/>
                    </a:moveTo>
                    <a:lnTo>
                      <a:pt x="16802" y="2631"/>
                    </a:lnTo>
                    <a:lnTo>
                      <a:pt x="3103" y="21091"/>
                    </a:lnTo>
                    <a:lnTo>
                      <a:pt x="358" y="18646"/>
                    </a:lnTo>
                    <a:lnTo>
                      <a:pt x="13584" y="358"/>
                    </a:lnTo>
                    <a:close/>
                    <a:moveTo>
                      <a:pt x="13527" y="0"/>
                    </a:moveTo>
                    <a:lnTo>
                      <a:pt x="0" y="18718"/>
                    </a:lnTo>
                    <a:lnTo>
                      <a:pt x="3161" y="21449"/>
                    </a:lnTo>
                    <a:lnTo>
                      <a:pt x="17216" y="2560"/>
                    </a:lnTo>
                    <a:lnTo>
                      <a:pt x="13527" y="0"/>
                    </a:ln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42"/>
              <p:cNvSpPr/>
              <p:nvPr/>
            </p:nvSpPr>
            <p:spPr>
              <a:xfrm>
                <a:off x="1024763" y="2781949"/>
                <a:ext cx="570097" cy="675835"/>
              </a:xfrm>
              <a:custGeom>
                <a:avLst/>
                <a:gdLst/>
                <a:ahLst/>
                <a:cxnLst/>
                <a:rect l="l" t="t" r="r" b="b"/>
                <a:pathLst>
                  <a:path w="21507" h="25496" extrusionOk="0">
                    <a:moveTo>
                      <a:pt x="18175" y="0"/>
                    </a:moveTo>
                    <a:lnTo>
                      <a:pt x="1" y="22936"/>
                    </a:lnTo>
                    <a:lnTo>
                      <a:pt x="2861" y="25495"/>
                    </a:lnTo>
                    <a:lnTo>
                      <a:pt x="21507" y="2975"/>
                    </a:lnTo>
                    <a:lnTo>
                      <a:pt x="18175" y="0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42"/>
              <p:cNvSpPr/>
              <p:nvPr/>
            </p:nvSpPr>
            <p:spPr>
              <a:xfrm>
                <a:off x="1046764" y="2985472"/>
                <a:ext cx="567048" cy="485193"/>
              </a:xfrm>
              <a:custGeom>
                <a:avLst/>
                <a:gdLst/>
                <a:ahLst/>
                <a:cxnLst/>
                <a:rect l="l" t="t" r="r" b="b"/>
                <a:pathLst>
                  <a:path w="21392" h="18304" extrusionOk="0">
                    <a:moveTo>
                      <a:pt x="18889" y="1"/>
                    </a:moveTo>
                    <a:lnTo>
                      <a:pt x="0" y="16030"/>
                    </a:lnTo>
                    <a:lnTo>
                      <a:pt x="3160" y="18303"/>
                    </a:lnTo>
                    <a:lnTo>
                      <a:pt x="21391" y="2746"/>
                    </a:lnTo>
                    <a:lnTo>
                      <a:pt x="18889" y="1"/>
                    </a:ln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42"/>
              <p:cNvSpPr/>
              <p:nvPr/>
            </p:nvSpPr>
            <p:spPr>
              <a:xfrm>
                <a:off x="789404" y="3480100"/>
                <a:ext cx="251318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9481" h="9768" extrusionOk="0">
                    <a:moveTo>
                      <a:pt x="5548" y="1"/>
                    </a:moveTo>
                    <a:lnTo>
                      <a:pt x="0" y="6307"/>
                    </a:lnTo>
                    <a:lnTo>
                      <a:pt x="3932" y="9767"/>
                    </a:lnTo>
                    <a:lnTo>
                      <a:pt x="9480" y="3447"/>
                    </a:lnTo>
                    <a:lnTo>
                      <a:pt x="5548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2"/>
              <p:cNvSpPr/>
              <p:nvPr/>
            </p:nvSpPr>
            <p:spPr>
              <a:xfrm>
                <a:off x="1043716" y="2947593"/>
                <a:ext cx="582608" cy="527632"/>
              </a:xfrm>
              <a:custGeom>
                <a:avLst/>
                <a:gdLst/>
                <a:ahLst/>
                <a:cxnLst/>
                <a:rect l="l" t="t" r="r" b="b"/>
                <a:pathLst>
                  <a:path w="21979" h="19905" extrusionOk="0">
                    <a:moveTo>
                      <a:pt x="19119" y="0"/>
                    </a:moveTo>
                    <a:lnTo>
                      <a:pt x="1" y="17345"/>
                    </a:lnTo>
                    <a:lnTo>
                      <a:pt x="172" y="17516"/>
                    </a:lnTo>
                    <a:lnTo>
                      <a:pt x="19119" y="357"/>
                    </a:lnTo>
                    <a:lnTo>
                      <a:pt x="21621" y="2988"/>
                    </a:lnTo>
                    <a:lnTo>
                      <a:pt x="2746" y="19661"/>
                    </a:lnTo>
                    <a:lnTo>
                      <a:pt x="2918" y="19904"/>
                    </a:lnTo>
                    <a:lnTo>
                      <a:pt x="21978" y="2988"/>
                    </a:lnTo>
                    <a:lnTo>
                      <a:pt x="19119" y="0"/>
                    </a:ln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2"/>
              <p:cNvSpPr/>
              <p:nvPr/>
            </p:nvSpPr>
            <p:spPr>
              <a:xfrm>
                <a:off x="936467" y="3375873"/>
                <a:ext cx="194088" cy="195599"/>
              </a:xfrm>
              <a:custGeom>
                <a:avLst/>
                <a:gdLst/>
                <a:ahLst/>
                <a:cxnLst/>
                <a:rect l="l" t="t" r="r" b="b"/>
                <a:pathLst>
                  <a:path w="7322" h="7379" extrusionOk="0">
                    <a:moveTo>
                      <a:pt x="3689" y="1"/>
                    </a:moveTo>
                    <a:lnTo>
                      <a:pt x="0" y="3933"/>
                    </a:lnTo>
                    <a:lnTo>
                      <a:pt x="3932" y="7379"/>
                    </a:lnTo>
                    <a:lnTo>
                      <a:pt x="7321" y="3575"/>
                    </a:lnTo>
                    <a:lnTo>
                      <a:pt x="3689" y="1"/>
                    </a:ln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2"/>
              <p:cNvSpPr/>
              <p:nvPr/>
            </p:nvSpPr>
            <p:spPr>
              <a:xfrm>
                <a:off x="-759686" y="3591881"/>
                <a:ext cx="138740" cy="105818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3992" extrusionOk="0">
                    <a:moveTo>
                      <a:pt x="1717" y="0"/>
                    </a:moveTo>
                    <a:cubicBezTo>
                      <a:pt x="1245" y="0"/>
                      <a:pt x="844" y="183"/>
                      <a:pt x="587" y="603"/>
                    </a:cubicBezTo>
                    <a:cubicBezTo>
                      <a:pt x="1" y="1432"/>
                      <a:pt x="415" y="2747"/>
                      <a:pt x="1545" y="3520"/>
                    </a:cubicBezTo>
                    <a:cubicBezTo>
                      <a:pt x="2047" y="3838"/>
                      <a:pt x="2609" y="3991"/>
                      <a:pt x="3125" y="3991"/>
                    </a:cubicBezTo>
                    <a:cubicBezTo>
                      <a:pt x="3771" y="3991"/>
                      <a:pt x="4346" y="3751"/>
                      <a:pt x="4648" y="3291"/>
                    </a:cubicBezTo>
                    <a:cubicBezTo>
                      <a:pt x="5234" y="2390"/>
                      <a:pt x="4576" y="1318"/>
                      <a:pt x="3447" y="603"/>
                    </a:cubicBezTo>
                    <a:cubicBezTo>
                      <a:pt x="2852" y="226"/>
                      <a:pt x="2241" y="0"/>
                      <a:pt x="1717" y="0"/>
                    </a:cubicBezTo>
                    <a:close/>
                  </a:path>
                </a:pathLst>
              </a:custGeom>
              <a:solidFill>
                <a:srgbClr val="F2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42"/>
              <p:cNvSpPr/>
              <p:nvPr/>
            </p:nvSpPr>
            <p:spPr>
              <a:xfrm>
                <a:off x="-150202" y="3666049"/>
                <a:ext cx="123207" cy="118568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4473" extrusionOk="0">
                    <a:moveTo>
                      <a:pt x="3019" y="1"/>
                    </a:moveTo>
                    <a:cubicBezTo>
                      <a:pt x="2332" y="1"/>
                      <a:pt x="1625" y="497"/>
                      <a:pt x="1073" y="1265"/>
                    </a:cubicBezTo>
                    <a:cubicBezTo>
                      <a:pt x="243" y="2337"/>
                      <a:pt x="0" y="3524"/>
                      <a:pt x="830" y="4182"/>
                    </a:cubicBezTo>
                    <a:cubicBezTo>
                      <a:pt x="1124" y="4378"/>
                      <a:pt x="1461" y="4472"/>
                      <a:pt x="1812" y="4472"/>
                    </a:cubicBezTo>
                    <a:cubicBezTo>
                      <a:pt x="2532" y="4472"/>
                      <a:pt x="3307" y="4074"/>
                      <a:pt x="3875" y="3353"/>
                    </a:cubicBezTo>
                    <a:cubicBezTo>
                      <a:pt x="4647" y="2280"/>
                      <a:pt x="4647" y="907"/>
                      <a:pt x="3818" y="250"/>
                    </a:cubicBezTo>
                    <a:cubicBezTo>
                      <a:pt x="3562" y="79"/>
                      <a:pt x="3292" y="1"/>
                      <a:pt x="3019" y="1"/>
                    </a:cubicBezTo>
                    <a:close/>
                  </a:path>
                </a:pathLst>
              </a:custGeom>
              <a:solidFill>
                <a:srgbClr val="F2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2"/>
              <p:cNvSpPr/>
              <p:nvPr/>
            </p:nvSpPr>
            <p:spPr>
              <a:xfrm>
                <a:off x="-363613" y="3137943"/>
                <a:ext cx="112233" cy="125354"/>
              </a:xfrm>
              <a:custGeom>
                <a:avLst/>
                <a:gdLst/>
                <a:ahLst/>
                <a:cxnLst/>
                <a:rect l="l" t="t" r="r" b="b"/>
                <a:pathLst>
                  <a:path w="4234" h="4729" extrusionOk="0">
                    <a:moveTo>
                      <a:pt x="1586" y="0"/>
                    </a:moveTo>
                    <a:cubicBezTo>
                      <a:pt x="1394" y="0"/>
                      <a:pt x="1202" y="32"/>
                      <a:pt x="1016" y="97"/>
                    </a:cubicBezTo>
                    <a:cubicBezTo>
                      <a:pt x="72" y="512"/>
                      <a:pt x="1" y="1756"/>
                      <a:pt x="544" y="3014"/>
                    </a:cubicBezTo>
                    <a:cubicBezTo>
                      <a:pt x="931" y="3987"/>
                      <a:pt x="1644" y="4729"/>
                      <a:pt x="2416" y="4729"/>
                    </a:cubicBezTo>
                    <a:cubicBezTo>
                      <a:pt x="2586" y="4729"/>
                      <a:pt x="2759" y="4693"/>
                      <a:pt x="2932" y="4616"/>
                    </a:cubicBezTo>
                    <a:cubicBezTo>
                      <a:pt x="3876" y="4201"/>
                      <a:pt x="4233" y="2900"/>
                      <a:pt x="3762" y="1641"/>
                    </a:cubicBezTo>
                    <a:cubicBezTo>
                      <a:pt x="3318" y="625"/>
                      <a:pt x="2444" y="0"/>
                      <a:pt x="1586" y="0"/>
                    </a:cubicBezTo>
                    <a:close/>
                  </a:path>
                </a:pathLst>
              </a:custGeom>
              <a:solidFill>
                <a:srgbClr val="F2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2"/>
              <p:cNvSpPr/>
              <p:nvPr/>
            </p:nvSpPr>
            <p:spPr>
              <a:xfrm>
                <a:off x="1241196" y="3462313"/>
                <a:ext cx="123207" cy="118382"/>
              </a:xfrm>
              <a:custGeom>
                <a:avLst/>
                <a:gdLst/>
                <a:ahLst/>
                <a:cxnLst/>
                <a:rect l="l" t="t" r="r" b="b"/>
                <a:pathLst>
                  <a:path w="4648" h="4466" extrusionOk="0">
                    <a:moveTo>
                      <a:pt x="2994" y="0"/>
                    </a:moveTo>
                    <a:cubicBezTo>
                      <a:pt x="2329" y="0"/>
                      <a:pt x="1610" y="490"/>
                      <a:pt x="1016" y="1258"/>
                    </a:cubicBezTo>
                    <a:cubicBezTo>
                      <a:pt x="229" y="2331"/>
                      <a:pt x="1" y="3532"/>
                      <a:pt x="830" y="4175"/>
                    </a:cubicBezTo>
                    <a:cubicBezTo>
                      <a:pt x="1101" y="4372"/>
                      <a:pt x="1430" y="4465"/>
                      <a:pt x="1778" y="4465"/>
                    </a:cubicBezTo>
                    <a:cubicBezTo>
                      <a:pt x="2493" y="4465"/>
                      <a:pt x="3284" y="4068"/>
                      <a:pt x="3804" y="3346"/>
                    </a:cubicBezTo>
                    <a:cubicBezTo>
                      <a:pt x="4648" y="2273"/>
                      <a:pt x="4591" y="901"/>
                      <a:pt x="3747" y="243"/>
                    </a:cubicBezTo>
                    <a:cubicBezTo>
                      <a:pt x="3512" y="77"/>
                      <a:pt x="3257" y="0"/>
                      <a:pt x="2994" y="0"/>
                    </a:cubicBezTo>
                    <a:close/>
                  </a:path>
                </a:pathLst>
              </a:custGeom>
              <a:solidFill>
                <a:srgbClr val="F2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-1280847" y="3306848"/>
                <a:ext cx="138740" cy="106163"/>
              </a:xfrm>
              <a:custGeom>
                <a:avLst/>
                <a:gdLst/>
                <a:ahLst/>
                <a:cxnLst/>
                <a:rect l="l" t="t" r="r" b="b"/>
                <a:pathLst>
                  <a:path w="5234" h="4005" extrusionOk="0">
                    <a:moveTo>
                      <a:pt x="1716" y="1"/>
                    </a:moveTo>
                    <a:cubicBezTo>
                      <a:pt x="1245" y="1"/>
                      <a:pt x="844" y="182"/>
                      <a:pt x="587" y="574"/>
                    </a:cubicBezTo>
                    <a:cubicBezTo>
                      <a:pt x="0" y="1461"/>
                      <a:pt x="415" y="2776"/>
                      <a:pt x="1545" y="3491"/>
                    </a:cubicBezTo>
                    <a:cubicBezTo>
                      <a:pt x="2049" y="3836"/>
                      <a:pt x="2614" y="4004"/>
                      <a:pt x="3133" y="4004"/>
                    </a:cubicBezTo>
                    <a:cubicBezTo>
                      <a:pt x="3775" y="4004"/>
                      <a:pt x="4347" y="3747"/>
                      <a:pt x="4648" y="3248"/>
                    </a:cubicBezTo>
                    <a:cubicBezTo>
                      <a:pt x="5234" y="2419"/>
                      <a:pt x="4576" y="1346"/>
                      <a:pt x="3447" y="631"/>
                    </a:cubicBezTo>
                    <a:cubicBezTo>
                      <a:pt x="2852" y="225"/>
                      <a:pt x="2241" y="1"/>
                      <a:pt x="1716" y="1"/>
                    </a:cubicBezTo>
                    <a:close/>
                  </a:path>
                </a:pathLst>
              </a:custGeom>
              <a:solidFill>
                <a:srgbClr val="F291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-188108" y="3091608"/>
                <a:ext cx="429448" cy="266851"/>
              </a:xfrm>
              <a:custGeom>
                <a:avLst/>
                <a:gdLst/>
                <a:ahLst/>
                <a:cxnLst/>
                <a:rect l="l" t="t" r="r" b="b"/>
                <a:pathLst>
                  <a:path w="16201" h="10067" extrusionOk="0">
                    <a:moveTo>
                      <a:pt x="1373" y="1"/>
                    </a:moveTo>
                    <a:lnTo>
                      <a:pt x="0" y="6364"/>
                    </a:lnTo>
                    <a:lnTo>
                      <a:pt x="14828" y="10067"/>
                    </a:lnTo>
                    <a:cubicBezTo>
                      <a:pt x="14828" y="10010"/>
                      <a:pt x="16201" y="3504"/>
                      <a:pt x="16201" y="3504"/>
                    </a:cubicBezTo>
                    <a:lnTo>
                      <a:pt x="1373" y="1"/>
                    </a:lnTo>
                    <a:close/>
                  </a:path>
                </a:pathLst>
              </a:custGeom>
              <a:solidFill>
                <a:srgbClr val="FF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-142250" y="3203416"/>
                <a:ext cx="337732" cy="68257"/>
              </a:xfrm>
              <a:custGeom>
                <a:avLst/>
                <a:gdLst/>
                <a:ahLst/>
                <a:cxnLst/>
                <a:rect l="l" t="t" r="r" b="b"/>
                <a:pathLst>
                  <a:path w="12741" h="2575" extrusionOk="0">
                    <a:moveTo>
                      <a:pt x="58" y="1"/>
                    </a:moveTo>
                    <a:lnTo>
                      <a:pt x="0" y="487"/>
                    </a:lnTo>
                    <a:lnTo>
                      <a:pt x="12684" y="2575"/>
                    </a:lnTo>
                    <a:lnTo>
                      <a:pt x="12741" y="2146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2"/>
              <p:cNvSpPr/>
              <p:nvPr/>
            </p:nvSpPr>
            <p:spPr>
              <a:xfrm>
                <a:off x="-134298" y="3165510"/>
                <a:ext cx="339269" cy="68257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2575" extrusionOk="0">
                    <a:moveTo>
                      <a:pt x="115" y="1"/>
                    </a:moveTo>
                    <a:lnTo>
                      <a:pt x="1" y="487"/>
                    </a:lnTo>
                    <a:lnTo>
                      <a:pt x="12684" y="2575"/>
                    </a:lnTo>
                    <a:lnTo>
                      <a:pt x="12798" y="2088"/>
                    </a:lnTo>
                    <a:lnTo>
                      <a:pt x="115" y="1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2"/>
              <p:cNvSpPr/>
              <p:nvPr/>
            </p:nvSpPr>
            <p:spPr>
              <a:xfrm>
                <a:off x="-1293730" y="2881246"/>
                <a:ext cx="236924" cy="239151"/>
              </a:xfrm>
              <a:custGeom>
                <a:avLst/>
                <a:gdLst/>
                <a:ahLst/>
                <a:cxnLst/>
                <a:rect l="l" t="t" r="r" b="b"/>
                <a:pathLst>
                  <a:path w="8938" h="9022" extrusionOk="0">
                    <a:moveTo>
                      <a:pt x="4776" y="1"/>
                    </a:moveTo>
                    <a:lnTo>
                      <a:pt x="3933" y="716"/>
                    </a:lnTo>
                    <a:lnTo>
                      <a:pt x="8051" y="8223"/>
                    </a:lnTo>
                    <a:lnTo>
                      <a:pt x="1073" y="3518"/>
                    </a:lnTo>
                    <a:lnTo>
                      <a:pt x="0" y="4591"/>
                    </a:lnTo>
                    <a:cubicBezTo>
                      <a:pt x="0" y="4591"/>
                      <a:pt x="5663" y="8351"/>
                      <a:pt x="6378" y="8652"/>
                    </a:cubicBezTo>
                    <a:cubicBezTo>
                      <a:pt x="6951" y="8904"/>
                      <a:pt x="7422" y="9021"/>
                      <a:pt x="7800" y="9021"/>
                    </a:cubicBezTo>
                    <a:cubicBezTo>
                      <a:pt x="8129" y="9021"/>
                      <a:pt x="8387" y="8932"/>
                      <a:pt x="8580" y="8766"/>
                    </a:cubicBezTo>
                    <a:cubicBezTo>
                      <a:pt x="8937" y="8351"/>
                      <a:pt x="8937" y="7694"/>
                      <a:pt x="8522" y="6564"/>
                    </a:cubicBezTo>
                    <a:cubicBezTo>
                      <a:pt x="8279" y="5849"/>
                      <a:pt x="4776" y="1"/>
                      <a:pt x="4776" y="1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2"/>
              <p:cNvSpPr/>
              <p:nvPr/>
            </p:nvSpPr>
            <p:spPr>
              <a:xfrm>
                <a:off x="-1336194" y="2848270"/>
                <a:ext cx="318806" cy="276261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0422" extrusionOk="0">
                    <a:moveTo>
                      <a:pt x="8523" y="1"/>
                    </a:moveTo>
                    <a:lnTo>
                      <a:pt x="7022" y="358"/>
                    </a:lnTo>
                    <a:cubicBezTo>
                      <a:pt x="7022" y="358"/>
                      <a:pt x="10010" y="9181"/>
                      <a:pt x="9653" y="9467"/>
                    </a:cubicBezTo>
                    <a:cubicBezTo>
                      <a:pt x="9639" y="9483"/>
                      <a:pt x="9609" y="9490"/>
                      <a:pt x="9563" y="9490"/>
                    </a:cubicBezTo>
                    <a:cubicBezTo>
                      <a:pt x="8583" y="9490"/>
                      <a:pt x="587" y="6021"/>
                      <a:pt x="587" y="6021"/>
                    </a:cubicBezTo>
                    <a:lnTo>
                      <a:pt x="1" y="7450"/>
                    </a:lnTo>
                    <a:cubicBezTo>
                      <a:pt x="1" y="7450"/>
                      <a:pt x="6398" y="10421"/>
                      <a:pt x="9089" y="10421"/>
                    </a:cubicBezTo>
                    <a:cubicBezTo>
                      <a:pt x="9631" y="10421"/>
                      <a:pt x="10023" y="10300"/>
                      <a:pt x="10182" y="10010"/>
                    </a:cubicBezTo>
                    <a:cubicBezTo>
                      <a:pt x="12026" y="9352"/>
                      <a:pt x="8523" y="1"/>
                      <a:pt x="8523" y="1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2"/>
              <p:cNvSpPr/>
              <p:nvPr/>
            </p:nvSpPr>
            <p:spPr>
              <a:xfrm>
                <a:off x="-1242941" y="2930523"/>
                <a:ext cx="183087" cy="187647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7079" extrusionOk="0">
                    <a:moveTo>
                      <a:pt x="529" y="1"/>
                    </a:moveTo>
                    <a:lnTo>
                      <a:pt x="0" y="530"/>
                    </a:lnTo>
                    <a:lnTo>
                      <a:pt x="5648" y="7079"/>
                    </a:lnTo>
                    <a:lnTo>
                      <a:pt x="6907" y="5892"/>
                    </a:lnTo>
                    <a:lnTo>
                      <a:pt x="529" y="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2"/>
              <p:cNvSpPr/>
              <p:nvPr/>
            </p:nvSpPr>
            <p:spPr>
              <a:xfrm>
                <a:off x="-1137204" y="3061124"/>
                <a:ext cx="552655" cy="540302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20383" extrusionOk="0">
                    <a:moveTo>
                      <a:pt x="6986" y="0"/>
                    </a:moveTo>
                    <a:cubicBezTo>
                      <a:pt x="5411" y="0"/>
                      <a:pt x="3837" y="580"/>
                      <a:pt x="2617" y="1737"/>
                    </a:cubicBezTo>
                    <a:cubicBezTo>
                      <a:pt x="58" y="4182"/>
                      <a:pt x="1" y="8171"/>
                      <a:pt x="2446" y="10731"/>
                    </a:cubicBezTo>
                    <a:lnTo>
                      <a:pt x="11740" y="20383"/>
                    </a:lnTo>
                    <a:lnTo>
                      <a:pt x="20849" y="11632"/>
                    </a:lnTo>
                    <a:lnTo>
                      <a:pt x="11554" y="1923"/>
                    </a:lnTo>
                    <a:cubicBezTo>
                      <a:pt x="10301" y="640"/>
                      <a:pt x="8643" y="0"/>
                      <a:pt x="6986" y="0"/>
                    </a:cubicBezTo>
                    <a:close/>
                  </a:path>
                </a:pathLst>
              </a:custGeom>
              <a:solidFill>
                <a:srgbClr val="FF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2"/>
              <p:cNvSpPr/>
              <p:nvPr/>
            </p:nvSpPr>
            <p:spPr>
              <a:xfrm>
                <a:off x="-1080345" y="3086678"/>
                <a:ext cx="195599" cy="220993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37" extrusionOk="0">
                    <a:moveTo>
                      <a:pt x="7021" y="1"/>
                    </a:moveTo>
                    <a:lnTo>
                      <a:pt x="1" y="8051"/>
                    </a:lnTo>
                    <a:lnTo>
                      <a:pt x="358" y="8337"/>
                    </a:lnTo>
                    <a:lnTo>
                      <a:pt x="7379" y="301"/>
                    </a:lnTo>
                    <a:lnTo>
                      <a:pt x="7021" y="1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2"/>
              <p:cNvSpPr/>
              <p:nvPr/>
            </p:nvSpPr>
            <p:spPr>
              <a:xfrm>
                <a:off x="-1053440" y="3113583"/>
                <a:ext cx="195625" cy="222530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395" extrusionOk="0">
                    <a:moveTo>
                      <a:pt x="7022" y="1"/>
                    </a:moveTo>
                    <a:lnTo>
                      <a:pt x="1" y="8108"/>
                    </a:lnTo>
                    <a:lnTo>
                      <a:pt x="358" y="8394"/>
                    </a:lnTo>
                    <a:lnTo>
                      <a:pt x="7379" y="358"/>
                    </a:lnTo>
                    <a:lnTo>
                      <a:pt x="7022" y="1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2"/>
              <p:cNvSpPr/>
              <p:nvPr/>
            </p:nvSpPr>
            <p:spPr>
              <a:xfrm>
                <a:off x="-871865" y="3303110"/>
                <a:ext cx="195599" cy="220993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37" extrusionOk="0">
                    <a:moveTo>
                      <a:pt x="7021" y="0"/>
                    </a:moveTo>
                    <a:lnTo>
                      <a:pt x="0" y="8036"/>
                    </a:lnTo>
                    <a:lnTo>
                      <a:pt x="357" y="8337"/>
                    </a:lnTo>
                    <a:lnTo>
                      <a:pt x="7378" y="301"/>
                    </a:lnTo>
                    <a:lnTo>
                      <a:pt x="7021" y="0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2"/>
              <p:cNvSpPr/>
              <p:nvPr/>
            </p:nvSpPr>
            <p:spPr>
              <a:xfrm>
                <a:off x="-844960" y="3330015"/>
                <a:ext cx="195599" cy="222504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394" extrusionOk="0">
                    <a:moveTo>
                      <a:pt x="7021" y="1"/>
                    </a:moveTo>
                    <a:lnTo>
                      <a:pt x="0" y="8094"/>
                    </a:lnTo>
                    <a:lnTo>
                      <a:pt x="358" y="8394"/>
                    </a:lnTo>
                    <a:lnTo>
                      <a:pt x="7378" y="358"/>
                    </a:lnTo>
                    <a:lnTo>
                      <a:pt x="7021" y="1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2"/>
              <p:cNvSpPr/>
              <p:nvPr/>
            </p:nvSpPr>
            <p:spPr>
              <a:xfrm>
                <a:off x="-976118" y="3231858"/>
                <a:ext cx="228972" cy="188018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7093" extrusionOk="0">
                    <a:moveTo>
                      <a:pt x="8337" y="0"/>
                    </a:moveTo>
                    <a:lnTo>
                      <a:pt x="1" y="6735"/>
                    </a:lnTo>
                    <a:lnTo>
                      <a:pt x="301" y="7092"/>
                    </a:lnTo>
                    <a:lnTo>
                      <a:pt x="8637" y="358"/>
                    </a:lnTo>
                    <a:lnTo>
                      <a:pt x="8337" y="0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2"/>
              <p:cNvSpPr/>
              <p:nvPr/>
            </p:nvSpPr>
            <p:spPr>
              <a:xfrm>
                <a:off x="-1009465" y="3192442"/>
                <a:ext cx="228972" cy="186507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7036" extrusionOk="0">
                    <a:moveTo>
                      <a:pt x="8351" y="0"/>
                    </a:moveTo>
                    <a:lnTo>
                      <a:pt x="0" y="6678"/>
                    </a:lnTo>
                    <a:lnTo>
                      <a:pt x="301" y="7035"/>
                    </a:lnTo>
                    <a:lnTo>
                      <a:pt x="8637" y="358"/>
                    </a:lnTo>
                    <a:lnTo>
                      <a:pt x="8351" y="0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2"/>
              <p:cNvSpPr/>
              <p:nvPr/>
            </p:nvSpPr>
            <p:spPr>
              <a:xfrm>
                <a:off x="-949187" y="3258763"/>
                <a:ext cx="228945" cy="188018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7093" extrusionOk="0">
                    <a:moveTo>
                      <a:pt x="8336" y="0"/>
                    </a:moveTo>
                    <a:lnTo>
                      <a:pt x="0" y="6735"/>
                    </a:lnTo>
                    <a:lnTo>
                      <a:pt x="286" y="7093"/>
                    </a:lnTo>
                    <a:lnTo>
                      <a:pt x="8637" y="358"/>
                    </a:lnTo>
                    <a:lnTo>
                      <a:pt x="8336" y="0"/>
                    </a:ln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2"/>
              <p:cNvSpPr/>
              <p:nvPr/>
            </p:nvSpPr>
            <p:spPr>
              <a:xfrm>
                <a:off x="-622484" y="3476707"/>
                <a:ext cx="507168" cy="269555"/>
              </a:xfrm>
              <a:custGeom>
                <a:avLst/>
                <a:gdLst/>
                <a:ahLst/>
                <a:cxnLst/>
                <a:rect l="l" t="t" r="r" b="b"/>
                <a:pathLst>
                  <a:path w="19133" h="10169" extrusionOk="0">
                    <a:moveTo>
                      <a:pt x="415" y="0"/>
                    </a:moveTo>
                    <a:lnTo>
                      <a:pt x="415" y="0"/>
                    </a:lnTo>
                    <a:cubicBezTo>
                      <a:pt x="1" y="5191"/>
                      <a:pt x="3876" y="9709"/>
                      <a:pt x="9052" y="10138"/>
                    </a:cubicBezTo>
                    <a:cubicBezTo>
                      <a:pt x="9307" y="10159"/>
                      <a:pt x="9561" y="10169"/>
                      <a:pt x="9812" y="10169"/>
                    </a:cubicBezTo>
                    <a:cubicBezTo>
                      <a:pt x="14678" y="10169"/>
                      <a:pt x="18793" y="6423"/>
                      <a:pt x="19133" y="1487"/>
                    </a:cubicBez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BB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2"/>
              <p:cNvSpPr/>
              <p:nvPr/>
            </p:nvSpPr>
            <p:spPr>
              <a:xfrm>
                <a:off x="-576626" y="3481637"/>
                <a:ext cx="418474" cy="220198"/>
              </a:xfrm>
              <a:custGeom>
                <a:avLst/>
                <a:gdLst/>
                <a:ahLst/>
                <a:cxnLst/>
                <a:rect l="l" t="t" r="r" b="b"/>
                <a:pathLst>
                  <a:path w="15787" h="8307" extrusionOk="0">
                    <a:moveTo>
                      <a:pt x="358" y="0"/>
                    </a:moveTo>
                    <a:lnTo>
                      <a:pt x="358" y="0"/>
                    </a:lnTo>
                    <a:cubicBezTo>
                      <a:pt x="1" y="4233"/>
                      <a:pt x="3161" y="7979"/>
                      <a:pt x="7451" y="8279"/>
                    </a:cubicBezTo>
                    <a:cubicBezTo>
                      <a:pt x="7670" y="8298"/>
                      <a:pt x="7887" y="8307"/>
                      <a:pt x="8103" y="8307"/>
                    </a:cubicBezTo>
                    <a:cubicBezTo>
                      <a:pt x="12062" y="8307"/>
                      <a:pt x="15448" y="5255"/>
                      <a:pt x="15787" y="1187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2"/>
              <p:cNvSpPr/>
              <p:nvPr/>
            </p:nvSpPr>
            <p:spPr>
              <a:xfrm>
                <a:off x="-545162" y="3483148"/>
                <a:ext cx="357083" cy="18992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7165" extrusionOk="0">
                    <a:moveTo>
                      <a:pt x="244" y="0"/>
                    </a:moveTo>
                    <a:lnTo>
                      <a:pt x="244" y="0"/>
                    </a:lnTo>
                    <a:cubicBezTo>
                      <a:pt x="1" y="3632"/>
                      <a:pt x="2689" y="6849"/>
                      <a:pt x="6321" y="7150"/>
                    </a:cubicBezTo>
                    <a:cubicBezTo>
                      <a:pt x="6476" y="7160"/>
                      <a:pt x="6630" y="7165"/>
                      <a:pt x="6783" y="7165"/>
                    </a:cubicBezTo>
                    <a:cubicBezTo>
                      <a:pt x="10271" y="7165"/>
                      <a:pt x="13183" y="4552"/>
                      <a:pt x="13470" y="1073"/>
                    </a:cubicBez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FBB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2"/>
              <p:cNvSpPr/>
              <p:nvPr/>
            </p:nvSpPr>
            <p:spPr>
              <a:xfrm>
                <a:off x="-380657" y="3626792"/>
                <a:ext cx="14049" cy="17468"/>
              </a:xfrm>
              <a:custGeom>
                <a:avLst/>
                <a:gdLst/>
                <a:ahLst/>
                <a:cxnLst/>
                <a:rect l="l" t="t" r="r" b="b"/>
                <a:pathLst>
                  <a:path w="530" h="659" extrusionOk="0">
                    <a:moveTo>
                      <a:pt x="58" y="1"/>
                    </a:moveTo>
                    <a:lnTo>
                      <a:pt x="0" y="601"/>
                    </a:lnTo>
                    <a:lnTo>
                      <a:pt x="472" y="658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2"/>
              <p:cNvSpPr/>
              <p:nvPr/>
            </p:nvSpPr>
            <p:spPr>
              <a:xfrm>
                <a:off x="-492863" y="3499053"/>
                <a:ext cx="17468" cy="14049"/>
              </a:xfrm>
              <a:custGeom>
                <a:avLst/>
                <a:gdLst/>
                <a:ahLst/>
                <a:cxnLst/>
                <a:rect l="l" t="t" r="r" b="b"/>
                <a:pathLst>
                  <a:path w="659" h="530" extrusionOk="0">
                    <a:moveTo>
                      <a:pt x="1" y="1"/>
                    </a:moveTo>
                    <a:lnTo>
                      <a:pt x="1" y="473"/>
                    </a:lnTo>
                    <a:lnTo>
                      <a:pt x="587" y="530"/>
                    </a:lnTo>
                    <a:lnTo>
                      <a:pt x="659" y="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2"/>
              <p:cNvSpPr/>
              <p:nvPr/>
            </p:nvSpPr>
            <p:spPr>
              <a:xfrm>
                <a:off x="-254455" y="3518005"/>
                <a:ext cx="18979" cy="14049"/>
              </a:xfrm>
              <a:custGeom>
                <a:avLst/>
                <a:gdLst/>
                <a:ahLst/>
                <a:cxnLst/>
                <a:rect l="l" t="t" r="r" b="b"/>
                <a:pathLst>
                  <a:path w="716" h="530" extrusionOk="0">
                    <a:moveTo>
                      <a:pt x="58" y="1"/>
                    </a:moveTo>
                    <a:lnTo>
                      <a:pt x="1" y="473"/>
                    </a:lnTo>
                    <a:lnTo>
                      <a:pt x="659" y="530"/>
                    </a:lnTo>
                    <a:lnTo>
                      <a:pt x="716" y="58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2"/>
              <p:cNvSpPr/>
              <p:nvPr/>
            </p:nvSpPr>
            <p:spPr>
              <a:xfrm>
                <a:off x="-465931" y="3582445"/>
                <a:ext cx="20490" cy="20888"/>
              </a:xfrm>
              <a:custGeom>
                <a:avLst/>
                <a:gdLst/>
                <a:ahLst/>
                <a:cxnLst/>
                <a:rect l="l" t="t" r="r" b="b"/>
                <a:pathLst>
                  <a:path w="773" h="788" extrusionOk="0">
                    <a:moveTo>
                      <a:pt x="472" y="1"/>
                    </a:moveTo>
                    <a:lnTo>
                      <a:pt x="0" y="430"/>
                    </a:lnTo>
                    <a:lnTo>
                      <a:pt x="286" y="787"/>
                    </a:lnTo>
                    <a:lnTo>
                      <a:pt x="772" y="358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2"/>
              <p:cNvSpPr/>
              <p:nvPr/>
            </p:nvSpPr>
            <p:spPr>
              <a:xfrm>
                <a:off x="-297265" y="3596838"/>
                <a:ext cx="20861" cy="20517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4" extrusionOk="0">
                    <a:moveTo>
                      <a:pt x="358" y="1"/>
                    </a:moveTo>
                    <a:lnTo>
                      <a:pt x="0" y="301"/>
                    </a:lnTo>
                    <a:lnTo>
                      <a:pt x="429" y="773"/>
                    </a:lnTo>
                    <a:lnTo>
                      <a:pt x="787" y="473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2"/>
              <p:cNvSpPr/>
              <p:nvPr/>
            </p:nvSpPr>
            <p:spPr>
              <a:xfrm>
                <a:off x="527114" y="3037798"/>
                <a:ext cx="485193" cy="396208"/>
              </a:xfrm>
              <a:custGeom>
                <a:avLst/>
                <a:gdLst/>
                <a:ahLst/>
                <a:cxnLst/>
                <a:rect l="l" t="t" r="r" b="b"/>
                <a:pathLst>
                  <a:path w="18304" h="14947" extrusionOk="0">
                    <a:moveTo>
                      <a:pt x="15257" y="0"/>
                    </a:moveTo>
                    <a:lnTo>
                      <a:pt x="0" y="11082"/>
                    </a:lnTo>
                    <a:cubicBezTo>
                      <a:pt x="1840" y="13604"/>
                      <a:pt x="4718" y="14947"/>
                      <a:pt x="7629" y="14947"/>
                    </a:cubicBezTo>
                    <a:cubicBezTo>
                      <a:pt x="9537" y="14947"/>
                      <a:pt x="11459" y="14370"/>
                      <a:pt x="13113" y="13169"/>
                    </a:cubicBezTo>
                    <a:cubicBezTo>
                      <a:pt x="17345" y="10124"/>
                      <a:pt x="18303" y="4233"/>
                      <a:pt x="15257" y="0"/>
                    </a:cubicBezTo>
                    <a:close/>
                  </a:path>
                </a:pathLst>
              </a:custGeom>
              <a:solidFill>
                <a:srgbClr val="FF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2"/>
              <p:cNvSpPr/>
              <p:nvPr/>
            </p:nvSpPr>
            <p:spPr>
              <a:xfrm>
                <a:off x="563509" y="3064703"/>
                <a:ext cx="397984" cy="324743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251" extrusionOk="0">
                    <a:moveTo>
                      <a:pt x="12512" y="0"/>
                    </a:moveTo>
                    <a:lnTo>
                      <a:pt x="0" y="9052"/>
                    </a:lnTo>
                    <a:cubicBezTo>
                      <a:pt x="1511" y="11141"/>
                      <a:pt x="3872" y="12250"/>
                      <a:pt x="6264" y="12250"/>
                    </a:cubicBezTo>
                    <a:cubicBezTo>
                      <a:pt x="7834" y="12250"/>
                      <a:pt x="9416" y="11773"/>
                      <a:pt x="10781" y="10782"/>
                    </a:cubicBezTo>
                    <a:cubicBezTo>
                      <a:pt x="14242" y="8279"/>
                      <a:pt x="15014" y="3446"/>
                      <a:pt x="12512" y="0"/>
                    </a:cubicBezTo>
                    <a:close/>
                  </a:path>
                </a:pathLst>
              </a:custGeom>
              <a:solidFill>
                <a:srgbClr val="FBB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2"/>
              <p:cNvSpPr/>
              <p:nvPr/>
            </p:nvSpPr>
            <p:spPr>
              <a:xfrm>
                <a:off x="587365" y="3082145"/>
                <a:ext cx="341152" cy="277984"/>
              </a:xfrm>
              <a:custGeom>
                <a:avLst/>
                <a:gdLst/>
                <a:ahLst/>
                <a:cxnLst/>
                <a:rect l="l" t="t" r="r" b="b"/>
                <a:pathLst>
                  <a:path w="12870" h="10487" extrusionOk="0">
                    <a:moveTo>
                      <a:pt x="10725" y="0"/>
                    </a:moveTo>
                    <a:lnTo>
                      <a:pt x="1" y="7736"/>
                    </a:lnTo>
                    <a:cubicBezTo>
                      <a:pt x="1294" y="9537"/>
                      <a:pt x="3299" y="10487"/>
                      <a:pt x="5342" y="10487"/>
                    </a:cubicBezTo>
                    <a:cubicBezTo>
                      <a:pt x="6688" y="10487"/>
                      <a:pt x="8051" y="10075"/>
                      <a:pt x="9238" y="9223"/>
                    </a:cubicBezTo>
                    <a:cubicBezTo>
                      <a:pt x="12212" y="7078"/>
                      <a:pt x="12870" y="2917"/>
                      <a:pt x="10725" y="0"/>
                    </a:cubicBezTo>
                    <a:close/>
                  </a:path>
                </a:pathLst>
              </a:custGeom>
              <a:solidFill>
                <a:srgbClr val="FF8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2"/>
              <p:cNvSpPr/>
              <p:nvPr/>
            </p:nvSpPr>
            <p:spPr>
              <a:xfrm>
                <a:off x="800378" y="3285668"/>
                <a:ext cx="20517" cy="22001"/>
              </a:xfrm>
              <a:custGeom>
                <a:avLst/>
                <a:gdLst/>
                <a:ahLst/>
                <a:cxnLst/>
                <a:rect l="l" t="t" r="r" b="b"/>
                <a:pathLst>
                  <a:path w="774" h="830" extrusionOk="0">
                    <a:moveTo>
                      <a:pt x="358" y="1"/>
                    </a:moveTo>
                    <a:lnTo>
                      <a:pt x="1" y="301"/>
                    </a:lnTo>
                    <a:lnTo>
                      <a:pt x="358" y="830"/>
                    </a:lnTo>
                    <a:lnTo>
                      <a:pt x="773" y="544"/>
                    </a:lnTo>
                    <a:lnTo>
                      <a:pt x="358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2"/>
              <p:cNvSpPr/>
              <p:nvPr/>
            </p:nvSpPr>
            <p:spPr>
              <a:xfrm>
                <a:off x="631341" y="3260274"/>
                <a:ext cx="22399" cy="18979"/>
              </a:xfrm>
              <a:custGeom>
                <a:avLst/>
                <a:gdLst/>
                <a:ahLst/>
                <a:cxnLst/>
                <a:rect l="l" t="t" r="r" b="b"/>
                <a:pathLst>
                  <a:path w="845" h="716" extrusionOk="0">
                    <a:moveTo>
                      <a:pt x="544" y="1"/>
                    </a:moveTo>
                    <a:lnTo>
                      <a:pt x="1" y="358"/>
                    </a:lnTo>
                    <a:lnTo>
                      <a:pt x="301" y="716"/>
                    </a:lnTo>
                    <a:lnTo>
                      <a:pt x="844" y="358"/>
                    </a:lnTo>
                    <a:lnTo>
                      <a:pt x="544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2"/>
              <p:cNvSpPr/>
              <p:nvPr/>
            </p:nvSpPr>
            <p:spPr>
              <a:xfrm>
                <a:off x="827310" y="3118142"/>
                <a:ext cx="20490" cy="20861"/>
              </a:xfrm>
              <a:custGeom>
                <a:avLst/>
                <a:gdLst/>
                <a:ahLst/>
                <a:cxnLst/>
                <a:rect l="l" t="t" r="r" b="b"/>
                <a:pathLst>
                  <a:path w="773" h="787" extrusionOk="0">
                    <a:moveTo>
                      <a:pt x="472" y="1"/>
                    </a:moveTo>
                    <a:lnTo>
                      <a:pt x="0" y="429"/>
                    </a:lnTo>
                    <a:lnTo>
                      <a:pt x="243" y="787"/>
                    </a:lnTo>
                    <a:lnTo>
                      <a:pt x="772" y="429"/>
                    </a:lnTo>
                    <a:lnTo>
                      <a:pt x="472" y="1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2"/>
              <p:cNvSpPr/>
              <p:nvPr/>
            </p:nvSpPr>
            <p:spPr>
              <a:xfrm>
                <a:off x="713593" y="3309551"/>
                <a:ext cx="14420" cy="18979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16" extrusionOk="0">
                    <a:moveTo>
                      <a:pt x="115" y="0"/>
                    </a:moveTo>
                    <a:lnTo>
                      <a:pt x="0" y="587"/>
                    </a:lnTo>
                    <a:lnTo>
                      <a:pt x="472" y="715"/>
                    </a:lnTo>
                    <a:lnTo>
                      <a:pt x="544" y="58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2"/>
              <p:cNvSpPr/>
              <p:nvPr/>
            </p:nvSpPr>
            <p:spPr>
              <a:xfrm>
                <a:off x="849285" y="3211395"/>
                <a:ext cx="18979" cy="14420"/>
              </a:xfrm>
              <a:custGeom>
                <a:avLst/>
                <a:gdLst/>
                <a:ahLst/>
                <a:cxnLst/>
                <a:rect l="l" t="t" r="r" b="b"/>
                <a:pathLst>
                  <a:path w="716" h="544" extrusionOk="0">
                    <a:moveTo>
                      <a:pt x="72" y="0"/>
                    </a:moveTo>
                    <a:lnTo>
                      <a:pt x="0" y="415"/>
                    </a:lnTo>
                    <a:lnTo>
                      <a:pt x="658" y="543"/>
                    </a:lnTo>
                    <a:lnTo>
                      <a:pt x="715" y="57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2"/>
              <p:cNvSpPr/>
              <p:nvPr/>
            </p:nvSpPr>
            <p:spPr>
              <a:xfrm>
                <a:off x="-802522" y="2971874"/>
                <a:ext cx="475359" cy="380144"/>
              </a:xfrm>
              <a:custGeom>
                <a:avLst/>
                <a:gdLst/>
                <a:ahLst/>
                <a:cxnLst/>
                <a:rect l="l" t="t" r="r" b="b"/>
                <a:pathLst>
                  <a:path w="17933" h="14341" extrusionOk="0">
                    <a:moveTo>
                      <a:pt x="5362" y="1"/>
                    </a:moveTo>
                    <a:cubicBezTo>
                      <a:pt x="4628" y="1"/>
                      <a:pt x="3878" y="266"/>
                      <a:pt x="3104" y="871"/>
                    </a:cubicBezTo>
                    <a:cubicBezTo>
                      <a:pt x="1" y="3316"/>
                      <a:pt x="3575" y="7606"/>
                      <a:pt x="8108" y="10294"/>
                    </a:cubicBezTo>
                    <a:cubicBezTo>
                      <a:pt x="12511" y="13116"/>
                      <a:pt x="17846" y="14309"/>
                      <a:pt x="17931" y="14340"/>
                    </a:cubicBezTo>
                    <a:lnTo>
                      <a:pt x="17931" y="14340"/>
                    </a:lnTo>
                    <a:cubicBezTo>
                      <a:pt x="17857" y="14257"/>
                      <a:pt x="14949" y="9796"/>
                      <a:pt x="12155" y="5819"/>
                    </a:cubicBezTo>
                    <a:cubicBezTo>
                      <a:pt x="9927" y="2772"/>
                      <a:pt x="7733" y="1"/>
                      <a:pt x="5362" y="1"/>
                    </a:cubicBezTo>
                    <a:close/>
                    <a:moveTo>
                      <a:pt x="17931" y="14340"/>
                    </a:moveTo>
                    <a:cubicBezTo>
                      <a:pt x="17931" y="14341"/>
                      <a:pt x="17931" y="14341"/>
                      <a:pt x="17932" y="14341"/>
                    </a:cubicBezTo>
                    <a:cubicBezTo>
                      <a:pt x="17932" y="14341"/>
                      <a:pt x="17932" y="14341"/>
                      <a:pt x="17931" y="1434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2"/>
              <p:cNvSpPr/>
              <p:nvPr/>
            </p:nvSpPr>
            <p:spPr>
              <a:xfrm>
                <a:off x="-623995" y="3099189"/>
                <a:ext cx="518169" cy="383988"/>
              </a:xfrm>
              <a:custGeom>
                <a:avLst/>
                <a:gdLst/>
                <a:ahLst/>
                <a:cxnLst/>
                <a:rect l="l" t="t" r="r" b="b"/>
                <a:pathLst>
                  <a:path w="19548" h="14486" extrusionOk="0">
                    <a:moveTo>
                      <a:pt x="358" y="1"/>
                    </a:moveTo>
                    <a:lnTo>
                      <a:pt x="1" y="301"/>
                    </a:lnTo>
                    <a:cubicBezTo>
                      <a:pt x="5663" y="6078"/>
                      <a:pt x="12155" y="10853"/>
                      <a:pt x="19361" y="14485"/>
                    </a:cubicBezTo>
                    <a:lnTo>
                      <a:pt x="19547" y="14071"/>
                    </a:lnTo>
                    <a:cubicBezTo>
                      <a:pt x="12398" y="10496"/>
                      <a:pt x="5963" y="5720"/>
                      <a:pt x="358" y="1"/>
                    </a:cubicBez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2"/>
              <p:cNvSpPr/>
              <p:nvPr/>
            </p:nvSpPr>
            <p:spPr>
              <a:xfrm>
                <a:off x="403908" y="3298153"/>
                <a:ext cx="282809" cy="501257"/>
              </a:xfrm>
              <a:custGeom>
                <a:avLst/>
                <a:gdLst/>
                <a:ahLst/>
                <a:cxnLst/>
                <a:rect l="l" t="t" r="r" b="b"/>
                <a:pathLst>
                  <a:path w="10669" h="18910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73" y="73"/>
                      <a:pt x="545" y="5364"/>
                      <a:pt x="1145" y="10197"/>
                    </a:cubicBezTo>
                    <a:cubicBezTo>
                      <a:pt x="1809" y="14787"/>
                      <a:pt x="2570" y="18910"/>
                      <a:pt x="5955" y="18910"/>
                    </a:cubicBezTo>
                    <a:cubicBezTo>
                      <a:pt x="6218" y="18910"/>
                      <a:pt x="6497" y="18885"/>
                      <a:pt x="6793" y="18833"/>
                    </a:cubicBezTo>
                    <a:cubicBezTo>
                      <a:pt x="10668" y="18118"/>
                      <a:pt x="9539" y="12642"/>
                      <a:pt x="6793" y="8166"/>
                    </a:cubicBezTo>
                    <a:cubicBezTo>
                      <a:pt x="4197" y="3612"/>
                      <a:pt x="10" y="1"/>
                      <a:pt x="1" y="1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2"/>
              <p:cNvSpPr/>
              <p:nvPr/>
            </p:nvSpPr>
            <p:spPr>
              <a:xfrm>
                <a:off x="263684" y="3080236"/>
                <a:ext cx="287341" cy="575001"/>
              </a:xfrm>
              <a:custGeom>
                <a:avLst/>
                <a:gdLst/>
                <a:ahLst/>
                <a:cxnLst/>
                <a:rect l="l" t="t" r="r" b="b"/>
                <a:pathLst>
                  <a:path w="10840" h="21692" extrusionOk="0">
                    <a:moveTo>
                      <a:pt x="415" y="1"/>
                    </a:moveTo>
                    <a:lnTo>
                      <a:pt x="1" y="244"/>
                    </a:lnTo>
                    <a:cubicBezTo>
                      <a:pt x="4648" y="6793"/>
                      <a:pt x="8151" y="14014"/>
                      <a:pt x="10425" y="21692"/>
                    </a:cubicBezTo>
                    <a:lnTo>
                      <a:pt x="10839" y="21578"/>
                    </a:lnTo>
                    <a:cubicBezTo>
                      <a:pt x="8580" y="13828"/>
                      <a:pt x="5062" y="6564"/>
                      <a:pt x="415" y="1"/>
                    </a:cubicBez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2"/>
              <p:cNvSpPr/>
              <p:nvPr/>
            </p:nvSpPr>
            <p:spPr>
              <a:xfrm>
                <a:off x="-60369" y="3373991"/>
                <a:ext cx="456751" cy="404955"/>
              </a:xfrm>
              <a:custGeom>
                <a:avLst/>
                <a:gdLst/>
                <a:ahLst/>
                <a:cxnLst/>
                <a:rect l="l" t="t" r="r" b="b"/>
                <a:pathLst>
                  <a:path w="17231" h="15277" extrusionOk="0">
                    <a:moveTo>
                      <a:pt x="3346" y="0"/>
                    </a:moveTo>
                    <a:cubicBezTo>
                      <a:pt x="0" y="3818"/>
                      <a:pt x="358" y="9652"/>
                      <a:pt x="4233" y="12998"/>
                    </a:cubicBezTo>
                    <a:cubicBezTo>
                      <a:pt x="5981" y="14524"/>
                      <a:pt x="8153" y="15276"/>
                      <a:pt x="10315" y="15276"/>
                    </a:cubicBezTo>
                    <a:cubicBezTo>
                      <a:pt x="12873" y="15276"/>
                      <a:pt x="15417" y="14223"/>
                      <a:pt x="17230" y="12154"/>
                    </a:cubicBezTo>
                    <a:lnTo>
                      <a:pt x="3346" y="0"/>
                    </a:ln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2"/>
              <p:cNvSpPr/>
              <p:nvPr/>
            </p:nvSpPr>
            <p:spPr>
              <a:xfrm>
                <a:off x="55230" y="3438801"/>
                <a:ext cx="266851" cy="235758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8894" extrusionOk="0">
                    <a:moveTo>
                      <a:pt x="1788" y="0"/>
                    </a:moveTo>
                    <a:lnTo>
                      <a:pt x="1788" y="0"/>
                    </a:lnTo>
                    <a:cubicBezTo>
                      <a:pt x="0" y="2274"/>
                      <a:pt x="286" y="5605"/>
                      <a:pt x="2503" y="7564"/>
                    </a:cubicBezTo>
                    <a:cubicBezTo>
                      <a:pt x="3529" y="8458"/>
                      <a:pt x="4801" y="8894"/>
                      <a:pt x="6072" y="8894"/>
                    </a:cubicBezTo>
                    <a:cubicBezTo>
                      <a:pt x="7528" y="8894"/>
                      <a:pt x="8983" y="8322"/>
                      <a:pt x="10067" y="7207"/>
                    </a:cubicBezTo>
                    <a:lnTo>
                      <a:pt x="1788" y="0"/>
                    </a:lnTo>
                    <a:close/>
                  </a:path>
                </a:pathLst>
              </a:custGeom>
              <a:solidFill>
                <a:srgbClr val="FBB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2"/>
              <p:cNvSpPr/>
              <p:nvPr/>
            </p:nvSpPr>
            <p:spPr>
              <a:xfrm>
                <a:off x="-1500673" y="3205325"/>
                <a:ext cx="3384743" cy="197110"/>
              </a:xfrm>
              <a:custGeom>
                <a:avLst/>
                <a:gdLst/>
                <a:ahLst/>
                <a:cxnLst/>
                <a:rect l="l" t="t" r="r" b="b"/>
                <a:pathLst>
                  <a:path w="127690" h="7436" extrusionOk="0">
                    <a:moveTo>
                      <a:pt x="63873" y="415"/>
                    </a:moveTo>
                    <a:cubicBezTo>
                      <a:pt x="80617" y="415"/>
                      <a:pt x="96461" y="772"/>
                      <a:pt x="108443" y="1430"/>
                    </a:cubicBezTo>
                    <a:cubicBezTo>
                      <a:pt x="114220" y="1788"/>
                      <a:pt x="118810" y="2145"/>
                      <a:pt x="122084" y="2560"/>
                    </a:cubicBezTo>
                    <a:cubicBezTo>
                      <a:pt x="126674" y="3089"/>
                      <a:pt x="127203" y="3575"/>
                      <a:pt x="127261" y="3689"/>
                    </a:cubicBezTo>
                    <a:cubicBezTo>
                      <a:pt x="127203" y="3804"/>
                      <a:pt x="126674" y="4290"/>
                      <a:pt x="122084" y="4876"/>
                    </a:cubicBezTo>
                    <a:cubicBezTo>
                      <a:pt x="118810" y="5291"/>
                      <a:pt x="114220" y="5648"/>
                      <a:pt x="108443" y="5949"/>
                    </a:cubicBezTo>
                    <a:cubicBezTo>
                      <a:pt x="96461" y="6606"/>
                      <a:pt x="80617" y="6964"/>
                      <a:pt x="63873" y="6964"/>
                    </a:cubicBezTo>
                    <a:cubicBezTo>
                      <a:pt x="47072" y="6964"/>
                      <a:pt x="31286" y="6606"/>
                      <a:pt x="19304" y="5949"/>
                    </a:cubicBezTo>
                    <a:cubicBezTo>
                      <a:pt x="13470" y="5648"/>
                      <a:pt x="8880" y="5291"/>
                      <a:pt x="5605" y="4876"/>
                    </a:cubicBezTo>
                    <a:cubicBezTo>
                      <a:pt x="1072" y="4290"/>
                      <a:pt x="543" y="3804"/>
                      <a:pt x="486" y="3689"/>
                    </a:cubicBezTo>
                    <a:cubicBezTo>
                      <a:pt x="543" y="3575"/>
                      <a:pt x="1072" y="3089"/>
                      <a:pt x="5605" y="2560"/>
                    </a:cubicBezTo>
                    <a:cubicBezTo>
                      <a:pt x="8880" y="2145"/>
                      <a:pt x="13470" y="1788"/>
                      <a:pt x="19304" y="1430"/>
                    </a:cubicBezTo>
                    <a:cubicBezTo>
                      <a:pt x="31286" y="772"/>
                      <a:pt x="47072" y="415"/>
                      <a:pt x="63873" y="415"/>
                    </a:cubicBezTo>
                    <a:close/>
                    <a:moveTo>
                      <a:pt x="63873" y="0"/>
                    </a:moveTo>
                    <a:cubicBezTo>
                      <a:pt x="46901" y="0"/>
                      <a:pt x="30871" y="358"/>
                      <a:pt x="18889" y="1001"/>
                    </a:cubicBezTo>
                    <a:cubicBezTo>
                      <a:pt x="13055" y="1301"/>
                      <a:pt x="8408" y="1716"/>
                      <a:pt x="5248" y="2145"/>
                    </a:cubicBezTo>
                    <a:cubicBezTo>
                      <a:pt x="658" y="2674"/>
                      <a:pt x="0" y="3217"/>
                      <a:pt x="0" y="3689"/>
                    </a:cubicBezTo>
                    <a:cubicBezTo>
                      <a:pt x="0" y="4161"/>
                      <a:pt x="658" y="4705"/>
                      <a:pt x="5248" y="5291"/>
                    </a:cubicBezTo>
                    <a:cubicBezTo>
                      <a:pt x="8408" y="5720"/>
                      <a:pt x="13055" y="6077"/>
                      <a:pt x="18889" y="6435"/>
                    </a:cubicBezTo>
                    <a:cubicBezTo>
                      <a:pt x="30871" y="7078"/>
                      <a:pt x="46901" y="7436"/>
                      <a:pt x="63873" y="7436"/>
                    </a:cubicBezTo>
                    <a:cubicBezTo>
                      <a:pt x="80861" y="7436"/>
                      <a:pt x="96818" y="7078"/>
                      <a:pt x="108858" y="6435"/>
                    </a:cubicBezTo>
                    <a:cubicBezTo>
                      <a:pt x="114692" y="6077"/>
                      <a:pt x="119282" y="5720"/>
                      <a:pt x="122499" y="5291"/>
                    </a:cubicBezTo>
                    <a:cubicBezTo>
                      <a:pt x="127089" y="4705"/>
                      <a:pt x="127690" y="4161"/>
                      <a:pt x="127690" y="3689"/>
                    </a:cubicBezTo>
                    <a:cubicBezTo>
                      <a:pt x="127690" y="3217"/>
                      <a:pt x="127089" y="2674"/>
                      <a:pt x="122499" y="2145"/>
                    </a:cubicBezTo>
                    <a:cubicBezTo>
                      <a:pt x="119282" y="1716"/>
                      <a:pt x="114692" y="1301"/>
                      <a:pt x="108858" y="1001"/>
                    </a:cubicBezTo>
                    <a:cubicBezTo>
                      <a:pt x="96818" y="358"/>
                      <a:pt x="80861" y="0"/>
                      <a:pt x="63873" y="0"/>
                    </a:cubicBezTo>
                    <a:close/>
                  </a:path>
                </a:pathLst>
              </a:custGeom>
              <a:solidFill>
                <a:srgbClr val="4096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2"/>
              <p:cNvSpPr/>
              <p:nvPr/>
            </p:nvSpPr>
            <p:spPr>
              <a:xfrm>
                <a:off x="-1497280" y="3298180"/>
                <a:ext cx="3377930" cy="546585"/>
              </a:xfrm>
              <a:custGeom>
                <a:avLst/>
                <a:gdLst/>
                <a:ahLst/>
                <a:cxnLst/>
                <a:rect l="l" t="t" r="r" b="b"/>
                <a:pathLst>
                  <a:path w="127433" h="20620" extrusionOk="0">
                    <a:moveTo>
                      <a:pt x="230" y="0"/>
                    </a:moveTo>
                    <a:lnTo>
                      <a:pt x="1" y="429"/>
                    </a:lnTo>
                    <a:lnTo>
                      <a:pt x="32231" y="18303"/>
                    </a:lnTo>
                    <a:lnTo>
                      <a:pt x="32288" y="18303"/>
                    </a:lnTo>
                    <a:cubicBezTo>
                      <a:pt x="32474" y="18360"/>
                      <a:pt x="46773" y="20619"/>
                      <a:pt x="64160" y="20619"/>
                    </a:cubicBezTo>
                    <a:cubicBezTo>
                      <a:pt x="81562" y="20619"/>
                      <a:pt x="95861" y="18360"/>
                      <a:pt x="95975" y="18303"/>
                    </a:cubicBezTo>
                    <a:lnTo>
                      <a:pt x="96032" y="18303"/>
                    </a:lnTo>
                    <a:lnTo>
                      <a:pt x="127433" y="429"/>
                    </a:lnTo>
                    <a:lnTo>
                      <a:pt x="127261" y="0"/>
                    </a:lnTo>
                    <a:lnTo>
                      <a:pt x="95861" y="17874"/>
                    </a:lnTo>
                    <a:cubicBezTo>
                      <a:pt x="95032" y="18003"/>
                      <a:pt x="81019" y="20205"/>
                      <a:pt x="64160" y="20205"/>
                    </a:cubicBezTo>
                    <a:cubicBezTo>
                      <a:pt x="47244" y="20205"/>
                      <a:pt x="33246" y="18003"/>
                      <a:pt x="32402" y="17874"/>
                    </a:cubicBez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4096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2"/>
              <p:cNvSpPr/>
              <p:nvPr/>
            </p:nvSpPr>
            <p:spPr>
              <a:xfrm>
                <a:off x="-1500673" y="3303110"/>
                <a:ext cx="3384743" cy="99324"/>
              </a:xfrm>
              <a:custGeom>
                <a:avLst/>
                <a:gdLst/>
                <a:ahLst/>
                <a:cxnLst/>
                <a:rect l="l" t="t" r="r" b="b"/>
                <a:pathLst>
                  <a:path w="127690" h="3747" extrusionOk="0">
                    <a:moveTo>
                      <a:pt x="0" y="0"/>
                    </a:moveTo>
                    <a:cubicBezTo>
                      <a:pt x="0" y="472"/>
                      <a:pt x="658" y="1016"/>
                      <a:pt x="5248" y="1602"/>
                    </a:cubicBezTo>
                    <a:cubicBezTo>
                      <a:pt x="8408" y="2031"/>
                      <a:pt x="13055" y="2388"/>
                      <a:pt x="18889" y="2746"/>
                    </a:cubicBezTo>
                    <a:cubicBezTo>
                      <a:pt x="30871" y="3389"/>
                      <a:pt x="46901" y="3747"/>
                      <a:pt x="63873" y="3747"/>
                    </a:cubicBezTo>
                    <a:cubicBezTo>
                      <a:pt x="80861" y="3747"/>
                      <a:pt x="96818" y="3389"/>
                      <a:pt x="108858" y="2746"/>
                    </a:cubicBezTo>
                    <a:cubicBezTo>
                      <a:pt x="114692" y="2388"/>
                      <a:pt x="119282" y="2031"/>
                      <a:pt x="122499" y="1602"/>
                    </a:cubicBezTo>
                    <a:cubicBezTo>
                      <a:pt x="127089" y="1016"/>
                      <a:pt x="127690" y="472"/>
                      <a:pt x="127690" y="0"/>
                    </a:cubicBezTo>
                    <a:lnTo>
                      <a:pt x="127261" y="0"/>
                    </a:lnTo>
                    <a:cubicBezTo>
                      <a:pt x="127203" y="115"/>
                      <a:pt x="126789" y="601"/>
                      <a:pt x="122084" y="1187"/>
                    </a:cubicBezTo>
                    <a:cubicBezTo>
                      <a:pt x="118810" y="1602"/>
                      <a:pt x="114220" y="1959"/>
                      <a:pt x="108443" y="2260"/>
                    </a:cubicBezTo>
                    <a:cubicBezTo>
                      <a:pt x="96461" y="2917"/>
                      <a:pt x="80617" y="3275"/>
                      <a:pt x="63873" y="3275"/>
                    </a:cubicBezTo>
                    <a:cubicBezTo>
                      <a:pt x="47072" y="3275"/>
                      <a:pt x="31286" y="2917"/>
                      <a:pt x="19304" y="2260"/>
                    </a:cubicBezTo>
                    <a:cubicBezTo>
                      <a:pt x="13470" y="1959"/>
                      <a:pt x="8880" y="1602"/>
                      <a:pt x="5605" y="1187"/>
                    </a:cubicBezTo>
                    <a:cubicBezTo>
                      <a:pt x="901" y="601"/>
                      <a:pt x="543" y="115"/>
                      <a:pt x="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2"/>
              <p:cNvSpPr/>
              <p:nvPr/>
            </p:nvSpPr>
            <p:spPr>
              <a:xfrm>
                <a:off x="-1500673" y="3301386"/>
                <a:ext cx="3384743" cy="99324"/>
              </a:xfrm>
              <a:custGeom>
                <a:avLst/>
                <a:gdLst/>
                <a:ahLst/>
                <a:cxnLst/>
                <a:rect l="l" t="t" r="r" b="b"/>
                <a:pathLst>
                  <a:path w="127690" h="3747" extrusionOk="0">
                    <a:moveTo>
                      <a:pt x="0" y="0"/>
                    </a:moveTo>
                    <a:cubicBezTo>
                      <a:pt x="0" y="472"/>
                      <a:pt x="658" y="1016"/>
                      <a:pt x="5248" y="1602"/>
                    </a:cubicBezTo>
                    <a:cubicBezTo>
                      <a:pt x="8408" y="2031"/>
                      <a:pt x="13055" y="2388"/>
                      <a:pt x="18889" y="2746"/>
                    </a:cubicBezTo>
                    <a:cubicBezTo>
                      <a:pt x="30871" y="3389"/>
                      <a:pt x="46901" y="3747"/>
                      <a:pt x="63873" y="3747"/>
                    </a:cubicBezTo>
                    <a:cubicBezTo>
                      <a:pt x="80861" y="3747"/>
                      <a:pt x="96818" y="3389"/>
                      <a:pt x="108858" y="2746"/>
                    </a:cubicBezTo>
                    <a:cubicBezTo>
                      <a:pt x="114692" y="2388"/>
                      <a:pt x="119282" y="2031"/>
                      <a:pt x="122499" y="1602"/>
                    </a:cubicBezTo>
                    <a:cubicBezTo>
                      <a:pt x="127089" y="1016"/>
                      <a:pt x="127690" y="472"/>
                      <a:pt x="127690" y="0"/>
                    </a:cubicBezTo>
                    <a:lnTo>
                      <a:pt x="127261" y="0"/>
                    </a:lnTo>
                    <a:cubicBezTo>
                      <a:pt x="127203" y="115"/>
                      <a:pt x="126789" y="601"/>
                      <a:pt x="122084" y="1187"/>
                    </a:cubicBezTo>
                    <a:cubicBezTo>
                      <a:pt x="118810" y="1602"/>
                      <a:pt x="114220" y="1959"/>
                      <a:pt x="108443" y="2260"/>
                    </a:cubicBezTo>
                    <a:cubicBezTo>
                      <a:pt x="96461" y="2917"/>
                      <a:pt x="80617" y="3275"/>
                      <a:pt x="63873" y="3275"/>
                    </a:cubicBezTo>
                    <a:cubicBezTo>
                      <a:pt x="47072" y="3275"/>
                      <a:pt x="31286" y="2917"/>
                      <a:pt x="19304" y="2260"/>
                    </a:cubicBezTo>
                    <a:cubicBezTo>
                      <a:pt x="13470" y="1959"/>
                      <a:pt x="8880" y="1602"/>
                      <a:pt x="5605" y="1187"/>
                    </a:cubicBezTo>
                    <a:cubicBezTo>
                      <a:pt x="901" y="601"/>
                      <a:pt x="543" y="115"/>
                      <a:pt x="486" y="0"/>
                    </a:cubicBezTo>
                    <a:close/>
                  </a:path>
                </a:pathLst>
              </a:custGeom>
              <a:solidFill>
                <a:srgbClr val="4096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7" name="Google Shape;587;p42"/>
          <p:cNvSpPr/>
          <p:nvPr/>
        </p:nvSpPr>
        <p:spPr>
          <a:xfrm rot="6285053" flipH="1">
            <a:off x="4586158" y="-108074"/>
            <a:ext cx="418875" cy="689846"/>
          </a:xfrm>
          <a:custGeom>
            <a:avLst/>
            <a:gdLst/>
            <a:ahLst/>
            <a:cxnLst/>
            <a:rect l="l" t="t" r="r" b="b"/>
            <a:pathLst>
              <a:path w="2615" h="4307" extrusionOk="0">
                <a:moveTo>
                  <a:pt x="42" y="0"/>
                </a:moveTo>
                <a:cubicBezTo>
                  <a:pt x="1" y="33"/>
                  <a:pt x="1" y="65"/>
                  <a:pt x="42" y="98"/>
                </a:cubicBezTo>
                <a:lnTo>
                  <a:pt x="2484" y="4274"/>
                </a:lnTo>
                <a:lnTo>
                  <a:pt x="2516" y="4307"/>
                </a:lnTo>
                <a:cubicBezTo>
                  <a:pt x="2549" y="4307"/>
                  <a:pt x="2549" y="4307"/>
                  <a:pt x="2549" y="4274"/>
                </a:cubicBezTo>
                <a:cubicBezTo>
                  <a:pt x="2582" y="4274"/>
                  <a:pt x="2614" y="4241"/>
                  <a:pt x="2582" y="4209"/>
                </a:cubicBezTo>
                <a:lnTo>
                  <a:pt x="139" y="33"/>
                </a:lnTo>
                <a:cubicBezTo>
                  <a:pt x="107" y="0"/>
                  <a:pt x="74" y="0"/>
                  <a:pt x="42" y="0"/>
                </a:cubicBezTo>
                <a:close/>
              </a:path>
            </a:pathLst>
          </a:custGeom>
          <a:solidFill>
            <a:srgbClr val="0F00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37467" y="158817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6216720" y="2945330"/>
            <a:ext cx="2543137" cy="1865049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33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38328" y="3010302"/>
            <a:ext cx="2358752" cy="1850959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_tradnl" sz="30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40" y="3010302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01" y="2896808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3321993" y="2945331"/>
            <a:ext cx="2677483" cy="1915930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30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52" y="2896808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556" y="282240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4880952" y="158817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81" y="1153220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5" y="1181794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0551" y="390731"/>
            <a:ext cx="2799761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2871" y="390731"/>
            <a:ext cx="2693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</a:pP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" name="I'd like some milk, please.">
            <a:hlinkClick r:id="" action="ppaction://media"/>
            <a:extLst>
              <a:ext uri="{FF2B5EF4-FFF2-40B4-BE49-F238E27FC236}">
                <a16:creationId xmlns:a16="http://schemas.microsoft.com/office/drawing/2014/main" xmlns="" id="{D4C62E71-4CEE-4E53-AC32-E408CC35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512687" y="282240"/>
            <a:ext cx="995212" cy="99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eep_right.wav"/>
          </p:stSnd>
        </p:sndAc>
      </p:transition>
    </mc:Choice>
    <mc:Fallback xmlns="">
      <p:transition spd="slow">
        <p:circle/>
        <p:sndAc>
          <p:stSnd>
            <p:snd r:embed="rId24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08216" y="4020842"/>
            <a:ext cx="3903911" cy="810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25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Would you like to drink what?</a:t>
            </a:r>
            <a:endParaRPr lang="es-ES_tradnl" sz="22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4742401" y="4019721"/>
            <a:ext cx="3429999" cy="8579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25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What would you like to drink?</a:t>
            </a:r>
            <a:endParaRPr lang="es-ES_tradnl" sz="22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27" y="4367977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003" y="4249265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10293" y="1541431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0551" y="390731"/>
            <a:ext cx="2780165" cy="113138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 dirty="0">
                <a:solidFill>
                  <a:srgbClr val="FF0000"/>
                </a:solidFill>
                <a:latin typeface="Calibri"/>
              </a:rPr>
              <a:t>Reorder</a:t>
            </a:r>
          </a:p>
          <a:p>
            <a:pPr algn="ctr" defTabSz="685800">
              <a:buClrTx/>
            </a:pPr>
            <a:r>
              <a:rPr lang="en-US" sz="2100" kern="1200">
                <a:solidFill>
                  <a:srgbClr val="FF0000"/>
                </a:solidFill>
                <a:latin typeface="Calibri"/>
              </a:rPr>
              <a:t>would/you/ to/What/ drink?/like</a:t>
            </a:r>
            <a:endParaRPr lang="en-US" sz="2100" kern="1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1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eep_right.wav"/>
          </p:stSnd>
        </p:sndAc>
      </p:transition>
    </mc:Choice>
    <mc:Fallback xmlns="">
      <p:transition spd="slow">
        <p:circle/>
        <p:sndAc>
          <p:stSnd>
            <p:snd r:embed="rId20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25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49294" y="4205292"/>
            <a:ext cx="3616039" cy="4936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some egg, please.</a:t>
            </a:r>
            <a:endParaRPr lang="es-ES_tradnl" sz="18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63" y="4065146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4388987" y="4244432"/>
            <a:ext cx="3733923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please some egg.</a:t>
            </a:r>
            <a:endParaRPr lang="es-ES" sz="18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851" y="4020337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64769" y="1443790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589" y="427030"/>
            <a:ext cx="2799761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2493" y="433001"/>
            <a:ext cx="302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like/please/ I'd/egg./some 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</a:pP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eep_right.wav"/>
          </p:stSnd>
        </p:sndAc>
      </p:transition>
    </mc:Choice>
    <mc:Fallback xmlns="">
      <p:transition spd="slow">
        <p:circle/>
        <p:sndAc>
          <p:stSnd>
            <p:snd r:embed="rId20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7183" y="3595145"/>
            <a:ext cx="1826729" cy="127345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861344" y="3595146"/>
            <a:ext cx="1559099" cy="1228231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_tradnl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67" y="4154637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42" y="4205292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4069080" y="3595146"/>
            <a:ext cx="1641566" cy="1244857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26" y="4205292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10293" y="1541431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27" y="2102284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8" y="1994665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40551" y="390731"/>
            <a:ext cx="2799761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srgbClr val="FF0000"/>
                </a:solidFill>
                <a:latin typeface="Calibri"/>
              </a:rPr>
              <a:t>I'd like some bread.</a:t>
            </a:r>
            <a:endParaRPr lang="en-US" sz="2100" kern="1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4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eep_right.wav"/>
          </p:stSnd>
        </p:sndAc>
      </p:transition>
    </mc:Choice>
    <mc:Fallback xmlns="">
      <p:transition spd="slow">
        <p:circle/>
        <p:sndAc>
          <p:stSnd>
            <p:snd r:embed="rId24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9552" y="4337682"/>
            <a:ext cx="2370270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95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want</a:t>
            </a:r>
            <a:endParaRPr lang="es-ES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392624" y="4337682"/>
            <a:ext cx="2358752" cy="4936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95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would</a:t>
            </a:r>
            <a:endParaRPr lang="es-ES_tradnl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27" y="4154637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98" y="4140533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6124850" y="4274677"/>
            <a:ext cx="2362782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95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like</a:t>
            </a:r>
            <a:endParaRPr lang="es-ES" sz="195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09" y="4065334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10293" y="1541431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9552" y="462741"/>
            <a:ext cx="2785539" cy="6274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55988" y="47723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342900">
              <a:buClrTx/>
              <a:defRPr/>
            </a:pPr>
            <a:r>
              <a:rPr lang="en-US" sz="2700" kern="1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rPr>
              <a:t>I'd= ?</a:t>
            </a:r>
            <a:endParaRPr lang="en-US" sz="2700" kern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2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Dora_did_it.wav"/>
          </p:stSnd>
        </p:sndAc>
      </p:transition>
    </mc:Choice>
    <mc:Fallback xmlns="">
      <p:transition spd="slow">
        <p:circle/>
        <p:sndAc>
          <p:stSnd>
            <p:snd r:embed="rId24" name="Dora_did_i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108C10-B178-4E84-A115-B17D12AC1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20" y="358052"/>
            <a:ext cx="5460457" cy="4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46348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"/>
          <p:cNvSpPr/>
          <p:nvPr/>
        </p:nvSpPr>
        <p:spPr>
          <a:xfrm>
            <a:off x="1529113" y="1733811"/>
            <a:ext cx="1946582" cy="1739021"/>
          </a:xfrm>
          <a:custGeom>
            <a:avLst/>
            <a:gdLst/>
            <a:ahLst/>
            <a:cxnLst/>
            <a:rect l="l" t="t" r="r" b="b"/>
            <a:pathLst>
              <a:path w="27927" h="21305" extrusionOk="0">
                <a:moveTo>
                  <a:pt x="17113" y="0"/>
                </a:moveTo>
                <a:cubicBezTo>
                  <a:pt x="17062" y="0"/>
                  <a:pt x="17010" y="1"/>
                  <a:pt x="16958" y="2"/>
                </a:cubicBezTo>
                <a:cubicBezTo>
                  <a:pt x="16710" y="2"/>
                  <a:pt x="16502" y="41"/>
                  <a:pt x="16295" y="41"/>
                </a:cubicBezTo>
                <a:cubicBezTo>
                  <a:pt x="12949" y="328"/>
                  <a:pt x="9731" y="2269"/>
                  <a:pt x="6930" y="3872"/>
                </a:cubicBezTo>
                <a:cubicBezTo>
                  <a:pt x="4623" y="5199"/>
                  <a:pt x="1485" y="6555"/>
                  <a:pt x="575" y="9237"/>
                </a:cubicBezTo>
                <a:cubicBezTo>
                  <a:pt x="0" y="10891"/>
                  <a:pt x="495" y="12781"/>
                  <a:pt x="1446" y="14227"/>
                </a:cubicBezTo>
                <a:cubicBezTo>
                  <a:pt x="3465" y="17236"/>
                  <a:pt x="6930" y="18850"/>
                  <a:pt x="10315" y="19839"/>
                </a:cubicBezTo>
                <a:cubicBezTo>
                  <a:pt x="12201" y="20419"/>
                  <a:pt x="14688" y="21304"/>
                  <a:pt x="16955" y="21304"/>
                </a:cubicBezTo>
                <a:cubicBezTo>
                  <a:pt x="18056" y="21304"/>
                  <a:pt x="19104" y="21096"/>
                  <a:pt x="20007" y="20542"/>
                </a:cubicBezTo>
                <a:cubicBezTo>
                  <a:pt x="21947" y="19305"/>
                  <a:pt x="22937" y="16909"/>
                  <a:pt x="24046" y="14969"/>
                </a:cubicBezTo>
                <a:cubicBezTo>
                  <a:pt x="25243" y="12870"/>
                  <a:pt x="26976" y="10396"/>
                  <a:pt x="27431" y="7961"/>
                </a:cubicBezTo>
                <a:cubicBezTo>
                  <a:pt x="27926" y="5407"/>
                  <a:pt x="26194" y="3625"/>
                  <a:pt x="24214" y="2308"/>
                </a:cubicBezTo>
                <a:cubicBezTo>
                  <a:pt x="22109" y="931"/>
                  <a:pt x="19615" y="0"/>
                  <a:pt x="171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3683688" y="1763250"/>
            <a:ext cx="5006770" cy="60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 &amp; READ</a:t>
            </a:r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title" idx="2"/>
          </p:nvPr>
        </p:nvSpPr>
        <p:spPr>
          <a:xfrm>
            <a:off x="1763350" y="1971150"/>
            <a:ext cx="1478100" cy="12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639" name="Google Shape;639;p45"/>
          <p:cNvGrpSpPr/>
          <p:nvPr/>
        </p:nvGrpSpPr>
        <p:grpSpPr>
          <a:xfrm>
            <a:off x="6567104" y="2980405"/>
            <a:ext cx="1478070" cy="1784335"/>
            <a:chOff x="6504766" y="3215278"/>
            <a:chExt cx="1304909" cy="1575294"/>
          </a:xfrm>
        </p:grpSpPr>
        <p:grpSp>
          <p:nvGrpSpPr>
            <p:cNvPr id="640" name="Google Shape;640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1" name="Google Shape;641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4" name="Google Shape;644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5875749" y="4003062"/>
                <a:ext cx="470626" cy="550145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646" extrusionOk="0">
                    <a:moveTo>
                      <a:pt x="1612" y="0"/>
                    </a:moveTo>
                    <a:cubicBezTo>
                      <a:pt x="1498" y="0"/>
                      <a:pt x="1371" y="58"/>
                      <a:pt x="1287" y="110"/>
                    </a:cubicBezTo>
                    <a:cubicBezTo>
                      <a:pt x="611" y="484"/>
                      <a:pt x="98" y="1095"/>
                      <a:pt x="66" y="1803"/>
                    </a:cubicBezTo>
                    <a:cubicBezTo>
                      <a:pt x="1" y="2519"/>
                      <a:pt x="440" y="3301"/>
                      <a:pt x="1156" y="3570"/>
                    </a:cubicBezTo>
                    <a:cubicBezTo>
                      <a:pt x="1327" y="3619"/>
                      <a:pt x="1507" y="3645"/>
                      <a:pt x="1685" y="3645"/>
                    </a:cubicBezTo>
                    <a:cubicBezTo>
                      <a:pt x="1888" y="3645"/>
                      <a:pt x="2089" y="3611"/>
                      <a:pt x="2272" y="3537"/>
                    </a:cubicBezTo>
                    <a:cubicBezTo>
                      <a:pt x="2646" y="3366"/>
                      <a:pt x="2915" y="3024"/>
                      <a:pt x="3021" y="2658"/>
                    </a:cubicBezTo>
                    <a:cubicBezTo>
                      <a:pt x="3118" y="2283"/>
                      <a:pt x="3086" y="1876"/>
                      <a:pt x="2988" y="1502"/>
                    </a:cubicBezTo>
                    <a:cubicBezTo>
                      <a:pt x="2850" y="1127"/>
                      <a:pt x="2646" y="753"/>
                      <a:pt x="2337" y="452"/>
                    </a:cubicBezTo>
                    <a:cubicBezTo>
                      <a:pt x="2174" y="248"/>
                      <a:pt x="1971" y="77"/>
                      <a:pt x="1726" y="12"/>
                    </a:cubicBezTo>
                    <a:lnTo>
                      <a:pt x="1694" y="12"/>
                    </a:lnTo>
                    <a:cubicBezTo>
                      <a:pt x="1668" y="4"/>
                      <a:pt x="1640" y="0"/>
                      <a:pt x="1612" y="0"/>
                    </a:cubicBez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6043994" y="3702635"/>
                <a:ext cx="51755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35" extrusionOk="0">
                    <a:moveTo>
                      <a:pt x="172" y="1"/>
                    </a:moveTo>
                    <a:cubicBezTo>
                      <a:pt x="107" y="1"/>
                      <a:pt x="1" y="66"/>
                      <a:pt x="1" y="171"/>
                    </a:cubicBezTo>
                    <a:cubicBezTo>
                      <a:pt x="1" y="237"/>
                      <a:pt x="74" y="334"/>
                      <a:pt x="139" y="334"/>
                    </a:cubicBezTo>
                    <a:cubicBezTo>
                      <a:pt x="245" y="334"/>
                      <a:pt x="310" y="269"/>
                      <a:pt x="310" y="204"/>
                    </a:cubicBezTo>
                    <a:cubicBezTo>
                      <a:pt x="343" y="98"/>
                      <a:pt x="278" y="1"/>
                      <a:pt x="172" y="1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6367053" y="3937273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66" y="0"/>
                      <a:pt x="1" y="74"/>
                      <a:pt x="1" y="139"/>
                    </a:cubicBezTo>
                    <a:cubicBezTo>
                      <a:pt x="1" y="245"/>
                      <a:pt x="33" y="342"/>
                      <a:pt x="139" y="342"/>
                    </a:cubicBezTo>
                    <a:cubicBezTo>
                      <a:pt x="237" y="342"/>
                      <a:pt x="302" y="277"/>
                      <a:pt x="302" y="171"/>
                    </a:cubicBezTo>
                    <a:cubicBezTo>
                      <a:pt x="343" y="106"/>
                      <a:pt x="269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6473885" y="4244339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107" y="0"/>
                      <a:pt x="1" y="74"/>
                      <a:pt x="1" y="139"/>
                    </a:cubicBezTo>
                    <a:cubicBezTo>
                      <a:pt x="1" y="245"/>
                      <a:pt x="74" y="342"/>
                      <a:pt x="139" y="342"/>
                    </a:cubicBezTo>
                    <a:cubicBezTo>
                      <a:pt x="245" y="342"/>
                      <a:pt x="310" y="277"/>
                      <a:pt x="310" y="171"/>
                    </a:cubicBezTo>
                    <a:cubicBezTo>
                      <a:pt x="343" y="106"/>
                      <a:pt x="278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0" name="Google Shape;650;p45"/>
          <p:cNvSpPr/>
          <p:nvPr/>
        </p:nvSpPr>
        <p:spPr>
          <a:xfrm>
            <a:off x="3683700" y="2590163"/>
            <a:ext cx="830289" cy="130848"/>
          </a:xfrm>
          <a:custGeom>
            <a:avLst/>
            <a:gdLst/>
            <a:ahLst/>
            <a:cxnLst/>
            <a:rect l="l" t="t" r="r" b="b"/>
            <a:pathLst>
              <a:path w="12031" h="1896" extrusionOk="0">
                <a:moveTo>
                  <a:pt x="6809" y="0"/>
                </a:moveTo>
                <a:cubicBezTo>
                  <a:pt x="6687" y="0"/>
                  <a:pt x="6565" y="22"/>
                  <a:pt x="6435" y="63"/>
                </a:cubicBezTo>
                <a:cubicBezTo>
                  <a:pt x="6227" y="102"/>
                  <a:pt x="6019" y="221"/>
                  <a:pt x="5851" y="389"/>
                </a:cubicBezTo>
                <a:cubicBezTo>
                  <a:pt x="5732" y="508"/>
                  <a:pt x="5603" y="637"/>
                  <a:pt x="5445" y="716"/>
                </a:cubicBezTo>
                <a:cubicBezTo>
                  <a:pt x="5285" y="845"/>
                  <a:pt x="5126" y="899"/>
                  <a:pt x="4948" y="899"/>
                </a:cubicBezTo>
                <a:cubicBezTo>
                  <a:pt x="4895" y="899"/>
                  <a:pt x="4839" y="894"/>
                  <a:pt x="4781" y="884"/>
                </a:cubicBezTo>
                <a:cubicBezTo>
                  <a:pt x="4613" y="845"/>
                  <a:pt x="4455" y="716"/>
                  <a:pt x="4286" y="637"/>
                </a:cubicBezTo>
                <a:cubicBezTo>
                  <a:pt x="4039" y="469"/>
                  <a:pt x="3752" y="310"/>
                  <a:pt x="3465" y="182"/>
                </a:cubicBezTo>
                <a:cubicBezTo>
                  <a:pt x="3312" y="120"/>
                  <a:pt x="3159" y="87"/>
                  <a:pt x="3010" y="87"/>
                </a:cubicBezTo>
                <a:cubicBezTo>
                  <a:pt x="2755" y="87"/>
                  <a:pt x="2513" y="183"/>
                  <a:pt x="2307" y="389"/>
                </a:cubicBezTo>
                <a:cubicBezTo>
                  <a:pt x="2178" y="469"/>
                  <a:pt x="2020" y="637"/>
                  <a:pt x="1891" y="716"/>
                </a:cubicBezTo>
                <a:cubicBezTo>
                  <a:pt x="1683" y="964"/>
                  <a:pt x="1396" y="1092"/>
                  <a:pt x="1109" y="1092"/>
                </a:cubicBezTo>
                <a:cubicBezTo>
                  <a:pt x="901" y="1092"/>
                  <a:pt x="693" y="1053"/>
                  <a:pt x="495" y="1053"/>
                </a:cubicBezTo>
                <a:cubicBezTo>
                  <a:pt x="366" y="1053"/>
                  <a:pt x="248" y="1053"/>
                  <a:pt x="158" y="1092"/>
                </a:cubicBezTo>
                <a:cubicBezTo>
                  <a:pt x="0" y="1211"/>
                  <a:pt x="0" y="1459"/>
                  <a:pt x="119" y="1627"/>
                </a:cubicBezTo>
                <a:cubicBezTo>
                  <a:pt x="158" y="1666"/>
                  <a:pt x="248" y="1706"/>
                  <a:pt x="287" y="1706"/>
                </a:cubicBezTo>
                <a:cubicBezTo>
                  <a:pt x="366" y="1746"/>
                  <a:pt x="446" y="1746"/>
                  <a:pt x="535" y="1795"/>
                </a:cubicBezTo>
                <a:cubicBezTo>
                  <a:pt x="735" y="1827"/>
                  <a:pt x="961" y="1885"/>
                  <a:pt x="1171" y="1885"/>
                </a:cubicBezTo>
                <a:cubicBezTo>
                  <a:pt x="1221" y="1885"/>
                  <a:pt x="1269" y="1882"/>
                  <a:pt x="1317" y="1874"/>
                </a:cubicBezTo>
                <a:cubicBezTo>
                  <a:pt x="1683" y="1835"/>
                  <a:pt x="2020" y="1627"/>
                  <a:pt x="2346" y="1419"/>
                </a:cubicBezTo>
                <a:cubicBezTo>
                  <a:pt x="2475" y="1300"/>
                  <a:pt x="2594" y="1171"/>
                  <a:pt x="2762" y="1053"/>
                </a:cubicBezTo>
                <a:cubicBezTo>
                  <a:pt x="2836" y="997"/>
                  <a:pt x="2930" y="961"/>
                  <a:pt x="3019" y="961"/>
                </a:cubicBezTo>
                <a:cubicBezTo>
                  <a:pt x="3072" y="961"/>
                  <a:pt x="3123" y="974"/>
                  <a:pt x="3168" y="1003"/>
                </a:cubicBezTo>
                <a:cubicBezTo>
                  <a:pt x="3297" y="1003"/>
                  <a:pt x="3376" y="1053"/>
                  <a:pt x="3504" y="1092"/>
                </a:cubicBezTo>
                <a:cubicBezTo>
                  <a:pt x="3791" y="1211"/>
                  <a:pt x="4039" y="1379"/>
                  <a:pt x="4326" y="1459"/>
                </a:cubicBezTo>
                <a:cubicBezTo>
                  <a:pt x="4532" y="1553"/>
                  <a:pt x="4738" y="1596"/>
                  <a:pt x="4940" y="1596"/>
                </a:cubicBezTo>
                <a:cubicBezTo>
                  <a:pt x="5184" y="1596"/>
                  <a:pt x="5421" y="1533"/>
                  <a:pt x="5643" y="1419"/>
                </a:cubicBezTo>
                <a:cubicBezTo>
                  <a:pt x="5890" y="1340"/>
                  <a:pt x="6098" y="1171"/>
                  <a:pt x="6306" y="1053"/>
                </a:cubicBezTo>
                <a:cubicBezTo>
                  <a:pt x="6474" y="964"/>
                  <a:pt x="6593" y="924"/>
                  <a:pt x="6761" y="924"/>
                </a:cubicBezTo>
                <a:cubicBezTo>
                  <a:pt x="6930" y="924"/>
                  <a:pt x="7048" y="964"/>
                  <a:pt x="7177" y="1003"/>
                </a:cubicBezTo>
                <a:cubicBezTo>
                  <a:pt x="7504" y="1132"/>
                  <a:pt x="7830" y="1251"/>
                  <a:pt x="8117" y="1379"/>
                </a:cubicBezTo>
                <a:cubicBezTo>
                  <a:pt x="8343" y="1444"/>
                  <a:pt x="8568" y="1488"/>
                  <a:pt x="8786" y="1488"/>
                </a:cubicBezTo>
                <a:cubicBezTo>
                  <a:pt x="8970" y="1488"/>
                  <a:pt x="9148" y="1456"/>
                  <a:pt x="9315" y="1379"/>
                </a:cubicBezTo>
                <a:cubicBezTo>
                  <a:pt x="9523" y="1300"/>
                  <a:pt x="9731" y="1171"/>
                  <a:pt x="9939" y="1092"/>
                </a:cubicBezTo>
                <a:cubicBezTo>
                  <a:pt x="10054" y="1041"/>
                  <a:pt x="10169" y="1016"/>
                  <a:pt x="10285" y="1016"/>
                </a:cubicBezTo>
                <a:cubicBezTo>
                  <a:pt x="10456" y="1016"/>
                  <a:pt x="10628" y="1071"/>
                  <a:pt x="10800" y="1171"/>
                </a:cubicBezTo>
                <a:cubicBezTo>
                  <a:pt x="11048" y="1379"/>
                  <a:pt x="11295" y="1548"/>
                  <a:pt x="11543" y="1746"/>
                </a:cubicBezTo>
                <a:cubicBezTo>
                  <a:pt x="11582" y="1795"/>
                  <a:pt x="11671" y="1874"/>
                  <a:pt x="11711" y="1874"/>
                </a:cubicBezTo>
                <a:cubicBezTo>
                  <a:pt x="11741" y="1889"/>
                  <a:pt x="11771" y="1895"/>
                  <a:pt x="11799" y="1895"/>
                </a:cubicBezTo>
                <a:cubicBezTo>
                  <a:pt x="11930" y="1895"/>
                  <a:pt x="12030" y="1758"/>
                  <a:pt x="11998" y="1587"/>
                </a:cubicBezTo>
                <a:cubicBezTo>
                  <a:pt x="11998" y="1548"/>
                  <a:pt x="11998" y="1459"/>
                  <a:pt x="11958" y="1379"/>
                </a:cubicBezTo>
                <a:cubicBezTo>
                  <a:pt x="11750" y="964"/>
                  <a:pt x="11463" y="637"/>
                  <a:pt x="11087" y="389"/>
                </a:cubicBezTo>
                <a:cubicBezTo>
                  <a:pt x="10861" y="218"/>
                  <a:pt x="10615" y="127"/>
                  <a:pt x="10361" y="127"/>
                </a:cubicBezTo>
                <a:cubicBezTo>
                  <a:pt x="10248" y="127"/>
                  <a:pt x="10134" y="145"/>
                  <a:pt x="10018" y="182"/>
                </a:cubicBezTo>
                <a:cubicBezTo>
                  <a:pt x="9810" y="261"/>
                  <a:pt x="9602" y="389"/>
                  <a:pt x="9404" y="508"/>
                </a:cubicBezTo>
                <a:cubicBezTo>
                  <a:pt x="9236" y="637"/>
                  <a:pt x="9068" y="716"/>
                  <a:pt x="8860" y="756"/>
                </a:cubicBezTo>
                <a:lnTo>
                  <a:pt x="8781" y="756"/>
                </a:lnTo>
                <a:cubicBezTo>
                  <a:pt x="8533" y="716"/>
                  <a:pt x="8325" y="637"/>
                  <a:pt x="8117" y="508"/>
                </a:cubicBezTo>
                <a:cubicBezTo>
                  <a:pt x="7830" y="350"/>
                  <a:pt x="7583" y="182"/>
                  <a:pt x="7256" y="102"/>
                </a:cubicBezTo>
                <a:cubicBezTo>
                  <a:pt x="7100" y="32"/>
                  <a:pt x="6955" y="0"/>
                  <a:pt x="68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5B803A-4402-4C94-9EA6-0DEB062FA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994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8F3E8B5-477F-42C4-A7F2-2005C1F0B907}"/>
              </a:ext>
            </a:extLst>
          </p:cNvPr>
          <p:cNvSpPr/>
          <p:nvPr/>
        </p:nvSpPr>
        <p:spPr>
          <a:xfrm>
            <a:off x="66138" y="234543"/>
            <a:ext cx="8484635" cy="47606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D1467-650C-4DEB-AF5D-AB8E18B59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49" y="368824"/>
            <a:ext cx="3907451" cy="506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1E5871-FCF7-4C98-AA55-85FA1FD02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67" y="1212230"/>
            <a:ext cx="7966252" cy="1773248"/>
          </a:xfrm>
          <a:prstGeom prst="rect">
            <a:avLst/>
          </a:prstGeom>
        </p:spPr>
      </p:pic>
      <p:pic>
        <p:nvPicPr>
          <p:cNvPr id="12" name="Graphic 11" descr="Key with solid fill">
            <a:extLst>
              <a:ext uri="{FF2B5EF4-FFF2-40B4-BE49-F238E27FC236}">
                <a16:creationId xmlns:a16="http://schemas.microsoft.com/office/drawing/2014/main" xmlns="" id="{30335CFE-F70F-464C-B7BC-4AE85DE68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93941" y="368824"/>
            <a:ext cx="619699" cy="619699"/>
          </a:xfrm>
          <a:prstGeom prst="rect">
            <a:avLst/>
          </a:prstGeom>
        </p:spPr>
      </p:pic>
      <p:pic>
        <p:nvPicPr>
          <p:cNvPr id="14" name="Graphic 13" descr="Address Book with solid fill">
            <a:extLst>
              <a:ext uri="{FF2B5EF4-FFF2-40B4-BE49-F238E27FC236}">
                <a16:creationId xmlns:a16="http://schemas.microsoft.com/office/drawing/2014/main" xmlns="" id="{7F2E162E-B404-4FB7-82F4-300E3406A8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682116" y="490535"/>
            <a:ext cx="457132" cy="4571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DF6C94-44E7-4F58-9A0A-FEE4FE574460}"/>
              </a:ext>
            </a:extLst>
          </p:cNvPr>
          <p:cNvSpPr txBox="1"/>
          <p:nvPr/>
        </p:nvSpPr>
        <p:spPr>
          <a:xfrm>
            <a:off x="5910682" y="2440076"/>
            <a:ext cx="37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CCECB54-02F6-474F-AAF1-EBB109AF97D3}"/>
              </a:ext>
            </a:extLst>
          </p:cNvPr>
          <p:cNvSpPr txBox="1"/>
          <p:nvPr/>
        </p:nvSpPr>
        <p:spPr>
          <a:xfrm>
            <a:off x="7962596" y="2458820"/>
            <a:ext cx="37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AA9501-2C38-43A7-86A0-4875E3B94545}"/>
              </a:ext>
            </a:extLst>
          </p:cNvPr>
          <p:cNvSpPr txBox="1"/>
          <p:nvPr/>
        </p:nvSpPr>
        <p:spPr>
          <a:xfrm>
            <a:off x="1764792" y="2440076"/>
            <a:ext cx="37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FAC4FD7-6E20-401B-B7B4-27DE2D74F76A}"/>
              </a:ext>
            </a:extLst>
          </p:cNvPr>
          <p:cNvSpPr txBox="1"/>
          <p:nvPr/>
        </p:nvSpPr>
        <p:spPr>
          <a:xfrm>
            <a:off x="3816706" y="2471406"/>
            <a:ext cx="37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1" name="Track 48">
            <a:hlinkClick r:id="" action="ppaction://media"/>
            <a:extLst>
              <a:ext uri="{FF2B5EF4-FFF2-40B4-BE49-F238E27FC236}">
                <a16:creationId xmlns:a16="http://schemas.microsoft.com/office/drawing/2014/main" xmlns="" id="{1BDC76FD-E938-4B04-8C2C-758EB3800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9838" y="499953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594AB2-E039-2E41-0F65-9B6ECDBF54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931" y="2856660"/>
            <a:ext cx="7338323" cy="197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6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8F3E8B5-477F-42C4-A7F2-2005C1F0B907}"/>
              </a:ext>
            </a:extLst>
          </p:cNvPr>
          <p:cNvSpPr/>
          <p:nvPr/>
        </p:nvSpPr>
        <p:spPr>
          <a:xfrm>
            <a:off x="124358" y="234543"/>
            <a:ext cx="8375904" cy="46744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7AA089-3015-4D86-892F-6FEF4EC8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46" y="234544"/>
            <a:ext cx="7533855" cy="4616806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DBA1860-4906-4269-B8BA-BD949E1F57D1}"/>
              </a:ext>
            </a:extLst>
          </p:cNvPr>
          <p:cNvSpPr txBox="1"/>
          <p:nvPr/>
        </p:nvSpPr>
        <p:spPr>
          <a:xfrm>
            <a:off x="2596895" y="1711757"/>
            <a:ext cx="97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DAAFF7-F36A-4ED2-B0E3-1EC66B302E98}"/>
              </a:ext>
            </a:extLst>
          </p:cNvPr>
          <p:cNvSpPr txBox="1"/>
          <p:nvPr/>
        </p:nvSpPr>
        <p:spPr>
          <a:xfrm>
            <a:off x="6071614" y="1638605"/>
            <a:ext cx="107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1C44F88-933D-4458-9291-5F482800CF08}"/>
              </a:ext>
            </a:extLst>
          </p:cNvPr>
          <p:cNvSpPr txBox="1"/>
          <p:nvPr/>
        </p:nvSpPr>
        <p:spPr>
          <a:xfrm>
            <a:off x="2794404" y="3972153"/>
            <a:ext cx="107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331D93-2AAA-4635-9C59-CEC2AF2ACEC4}"/>
              </a:ext>
            </a:extLst>
          </p:cNvPr>
          <p:cNvSpPr txBox="1"/>
          <p:nvPr/>
        </p:nvSpPr>
        <p:spPr>
          <a:xfrm>
            <a:off x="6186397" y="3972153"/>
            <a:ext cx="107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juice</a:t>
            </a:r>
          </a:p>
        </p:txBody>
      </p:sp>
    </p:spTree>
    <p:extLst>
      <p:ext uri="{BB962C8B-B14F-4D97-AF65-F5344CB8AC3E}">
        <p14:creationId xmlns:p14="http://schemas.microsoft.com/office/powerpoint/2010/main" val="29738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"/>
          <p:cNvSpPr/>
          <p:nvPr/>
        </p:nvSpPr>
        <p:spPr>
          <a:xfrm>
            <a:off x="1529113" y="1733811"/>
            <a:ext cx="1946582" cy="1739021"/>
          </a:xfrm>
          <a:custGeom>
            <a:avLst/>
            <a:gdLst/>
            <a:ahLst/>
            <a:cxnLst/>
            <a:rect l="l" t="t" r="r" b="b"/>
            <a:pathLst>
              <a:path w="27927" h="21305" extrusionOk="0">
                <a:moveTo>
                  <a:pt x="17113" y="0"/>
                </a:moveTo>
                <a:cubicBezTo>
                  <a:pt x="17062" y="0"/>
                  <a:pt x="17010" y="1"/>
                  <a:pt x="16958" y="2"/>
                </a:cubicBezTo>
                <a:cubicBezTo>
                  <a:pt x="16710" y="2"/>
                  <a:pt x="16502" y="41"/>
                  <a:pt x="16295" y="41"/>
                </a:cubicBezTo>
                <a:cubicBezTo>
                  <a:pt x="12949" y="328"/>
                  <a:pt x="9731" y="2269"/>
                  <a:pt x="6930" y="3872"/>
                </a:cubicBezTo>
                <a:cubicBezTo>
                  <a:pt x="4623" y="5199"/>
                  <a:pt x="1485" y="6555"/>
                  <a:pt x="575" y="9237"/>
                </a:cubicBezTo>
                <a:cubicBezTo>
                  <a:pt x="0" y="10891"/>
                  <a:pt x="495" y="12781"/>
                  <a:pt x="1446" y="14227"/>
                </a:cubicBezTo>
                <a:cubicBezTo>
                  <a:pt x="3465" y="17236"/>
                  <a:pt x="6930" y="18850"/>
                  <a:pt x="10315" y="19839"/>
                </a:cubicBezTo>
                <a:cubicBezTo>
                  <a:pt x="12201" y="20419"/>
                  <a:pt x="14688" y="21304"/>
                  <a:pt x="16955" y="21304"/>
                </a:cubicBezTo>
                <a:cubicBezTo>
                  <a:pt x="18056" y="21304"/>
                  <a:pt x="19104" y="21096"/>
                  <a:pt x="20007" y="20542"/>
                </a:cubicBezTo>
                <a:cubicBezTo>
                  <a:pt x="21947" y="19305"/>
                  <a:pt x="22937" y="16909"/>
                  <a:pt x="24046" y="14969"/>
                </a:cubicBezTo>
                <a:cubicBezTo>
                  <a:pt x="25243" y="12870"/>
                  <a:pt x="26976" y="10396"/>
                  <a:pt x="27431" y="7961"/>
                </a:cubicBezTo>
                <a:cubicBezTo>
                  <a:pt x="27926" y="5407"/>
                  <a:pt x="26194" y="3625"/>
                  <a:pt x="24214" y="2308"/>
                </a:cubicBezTo>
                <a:cubicBezTo>
                  <a:pt x="22109" y="931"/>
                  <a:pt x="19615" y="0"/>
                  <a:pt x="171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3683688" y="1763250"/>
            <a:ext cx="4436100" cy="60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ACTIVITY</a:t>
            </a:r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title" idx="2"/>
          </p:nvPr>
        </p:nvSpPr>
        <p:spPr>
          <a:xfrm>
            <a:off x="1763350" y="1971150"/>
            <a:ext cx="1478100" cy="12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639" name="Google Shape;639;p45"/>
          <p:cNvGrpSpPr/>
          <p:nvPr/>
        </p:nvGrpSpPr>
        <p:grpSpPr>
          <a:xfrm>
            <a:off x="6567104" y="2980405"/>
            <a:ext cx="1478070" cy="1784335"/>
            <a:chOff x="6504766" y="3215278"/>
            <a:chExt cx="1304909" cy="1575294"/>
          </a:xfrm>
        </p:grpSpPr>
        <p:grpSp>
          <p:nvGrpSpPr>
            <p:cNvPr id="640" name="Google Shape;640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1" name="Google Shape;641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4" name="Google Shape;644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5875749" y="4003062"/>
                <a:ext cx="470626" cy="550145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646" extrusionOk="0">
                    <a:moveTo>
                      <a:pt x="1612" y="0"/>
                    </a:moveTo>
                    <a:cubicBezTo>
                      <a:pt x="1498" y="0"/>
                      <a:pt x="1371" y="58"/>
                      <a:pt x="1287" y="110"/>
                    </a:cubicBezTo>
                    <a:cubicBezTo>
                      <a:pt x="611" y="484"/>
                      <a:pt x="98" y="1095"/>
                      <a:pt x="66" y="1803"/>
                    </a:cubicBezTo>
                    <a:cubicBezTo>
                      <a:pt x="1" y="2519"/>
                      <a:pt x="440" y="3301"/>
                      <a:pt x="1156" y="3570"/>
                    </a:cubicBezTo>
                    <a:cubicBezTo>
                      <a:pt x="1327" y="3619"/>
                      <a:pt x="1507" y="3645"/>
                      <a:pt x="1685" y="3645"/>
                    </a:cubicBezTo>
                    <a:cubicBezTo>
                      <a:pt x="1888" y="3645"/>
                      <a:pt x="2089" y="3611"/>
                      <a:pt x="2272" y="3537"/>
                    </a:cubicBezTo>
                    <a:cubicBezTo>
                      <a:pt x="2646" y="3366"/>
                      <a:pt x="2915" y="3024"/>
                      <a:pt x="3021" y="2658"/>
                    </a:cubicBezTo>
                    <a:cubicBezTo>
                      <a:pt x="3118" y="2283"/>
                      <a:pt x="3086" y="1876"/>
                      <a:pt x="2988" y="1502"/>
                    </a:cubicBezTo>
                    <a:cubicBezTo>
                      <a:pt x="2850" y="1127"/>
                      <a:pt x="2646" y="753"/>
                      <a:pt x="2337" y="452"/>
                    </a:cubicBezTo>
                    <a:cubicBezTo>
                      <a:pt x="2174" y="248"/>
                      <a:pt x="1971" y="77"/>
                      <a:pt x="1726" y="12"/>
                    </a:cubicBezTo>
                    <a:lnTo>
                      <a:pt x="1694" y="12"/>
                    </a:lnTo>
                    <a:cubicBezTo>
                      <a:pt x="1668" y="4"/>
                      <a:pt x="1640" y="0"/>
                      <a:pt x="1612" y="0"/>
                    </a:cubicBez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6043994" y="3702635"/>
                <a:ext cx="51755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35" extrusionOk="0">
                    <a:moveTo>
                      <a:pt x="172" y="1"/>
                    </a:moveTo>
                    <a:cubicBezTo>
                      <a:pt x="107" y="1"/>
                      <a:pt x="1" y="66"/>
                      <a:pt x="1" y="171"/>
                    </a:cubicBezTo>
                    <a:cubicBezTo>
                      <a:pt x="1" y="237"/>
                      <a:pt x="74" y="334"/>
                      <a:pt x="139" y="334"/>
                    </a:cubicBezTo>
                    <a:cubicBezTo>
                      <a:pt x="245" y="334"/>
                      <a:pt x="310" y="269"/>
                      <a:pt x="310" y="204"/>
                    </a:cubicBezTo>
                    <a:cubicBezTo>
                      <a:pt x="343" y="98"/>
                      <a:pt x="278" y="1"/>
                      <a:pt x="172" y="1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6367053" y="3937273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66" y="0"/>
                      <a:pt x="1" y="74"/>
                      <a:pt x="1" y="139"/>
                    </a:cubicBezTo>
                    <a:cubicBezTo>
                      <a:pt x="1" y="245"/>
                      <a:pt x="33" y="342"/>
                      <a:pt x="139" y="342"/>
                    </a:cubicBezTo>
                    <a:cubicBezTo>
                      <a:pt x="237" y="342"/>
                      <a:pt x="302" y="277"/>
                      <a:pt x="302" y="171"/>
                    </a:cubicBezTo>
                    <a:cubicBezTo>
                      <a:pt x="343" y="106"/>
                      <a:pt x="269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6473885" y="4244339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107" y="0"/>
                      <a:pt x="1" y="74"/>
                      <a:pt x="1" y="139"/>
                    </a:cubicBezTo>
                    <a:cubicBezTo>
                      <a:pt x="1" y="245"/>
                      <a:pt x="74" y="342"/>
                      <a:pt x="139" y="342"/>
                    </a:cubicBezTo>
                    <a:cubicBezTo>
                      <a:pt x="245" y="342"/>
                      <a:pt x="310" y="277"/>
                      <a:pt x="310" y="171"/>
                    </a:cubicBezTo>
                    <a:cubicBezTo>
                      <a:pt x="343" y="106"/>
                      <a:pt x="278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0" name="Google Shape;650;p45"/>
          <p:cNvSpPr/>
          <p:nvPr/>
        </p:nvSpPr>
        <p:spPr>
          <a:xfrm>
            <a:off x="3683700" y="2590163"/>
            <a:ext cx="830289" cy="130848"/>
          </a:xfrm>
          <a:custGeom>
            <a:avLst/>
            <a:gdLst/>
            <a:ahLst/>
            <a:cxnLst/>
            <a:rect l="l" t="t" r="r" b="b"/>
            <a:pathLst>
              <a:path w="12031" h="1896" extrusionOk="0">
                <a:moveTo>
                  <a:pt x="6809" y="0"/>
                </a:moveTo>
                <a:cubicBezTo>
                  <a:pt x="6687" y="0"/>
                  <a:pt x="6565" y="22"/>
                  <a:pt x="6435" y="63"/>
                </a:cubicBezTo>
                <a:cubicBezTo>
                  <a:pt x="6227" y="102"/>
                  <a:pt x="6019" y="221"/>
                  <a:pt x="5851" y="389"/>
                </a:cubicBezTo>
                <a:cubicBezTo>
                  <a:pt x="5732" y="508"/>
                  <a:pt x="5603" y="637"/>
                  <a:pt x="5445" y="716"/>
                </a:cubicBezTo>
                <a:cubicBezTo>
                  <a:pt x="5285" y="845"/>
                  <a:pt x="5126" y="899"/>
                  <a:pt x="4948" y="899"/>
                </a:cubicBezTo>
                <a:cubicBezTo>
                  <a:pt x="4895" y="899"/>
                  <a:pt x="4839" y="894"/>
                  <a:pt x="4781" y="884"/>
                </a:cubicBezTo>
                <a:cubicBezTo>
                  <a:pt x="4613" y="845"/>
                  <a:pt x="4455" y="716"/>
                  <a:pt x="4286" y="637"/>
                </a:cubicBezTo>
                <a:cubicBezTo>
                  <a:pt x="4039" y="469"/>
                  <a:pt x="3752" y="310"/>
                  <a:pt x="3465" y="182"/>
                </a:cubicBezTo>
                <a:cubicBezTo>
                  <a:pt x="3312" y="120"/>
                  <a:pt x="3159" y="87"/>
                  <a:pt x="3010" y="87"/>
                </a:cubicBezTo>
                <a:cubicBezTo>
                  <a:pt x="2755" y="87"/>
                  <a:pt x="2513" y="183"/>
                  <a:pt x="2307" y="389"/>
                </a:cubicBezTo>
                <a:cubicBezTo>
                  <a:pt x="2178" y="469"/>
                  <a:pt x="2020" y="637"/>
                  <a:pt x="1891" y="716"/>
                </a:cubicBezTo>
                <a:cubicBezTo>
                  <a:pt x="1683" y="964"/>
                  <a:pt x="1396" y="1092"/>
                  <a:pt x="1109" y="1092"/>
                </a:cubicBezTo>
                <a:cubicBezTo>
                  <a:pt x="901" y="1092"/>
                  <a:pt x="693" y="1053"/>
                  <a:pt x="495" y="1053"/>
                </a:cubicBezTo>
                <a:cubicBezTo>
                  <a:pt x="366" y="1053"/>
                  <a:pt x="248" y="1053"/>
                  <a:pt x="158" y="1092"/>
                </a:cubicBezTo>
                <a:cubicBezTo>
                  <a:pt x="0" y="1211"/>
                  <a:pt x="0" y="1459"/>
                  <a:pt x="119" y="1627"/>
                </a:cubicBezTo>
                <a:cubicBezTo>
                  <a:pt x="158" y="1666"/>
                  <a:pt x="248" y="1706"/>
                  <a:pt x="287" y="1706"/>
                </a:cubicBezTo>
                <a:cubicBezTo>
                  <a:pt x="366" y="1746"/>
                  <a:pt x="446" y="1746"/>
                  <a:pt x="535" y="1795"/>
                </a:cubicBezTo>
                <a:cubicBezTo>
                  <a:pt x="735" y="1827"/>
                  <a:pt x="961" y="1885"/>
                  <a:pt x="1171" y="1885"/>
                </a:cubicBezTo>
                <a:cubicBezTo>
                  <a:pt x="1221" y="1885"/>
                  <a:pt x="1269" y="1882"/>
                  <a:pt x="1317" y="1874"/>
                </a:cubicBezTo>
                <a:cubicBezTo>
                  <a:pt x="1683" y="1835"/>
                  <a:pt x="2020" y="1627"/>
                  <a:pt x="2346" y="1419"/>
                </a:cubicBezTo>
                <a:cubicBezTo>
                  <a:pt x="2475" y="1300"/>
                  <a:pt x="2594" y="1171"/>
                  <a:pt x="2762" y="1053"/>
                </a:cubicBezTo>
                <a:cubicBezTo>
                  <a:pt x="2836" y="997"/>
                  <a:pt x="2930" y="961"/>
                  <a:pt x="3019" y="961"/>
                </a:cubicBezTo>
                <a:cubicBezTo>
                  <a:pt x="3072" y="961"/>
                  <a:pt x="3123" y="974"/>
                  <a:pt x="3168" y="1003"/>
                </a:cubicBezTo>
                <a:cubicBezTo>
                  <a:pt x="3297" y="1003"/>
                  <a:pt x="3376" y="1053"/>
                  <a:pt x="3504" y="1092"/>
                </a:cubicBezTo>
                <a:cubicBezTo>
                  <a:pt x="3791" y="1211"/>
                  <a:pt x="4039" y="1379"/>
                  <a:pt x="4326" y="1459"/>
                </a:cubicBezTo>
                <a:cubicBezTo>
                  <a:pt x="4532" y="1553"/>
                  <a:pt x="4738" y="1596"/>
                  <a:pt x="4940" y="1596"/>
                </a:cubicBezTo>
                <a:cubicBezTo>
                  <a:pt x="5184" y="1596"/>
                  <a:pt x="5421" y="1533"/>
                  <a:pt x="5643" y="1419"/>
                </a:cubicBezTo>
                <a:cubicBezTo>
                  <a:pt x="5890" y="1340"/>
                  <a:pt x="6098" y="1171"/>
                  <a:pt x="6306" y="1053"/>
                </a:cubicBezTo>
                <a:cubicBezTo>
                  <a:pt x="6474" y="964"/>
                  <a:pt x="6593" y="924"/>
                  <a:pt x="6761" y="924"/>
                </a:cubicBezTo>
                <a:cubicBezTo>
                  <a:pt x="6930" y="924"/>
                  <a:pt x="7048" y="964"/>
                  <a:pt x="7177" y="1003"/>
                </a:cubicBezTo>
                <a:cubicBezTo>
                  <a:pt x="7504" y="1132"/>
                  <a:pt x="7830" y="1251"/>
                  <a:pt x="8117" y="1379"/>
                </a:cubicBezTo>
                <a:cubicBezTo>
                  <a:pt x="8343" y="1444"/>
                  <a:pt x="8568" y="1488"/>
                  <a:pt x="8786" y="1488"/>
                </a:cubicBezTo>
                <a:cubicBezTo>
                  <a:pt x="8970" y="1488"/>
                  <a:pt x="9148" y="1456"/>
                  <a:pt x="9315" y="1379"/>
                </a:cubicBezTo>
                <a:cubicBezTo>
                  <a:pt x="9523" y="1300"/>
                  <a:pt x="9731" y="1171"/>
                  <a:pt x="9939" y="1092"/>
                </a:cubicBezTo>
                <a:cubicBezTo>
                  <a:pt x="10054" y="1041"/>
                  <a:pt x="10169" y="1016"/>
                  <a:pt x="10285" y="1016"/>
                </a:cubicBezTo>
                <a:cubicBezTo>
                  <a:pt x="10456" y="1016"/>
                  <a:pt x="10628" y="1071"/>
                  <a:pt x="10800" y="1171"/>
                </a:cubicBezTo>
                <a:cubicBezTo>
                  <a:pt x="11048" y="1379"/>
                  <a:pt x="11295" y="1548"/>
                  <a:pt x="11543" y="1746"/>
                </a:cubicBezTo>
                <a:cubicBezTo>
                  <a:pt x="11582" y="1795"/>
                  <a:pt x="11671" y="1874"/>
                  <a:pt x="11711" y="1874"/>
                </a:cubicBezTo>
                <a:cubicBezTo>
                  <a:pt x="11741" y="1889"/>
                  <a:pt x="11771" y="1895"/>
                  <a:pt x="11799" y="1895"/>
                </a:cubicBezTo>
                <a:cubicBezTo>
                  <a:pt x="11930" y="1895"/>
                  <a:pt x="12030" y="1758"/>
                  <a:pt x="11998" y="1587"/>
                </a:cubicBezTo>
                <a:cubicBezTo>
                  <a:pt x="11998" y="1548"/>
                  <a:pt x="11998" y="1459"/>
                  <a:pt x="11958" y="1379"/>
                </a:cubicBezTo>
                <a:cubicBezTo>
                  <a:pt x="11750" y="964"/>
                  <a:pt x="11463" y="637"/>
                  <a:pt x="11087" y="389"/>
                </a:cubicBezTo>
                <a:cubicBezTo>
                  <a:pt x="10861" y="218"/>
                  <a:pt x="10615" y="127"/>
                  <a:pt x="10361" y="127"/>
                </a:cubicBezTo>
                <a:cubicBezTo>
                  <a:pt x="10248" y="127"/>
                  <a:pt x="10134" y="145"/>
                  <a:pt x="10018" y="182"/>
                </a:cubicBezTo>
                <a:cubicBezTo>
                  <a:pt x="9810" y="261"/>
                  <a:pt x="9602" y="389"/>
                  <a:pt x="9404" y="508"/>
                </a:cubicBezTo>
                <a:cubicBezTo>
                  <a:pt x="9236" y="637"/>
                  <a:pt x="9068" y="716"/>
                  <a:pt x="8860" y="756"/>
                </a:cubicBezTo>
                <a:lnTo>
                  <a:pt x="8781" y="756"/>
                </a:lnTo>
                <a:cubicBezTo>
                  <a:pt x="8533" y="716"/>
                  <a:pt x="8325" y="637"/>
                  <a:pt x="8117" y="508"/>
                </a:cubicBezTo>
                <a:cubicBezTo>
                  <a:pt x="7830" y="350"/>
                  <a:pt x="7583" y="182"/>
                  <a:pt x="7256" y="102"/>
                </a:cubicBezTo>
                <a:cubicBezTo>
                  <a:pt x="7100" y="32"/>
                  <a:pt x="6955" y="0"/>
                  <a:pt x="68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5B803A-4402-4C94-9EA6-0DEB062FA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2582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6"/>
          <p:cNvSpPr txBox="1">
            <a:spLocks noGrp="1"/>
          </p:cNvSpPr>
          <p:nvPr>
            <p:ph type="title"/>
          </p:nvPr>
        </p:nvSpPr>
        <p:spPr>
          <a:xfrm>
            <a:off x="791616" y="1641615"/>
            <a:ext cx="4409647" cy="79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WARM UP</a:t>
            </a:r>
            <a:endParaRPr sz="8000">
              <a:latin typeface="Changa One"/>
              <a:ea typeface="Changa One"/>
              <a:cs typeface="Changa One"/>
              <a:sym typeface="Changa One"/>
            </a:endParaRPr>
          </a:p>
        </p:txBody>
      </p:sp>
      <p:grpSp>
        <p:nvGrpSpPr>
          <p:cNvPr id="657" name="Google Shape;657;p46"/>
          <p:cNvGrpSpPr/>
          <p:nvPr/>
        </p:nvGrpSpPr>
        <p:grpSpPr>
          <a:xfrm>
            <a:off x="5054713" y="1287200"/>
            <a:ext cx="3187515" cy="2948562"/>
            <a:chOff x="5054713" y="1287200"/>
            <a:chExt cx="3187515" cy="2948562"/>
          </a:xfrm>
        </p:grpSpPr>
        <p:grpSp>
          <p:nvGrpSpPr>
            <p:cNvPr id="658" name="Google Shape;658;p46"/>
            <p:cNvGrpSpPr/>
            <p:nvPr/>
          </p:nvGrpSpPr>
          <p:grpSpPr>
            <a:xfrm>
              <a:off x="5054713" y="1290062"/>
              <a:ext cx="3187502" cy="2945700"/>
              <a:chOff x="5308100" y="1439600"/>
              <a:chExt cx="3187502" cy="2945700"/>
            </a:xfrm>
          </p:grpSpPr>
          <p:sp>
            <p:nvSpPr>
              <p:cNvPr id="659" name="Google Shape;659;p46"/>
              <p:cNvSpPr/>
              <p:nvPr/>
            </p:nvSpPr>
            <p:spPr>
              <a:xfrm>
                <a:off x="5308100" y="2071489"/>
                <a:ext cx="3187502" cy="2313810"/>
              </a:xfrm>
              <a:custGeom>
                <a:avLst/>
                <a:gdLst/>
                <a:ahLst/>
                <a:cxnLst/>
                <a:rect l="l" t="t" r="r" b="b"/>
                <a:pathLst>
                  <a:path w="20011" h="14526" extrusionOk="0">
                    <a:moveTo>
                      <a:pt x="11827" y="1"/>
                    </a:moveTo>
                    <a:cubicBezTo>
                      <a:pt x="11125" y="1"/>
                      <a:pt x="10424" y="82"/>
                      <a:pt x="9834" y="417"/>
                    </a:cubicBezTo>
                    <a:cubicBezTo>
                      <a:pt x="9800" y="413"/>
                      <a:pt x="9767" y="411"/>
                      <a:pt x="9734" y="411"/>
                    </a:cubicBezTo>
                    <a:cubicBezTo>
                      <a:pt x="9508" y="411"/>
                      <a:pt x="9312" y="508"/>
                      <a:pt x="9191" y="686"/>
                    </a:cubicBezTo>
                    <a:cubicBezTo>
                      <a:pt x="9053" y="890"/>
                      <a:pt x="9020" y="1166"/>
                      <a:pt x="9159" y="1402"/>
                    </a:cubicBezTo>
                    <a:cubicBezTo>
                      <a:pt x="8442" y="1500"/>
                      <a:pt x="7628" y="1639"/>
                      <a:pt x="6920" y="1736"/>
                    </a:cubicBezTo>
                    <a:cubicBezTo>
                      <a:pt x="5837" y="1940"/>
                      <a:pt x="4714" y="2282"/>
                      <a:pt x="3802" y="2925"/>
                    </a:cubicBezTo>
                    <a:cubicBezTo>
                      <a:pt x="2915" y="3568"/>
                      <a:pt x="2133" y="4349"/>
                      <a:pt x="1360" y="5131"/>
                    </a:cubicBezTo>
                    <a:cubicBezTo>
                      <a:pt x="986" y="5505"/>
                      <a:pt x="644" y="5912"/>
                      <a:pt x="408" y="6352"/>
                    </a:cubicBezTo>
                    <a:cubicBezTo>
                      <a:pt x="139" y="6824"/>
                      <a:pt x="1" y="7337"/>
                      <a:pt x="1" y="7842"/>
                    </a:cubicBezTo>
                    <a:cubicBezTo>
                      <a:pt x="1" y="8900"/>
                      <a:pt x="782" y="9877"/>
                      <a:pt x="1767" y="10284"/>
                    </a:cubicBezTo>
                    <a:cubicBezTo>
                      <a:pt x="2165" y="10450"/>
                      <a:pt x="2593" y="10526"/>
                      <a:pt x="3025" y="10526"/>
                    </a:cubicBezTo>
                    <a:cubicBezTo>
                      <a:pt x="3653" y="10526"/>
                      <a:pt x="4288" y="10365"/>
                      <a:pt x="4852" y="10080"/>
                    </a:cubicBezTo>
                    <a:lnTo>
                      <a:pt x="4852" y="10080"/>
                    </a:lnTo>
                    <a:cubicBezTo>
                      <a:pt x="4649" y="11578"/>
                      <a:pt x="4413" y="13035"/>
                      <a:pt x="4209" y="14525"/>
                    </a:cubicBezTo>
                    <a:lnTo>
                      <a:pt x="15907" y="14395"/>
                    </a:lnTo>
                    <a:cubicBezTo>
                      <a:pt x="16013" y="13817"/>
                      <a:pt x="16111" y="13206"/>
                      <a:pt x="16217" y="12628"/>
                    </a:cubicBezTo>
                    <a:cubicBezTo>
                      <a:pt x="16758" y="12855"/>
                      <a:pt x="17323" y="13058"/>
                      <a:pt x="17916" y="13058"/>
                    </a:cubicBezTo>
                    <a:cubicBezTo>
                      <a:pt x="18027" y="13058"/>
                      <a:pt x="18139" y="13051"/>
                      <a:pt x="18252" y="13035"/>
                    </a:cubicBezTo>
                    <a:cubicBezTo>
                      <a:pt x="18821" y="12970"/>
                      <a:pt x="19334" y="12628"/>
                      <a:pt x="19676" y="12156"/>
                    </a:cubicBezTo>
                    <a:cubicBezTo>
                      <a:pt x="20010" y="11676"/>
                      <a:pt x="19912" y="11098"/>
                      <a:pt x="19912" y="10528"/>
                    </a:cubicBezTo>
                    <a:cubicBezTo>
                      <a:pt x="19977" y="9340"/>
                      <a:pt x="19807" y="8184"/>
                      <a:pt x="19367" y="7068"/>
                    </a:cubicBezTo>
                    <a:cubicBezTo>
                      <a:pt x="18691" y="5334"/>
                      <a:pt x="17438" y="3674"/>
                      <a:pt x="15736" y="2892"/>
                    </a:cubicBezTo>
                    <a:cubicBezTo>
                      <a:pt x="15264" y="2656"/>
                      <a:pt x="14792" y="2420"/>
                      <a:pt x="14312" y="2184"/>
                    </a:cubicBezTo>
                    <a:cubicBezTo>
                      <a:pt x="14588" y="1875"/>
                      <a:pt x="14621" y="1402"/>
                      <a:pt x="14450" y="995"/>
                    </a:cubicBezTo>
                    <a:cubicBezTo>
                      <a:pt x="14246" y="621"/>
                      <a:pt x="13905" y="385"/>
                      <a:pt x="13498" y="214"/>
                    </a:cubicBezTo>
                    <a:cubicBezTo>
                      <a:pt x="13123" y="76"/>
                      <a:pt x="12684" y="43"/>
                      <a:pt x="12276" y="10"/>
                    </a:cubicBezTo>
                    <a:cubicBezTo>
                      <a:pt x="12127" y="5"/>
                      <a:pt x="11977" y="1"/>
                      <a:pt x="118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6"/>
              <p:cNvSpPr/>
              <p:nvPr/>
            </p:nvSpPr>
            <p:spPr>
              <a:xfrm>
                <a:off x="5896822" y="2056198"/>
                <a:ext cx="431988" cy="433262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2720" extrusionOk="0">
                    <a:moveTo>
                      <a:pt x="1360" y="1"/>
                    </a:moveTo>
                    <a:cubicBezTo>
                      <a:pt x="611" y="1"/>
                      <a:pt x="0" y="611"/>
                      <a:pt x="0" y="1360"/>
                    </a:cubicBezTo>
                    <a:cubicBezTo>
                      <a:pt x="0" y="2109"/>
                      <a:pt x="611" y="2720"/>
                      <a:pt x="1360" y="2720"/>
                    </a:cubicBezTo>
                    <a:cubicBezTo>
                      <a:pt x="2101" y="2720"/>
                      <a:pt x="2711" y="2109"/>
                      <a:pt x="2711" y="1360"/>
                    </a:cubicBezTo>
                    <a:cubicBezTo>
                      <a:pt x="2711" y="611"/>
                      <a:pt x="2101" y="1"/>
                      <a:pt x="13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6"/>
              <p:cNvSpPr/>
              <p:nvPr/>
            </p:nvSpPr>
            <p:spPr>
              <a:xfrm>
                <a:off x="5816383" y="2397230"/>
                <a:ext cx="437085" cy="431988"/>
              </a:xfrm>
              <a:custGeom>
                <a:avLst/>
                <a:gdLst/>
                <a:ahLst/>
                <a:cxnLst/>
                <a:rect l="l" t="t" r="r" b="b"/>
                <a:pathLst>
                  <a:path w="2744" h="2712" extrusionOk="0">
                    <a:moveTo>
                      <a:pt x="1352" y="1"/>
                    </a:moveTo>
                    <a:cubicBezTo>
                      <a:pt x="611" y="1"/>
                      <a:pt x="1" y="611"/>
                      <a:pt x="1" y="1360"/>
                    </a:cubicBezTo>
                    <a:cubicBezTo>
                      <a:pt x="1" y="2101"/>
                      <a:pt x="611" y="2711"/>
                      <a:pt x="1352" y="2711"/>
                    </a:cubicBezTo>
                    <a:cubicBezTo>
                      <a:pt x="2133" y="2711"/>
                      <a:pt x="2744" y="2101"/>
                      <a:pt x="2744" y="1360"/>
                    </a:cubicBezTo>
                    <a:cubicBezTo>
                      <a:pt x="2744" y="611"/>
                      <a:pt x="2133" y="1"/>
                      <a:pt x="13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6"/>
              <p:cNvSpPr/>
              <p:nvPr/>
            </p:nvSpPr>
            <p:spPr>
              <a:xfrm>
                <a:off x="6712368" y="1479262"/>
                <a:ext cx="211534" cy="39949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2508" extrusionOk="0">
                    <a:moveTo>
                      <a:pt x="1295" y="0"/>
                    </a:moveTo>
                    <a:cubicBezTo>
                      <a:pt x="1254" y="0"/>
                      <a:pt x="1222" y="0"/>
                      <a:pt x="1189" y="33"/>
                    </a:cubicBezTo>
                    <a:cubicBezTo>
                      <a:pt x="579" y="708"/>
                      <a:pt x="172" y="1522"/>
                      <a:pt x="1" y="2402"/>
                    </a:cubicBezTo>
                    <a:cubicBezTo>
                      <a:pt x="1" y="2442"/>
                      <a:pt x="1" y="2475"/>
                      <a:pt x="33" y="2507"/>
                    </a:cubicBezTo>
                    <a:lnTo>
                      <a:pt x="74" y="2507"/>
                    </a:lnTo>
                    <a:cubicBezTo>
                      <a:pt x="107" y="2507"/>
                      <a:pt x="139" y="2475"/>
                      <a:pt x="139" y="2442"/>
                    </a:cubicBezTo>
                    <a:cubicBezTo>
                      <a:pt x="310" y="1587"/>
                      <a:pt x="717" y="773"/>
                      <a:pt x="1295" y="98"/>
                    </a:cubicBezTo>
                    <a:cubicBezTo>
                      <a:pt x="1328" y="65"/>
                      <a:pt x="1295" y="33"/>
                      <a:pt x="1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6"/>
              <p:cNvSpPr/>
              <p:nvPr/>
            </p:nvSpPr>
            <p:spPr>
              <a:xfrm>
                <a:off x="6724156" y="1439600"/>
                <a:ext cx="706759" cy="579169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36" extrusionOk="0">
                    <a:moveTo>
                      <a:pt x="2067" y="1"/>
                    </a:moveTo>
                    <a:cubicBezTo>
                      <a:pt x="1825" y="1"/>
                      <a:pt x="1611" y="160"/>
                      <a:pt x="1425" y="347"/>
                    </a:cubicBezTo>
                    <a:cubicBezTo>
                      <a:pt x="708" y="957"/>
                      <a:pt x="204" y="1804"/>
                      <a:pt x="0" y="2756"/>
                    </a:cubicBezTo>
                    <a:lnTo>
                      <a:pt x="4135" y="3636"/>
                    </a:lnTo>
                    <a:cubicBezTo>
                      <a:pt x="4339" y="2895"/>
                      <a:pt x="4437" y="2146"/>
                      <a:pt x="4437" y="1364"/>
                    </a:cubicBezTo>
                    <a:cubicBezTo>
                      <a:pt x="4437" y="1193"/>
                      <a:pt x="4437" y="1022"/>
                      <a:pt x="4339" y="860"/>
                    </a:cubicBezTo>
                    <a:cubicBezTo>
                      <a:pt x="4257" y="752"/>
                      <a:pt x="4141" y="665"/>
                      <a:pt x="4013" y="665"/>
                    </a:cubicBezTo>
                    <a:cubicBezTo>
                      <a:pt x="3976" y="665"/>
                      <a:pt x="3938" y="672"/>
                      <a:pt x="3899" y="689"/>
                    </a:cubicBezTo>
                    <a:cubicBezTo>
                      <a:pt x="3932" y="485"/>
                      <a:pt x="3826" y="314"/>
                      <a:pt x="3696" y="208"/>
                    </a:cubicBezTo>
                    <a:cubicBezTo>
                      <a:pt x="3568" y="135"/>
                      <a:pt x="3421" y="98"/>
                      <a:pt x="3284" y="98"/>
                    </a:cubicBezTo>
                    <a:cubicBezTo>
                      <a:pt x="3238" y="98"/>
                      <a:pt x="3193" y="103"/>
                      <a:pt x="3150" y="111"/>
                    </a:cubicBezTo>
                    <a:cubicBezTo>
                      <a:pt x="2979" y="176"/>
                      <a:pt x="2882" y="282"/>
                      <a:pt x="2776" y="412"/>
                    </a:cubicBezTo>
                    <a:cubicBezTo>
                      <a:pt x="2678" y="176"/>
                      <a:pt x="2401" y="5"/>
                      <a:pt x="2133" y="5"/>
                    </a:cubicBezTo>
                    <a:cubicBezTo>
                      <a:pt x="2111" y="2"/>
                      <a:pt x="2089" y="1"/>
                      <a:pt x="20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6"/>
              <p:cNvSpPr/>
              <p:nvPr/>
            </p:nvSpPr>
            <p:spPr>
              <a:xfrm>
                <a:off x="6685130" y="1786526"/>
                <a:ext cx="773022" cy="680954"/>
              </a:xfrm>
              <a:custGeom>
                <a:avLst/>
                <a:gdLst/>
                <a:ahLst/>
                <a:cxnLst/>
                <a:rect l="l" t="t" r="r" b="b"/>
                <a:pathLst>
                  <a:path w="4853" h="4275" extrusionOk="0">
                    <a:moveTo>
                      <a:pt x="1092" y="0"/>
                    </a:moveTo>
                    <a:cubicBezTo>
                      <a:pt x="953" y="139"/>
                      <a:pt x="856" y="310"/>
                      <a:pt x="717" y="473"/>
                    </a:cubicBezTo>
                    <a:cubicBezTo>
                      <a:pt x="685" y="375"/>
                      <a:pt x="652" y="342"/>
                      <a:pt x="611" y="269"/>
                    </a:cubicBezTo>
                    <a:cubicBezTo>
                      <a:pt x="310" y="342"/>
                      <a:pt x="41" y="611"/>
                      <a:pt x="1" y="953"/>
                    </a:cubicBezTo>
                    <a:cubicBezTo>
                      <a:pt x="1" y="1287"/>
                      <a:pt x="245" y="1596"/>
                      <a:pt x="546" y="1694"/>
                    </a:cubicBezTo>
                    <a:cubicBezTo>
                      <a:pt x="546" y="2101"/>
                      <a:pt x="782" y="2508"/>
                      <a:pt x="1157" y="2646"/>
                    </a:cubicBezTo>
                    <a:cubicBezTo>
                      <a:pt x="1124" y="2817"/>
                      <a:pt x="1124" y="2988"/>
                      <a:pt x="1124" y="3159"/>
                    </a:cubicBezTo>
                    <a:cubicBezTo>
                      <a:pt x="1393" y="3525"/>
                      <a:pt x="1670" y="3900"/>
                      <a:pt x="1971" y="4274"/>
                    </a:cubicBezTo>
                    <a:cubicBezTo>
                      <a:pt x="2443" y="4006"/>
                      <a:pt x="2956" y="3729"/>
                      <a:pt x="3461" y="3460"/>
                    </a:cubicBezTo>
                    <a:cubicBezTo>
                      <a:pt x="3534" y="3086"/>
                      <a:pt x="3599" y="2711"/>
                      <a:pt x="3705" y="2345"/>
                    </a:cubicBezTo>
                    <a:cubicBezTo>
                      <a:pt x="3973" y="2304"/>
                      <a:pt x="4275" y="2304"/>
                      <a:pt x="4519" y="2141"/>
                    </a:cubicBezTo>
                    <a:cubicBezTo>
                      <a:pt x="4755" y="1970"/>
                      <a:pt x="4853" y="1694"/>
                      <a:pt x="4820" y="1425"/>
                    </a:cubicBezTo>
                    <a:cubicBezTo>
                      <a:pt x="4820" y="1156"/>
                      <a:pt x="4649" y="920"/>
                      <a:pt x="4380" y="782"/>
                    </a:cubicBezTo>
                    <a:cubicBezTo>
                      <a:pt x="4276" y="735"/>
                      <a:pt x="4158" y="709"/>
                      <a:pt x="4038" y="709"/>
                    </a:cubicBezTo>
                    <a:cubicBezTo>
                      <a:pt x="3886" y="709"/>
                      <a:pt x="3731" y="751"/>
                      <a:pt x="3599" y="847"/>
                    </a:cubicBezTo>
                    <a:lnTo>
                      <a:pt x="3599" y="611"/>
                    </a:lnTo>
                    <a:cubicBezTo>
                      <a:pt x="3570" y="620"/>
                      <a:pt x="3541" y="624"/>
                      <a:pt x="3513" y="624"/>
                    </a:cubicBezTo>
                    <a:cubicBezTo>
                      <a:pt x="3446" y="624"/>
                      <a:pt x="3386" y="601"/>
                      <a:pt x="3363" y="578"/>
                    </a:cubicBezTo>
                    <a:cubicBezTo>
                      <a:pt x="3298" y="513"/>
                      <a:pt x="3257" y="375"/>
                      <a:pt x="3298" y="310"/>
                    </a:cubicBezTo>
                    <a:lnTo>
                      <a:pt x="3298" y="310"/>
                    </a:lnTo>
                    <a:cubicBezTo>
                      <a:pt x="3212" y="416"/>
                      <a:pt x="3061" y="484"/>
                      <a:pt x="2899" y="484"/>
                    </a:cubicBezTo>
                    <a:cubicBezTo>
                      <a:pt x="2861" y="484"/>
                      <a:pt x="2823" y="480"/>
                      <a:pt x="2785" y="473"/>
                    </a:cubicBezTo>
                    <a:cubicBezTo>
                      <a:pt x="2614" y="440"/>
                      <a:pt x="2443" y="310"/>
                      <a:pt x="2378" y="139"/>
                    </a:cubicBezTo>
                    <a:cubicBezTo>
                      <a:pt x="2313" y="236"/>
                      <a:pt x="2207" y="269"/>
                      <a:pt x="2077" y="269"/>
                    </a:cubicBezTo>
                    <a:cubicBezTo>
                      <a:pt x="1971" y="269"/>
                      <a:pt x="1873" y="139"/>
                      <a:pt x="1800" y="33"/>
                    </a:cubicBezTo>
                    <a:cubicBezTo>
                      <a:pt x="1735" y="171"/>
                      <a:pt x="1564" y="236"/>
                      <a:pt x="1425" y="236"/>
                    </a:cubicBezTo>
                    <a:cubicBezTo>
                      <a:pt x="1295" y="204"/>
                      <a:pt x="1124" y="139"/>
                      <a:pt x="10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5" name="Google Shape;665;p46"/>
            <p:cNvSpPr/>
            <p:nvPr/>
          </p:nvSpPr>
          <p:spPr>
            <a:xfrm>
              <a:off x="5054725" y="1919089"/>
              <a:ext cx="3187502" cy="2313810"/>
            </a:xfrm>
            <a:custGeom>
              <a:avLst/>
              <a:gdLst/>
              <a:ahLst/>
              <a:cxnLst/>
              <a:rect l="l" t="t" r="r" b="b"/>
              <a:pathLst>
                <a:path w="20011" h="14526" extrusionOk="0">
                  <a:moveTo>
                    <a:pt x="11827" y="1"/>
                  </a:moveTo>
                  <a:cubicBezTo>
                    <a:pt x="11125" y="1"/>
                    <a:pt x="10424" y="82"/>
                    <a:pt x="9834" y="417"/>
                  </a:cubicBezTo>
                  <a:cubicBezTo>
                    <a:pt x="9800" y="413"/>
                    <a:pt x="9767" y="411"/>
                    <a:pt x="9734" y="411"/>
                  </a:cubicBezTo>
                  <a:cubicBezTo>
                    <a:pt x="9508" y="411"/>
                    <a:pt x="9312" y="508"/>
                    <a:pt x="9191" y="686"/>
                  </a:cubicBezTo>
                  <a:cubicBezTo>
                    <a:pt x="9053" y="890"/>
                    <a:pt x="9020" y="1166"/>
                    <a:pt x="9159" y="1402"/>
                  </a:cubicBezTo>
                  <a:cubicBezTo>
                    <a:pt x="8442" y="1500"/>
                    <a:pt x="7628" y="1639"/>
                    <a:pt x="6920" y="1736"/>
                  </a:cubicBezTo>
                  <a:cubicBezTo>
                    <a:pt x="5837" y="1940"/>
                    <a:pt x="4714" y="2282"/>
                    <a:pt x="3802" y="2925"/>
                  </a:cubicBezTo>
                  <a:cubicBezTo>
                    <a:pt x="2915" y="3568"/>
                    <a:pt x="2133" y="4349"/>
                    <a:pt x="1360" y="5131"/>
                  </a:cubicBezTo>
                  <a:cubicBezTo>
                    <a:pt x="986" y="5505"/>
                    <a:pt x="644" y="5912"/>
                    <a:pt x="408" y="6352"/>
                  </a:cubicBezTo>
                  <a:cubicBezTo>
                    <a:pt x="139" y="6824"/>
                    <a:pt x="1" y="7337"/>
                    <a:pt x="1" y="7842"/>
                  </a:cubicBezTo>
                  <a:cubicBezTo>
                    <a:pt x="1" y="8900"/>
                    <a:pt x="782" y="9877"/>
                    <a:pt x="1767" y="10284"/>
                  </a:cubicBezTo>
                  <a:cubicBezTo>
                    <a:pt x="2165" y="10450"/>
                    <a:pt x="2593" y="10526"/>
                    <a:pt x="3025" y="10526"/>
                  </a:cubicBezTo>
                  <a:cubicBezTo>
                    <a:pt x="3653" y="10526"/>
                    <a:pt x="4288" y="10365"/>
                    <a:pt x="4852" y="10080"/>
                  </a:cubicBezTo>
                  <a:lnTo>
                    <a:pt x="4852" y="10080"/>
                  </a:lnTo>
                  <a:cubicBezTo>
                    <a:pt x="4649" y="11578"/>
                    <a:pt x="4413" y="13035"/>
                    <a:pt x="4209" y="14525"/>
                  </a:cubicBezTo>
                  <a:lnTo>
                    <a:pt x="15907" y="14395"/>
                  </a:lnTo>
                  <a:cubicBezTo>
                    <a:pt x="16013" y="13817"/>
                    <a:pt x="16111" y="13206"/>
                    <a:pt x="16217" y="12628"/>
                  </a:cubicBezTo>
                  <a:cubicBezTo>
                    <a:pt x="16758" y="12855"/>
                    <a:pt x="17323" y="13058"/>
                    <a:pt x="17916" y="13058"/>
                  </a:cubicBezTo>
                  <a:cubicBezTo>
                    <a:pt x="18027" y="13058"/>
                    <a:pt x="18139" y="13051"/>
                    <a:pt x="18252" y="13035"/>
                  </a:cubicBezTo>
                  <a:cubicBezTo>
                    <a:pt x="18821" y="12970"/>
                    <a:pt x="19334" y="12628"/>
                    <a:pt x="19676" y="12156"/>
                  </a:cubicBezTo>
                  <a:cubicBezTo>
                    <a:pt x="20010" y="11676"/>
                    <a:pt x="19912" y="11098"/>
                    <a:pt x="19912" y="10528"/>
                  </a:cubicBezTo>
                  <a:cubicBezTo>
                    <a:pt x="19977" y="9340"/>
                    <a:pt x="19807" y="8184"/>
                    <a:pt x="19367" y="7068"/>
                  </a:cubicBezTo>
                  <a:cubicBezTo>
                    <a:pt x="18691" y="5334"/>
                    <a:pt x="17438" y="3674"/>
                    <a:pt x="15736" y="2892"/>
                  </a:cubicBezTo>
                  <a:cubicBezTo>
                    <a:pt x="15264" y="2656"/>
                    <a:pt x="14792" y="2420"/>
                    <a:pt x="14312" y="2184"/>
                  </a:cubicBezTo>
                  <a:cubicBezTo>
                    <a:pt x="14588" y="1875"/>
                    <a:pt x="14621" y="1402"/>
                    <a:pt x="14450" y="995"/>
                  </a:cubicBezTo>
                  <a:cubicBezTo>
                    <a:pt x="14246" y="621"/>
                    <a:pt x="13905" y="385"/>
                    <a:pt x="13498" y="214"/>
                  </a:cubicBezTo>
                  <a:cubicBezTo>
                    <a:pt x="13123" y="76"/>
                    <a:pt x="12684" y="43"/>
                    <a:pt x="12276" y="10"/>
                  </a:cubicBezTo>
                  <a:cubicBezTo>
                    <a:pt x="12127" y="5"/>
                    <a:pt x="11977" y="1"/>
                    <a:pt x="11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6"/>
            <p:cNvSpPr/>
            <p:nvPr/>
          </p:nvSpPr>
          <p:spPr>
            <a:xfrm>
              <a:off x="7269442" y="3085863"/>
              <a:ext cx="692582" cy="212012"/>
            </a:xfrm>
            <a:custGeom>
              <a:avLst/>
              <a:gdLst/>
              <a:ahLst/>
              <a:cxnLst/>
              <a:rect l="l" t="t" r="r" b="b"/>
              <a:pathLst>
                <a:path w="4348" h="1331" extrusionOk="0">
                  <a:moveTo>
                    <a:pt x="3861" y="1"/>
                  </a:moveTo>
                  <a:cubicBezTo>
                    <a:pt x="3398" y="1"/>
                    <a:pt x="3004" y="50"/>
                    <a:pt x="2720" y="183"/>
                  </a:cubicBezTo>
                  <a:lnTo>
                    <a:pt x="33" y="1200"/>
                  </a:lnTo>
                  <a:cubicBezTo>
                    <a:pt x="1" y="1200"/>
                    <a:pt x="1" y="1266"/>
                    <a:pt x="1" y="1298"/>
                  </a:cubicBezTo>
                  <a:cubicBezTo>
                    <a:pt x="33" y="1298"/>
                    <a:pt x="33" y="1331"/>
                    <a:pt x="74" y="1331"/>
                  </a:cubicBezTo>
                  <a:lnTo>
                    <a:pt x="106" y="1331"/>
                  </a:lnTo>
                  <a:lnTo>
                    <a:pt x="2752" y="281"/>
                  </a:lnTo>
                  <a:cubicBezTo>
                    <a:pt x="3034" y="182"/>
                    <a:pt x="3390" y="135"/>
                    <a:pt x="3823" y="135"/>
                  </a:cubicBezTo>
                  <a:cubicBezTo>
                    <a:pt x="3965" y="135"/>
                    <a:pt x="4116" y="140"/>
                    <a:pt x="4274" y="150"/>
                  </a:cubicBezTo>
                  <a:cubicBezTo>
                    <a:pt x="4284" y="160"/>
                    <a:pt x="4294" y="164"/>
                    <a:pt x="4303" y="164"/>
                  </a:cubicBezTo>
                  <a:cubicBezTo>
                    <a:pt x="4327" y="164"/>
                    <a:pt x="4348" y="139"/>
                    <a:pt x="4348" y="110"/>
                  </a:cubicBezTo>
                  <a:cubicBezTo>
                    <a:pt x="4348" y="77"/>
                    <a:pt x="4307" y="45"/>
                    <a:pt x="4274" y="12"/>
                  </a:cubicBezTo>
                  <a:cubicBezTo>
                    <a:pt x="4131" y="5"/>
                    <a:pt x="3993" y="1"/>
                    <a:pt x="3861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6"/>
            <p:cNvSpPr/>
            <p:nvPr/>
          </p:nvSpPr>
          <p:spPr>
            <a:xfrm>
              <a:off x="7528760" y="2476911"/>
              <a:ext cx="173942" cy="702936"/>
            </a:xfrm>
            <a:custGeom>
              <a:avLst/>
              <a:gdLst/>
              <a:ahLst/>
              <a:cxnLst/>
              <a:rect l="l" t="t" r="r" b="b"/>
              <a:pathLst>
                <a:path w="1092" h="4413" extrusionOk="0">
                  <a:moveTo>
                    <a:pt x="1018" y="1"/>
                  </a:moveTo>
                  <a:cubicBezTo>
                    <a:pt x="986" y="1"/>
                    <a:pt x="953" y="33"/>
                    <a:pt x="953" y="66"/>
                  </a:cubicBezTo>
                  <a:lnTo>
                    <a:pt x="33" y="4340"/>
                  </a:lnTo>
                  <a:cubicBezTo>
                    <a:pt x="1" y="4380"/>
                    <a:pt x="33" y="4413"/>
                    <a:pt x="74" y="4413"/>
                  </a:cubicBezTo>
                  <a:cubicBezTo>
                    <a:pt x="107" y="4413"/>
                    <a:pt x="139" y="4413"/>
                    <a:pt x="139" y="4380"/>
                  </a:cubicBezTo>
                  <a:lnTo>
                    <a:pt x="1092" y="107"/>
                  </a:lnTo>
                  <a:cubicBezTo>
                    <a:pt x="1092" y="33"/>
                    <a:pt x="1051" y="1"/>
                    <a:pt x="1018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6"/>
            <p:cNvSpPr/>
            <p:nvPr/>
          </p:nvSpPr>
          <p:spPr>
            <a:xfrm>
              <a:off x="7361510" y="3825908"/>
              <a:ext cx="319212" cy="137147"/>
            </a:xfrm>
            <a:custGeom>
              <a:avLst/>
              <a:gdLst/>
              <a:ahLst/>
              <a:cxnLst/>
              <a:rect l="l" t="t" r="r" b="b"/>
              <a:pathLst>
                <a:path w="2004" h="861" extrusionOk="0">
                  <a:moveTo>
                    <a:pt x="67" y="1"/>
                  </a:moveTo>
                  <a:cubicBezTo>
                    <a:pt x="33" y="1"/>
                    <a:pt x="1" y="24"/>
                    <a:pt x="1" y="47"/>
                  </a:cubicBezTo>
                  <a:cubicBezTo>
                    <a:pt x="1" y="79"/>
                    <a:pt x="1" y="112"/>
                    <a:pt x="33" y="112"/>
                  </a:cubicBezTo>
                  <a:lnTo>
                    <a:pt x="1897" y="861"/>
                  </a:lnTo>
                  <a:lnTo>
                    <a:pt x="1938" y="861"/>
                  </a:lnTo>
                  <a:lnTo>
                    <a:pt x="1971" y="828"/>
                  </a:lnTo>
                  <a:cubicBezTo>
                    <a:pt x="2003" y="796"/>
                    <a:pt x="1971" y="722"/>
                    <a:pt x="1938" y="722"/>
                  </a:cubicBezTo>
                  <a:lnTo>
                    <a:pt x="106" y="14"/>
                  </a:lnTo>
                  <a:cubicBezTo>
                    <a:pt x="94" y="5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6"/>
            <p:cNvSpPr/>
            <p:nvPr/>
          </p:nvSpPr>
          <p:spPr>
            <a:xfrm>
              <a:off x="5292062" y="2746583"/>
              <a:ext cx="179039" cy="32654"/>
            </a:xfrm>
            <a:custGeom>
              <a:avLst/>
              <a:gdLst/>
              <a:ahLst/>
              <a:cxnLst/>
              <a:rect l="l" t="t" r="r" b="b"/>
              <a:pathLst>
                <a:path w="1124" h="205" extrusionOk="0">
                  <a:moveTo>
                    <a:pt x="1018" y="1"/>
                  </a:moveTo>
                  <a:lnTo>
                    <a:pt x="73" y="74"/>
                  </a:lnTo>
                  <a:cubicBezTo>
                    <a:pt x="33" y="74"/>
                    <a:pt x="0" y="107"/>
                    <a:pt x="0" y="172"/>
                  </a:cubicBezTo>
                  <a:cubicBezTo>
                    <a:pt x="0" y="204"/>
                    <a:pt x="33" y="204"/>
                    <a:pt x="73" y="204"/>
                  </a:cubicBezTo>
                  <a:lnTo>
                    <a:pt x="1050" y="139"/>
                  </a:lnTo>
                  <a:cubicBezTo>
                    <a:pt x="1091" y="139"/>
                    <a:pt x="1124" y="107"/>
                    <a:pt x="1124" y="74"/>
                  </a:cubicBezTo>
                  <a:cubicBezTo>
                    <a:pt x="1091" y="42"/>
                    <a:pt x="1091" y="1"/>
                    <a:pt x="1018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6"/>
            <p:cNvSpPr/>
            <p:nvPr/>
          </p:nvSpPr>
          <p:spPr>
            <a:xfrm>
              <a:off x="5810698" y="3152445"/>
              <a:ext cx="86971" cy="404750"/>
            </a:xfrm>
            <a:custGeom>
              <a:avLst/>
              <a:gdLst/>
              <a:ahLst/>
              <a:cxnLst/>
              <a:rect l="l" t="t" r="r" b="b"/>
              <a:pathLst>
                <a:path w="546" h="2541" extrusionOk="0">
                  <a:moveTo>
                    <a:pt x="481" y="1"/>
                  </a:moveTo>
                  <a:cubicBezTo>
                    <a:pt x="440" y="1"/>
                    <a:pt x="407" y="1"/>
                    <a:pt x="407" y="66"/>
                  </a:cubicBezTo>
                  <a:lnTo>
                    <a:pt x="0" y="2476"/>
                  </a:lnTo>
                  <a:cubicBezTo>
                    <a:pt x="0" y="2508"/>
                    <a:pt x="0" y="2541"/>
                    <a:pt x="33" y="2541"/>
                  </a:cubicBezTo>
                  <a:lnTo>
                    <a:pt x="74" y="2541"/>
                  </a:lnTo>
                  <a:cubicBezTo>
                    <a:pt x="106" y="2541"/>
                    <a:pt x="139" y="2541"/>
                    <a:pt x="139" y="2508"/>
                  </a:cubicBezTo>
                  <a:lnTo>
                    <a:pt x="546" y="66"/>
                  </a:lnTo>
                  <a:cubicBezTo>
                    <a:pt x="546" y="34"/>
                    <a:pt x="513" y="1"/>
                    <a:pt x="481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6"/>
            <p:cNvSpPr/>
            <p:nvPr/>
          </p:nvSpPr>
          <p:spPr>
            <a:xfrm>
              <a:off x="6503116" y="2134285"/>
              <a:ext cx="868913" cy="272859"/>
            </a:xfrm>
            <a:custGeom>
              <a:avLst/>
              <a:gdLst/>
              <a:ahLst/>
              <a:cxnLst/>
              <a:rect l="l" t="t" r="r" b="b"/>
              <a:pathLst>
                <a:path w="5455" h="1713" extrusionOk="0">
                  <a:moveTo>
                    <a:pt x="66" y="1"/>
                  </a:moveTo>
                  <a:cubicBezTo>
                    <a:pt x="55" y="1"/>
                    <a:pt x="44" y="5"/>
                    <a:pt x="33" y="19"/>
                  </a:cubicBezTo>
                  <a:cubicBezTo>
                    <a:pt x="1" y="51"/>
                    <a:pt x="1" y="84"/>
                    <a:pt x="33" y="117"/>
                  </a:cubicBezTo>
                  <a:cubicBezTo>
                    <a:pt x="505" y="833"/>
                    <a:pt x="912" y="1305"/>
                    <a:pt x="1352" y="1712"/>
                  </a:cubicBezTo>
                  <a:lnTo>
                    <a:pt x="1425" y="1712"/>
                  </a:lnTo>
                  <a:cubicBezTo>
                    <a:pt x="2443" y="1240"/>
                    <a:pt x="3525" y="898"/>
                    <a:pt x="4641" y="727"/>
                  </a:cubicBezTo>
                  <a:cubicBezTo>
                    <a:pt x="4671" y="721"/>
                    <a:pt x="4700" y="719"/>
                    <a:pt x="4728" y="719"/>
                  </a:cubicBezTo>
                  <a:cubicBezTo>
                    <a:pt x="4861" y="719"/>
                    <a:pt x="4980" y="778"/>
                    <a:pt x="5121" y="866"/>
                  </a:cubicBezTo>
                  <a:cubicBezTo>
                    <a:pt x="5186" y="898"/>
                    <a:pt x="5292" y="931"/>
                    <a:pt x="5390" y="963"/>
                  </a:cubicBezTo>
                  <a:cubicBezTo>
                    <a:pt x="5422" y="963"/>
                    <a:pt x="5455" y="963"/>
                    <a:pt x="5455" y="931"/>
                  </a:cubicBezTo>
                  <a:cubicBezTo>
                    <a:pt x="5455" y="898"/>
                    <a:pt x="5455" y="866"/>
                    <a:pt x="5422" y="833"/>
                  </a:cubicBezTo>
                  <a:cubicBezTo>
                    <a:pt x="5324" y="833"/>
                    <a:pt x="5251" y="760"/>
                    <a:pt x="5186" y="727"/>
                  </a:cubicBezTo>
                  <a:cubicBezTo>
                    <a:pt x="5037" y="670"/>
                    <a:pt x="4888" y="583"/>
                    <a:pt x="4717" y="583"/>
                  </a:cubicBezTo>
                  <a:cubicBezTo>
                    <a:pt x="4692" y="583"/>
                    <a:pt x="4667" y="585"/>
                    <a:pt x="4641" y="589"/>
                  </a:cubicBezTo>
                  <a:cubicBezTo>
                    <a:pt x="3525" y="760"/>
                    <a:pt x="2443" y="1069"/>
                    <a:pt x="1425" y="1574"/>
                  </a:cubicBezTo>
                  <a:cubicBezTo>
                    <a:pt x="1018" y="1199"/>
                    <a:pt x="570" y="727"/>
                    <a:pt x="131" y="19"/>
                  </a:cubicBezTo>
                  <a:cubicBezTo>
                    <a:pt x="109" y="19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6"/>
            <p:cNvSpPr/>
            <p:nvPr/>
          </p:nvSpPr>
          <p:spPr>
            <a:xfrm>
              <a:off x="6967276" y="2021033"/>
              <a:ext cx="264736" cy="174738"/>
            </a:xfrm>
            <a:custGeom>
              <a:avLst/>
              <a:gdLst/>
              <a:ahLst/>
              <a:cxnLst/>
              <a:rect l="l" t="t" r="r" b="b"/>
              <a:pathLst>
                <a:path w="1662" h="1097" extrusionOk="0">
                  <a:moveTo>
                    <a:pt x="717" y="0"/>
                  </a:moveTo>
                  <a:cubicBezTo>
                    <a:pt x="693" y="0"/>
                    <a:pt x="677" y="23"/>
                    <a:pt x="677" y="46"/>
                  </a:cubicBezTo>
                  <a:cubicBezTo>
                    <a:pt x="677" y="79"/>
                    <a:pt x="677" y="119"/>
                    <a:pt x="709" y="119"/>
                  </a:cubicBezTo>
                  <a:cubicBezTo>
                    <a:pt x="847" y="184"/>
                    <a:pt x="986" y="217"/>
                    <a:pt x="1157" y="250"/>
                  </a:cubicBezTo>
                  <a:cubicBezTo>
                    <a:pt x="1222" y="282"/>
                    <a:pt x="1320" y="323"/>
                    <a:pt x="1425" y="355"/>
                  </a:cubicBezTo>
                  <a:lnTo>
                    <a:pt x="66" y="966"/>
                  </a:lnTo>
                  <a:cubicBezTo>
                    <a:pt x="33" y="966"/>
                    <a:pt x="1" y="1031"/>
                    <a:pt x="33" y="1064"/>
                  </a:cubicBezTo>
                  <a:cubicBezTo>
                    <a:pt x="33" y="1064"/>
                    <a:pt x="66" y="1096"/>
                    <a:pt x="99" y="1096"/>
                  </a:cubicBezTo>
                  <a:lnTo>
                    <a:pt x="1629" y="388"/>
                  </a:lnTo>
                  <a:cubicBezTo>
                    <a:pt x="1662" y="388"/>
                    <a:pt x="1662" y="355"/>
                    <a:pt x="1662" y="323"/>
                  </a:cubicBezTo>
                  <a:cubicBezTo>
                    <a:pt x="1662" y="282"/>
                    <a:pt x="1662" y="282"/>
                    <a:pt x="1629" y="282"/>
                  </a:cubicBezTo>
                  <a:cubicBezTo>
                    <a:pt x="1491" y="217"/>
                    <a:pt x="1360" y="184"/>
                    <a:pt x="1189" y="152"/>
                  </a:cubicBezTo>
                  <a:cubicBezTo>
                    <a:pt x="1051" y="79"/>
                    <a:pt x="880" y="46"/>
                    <a:pt x="750" y="14"/>
                  </a:cubicBezTo>
                  <a:cubicBezTo>
                    <a:pt x="738" y="4"/>
                    <a:pt x="727" y="0"/>
                    <a:pt x="717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6"/>
            <p:cNvSpPr/>
            <p:nvPr/>
          </p:nvSpPr>
          <p:spPr>
            <a:xfrm>
              <a:off x="6638031" y="2331641"/>
              <a:ext cx="102581" cy="259639"/>
            </a:xfrm>
            <a:custGeom>
              <a:avLst/>
              <a:gdLst/>
              <a:ahLst/>
              <a:cxnLst/>
              <a:rect l="l" t="t" r="r" b="b"/>
              <a:pathLst>
                <a:path w="644" h="1630" extrusionOk="0">
                  <a:moveTo>
                    <a:pt x="578" y="1"/>
                  </a:moveTo>
                  <a:cubicBezTo>
                    <a:pt x="537" y="1"/>
                    <a:pt x="505" y="1"/>
                    <a:pt x="472" y="34"/>
                  </a:cubicBezTo>
                  <a:lnTo>
                    <a:pt x="0" y="1556"/>
                  </a:lnTo>
                  <a:cubicBezTo>
                    <a:pt x="0" y="1588"/>
                    <a:pt x="0" y="1629"/>
                    <a:pt x="33" y="1629"/>
                  </a:cubicBezTo>
                  <a:lnTo>
                    <a:pt x="65" y="1629"/>
                  </a:lnTo>
                  <a:cubicBezTo>
                    <a:pt x="98" y="1629"/>
                    <a:pt x="130" y="1629"/>
                    <a:pt x="130" y="1588"/>
                  </a:cubicBezTo>
                  <a:lnTo>
                    <a:pt x="611" y="66"/>
                  </a:lnTo>
                  <a:cubicBezTo>
                    <a:pt x="643" y="34"/>
                    <a:pt x="611" y="1"/>
                    <a:pt x="578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6"/>
            <p:cNvSpPr/>
            <p:nvPr/>
          </p:nvSpPr>
          <p:spPr>
            <a:xfrm>
              <a:off x="6713214" y="2325270"/>
              <a:ext cx="54636" cy="266010"/>
            </a:xfrm>
            <a:custGeom>
              <a:avLst/>
              <a:gdLst/>
              <a:ahLst/>
              <a:cxnLst/>
              <a:rect l="l" t="t" r="r" b="b"/>
              <a:pathLst>
                <a:path w="343" h="1670" extrusionOk="0">
                  <a:moveTo>
                    <a:pt x="310" y="0"/>
                  </a:moveTo>
                  <a:cubicBezTo>
                    <a:pt x="269" y="0"/>
                    <a:pt x="236" y="41"/>
                    <a:pt x="204" y="74"/>
                  </a:cubicBezTo>
                  <a:lnTo>
                    <a:pt x="33" y="1596"/>
                  </a:lnTo>
                  <a:cubicBezTo>
                    <a:pt x="0" y="1628"/>
                    <a:pt x="33" y="1669"/>
                    <a:pt x="65" y="1669"/>
                  </a:cubicBezTo>
                  <a:lnTo>
                    <a:pt x="106" y="1669"/>
                  </a:lnTo>
                  <a:cubicBezTo>
                    <a:pt x="139" y="1669"/>
                    <a:pt x="139" y="1628"/>
                    <a:pt x="171" y="1596"/>
                  </a:cubicBezTo>
                  <a:lnTo>
                    <a:pt x="342" y="106"/>
                  </a:lnTo>
                  <a:cubicBezTo>
                    <a:pt x="342" y="74"/>
                    <a:pt x="342" y="41"/>
                    <a:pt x="310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6"/>
            <p:cNvSpPr/>
            <p:nvPr/>
          </p:nvSpPr>
          <p:spPr>
            <a:xfrm>
              <a:off x="5643447" y="1903798"/>
              <a:ext cx="431988" cy="433262"/>
            </a:xfrm>
            <a:custGeom>
              <a:avLst/>
              <a:gdLst/>
              <a:ahLst/>
              <a:cxnLst/>
              <a:rect l="l" t="t" r="r" b="b"/>
              <a:pathLst>
                <a:path w="2712" h="2720" extrusionOk="0">
                  <a:moveTo>
                    <a:pt x="1360" y="1"/>
                  </a:moveTo>
                  <a:cubicBezTo>
                    <a:pt x="611" y="1"/>
                    <a:pt x="0" y="611"/>
                    <a:pt x="0" y="1360"/>
                  </a:cubicBezTo>
                  <a:cubicBezTo>
                    <a:pt x="0" y="2109"/>
                    <a:pt x="611" y="2720"/>
                    <a:pt x="1360" y="2720"/>
                  </a:cubicBezTo>
                  <a:cubicBezTo>
                    <a:pt x="2101" y="2720"/>
                    <a:pt x="2711" y="2109"/>
                    <a:pt x="2711" y="1360"/>
                  </a:cubicBezTo>
                  <a:cubicBezTo>
                    <a:pt x="2711" y="611"/>
                    <a:pt x="2101" y="1"/>
                    <a:pt x="1360" y="1"/>
                  </a:cubicBezTo>
                  <a:close/>
                </a:path>
              </a:pathLst>
            </a:custGeom>
            <a:solidFill>
              <a:srgbClr val="F29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6"/>
            <p:cNvSpPr/>
            <p:nvPr/>
          </p:nvSpPr>
          <p:spPr>
            <a:xfrm>
              <a:off x="5692667" y="2418612"/>
              <a:ext cx="437244" cy="879267"/>
            </a:xfrm>
            <a:custGeom>
              <a:avLst/>
              <a:gdLst/>
              <a:ahLst/>
              <a:cxnLst/>
              <a:rect l="l" t="t" r="r" b="b"/>
              <a:pathLst>
                <a:path w="2745" h="5520" extrusionOk="0">
                  <a:moveTo>
                    <a:pt x="1486" y="1"/>
                  </a:moveTo>
                  <a:cubicBezTo>
                    <a:pt x="654" y="1"/>
                    <a:pt x="1" y="635"/>
                    <a:pt x="1" y="635"/>
                  </a:cubicBezTo>
                  <a:lnTo>
                    <a:pt x="1458" y="5520"/>
                  </a:lnTo>
                  <a:lnTo>
                    <a:pt x="2744" y="570"/>
                  </a:lnTo>
                  <a:cubicBezTo>
                    <a:pt x="2318" y="145"/>
                    <a:pt x="1882" y="1"/>
                    <a:pt x="1486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6"/>
            <p:cNvSpPr/>
            <p:nvPr/>
          </p:nvSpPr>
          <p:spPr>
            <a:xfrm>
              <a:off x="5892412" y="2115171"/>
              <a:ext cx="431988" cy="431988"/>
            </a:xfrm>
            <a:custGeom>
              <a:avLst/>
              <a:gdLst/>
              <a:ahLst/>
              <a:cxnLst/>
              <a:rect l="l" t="t" r="r" b="b"/>
              <a:pathLst>
                <a:path w="2712" h="2712" extrusionOk="0">
                  <a:moveTo>
                    <a:pt x="1352" y="1"/>
                  </a:moveTo>
                  <a:cubicBezTo>
                    <a:pt x="611" y="1"/>
                    <a:pt x="0" y="611"/>
                    <a:pt x="0" y="1360"/>
                  </a:cubicBezTo>
                  <a:cubicBezTo>
                    <a:pt x="0" y="2101"/>
                    <a:pt x="611" y="2711"/>
                    <a:pt x="1352" y="2711"/>
                  </a:cubicBezTo>
                  <a:cubicBezTo>
                    <a:pt x="2101" y="2711"/>
                    <a:pt x="2711" y="2101"/>
                    <a:pt x="2711" y="1360"/>
                  </a:cubicBezTo>
                  <a:cubicBezTo>
                    <a:pt x="2711" y="611"/>
                    <a:pt x="2101" y="1"/>
                    <a:pt x="1352" y="1"/>
                  </a:cubicBezTo>
                  <a:close/>
                </a:path>
              </a:pathLst>
            </a:custGeom>
            <a:solidFill>
              <a:srgbClr val="FF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6"/>
            <p:cNvSpPr/>
            <p:nvPr/>
          </p:nvSpPr>
          <p:spPr>
            <a:xfrm>
              <a:off x="5563008" y="2244830"/>
              <a:ext cx="437085" cy="431988"/>
            </a:xfrm>
            <a:custGeom>
              <a:avLst/>
              <a:gdLst/>
              <a:ahLst/>
              <a:cxnLst/>
              <a:rect l="l" t="t" r="r" b="b"/>
              <a:pathLst>
                <a:path w="2744" h="2712" extrusionOk="0">
                  <a:moveTo>
                    <a:pt x="1352" y="1"/>
                  </a:moveTo>
                  <a:cubicBezTo>
                    <a:pt x="611" y="1"/>
                    <a:pt x="1" y="611"/>
                    <a:pt x="1" y="1360"/>
                  </a:cubicBezTo>
                  <a:cubicBezTo>
                    <a:pt x="1" y="2101"/>
                    <a:pt x="611" y="2711"/>
                    <a:pt x="1352" y="2711"/>
                  </a:cubicBezTo>
                  <a:cubicBezTo>
                    <a:pt x="2133" y="2711"/>
                    <a:pt x="2744" y="2101"/>
                    <a:pt x="2744" y="1360"/>
                  </a:cubicBezTo>
                  <a:cubicBezTo>
                    <a:pt x="2744" y="611"/>
                    <a:pt x="2133" y="1"/>
                    <a:pt x="1352" y="1"/>
                  </a:cubicBezTo>
                  <a:close/>
                </a:path>
              </a:pathLst>
            </a:custGeom>
            <a:solidFill>
              <a:srgbClr val="FBB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6"/>
            <p:cNvSpPr/>
            <p:nvPr/>
          </p:nvSpPr>
          <p:spPr>
            <a:xfrm>
              <a:off x="5319300" y="2631896"/>
              <a:ext cx="800101" cy="642566"/>
            </a:xfrm>
            <a:custGeom>
              <a:avLst/>
              <a:gdLst/>
              <a:ahLst/>
              <a:cxnLst/>
              <a:rect l="l" t="t" r="r" b="b"/>
              <a:pathLst>
                <a:path w="5023" h="4034" extrusionOk="0">
                  <a:moveTo>
                    <a:pt x="3145" y="1"/>
                  </a:moveTo>
                  <a:cubicBezTo>
                    <a:pt x="3092" y="1"/>
                    <a:pt x="3039" y="5"/>
                    <a:pt x="2988" y="13"/>
                  </a:cubicBezTo>
                  <a:lnTo>
                    <a:pt x="1563" y="216"/>
                  </a:lnTo>
                  <a:cubicBezTo>
                    <a:pt x="1327" y="249"/>
                    <a:pt x="1124" y="314"/>
                    <a:pt x="953" y="485"/>
                  </a:cubicBezTo>
                  <a:cubicBezTo>
                    <a:pt x="676" y="762"/>
                    <a:pt x="440" y="1095"/>
                    <a:pt x="269" y="1437"/>
                  </a:cubicBezTo>
                  <a:cubicBezTo>
                    <a:pt x="0" y="1877"/>
                    <a:pt x="33" y="2455"/>
                    <a:pt x="204" y="2927"/>
                  </a:cubicBezTo>
                  <a:cubicBezTo>
                    <a:pt x="375" y="3407"/>
                    <a:pt x="749" y="3847"/>
                    <a:pt x="1221" y="3977"/>
                  </a:cubicBezTo>
                  <a:cubicBezTo>
                    <a:pt x="1328" y="4016"/>
                    <a:pt x="1436" y="4034"/>
                    <a:pt x="1542" y="4034"/>
                  </a:cubicBezTo>
                  <a:cubicBezTo>
                    <a:pt x="1904" y="4034"/>
                    <a:pt x="2249" y="3827"/>
                    <a:pt x="2507" y="3538"/>
                  </a:cubicBezTo>
                  <a:cubicBezTo>
                    <a:pt x="2955" y="3407"/>
                    <a:pt x="3395" y="3269"/>
                    <a:pt x="3834" y="3131"/>
                  </a:cubicBezTo>
                  <a:cubicBezTo>
                    <a:pt x="3932" y="3098"/>
                    <a:pt x="4038" y="3065"/>
                    <a:pt x="4136" y="3033"/>
                  </a:cubicBezTo>
                  <a:cubicBezTo>
                    <a:pt x="4209" y="2960"/>
                    <a:pt x="4339" y="2829"/>
                    <a:pt x="4307" y="2724"/>
                  </a:cubicBezTo>
                  <a:cubicBezTo>
                    <a:pt x="4136" y="2691"/>
                    <a:pt x="3932" y="2691"/>
                    <a:pt x="3769" y="2658"/>
                  </a:cubicBezTo>
                  <a:cubicBezTo>
                    <a:pt x="3900" y="2593"/>
                    <a:pt x="4038" y="2553"/>
                    <a:pt x="4176" y="2520"/>
                  </a:cubicBezTo>
                  <a:cubicBezTo>
                    <a:pt x="4307" y="2487"/>
                    <a:pt x="4445" y="2455"/>
                    <a:pt x="4583" y="2390"/>
                  </a:cubicBezTo>
                  <a:cubicBezTo>
                    <a:pt x="4681" y="2317"/>
                    <a:pt x="4819" y="2146"/>
                    <a:pt x="4787" y="2015"/>
                  </a:cubicBezTo>
                  <a:lnTo>
                    <a:pt x="3973" y="1909"/>
                  </a:lnTo>
                  <a:cubicBezTo>
                    <a:pt x="4209" y="1844"/>
                    <a:pt x="4445" y="1739"/>
                    <a:pt x="4681" y="1673"/>
                  </a:cubicBezTo>
                  <a:cubicBezTo>
                    <a:pt x="4746" y="1641"/>
                    <a:pt x="4819" y="1641"/>
                    <a:pt x="4885" y="1576"/>
                  </a:cubicBezTo>
                  <a:cubicBezTo>
                    <a:pt x="4950" y="1502"/>
                    <a:pt x="5023" y="1405"/>
                    <a:pt x="4990" y="1332"/>
                  </a:cubicBezTo>
                  <a:lnTo>
                    <a:pt x="4477" y="1128"/>
                  </a:lnTo>
                  <a:lnTo>
                    <a:pt x="4477" y="1128"/>
                  </a:lnTo>
                  <a:cubicBezTo>
                    <a:pt x="4511" y="1140"/>
                    <a:pt x="4545" y="1145"/>
                    <a:pt x="4579" y="1145"/>
                  </a:cubicBezTo>
                  <a:cubicBezTo>
                    <a:pt x="4754" y="1145"/>
                    <a:pt x="4929" y="1002"/>
                    <a:pt x="4990" y="859"/>
                  </a:cubicBezTo>
                  <a:cubicBezTo>
                    <a:pt x="4819" y="721"/>
                    <a:pt x="4103" y="355"/>
                    <a:pt x="3631" y="110"/>
                  </a:cubicBezTo>
                  <a:cubicBezTo>
                    <a:pt x="3478" y="37"/>
                    <a:pt x="3307" y="1"/>
                    <a:pt x="3145" y="1"/>
                  </a:cubicBezTo>
                  <a:close/>
                </a:path>
              </a:pathLst>
            </a:custGeom>
            <a:solidFill>
              <a:srgbClr val="BA7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6"/>
            <p:cNvSpPr/>
            <p:nvPr/>
          </p:nvSpPr>
          <p:spPr>
            <a:xfrm>
              <a:off x="5778204" y="2758370"/>
              <a:ext cx="303602" cy="70087"/>
            </a:xfrm>
            <a:custGeom>
              <a:avLst/>
              <a:gdLst/>
              <a:ahLst/>
              <a:cxnLst/>
              <a:rect l="l" t="t" r="r" b="b"/>
              <a:pathLst>
                <a:path w="1906" h="440" extrusionOk="0">
                  <a:moveTo>
                    <a:pt x="107" y="0"/>
                  </a:moveTo>
                  <a:cubicBezTo>
                    <a:pt x="74" y="0"/>
                    <a:pt x="34" y="0"/>
                    <a:pt x="1" y="33"/>
                  </a:cubicBezTo>
                  <a:cubicBezTo>
                    <a:pt x="1" y="65"/>
                    <a:pt x="34" y="130"/>
                    <a:pt x="74" y="130"/>
                  </a:cubicBezTo>
                  <a:lnTo>
                    <a:pt x="1833" y="440"/>
                  </a:lnTo>
                  <a:cubicBezTo>
                    <a:pt x="1865" y="440"/>
                    <a:pt x="1906" y="407"/>
                    <a:pt x="1906" y="375"/>
                  </a:cubicBezTo>
                  <a:cubicBezTo>
                    <a:pt x="1906" y="334"/>
                    <a:pt x="1906" y="301"/>
                    <a:pt x="1865" y="30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6"/>
            <p:cNvSpPr/>
            <p:nvPr/>
          </p:nvSpPr>
          <p:spPr>
            <a:xfrm>
              <a:off x="5767850" y="2908736"/>
              <a:ext cx="259479" cy="44282"/>
            </a:xfrm>
            <a:custGeom>
              <a:avLst/>
              <a:gdLst/>
              <a:ahLst/>
              <a:cxnLst/>
              <a:rect l="l" t="t" r="r" b="b"/>
              <a:pathLst>
                <a:path w="1629" h="278" extrusionOk="0">
                  <a:moveTo>
                    <a:pt x="66" y="1"/>
                  </a:moveTo>
                  <a:cubicBezTo>
                    <a:pt x="33" y="1"/>
                    <a:pt x="1" y="41"/>
                    <a:pt x="1" y="74"/>
                  </a:cubicBezTo>
                  <a:cubicBezTo>
                    <a:pt x="1" y="106"/>
                    <a:pt x="1" y="139"/>
                    <a:pt x="33" y="139"/>
                  </a:cubicBezTo>
                  <a:lnTo>
                    <a:pt x="1523" y="277"/>
                  </a:lnTo>
                  <a:cubicBezTo>
                    <a:pt x="1596" y="277"/>
                    <a:pt x="1596" y="245"/>
                    <a:pt x="1596" y="204"/>
                  </a:cubicBezTo>
                  <a:cubicBezTo>
                    <a:pt x="1629" y="171"/>
                    <a:pt x="1596" y="139"/>
                    <a:pt x="1564" y="139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6"/>
            <p:cNvSpPr/>
            <p:nvPr/>
          </p:nvSpPr>
          <p:spPr>
            <a:xfrm>
              <a:off x="5750966" y="3038396"/>
              <a:ext cx="222047" cy="27397"/>
            </a:xfrm>
            <a:custGeom>
              <a:avLst/>
              <a:gdLst/>
              <a:ahLst/>
              <a:cxnLst/>
              <a:rect l="l" t="t" r="r" b="b"/>
              <a:pathLst>
                <a:path w="1394" h="172" extrusionOk="0">
                  <a:moveTo>
                    <a:pt x="1328" y="1"/>
                  </a:moveTo>
                  <a:lnTo>
                    <a:pt x="74" y="41"/>
                  </a:lnTo>
                  <a:cubicBezTo>
                    <a:pt x="42" y="41"/>
                    <a:pt x="1" y="74"/>
                    <a:pt x="1" y="106"/>
                  </a:cubicBezTo>
                  <a:cubicBezTo>
                    <a:pt x="1" y="139"/>
                    <a:pt x="42" y="172"/>
                    <a:pt x="74" y="172"/>
                  </a:cubicBezTo>
                  <a:lnTo>
                    <a:pt x="107" y="172"/>
                  </a:lnTo>
                  <a:lnTo>
                    <a:pt x="1328" y="139"/>
                  </a:lnTo>
                  <a:cubicBezTo>
                    <a:pt x="1360" y="139"/>
                    <a:pt x="1393" y="106"/>
                    <a:pt x="1393" y="74"/>
                  </a:cubicBezTo>
                  <a:cubicBezTo>
                    <a:pt x="1393" y="41"/>
                    <a:pt x="1360" y="1"/>
                    <a:pt x="1328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6"/>
            <p:cNvSpPr/>
            <p:nvPr/>
          </p:nvSpPr>
          <p:spPr>
            <a:xfrm>
              <a:off x="6730099" y="3046519"/>
              <a:ext cx="437085" cy="884205"/>
            </a:xfrm>
            <a:custGeom>
              <a:avLst/>
              <a:gdLst/>
              <a:ahLst/>
              <a:cxnLst/>
              <a:rect l="l" t="t" r="r" b="b"/>
              <a:pathLst>
                <a:path w="2744" h="5551" extrusionOk="0">
                  <a:moveTo>
                    <a:pt x="1523" y="0"/>
                  </a:moveTo>
                  <a:cubicBezTo>
                    <a:pt x="681" y="0"/>
                    <a:pt x="0" y="666"/>
                    <a:pt x="0" y="666"/>
                  </a:cubicBezTo>
                  <a:lnTo>
                    <a:pt x="1490" y="5550"/>
                  </a:lnTo>
                  <a:lnTo>
                    <a:pt x="2743" y="560"/>
                  </a:lnTo>
                  <a:cubicBezTo>
                    <a:pt x="2337" y="143"/>
                    <a:pt x="1912" y="0"/>
                    <a:pt x="1523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6"/>
            <p:cNvSpPr/>
            <p:nvPr/>
          </p:nvSpPr>
          <p:spPr>
            <a:xfrm>
              <a:off x="6885562" y="2823199"/>
              <a:ext cx="438518" cy="431988"/>
            </a:xfrm>
            <a:custGeom>
              <a:avLst/>
              <a:gdLst/>
              <a:ahLst/>
              <a:cxnLst/>
              <a:rect l="l" t="t" r="r" b="b"/>
              <a:pathLst>
                <a:path w="2753" h="2712" extrusionOk="0">
                  <a:moveTo>
                    <a:pt x="1393" y="0"/>
                  </a:moveTo>
                  <a:cubicBezTo>
                    <a:pt x="612" y="0"/>
                    <a:pt x="1" y="611"/>
                    <a:pt x="1" y="1352"/>
                  </a:cubicBezTo>
                  <a:cubicBezTo>
                    <a:pt x="1" y="2101"/>
                    <a:pt x="612" y="2711"/>
                    <a:pt x="1393" y="2711"/>
                  </a:cubicBezTo>
                  <a:cubicBezTo>
                    <a:pt x="2142" y="2711"/>
                    <a:pt x="2752" y="2101"/>
                    <a:pt x="2752" y="1352"/>
                  </a:cubicBezTo>
                  <a:cubicBezTo>
                    <a:pt x="2752" y="611"/>
                    <a:pt x="2142" y="0"/>
                    <a:pt x="1393" y="0"/>
                  </a:cubicBezTo>
                  <a:close/>
                </a:path>
              </a:pathLst>
            </a:custGeom>
            <a:solidFill>
              <a:srgbClr val="FF8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6"/>
            <p:cNvSpPr/>
            <p:nvPr/>
          </p:nvSpPr>
          <p:spPr>
            <a:xfrm>
              <a:off x="6545964" y="2763467"/>
              <a:ext cx="437085" cy="431988"/>
            </a:xfrm>
            <a:custGeom>
              <a:avLst/>
              <a:gdLst/>
              <a:ahLst/>
              <a:cxnLst/>
              <a:rect l="l" t="t" r="r" b="b"/>
              <a:pathLst>
                <a:path w="2744" h="2712" extrusionOk="0">
                  <a:moveTo>
                    <a:pt x="1360" y="1"/>
                  </a:moveTo>
                  <a:cubicBezTo>
                    <a:pt x="611" y="1"/>
                    <a:pt x="0" y="611"/>
                    <a:pt x="0" y="1360"/>
                  </a:cubicBezTo>
                  <a:cubicBezTo>
                    <a:pt x="0" y="2101"/>
                    <a:pt x="611" y="2712"/>
                    <a:pt x="1360" y="2712"/>
                  </a:cubicBezTo>
                  <a:cubicBezTo>
                    <a:pt x="2133" y="2712"/>
                    <a:pt x="2744" y="2101"/>
                    <a:pt x="2744" y="1360"/>
                  </a:cubicBezTo>
                  <a:cubicBezTo>
                    <a:pt x="2744" y="611"/>
                    <a:pt x="2133" y="1"/>
                    <a:pt x="1360" y="1"/>
                  </a:cubicBezTo>
                  <a:close/>
                </a:path>
              </a:pathLst>
            </a:custGeom>
            <a:solidFill>
              <a:srgbClr val="FBB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6"/>
            <p:cNvSpPr/>
            <p:nvPr/>
          </p:nvSpPr>
          <p:spPr>
            <a:xfrm>
              <a:off x="6740452" y="2514502"/>
              <a:ext cx="437085" cy="438518"/>
            </a:xfrm>
            <a:custGeom>
              <a:avLst/>
              <a:gdLst/>
              <a:ahLst/>
              <a:cxnLst/>
              <a:rect l="l" t="t" r="r" b="b"/>
              <a:pathLst>
                <a:path w="2744" h="2753" extrusionOk="0">
                  <a:moveTo>
                    <a:pt x="1360" y="1"/>
                  </a:moveTo>
                  <a:cubicBezTo>
                    <a:pt x="611" y="1"/>
                    <a:pt x="0" y="644"/>
                    <a:pt x="0" y="1393"/>
                  </a:cubicBezTo>
                  <a:cubicBezTo>
                    <a:pt x="0" y="2142"/>
                    <a:pt x="611" y="2752"/>
                    <a:pt x="1360" y="2752"/>
                  </a:cubicBezTo>
                  <a:cubicBezTo>
                    <a:pt x="2133" y="2752"/>
                    <a:pt x="2744" y="2142"/>
                    <a:pt x="2744" y="1393"/>
                  </a:cubicBezTo>
                  <a:cubicBezTo>
                    <a:pt x="2744" y="644"/>
                    <a:pt x="2133" y="1"/>
                    <a:pt x="1360" y="1"/>
                  </a:cubicBezTo>
                  <a:close/>
                </a:path>
              </a:pathLst>
            </a:custGeom>
            <a:solidFill>
              <a:srgbClr val="F291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6"/>
            <p:cNvSpPr/>
            <p:nvPr/>
          </p:nvSpPr>
          <p:spPr>
            <a:xfrm>
              <a:off x="6707958" y="3277007"/>
              <a:ext cx="793730" cy="559896"/>
            </a:xfrm>
            <a:custGeom>
              <a:avLst/>
              <a:gdLst/>
              <a:ahLst/>
              <a:cxnLst/>
              <a:rect l="l" t="t" r="r" b="b"/>
              <a:pathLst>
                <a:path w="4983" h="3515" extrusionOk="0">
                  <a:moveTo>
                    <a:pt x="2580" y="0"/>
                  </a:moveTo>
                  <a:cubicBezTo>
                    <a:pt x="2357" y="0"/>
                    <a:pt x="2136" y="44"/>
                    <a:pt x="1930" y="131"/>
                  </a:cubicBezTo>
                  <a:cubicBezTo>
                    <a:pt x="1425" y="375"/>
                    <a:pt x="579" y="782"/>
                    <a:pt x="139" y="1148"/>
                  </a:cubicBezTo>
                  <a:cubicBezTo>
                    <a:pt x="1" y="1222"/>
                    <a:pt x="1" y="1425"/>
                    <a:pt x="33" y="1523"/>
                  </a:cubicBezTo>
                  <a:cubicBezTo>
                    <a:pt x="98" y="1661"/>
                    <a:pt x="204" y="1759"/>
                    <a:pt x="302" y="1800"/>
                  </a:cubicBezTo>
                  <a:cubicBezTo>
                    <a:pt x="237" y="1930"/>
                    <a:pt x="237" y="2101"/>
                    <a:pt x="302" y="2272"/>
                  </a:cubicBezTo>
                  <a:cubicBezTo>
                    <a:pt x="375" y="2410"/>
                    <a:pt x="546" y="2508"/>
                    <a:pt x="676" y="2508"/>
                  </a:cubicBezTo>
                  <a:cubicBezTo>
                    <a:pt x="579" y="2614"/>
                    <a:pt x="546" y="2776"/>
                    <a:pt x="611" y="2915"/>
                  </a:cubicBezTo>
                  <a:cubicBezTo>
                    <a:pt x="665" y="3030"/>
                    <a:pt x="792" y="3094"/>
                    <a:pt x="931" y="3094"/>
                  </a:cubicBezTo>
                  <a:cubicBezTo>
                    <a:pt x="960" y="3094"/>
                    <a:pt x="989" y="3091"/>
                    <a:pt x="1018" y="3086"/>
                  </a:cubicBezTo>
                  <a:lnTo>
                    <a:pt x="1018" y="3086"/>
                  </a:lnTo>
                  <a:cubicBezTo>
                    <a:pt x="912" y="3224"/>
                    <a:pt x="1018" y="3387"/>
                    <a:pt x="1157" y="3460"/>
                  </a:cubicBezTo>
                  <a:cubicBezTo>
                    <a:pt x="1233" y="3498"/>
                    <a:pt x="1323" y="3514"/>
                    <a:pt x="1413" y="3514"/>
                  </a:cubicBezTo>
                  <a:cubicBezTo>
                    <a:pt x="1476" y="3514"/>
                    <a:pt x="1539" y="3506"/>
                    <a:pt x="1596" y="3493"/>
                  </a:cubicBezTo>
                  <a:cubicBezTo>
                    <a:pt x="2101" y="3428"/>
                    <a:pt x="2614" y="3354"/>
                    <a:pt x="3119" y="3289"/>
                  </a:cubicBezTo>
                  <a:lnTo>
                    <a:pt x="4136" y="3387"/>
                  </a:lnTo>
                  <a:cubicBezTo>
                    <a:pt x="4413" y="3086"/>
                    <a:pt x="4649" y="2850"/>
                    <a:pt x="4779" y="2443"/>
                  </a:cubicBezTo>
                  <a:cubicBezTo>
                    <a:pt x="4950" y="2068"/>
                    <a:pt x="4983" y="1629"/>
                    <a:pt x="4918" y="1222"/>
                  </a:cubicBezTo>
                  <a:cubicBezTo>
                    <a:pt x="4820" y="847"/>
                    <a:pt x="4543" y="407"/>
                    <a:pt x="4136" y="334"/>
                  </a:cubicBezTo>
                  <a:cubicBezTo>
                    <a:pt x="3835" y="237"/>
                    <a:pt x="3290" y="131"/>
                    <a:pt x="2915" y="33"/>
                  </a:cubicBezTo>
                  <a:cubicBezTo>
                    <a:pt x="2804" y="11"/>
                    <a:pt x="2692" y="0"/>
                    <a:pt x="2580" y="0"/>
                  </a:cubicBezTo>
                  <a:close/>
                </a:path>
              </a:pathLst>
            </a:custGeom>
            <a:solidFill>
              <a:srgbClr val="BA7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6"/>
            <p:cNvSpPr/>
            <p:nvPr/>
          </p:nvSpPr>
          <p:spPr>
            <a:xfrm>
              <a:off x="6735196" y="3507016"/>
              <a:ext cx="129819" cy="61963"/>
            </a:xfrm>
            <a:custGeom>
              <a:avLst/>
              <a:gdLst/>
              <a:ahLst/>
              <a:cxnLst/>
              <a:rect l="l" t="t" r="r" b="b"/>
              <a:pathLst>
                <a:path w="815" h="389" extrusionOk="0">
                  <a:moveTo>
                    <a:pt x="745" y="0"/>
                  </a:moveTo>
                  <a:cubicBezTo>
                    <a:pt x="731" y="0"/>
                    <a:pt x="718" y="4"/>
                    <a:pt x="709" y="14"/>
                  </a:cubicBezTo>
                  <a:lnTo>
                    <a:pt x="33" y="250"/>
                  </a:lnTo>
                  <a:cubicBezTo>
                    <a:pt x="1" y="250"/>
                    <a:pt x="1" y="315"/>
                    <a:pt x="1" y="356"/>
                  </a:cubicBezTo>
                  <a:cubicBezTo>
                    <a:pt x="1" y="356"/>
                    <a:pt x="33" y="388"/>
                    <a:pt x="66" y="388"/>
                  </a:cubicBezTo>
                  <a:lnTo>
                    <a:pt x="98" y="388"/>
                  </a:lnTo>
                  <a:lnTo>
                    <a:pt x="782" y="111"/>
                  </a:lnTo>
                  <a:cubicBezTo>
                    <a:pt x="815" y="111"/>
                    <a:pt x="815" y="79"/>
                    <a:pt x="815" y="46"/>
                  </a:cubicBezTo>
                  <a:cubicBezTo>
                    <a:pt x="815" y="23"/>
                    <a:pt x="778" y="0"/>
                    <a:pt x="745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6"/>
            <p:cNvSpPr/>
            <p:nvPr/>
          </p:nvSpPr>
          <p:spPr>
            <a:xfrm>
              <a:off x="6778044" y="3641773"/>
              <a:ext cx="114209" cy="45078"/>
            </a:xfrm>
            <a:custGeom>
              <a:avLst/>
              <a:gdLst/>
              <a:ahLst/>
              <a:cxnLst/>
              <a:rect l="l" t="t" r="r" b="b"/>
              <a:pathLst>
                <a:path w="717" h="283" extrusionOk="0">
                  <a:moveTo>
                    <a:pt x="639" y="1"/>
                  </a:moveTo>
                  <a:cubicBezTo>
                    <a:pt x="630" y="1"/>
                    <a:pt x="620" y="5"/>
                    <a:pt x="611" y="14"/>
                  </a:cubicBezTo>
                  <a:lnTo>
                    <a:pt x="65" y="185"/>
                  </a:lnTo>
                  <a:cubicBezTo>
                    <a:pt x="33" y="185"/>
                    <a:pt x="0" y="218"/>
                    <a:pt x="33" y="250"/>
                  </a:cubicBezTo>
                  <a:cubicBezTo>
                    <a:pt x="33" y="283"/>
                    <a:pt x="65" y="283"/>
                    <a:pt x="65" y="283"/>
                  </a:cubicBezTo>
                  <a:lnTo>
                    <a:pt x="106" y="283"/>
                  </a:lnTo>
                  <a:lnTo>
                    <a:pt x="643" y="120"/>
                  </a:lnTo>
                  <a:cubicBezTo>
                    <a:pt x="676" y="120"/>
                    <a:pt x="717" y="79"/>
                    <a:pt x="676" y="47"/>
                  </a:cubicBezTo>
                  <a:cubicBezTo>
                    <a:pt x="676" y="24"/>
                    <a:pt x="660" y="1"/>
                    <a:pt x="639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6"/>
            <p:cNvSpPr/>
            <p:nvPr/>
          </p:nvSpPr>
          <p:spPr>
            <a:xfrm>
              <a:off x="6847971" y="3758052"/>
              <a:ext cx="97484" cy="37751"/>
            </a:xfrm>
            <a:custGeom>
              <a:avLst/>
              <a:gdLst/>
              <a:ahLst/>
              <a:cxnLst/>
              <a:rect l="l" t="t" r="r" b="b"/>
              <a:pathLst>
                <a:path w="612" h="237" extrusionOk="0">
                  <a:moveTo>
                    <a:pt x="546" y="1"/>
                  </a:moveTo>
                  <a:lnTo>
                    <a:pt x="33" y="98"/>
                  </a:lnTo>
                  <a:cubicBezTo>
                    <a:pt x="1" y="98"/>
                    <a:pt x="1" y="131"/>
                    <a:pt x="1" y="163"/>
                  </a:cubicBezTo>
                  <a:cubicBezTo>
                    <a:pt x="1" y="204"/>
                    <a:pt x="33" y="237"/>
                    <a:pt x="74" y="237"/>
                  </a:cubicBezTo>
                  <a:lnTo>
                    <a:pt x="546" y="131"/>
                  </a:lnTo>
                  <a:cubicBezTo>
                    <a:pt x="611" y="131"/>
                    <a:pt x="611" y="98"/>
                    <a:pt x="611" y="66"/>
                  </a:cubicBezTo>
                  <a:cubicBezTo>
                    <a:pt x="611" y="33"/>
                    <a:pt x="579" y="1"/>
                    <a:pt x="546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6"/>
            <p:cNvSpPr/>
            <p:nvPr/>
          </p:nvSpPr>
          <p:spPr>
            <a:xfrm>
              <a:off x="6458993" y="1326862"/>
              <a:ext cx="211534" cy="399493"/>
            </a:xfrm>
            <a:custGeom>
              <a:avLst/>
              <a:gdLst/>
              <a:ahLst/>
              <a:cxnLst/>
              <a:rect l="l" t="t" r="r" b="b"/>
              <a:pathLst>
                <a:path w="1328" h="2508" extrusionOk="0">
                  <a:moveTo>
                    <a:pt x="1295" y="0"/>
                  </a:moveTo>
                  <a:cubicBezTo>
                    <a:pt x="1254" y="0"/>
                    <a:pt x="1222" y="0"/>
                    <a:pt x="1189" y="33"/>
                  </a:cubicBezTo>
                  <a:cubicBezTo>
                    <a:pt x="579" y="708"/>
                    <a:pt x="172" y="1522"/>
                    <a:pt x="1" y="2402"/>
                  </a:cubicBezTo>
                  <a:cubicBezTo>
                    <a:pt x="1" y="2442"/>
                    <a:pt x="1" y="2475"/>
                    <a:pt x="33" y="2507"/>
                  </a:cubicBezTo>
                  <a:lnTo>
                    <a:pt x="74" y="2507"/>
                  </a:lnTo>
                  <a:cubicBezTo>
                    <a:pt x="107" y="2507"/>
                    <a:pt x="139" y="2475"/>
                    <a:pt x="139" y="2442"/>
                  </a:cubicBezTo>
                  <a:cubicBezTo>
                    <a:pt x="310" y="1587"/>
                    <a:pt x="717" y="773"/>
                    <a:pt x="1295" y="98"/>
                  </a:cubicBezTo>
                  <a:cubicBezTo>
                    <a:pt x="1328" y="65"/>
                    <a:pt x="1295" y="33"/>
                    <a:pt x="1295" y="0"/>
                  </a:cubicBezTo>
                  <a:close/>
                </a:path>
              </a:pathLst>
            </a:custGeom>
            <a:solidFill>
              <a:srgbClr val="FBB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6"/>
            <p:cNvSpPr/>
            <p:nvPr/>
          </p:nvSpPr>
          <p:spPr>
            <a:xfrm>
              <a:off x="6470781" y="1287200"/>
              <a:ext cx="706759" cy="579169"/>
            </a:xfrm>
            <a:custGeom>
              <a:avLst/>
              <a:gdLst/>
              <a:ahLst/>
              <a:cxnLst/>
              <a:rect l="l" t="t" r="r" b="b"/>
              <a:pathLst>
                <a:path w="4437" h="3636" extrusionOk="0">
                  <a:moveTo>
                    <a:pt x="2067" y="1"/>
                  </a:moveTo>
                  <a:cubicBezTo>
                    <a:pt x="1825" y="1"/>
                    <a:pt x="1611" y="160"/>
                    <a:pt x="1425" y="347"/>
                  </a:cubicBezTo>
                  <a:cubicBezTo>
                    <a:pt x="708" y="957"/>
                    <a:pt x="204" y="1804"/>
                    <a:pt x="0" y="2756"/>
                  </a:cubicBezTo>
                  <a:lnTo>
                    <a:pt x="4135" y="3636"/>
                  </a:lnTo>
                  <a:cubicBezTo>
                    <a:pt x="4339" y="2895"/>
                    <a:pt x="4437" y="2146"/>
                    <a:pt x="4437" y="1364"/>
                  </a:cubicBezTo>
                  <a:cubicBezTo>
                    <a:pt x="4437" y="1193"/>
                    <a:pt x="4437" y="1022"/>
                    <a:pt x="4339" y="860"/>
                  </a:cubicBezTo>
                  <a:cubicBezTo>
                    <a:pt x="4257" y="752"/>
                    <a:pt x="4141" y="665"/>
                    <a:pt x="4013" y="665"/>
                  </a:cubicBezTo>
                  <a:cubicBezTo>
                    <a:pt x="3976" y="665"/>
                    <a:pt x="3938" y="672"/>
                    <a:pt x="3899" y="689"/>
                  </a:cubicBezTo>
                  <a:cubicBezTo>
                    <a:pt x="3932" y="485"/>
                    <a:pt x="3826" y="314"/>
                    <a:pt x="3696" y="208"/>
                  </a:cubicBezTo>
                  <a:cubicBezTo>
                    <a:pt x="3568" y="135"/>
                    <a:pt x="3421" y="98"/>
                    <a:pt x="3284" y="98"/>
                  </a:cubicBezTo>
                  <a:cubicBezTo>
                    <a:pt x="3238" y="98"/>
                    <a:pt x="3193" y="103"/>
                    <a:pt x="3150" y="111"/>
                  </a:cubicBezTo>
                  <a:cubicBezTo>
                    <a:pt x="2979" y="176"/>
                    <a:pt x="2882" y="282"/>
                    <a:pt x="2776" y="412"/>
                  </a:cubicBezTo>
                  <a:cubicBezTo>
                    <a:pt x="2678" y="176"/>
                    <a:pt x="2401" y="5"/>
                    <a:pt x="2133" y="5"/>
                  </a:cubicBezTo>
                  <a:cubicBezTo>
                    <a:pt x="2111" y="2"/>
                    <a:pt x="2089" y="1"/>
                    <a:pt x="2067" y="1"/>
                  </a:cubicBezTo>
                  <a:close/>
                </a:path>
              </a:pathLst>
            </a:custGeom>
            <a:solidFill>
              <a:srgbClr val="FBB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6"/>
            <p:cNvSpPr/>
            <p:nvPr/>
          </p:nvSpPr>
          <p:spPr>
            <a:xfrm>
              <a:off x="6431755" y="1634126"/>
              <a:ext cx="773022" cy="680954"/>
            </a:xfrm>
            <a:custGeom>
              <a:avLst/>
              <a:gdLst/>
              <a:ahLst/>
              <a:cxnLst/>
              <a:rect l="l" t="t" r="r" b="b"/>
              <a:pathLst>
                <a:path w="4853" h="4275" extrusionOk="0">
                  <a:moveTo>
                    <a:pt x="1092" y="0"/>
                  </a:moveTo>
                  <a:cubicBezTo>
                    <a:pt x="953" y="139"/>
                    <a:pt x="856" y="310"/>
                    <a:pt x="717" y="473"/>
                  </a:cubicBezTo>
                  <a:cubicBezTo>
                    <a:pt x="685" y="375"/>
                    <a:pt x="652" y="342"/>
                    <a:pt x="611" y="269"/>
                  </a:cubicBezTo>
                  <a:cubicBezTo>
                    <a:pt x="310" y="342"/>
                    <a:pt x="41" y="611"/>
                    <a:pt x="1" y="953"/>
                  </a:cubicBezTo>
                  <a:cubicBezTo>
                    <a:pt x="1" y="1287"/>
                    <a:pt x="245" y="1596"/>
                    <a:pt x="546" y="1694"/>
                  </a:cubicBezTo>
                  <a:cubicBezTo>
                    <a:pt x="546" y="2101"/>
                    <a:pt x="782" y="2508"/>
                    <a:pt x="1157" y="2646"/>
                  </a:cubicBezTo>
                  <a:cubicBezTo>
                    <a:pt x="1124" y="2817"/>
                    <a:pt x="1124" y="2988"/>
                    <a:pt x="1124" y="3159"/>
                  </a:cubicBezTo>
                  <a:cubicBezTo>
                    <a:pt x="1393" y="3525"/>
                    <a:pt x="1670" y="3900"/>
                    <a:pt x="1971" y="4274"/>
                  </a:cubicBezTo>
                  <a:cubicBezTo>
                    <a:pt x="2443" y="4006"/>
                    <a:pt x="2956" y="3729"/>
                    <a:pt x="3461" y="3460"/>
                  </a:cubicBezTo>
                  <a:cubicBezTo>
                    <a:pt x="3534" y="3086"/>
                    <a:pt x="3599" y="2711"/>
                    <a:pt x="3705" y="2345"/>
                  </a:cubicBezTo>
                  <a:cubicBezTo>
                    <a:pt x="3973" y="2304"/>
                    <a:pt x="4275" y="2304"/>
                    <a:pt x="4519" y="2141"/>
                  </a:cubicBezTo>
                  <a:cubicBezTo>
                    <a:pt x="4755" y="1970"/>
                    <a:pt x="4853" y="1694"/>
                    <a:pt x="4820" y="1425"/>
                  </a:cubicBezTo>
                  <a:cubicBezTo>
                    <a:pt x="4820" y="1156"/>
                    <a:pt x="4649" y="920"/>
                    <a:pt x="4380" y="782"/>
                  </a:cubicBezTo>
                  <a:cubicBezTo>
                    <a:pt x="4276" y="735"/>
                    <a:pt x="4158" y="709"/>
                    <a:pt x="4038" y="709"/>
                  </a:cubicBezTo>
                  <a:cubicBezTo>
                    <a:pt x="3886" y="709"/>
                    <a:pt x="3731" y="751"/>
                    <a:pt x="3599" y="847"/>
                  </a:cubicBezTo>
                  <a:lnTo>
                    <a:pt x="3599" y="611"/>
                  </a:lnTo>
                  <a:cubicBezTo>
                    <a:pt x="3570" y="620"/>
                    <a:pt x="3541" y="624"/>
                    <a:pt x="3513" y="624"/>
                  </a:cubicBezTo>
                  <a:cubicBezTo>
                    <a:pt x="3446" y="624"/>
                    <a:pt x="3386" y="601"/>
                    <a:pt x="3363" y="578"/>
                  </a:cubicBezTo>
                  <a:cubicBezTo>
                    <a:pt x="3298" y="513"/>
                    <a:pt x="3257" y="375"/>
                    <a:pt x="3298" y="310"/>
                  </a:cubicBezTo>
                  <a:lnTo>
                    <a:pt x="3298" y="310"/>
                  </a:lnTo>
                  <a:cubicBezTo>
                    <a:pt x="3212" y="416"/>
                    <a:pt x="3061" y="484"/>
                    <a:pt x="2899" y="484"/>
                  </a:cubicBezTo>
                  <a:cubicBezTo>
                    <a:pt x="2861" y="484"/>
                    <a:pt x="2823" y="480"/>
                    <a:pt x="2785" y="473"/>
                  </a:cubicBezTo>
                  <a:cubicBezTo>
                    <a:pt x="2614" y="440"/>
                    <a:pt x="2443" y="310"/>
                    <a:pt x="2378" y="139"/>
                  </a:cubicBezTo>
                  <a:cubicBezTo>
                    <a:pt x="2313" y="236"/>
                    <a:pt x="2207" y="269"/>
                    <a:pt x="2077" y="269"/>
                  </a:cubicBezTo>
                  <a:cubicBezTo>
                    <a:pt x="1971" y="269"/>
                    <a:pt x="1873" y="139"/>
                    <a:pt x="1800" y="33"/>
                  </a:cubicBezTo>
                  <a:cubicBezTo>
                    <a:pt x="1735" y="171"/>
                    <a:pt x="1564" y="236"/>
                    <a:pt x="1425" y="236"/>
                  </a:cubicBezTo>
                  <a:cubicBezTo>
                    <a:pt x="1295" y="204"/>
                    <a:pt x="1124" y="139"/>
                    <a:pt x="1092" y="0"/>
                  </a:cubicBezTo>
                  <a:close/>
                </a:path>
              </a:pathLst>
            </a:custGeom>
            <a:solidFill>
              <a:srgbClr val="BA7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6"/>
            <p:cNvSpPr/>
            <p:nvPr/>
          </p:nvSpPr>
          <p:spPr>
            <a:xfrm>
              <a:off x="6593909" y="2050341"/>
              <a:ext cx="221887" cy="59733"/>
            </a:xfrm>
            <a:custGeom>
              <a:avLst/>
              <a:gdLst/>
              <a:ahLst/>
              <a:cxnLst/>
              <a:rect l="l" t="t" r="r" b="b"/>
              <a:pathLst>
                <a:path w="1393" h="375" extrusionOk="0">
                  <a:moveTo>
                    <a:pt x="106" y="0"/>
                  </a:moveTo>
                  <a:cubicBezTo>
                    <a:pt x="74" y="0"/>
                    <a:pt x="41" y="0"/>
                    <a:pt x="41" y="33"/>
                  </a:cubicBezTo>
                  <a:cubicBezTo>
                    <a:pt x="0" y="66"/>
                    <a:pt x="0" y="98"/>
                    <a:pt x="41" y="139"/>
                  </a:cubicBezTo>
                  <a:cubicBezTo>
                    <a:pt x="342" y="302"/>
                    <a:pt x="652" y="375"/>
                    <a:pt x="985" y="375"/>
                  </a:cubicBezTo>
                  <a:cubicBezTo>
                    <a:pt x="1091" y="375"/>
                    <a:pt x="1221" y="375"/>
                    <a:pt x="1327" y="342"/>
                  </a:cubicBezTo>
                  <a:cubicBezTo>
                    <a:pt x="1392" y="342"/>
                    <a:pt x="1392" y="302"/>
                    <a:pt x="1392" y="269"/>
                  </a:cubicBezTo>
                  <a:cubicBezTo>
                    <a:pt x="1392" y="237"/>
                    <a:pt x="1360" y="204"/>
                    <a:pt x="1327" y="204"/>
                  </a:cubicBezTo>
                  <a:cubicBezTo>
                    <a:pt x="1206" y="233"/>
                    <a:pt x="1082" y="248"/>
                    <a:pt x="958" y="248"/>
                  </a:cubicBezTo>
                  <a:cubicBezTo>
                    <a:pt x="664" y="248"/>
                    <a:pt x="369" y="166"/>
                    <a:pt x="106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6"/>
            <p:cNvSpPr/>
            <p:nvPr/>
          </p:nvSpPr>
          <p:spPr>
            <a:xfrm>
              <a:off x="7015381" y="1818261"/>
              <a:ext cx="124563" cy="53361"/>
            </a:xfrm>
            <a:custGeom>
              <a:avLst/>
              <a:gdLst/>
              <a:ahLst/>
              <a:cxnLst/>
              <a:rect l="l" t="t" r="r" b="b"/>
              <a:pathLst>
                <a:path w="782" h="335" extrusionOk="0">
                  <a:moveTo>
                    <a:pt x="684" y="0"/>
                  </a:moveTo>
                  <a:lnTo>
                    <a:pt x="73" y="204"/>
                  </a:lnTo>
                  <a:cubicBezTo>
                    <a:pt x="0" y="204"/>
                    <a:pt x="0" y="236"/>
                    <a:pt x="0" y="302"/>
                  </a:cubicBezTo>
                  <a:cubicBezTo>
                    <a:pt x="41" y="302"/>
                    <a:pt x="41" y="334"/>
                    <a:pt x="73" y="334"/>
                  </a:cubicBezTo>
                  <a:lnTo>
                    <a:pt x="106" y="334"/>
                  </a:lnTo>
                  <a:lnTo>
                    <a:pt x="716" y="131"/>
                  </a:lnTo>
                  <a:cubicBezTo>
                    <a:pt x="782" y="98"/>
                    <a:pt x="782" y="65"/>
                    <a:pt x="782" y="33"/>
                  </a:cubicBezTo>
                  <a:cubicBezTo>
                    <a:pt x="749" y="0"/>
                    <a:pt x="716" y="0"/>
                    <a:pt x="684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6"/>
            <p:cNvSpPr/>
            <p:nvPr/>
          </p:nvSpPr>
          <p:spPr>
            <a:xfrm>
              <a:off x="6496585" y="1828615"/>
              <a:ext cx="27397" cy="97325"/>
            </a:xfrm>
            <a:custGeom>
              <a:avLst/>
              <a:gdLst/>
              <a:ahLst/>
              <a:cxnLst/>
              <a:rect l="l" t="t" r="r" b="b"/>
              <a:pathLst>
                <a:path w="172" h="611" extrusionOk="0">
                  <a:moveTo>
                    <a:pt x="74" y="0"/>
                  </a:moveTo>
                  <a:cubicBezTo>
                    <a:pt x="42" y="0"/>
                    <a:pt x="1" y="33"/>
                    <a:pt x="1" y="66"/>
                  </a:cubicBezTo>
                  <a:lnTo>
                    <a:pt x="42" y="546"/>
                  </a:lnTo>
                  <a:cubicBezTo>
                    <a:pt x="42" y="578"/>
                    <a:pt x="74" y="611"/>
                    <a:pt x="107" y="611"/>
                  </a:cubicBezTo>
                  <a:cubicBezTo>
                    <a:pt x="139" y="611"/>
                    <a:pt x="172" y="578"/>
                    <a:pt x="172" y="546"/>
                  </a:cubicBezTo>
                  <a:lnTo>
                    <a:pt x="139" y="66"/>
                  </a:lnTo>
                  <a:cubicBezTo>
                    <a:pt x="139" y="33"/>
                    <a:pt x="107" y="0"/>
                    <a:pt x="74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6"/>
            <p:cNvSpPr/>
            <p:nvPr/>
          </p:nvSpPr>
          <p:spPr>
            <a:xfrm>
              <a:off x="6464250" y="1729220"/>
              <a:ext cx="59733" cy="72317"/>
            </a:xfrm>
            <a:custGeom>
              <a:avLst/>
              <a:gdLst/>
              <a:ahLst/>
              <a:cxnLst/>
              <a:rect l="l" t="t" r="r" b="b"/>
              <a:pathLst>
                <a:path w="375" h="454" extrusionOk="0">
                  <a:moveTo>
                    <a:pt x="70" y="0"/>
                  </a:moveTo>
                  <a:cubicBezTo>
                    <a:pt x="60" y="0"/>
                    <a:pt x="51" y="4"/>
                    <a:pt x="41" y="14"/>
                  </a:cubicBezTo>
                  <a:cubicBezTo>
                    <a:pt x="0" y="46"/>
                    <a:pt x="0" y="79"/>
                    <a:pt x="0" y="120"/>
                  </a:cubicBezTo>
                  <a:lnTo>
                    <a:pt x="245" y="421"/>
                  </a:lnTo>
                  <a:cubicBezTo>
                    <a:pt x="245" y="421"/>
                    <a:pt x="277" y="454"/>
                    <a:pt x="310" y="454"/>
                  </a:cubicBezTo>
                  <a:lnTo>
                    <a:pt x="342" y="421"/>
                  </a:lnTo>
                  <a:cubicBezTo>
                    <a:pt x="375" y="421"/>
                    <a:pt x="375" y="356"/>
                    <a:pt x="342" y="356"/>
                  </a:cubicBezTo>
                  <a:lnTo>
                    <a:pt x="139" y="46"/>
                  </a:lnTo>
                  <a:cubicBezTo>
                    <a:pt x="116" y="23"/>
                    <a:pt x="93" y="0"/>
                    <a:pt x="70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6"/>
            <p:cNvSpPr/>
            <p:nvPr/>
          </p:nvSpPr>
          <p:spPr>
            <a:xfrm>
              <a:off x="6567945" y="1767130"/>
              <a:ext cx="97484" cy="66901"/>
            </a:xfrm>
            <a:custGeom>
              <a:avLst/>
              <a:gdLst/>
              <a:ahLst/>
              <a:cxnLst/>
              <a:rect l="l" t="t" r="r" b="b"/>
              <a:pathLst>
                <a:path w="612" h="420" extrusionOk="0">
                  <a:moveTo>
                    <a:pt x="307" y="0"/>
                  </a:moveTo>
                  <a:cubicBezTo>
                    <a:pt x="195" y="0"/>
                    <a:pt x="83" y="44"/>
                    <a:pt x="33" y="150"/>
                  </a:cubicBezTo>
                  <a:cubicBezTo>
                    <a:pt x="1" y="183"/>
                    <a:pt x="33" y="216"/>
                    <a:pt x="66" y="248"/>
                  </a:cubicBezTo>
                  <a:cubicBezTo>
                    <a:pt x="66" y="248"/>
                    <a:pt x="131" y="248"/>
                    <a:pt x="131" y="216"/>
                  </a:cubicBezTo>
                  <a:cubicBezTo>
                    <a:pt x="184" y="168"/>
                    <a:pt x="234" y="138"/>
                    <a:pt x="295" y="138"/>
                  </a:cubicBezTo>
                  <a:cubicBezTo>
                    <a:pt x="317" y="138"/>
                    <a:pt x="341" y="142"/>
                    <a:pt x="367" y="150"/>
                  </a:cubicBezTo>
                  <a:cubicBezTo>
                    <a:pt x="440" y="183"/>
                    <a:pt x="473" y="248"/>
                    <a:pt x="473" y="354"/>
                  </a:cubicBezTo>
                  <a:cubicBezTo>
                    <a:pt x="473" y="386"/>
                    <a:pt x="505" y="419"/>
                    <a:pt x="538" y="419"/>
                  </a:cubicBezTo>
                  <a:cubicBezTo>
                    <a:pt x="570" y="419"/>
                    <a:pt x="611" y="386"/>
                    <a:pt x="611" y="354"/>
                  </a:cubicBezTo>
                  <a:cubicBezTo>
                    <a:pt x="611" y="216"/>
                    <a:pt x="538" y="85"/>
                    <a:pt x="408" y="12"/>
                  </a:cubicBezTo>
                  <a:cubicBezTo>
                    <a:pt x="375" y="4"/>
                    <a:pt x="341" y="0"/>
                    <a:pt x="307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6"/>
            <p:cNvSpPr/>
            <p:nvPr/>
          </p:nvSpPr>
          <p:spPr>
            <a:xfrm>
              <a:off x="6815635" y="1806633"/>
              <a:ext cx="114209" cy="59733"/>
            </a:xfrm>
            <a:custGeom>
              <a:avLst/>
              <a:gdLst/>
              <a:ahLst/>
              <a:cxnLst/>
              <a:rect l="l" t="t" r="r" b="b"/>
              <a:pathLst>
                <a:path w="717" h="375" extrusionOk="0">
                  <a:moveTo>
                    <a:pt x="375" y="0"/>
                  </a:moveTo>
                  <a:cubicBezTo>
                    <a:pt x="236" y="0"/>
                    <a:pt x="74" y="73"/>
                    <a:pt x="0" y="244"/>
                  </a:cubicBezTo>
                  <a:cubicBezTo>
                    <a:pt x="0" y="277"/>
                    <a:pt x="0" y="309"/>
                    <a:pt x="74" y="309"/>
                  </a:cubicBezTo>
                  <a:cubicBezTo>
                    <a:pt x="83" y="319"/>
                    <a:pt x="93" y="323"/>
                    <a:pt x="101" y="323"/>
                  </a:cubicBezTo>
                  <a:cubicBezTo>
                    <a:pt x="123" y="323"/>
                    <a:pt x="139" y="300"/>
                    <a:pt x="139" y="277"/>
                  </a:cubicBezTo>
                  <a:cubicBezTo>
                    <a:pt x="171" y="171"/>
                    <a:pt x="277" y="138"/>
                    <a:pt x="375" y="138"/>
                  </a:cubicBezTo>
                  <a:cubicBezTo>
                    <a:pt x="481" y="138"/>
                    <a:pt x="546" y="204"/>
                    <a:pt x="578" y="309"/>
                  </a:cubicBezTo>
                  <a:cubicBezTo>
                    <a:pt x="578" y="342"/>
                    <a:pt x="611" y="375"/>
                    <a:pt x="643" y="375"/>
                  </a:cubicBezTo>
                  <a:cubicBezTo>
                    <a:pt x="684" y="342"/>
                    <a:pt x="717" y="309"/>
                    <a:pt x="717" y="277"/>
                  </a:cubicBezTo>
                  <a:cubicBezTo>
                    <a:pt x="684" y="138"/>
                    <a:pt x="546" y="0"/>
                    <a:pt x="375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6"/>
            <p:cNvSpPr/>
            <p:nvPr/>
          </p:nvSpPr>
          <p:spPr>
            <a:xfrm>
              <a:off x="6697604" y="1791023"/>
              <a:ext cx="64989" cy="102581"/>
            </a:xfrm>
            <a:custGeom>
              <a:avLst/>
              <a:gdLst/>
              <a:ahLst/>
              <a:cxnLst/>
              <a:rect l="l" t="t" r="r" b="b"/>
              <a:pathLst>
                <a:path w="408" h="644" extrusionOk="0">
                  <a:moveTo>
                    <a:pt x="269" y="0"/>
                  </a:moveTo>
                  <a:cubicBezTo>
                    <a:pt x="237" y="0"/>
                    <a:pt x="163" y="0"/>
                    <a:pt x="163" y="66"/>
                  </a:cubicBezTo>
                  <a:lnTo>
                    <a:pt x="1" y="578"/>
                  </a:lnTo>
                  <a:lnTo>
                    <a:pt x="1" y="611"/>
                  </a:lnTo>
                  <a:cubicBezTo>
                    <a:pt x="33" y="643"/>
                    <a:pt x="33" y="643"/>
                    <a:pt x="66" y="643"/>
                  </a:cubicBezTo>
                  <a:lnTo>
                    <a:pt x="334" y="643"/>
                  </a:lnTo>
                  <a:cubicBezTo>
                    <a:pt x="408" y="611"/>
                    <a:pt x="408" y="611"/>
                    <a:pt x="408" y="546"/>
                  </a:cubicBezTo>
                  <a:cubicBezTo>
                    <a:pt x="408" y="517"/>
                    <a:pt x="387" y="492"/>
                    <a:pt x="363" y="492"/>
                  </a:cubicBezTo>
                  <a:cubicBezTo>
                    <a:pt x="354" y="492"/>
                    <a:pt x="344" y="496"/>
                    <a:pt x="334" y="505"/>
                  </a:cubicBezTo>
                  <a:lnTo>
                    <a:pt x="163" y="505"/>
                  </a:lnTo>
                  <a:lnTo>
                    <a:pt x="302" y="98"/>
                  </a:lnTo>
                  <a:cubicBezTo>
                    <a:pt x="302" y="66"/>
                    <a:pt x="302" y="33"/>
                    <a:pt x="269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6"/>
            <p:cNvSpPr/>
            <p:nvPr/>
          </p:nvSpPr>
          <p:spPr>
            <a:xfrm>
              <a:off x="6745550" y="1903798"/>
              <a:ext cx="92227" cy="54636"/>
            </a:xfrm>
            <a:custGeom>
              <a:avLst/>
              <a:gdLst/>
              <a:ahLst/>
              <a:cxnLst/>
              <a:rect l="l" t="t" r="r" b="b"/>
              <a:pathLst>
                <a:path w="579" h="343" extrusionOk="0">
                  <a:moveTo>
                    <a:pt x="514" y="1"/>
                  </a:moveTo>
                  <a:cubicBezTo>
                    <a:pt x="473" y="1"/>
                    <a:pt x="440" y="41"/>
                    <a:pt x="440" y="74"/>
                  </a:cubicBezTo>
                  <a:cubicBezTo>
                    <a:pt x="440" y="139"/>
                    <a:pt x="375" y="204"/>
                    <a:pt x="310" y="204"/>
                  </a:cubicBezTo>
                  <a:lnTo>
                    <a:pt x="269" y="204"/>
                  </a:lnTo>
                  <a:cubicBezTo>
                    <a:pt x="204" y="204"/>
                    <a:pt x="139" y="139"/>
                    <a:pt x="139" y="74"/>
                  </a:cubicBezTo>
                  <a:cubicBezTo>
                    <a:pt x="139" y="51"/>
                    <a:pt x="123" y="24"/>
                    <a:pt x="100" y="24"/>
                  </a:cubicBezTo>
                  <a:cubicBezTo>
                    <a:pt x="90" y="24"/>
                    <a:pt x="78" y="29"/>
                    <a:pt x="66" y="41"/>
                  </a:cubicBezTo>
                  <a:cubicBezTo>
                    <a:pt x="33" y="41"/>
                    <a:pt x="1" y="74"/>
                    <a:pt x="1" y="106"/>
                  </a:cubicBezTo>
                  <a:cubicBezTo>
                    <a:pt x="33" y="245"/>
                    <a:pt x="139" y="343"/>
                    <a:pt x="269" y="343"/>
                  </a:cubicBezTo>
                  <a:lnTo>
                    <a:pt x="310" y="343"/>
                  </a:lnTo>
                  <a:cubicBezTo>
                    <a:pt x="440" y="343"/>
                    <a:pt x="546" y="204"/>
                    <a:pt x="579" y="74"/>
                  </a:cubicBezTo>
                  <a:cubicBezTo>
                    <a:pt x="579" y="41"/>
                    <a:pt x="546" y="1"/>
                    <a:pt x="514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6832520" y="1723963"/>
              <a:ext cx="118191" cy="61963"/>
            </a:xfrm>
            <a:custGeom>
              <a:avLst/>
              <a:gdLst/>
              <a:ahLst/>
              <a:cxnLst/>
              <a:rect l="l" t="t" r="r" b="b"/>
              <a:pathLst>
                <a:path w="742" h="389" extrusionOk="0">
                  <a:moveTo>
                    <a:pt x="69" y="1"/>
                  </a:moveTo>
                  <a:cubicBezTo>
                    <a:pt x="46" y="1"/>
                    <a:pt x="23" y="24"/>
                    <a:pt x="0" y="47"/>
                  </a:cubicBezTo>
                  <a:cubicBezTo>
                    <a:pt x="0" y="79"/>
                    <a:pt x="0" y="112"/>
                    <a:pt x="65" y="153"/>
                  </a:cubicBezTo>
                  <a:lnTo>
                    <a:pt x="643" y="356"/>
                  </a:lnTo>
                  <a:cubicBezTo>
                    <a:pt x="643" y="389"/>
                    <a:pt x="643" y="389"/>
                    <a:pt x="676" y="389"/>
                  </a:cubicBezTo>
                  <a:cubicBezTo>
                    <a:pt x="676" y="389"/>
                    <a:pt x="708" y="356"/>
                    <a:pt x="708" y="316"/>
                  </a:cubicBezTo>
                  <a:cubicBezTo>
                    <a:pt x="741" y="283"/>
                    <a:pt x="708" y="250"/>
                    <a:pt x="676" y="250"/>
                  </a:cubicBezTo>
                  <a:lnTo>
                    <a:pt x="98" y="14"/>
                  </a:lnTo>
                  <a:cubicBezTo>
                    <a:pt x="88" y="5"/>
                    <a:pt x="79" y="1"/>
                    <a:pt x="69" y="1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6"/>
            <p:cNvSpPr/>
            <p:nvPr/>
          </p:nvSpPr>
          <p:spPr>
            <a:xfrm>
              <a:off x="6567945" y="1681434"/>
              <a:ext cx="140173" cy="44919"/>
            </a:xfrm>
            <a:custGeom>
              <a:avLst/>
              <a:gdLst/>
              <a:ahLst/>
              <a:cxnLst/>
              <a:rect l="l" t="t" r="r" b="b"/>
              <a:pathLst>
                <a:path w="880" h="282" extrusionOk="0">
                  <a:moveTo>
                    <a:pt x="398" y="0"/>
                  </a:moveTo>
                  <a:cubicBezTo>
                    <a:pt x="275" y="0"/>
                    <a:pt x="150" y="36"/>
                    <a:pt x="33" y="110"/>
                  </a:cubicBezTo>
                  <a:cubicBezTo>
                    <a:pt x="1" y="110"/>
                    <a:pt x="1" y="143"/>
                    <a:pt x="33" y="176"/>
                  </a:cubicBezTo>
                  <a:cubicBezTo>
                    <a:pt x="33" y="205"/>
                    <a:pt x="50" y="230"/>
                    <a:pt x="71" y="230"/>
                  </a:cubicBezTo>
                  <a:cubicBezTo>
                    <a:pt x="80" y="230"/>
                    <a:pt x="89" y="226"/>
                    <a:pt x="98" y="216"/>
                  </a:cubicBezTo>
                  <a:cubicBezTo>
                    <a:pt x="184" y="158"/>
                    <a:pt x="281" y="130"/>
                    <a:pt x="378" y="130"/>
                  </a:cubicBezTo>
                  <a:cubicBezTo>
                    <a:pt x="511" y="130"/>
                    <a:pt x="642" y="182"/>
                    <a:pt x="741" y="281"/>
                  </a:cubicBezTo>
                  <a:lnTo>
                    <a:pt x="847" y="281"/>
                  </a:lnTo>
                  <a:cubicBezTo>
                    <a:pt x="880" y="249"/>
                    <a:pt x="880" y="176"/>
                    <a:pt x="847" y="176"/>
                  </a:cubicBezTo>
                  <a:cubicBezTo>
                    <a:pt x="714" y="61"/>
                    <a:pt x="557" y="0"/>
                    <a:pt x="398" y="0"/>
                  </a:cubicBezTo>
                  <a:close/>
                </a:path>
              </a:pathLst>
            </a:custGeom>
            <a:solidFill>
              <a:srgbClr val="0F0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46"/>
          <p:cNvSpPr/>
          <p:nvPr/>
        </p:nvSpPr>
        <p:spPr>
          <a:xfrm>
            <a:off x="1206550" y="2474763"/>
            <a:ext cx="830289" cy="130848"/>
          </a:xfrm>
          <a:custGeom>
            <a:avLst/>
            <a:gdLst/>
            <a:ahLst/>
            <a:cxnLst/>
            <a:rect l="l" t="t" r="r" b="b"/>
            <a:pathLst>
              <a:path w="12031" h="1896" extrusionOk="0">
                <a:moveTo>
                  <a:pt x="6809" y="0"/>
                </a:moveTo>
                <a:cubicBezTo>
                  <a:pt x="6687" y="0"/>
                  <a:pt x="6565" y="22"/>
                  <a:pt x="6435" y="63"/>
                </a:cubicBezTo>
                <a:cubicBezTo>
                  <a:pt x="6227" y="102"/>
                  <a:pt x="6019" y="221"/>
                  <a:pt x="5851" y="389"/>
                </a:cubicBezTo>
                <a:cubicBezTo>
                  <a:pt x="5732" y="508"/>
                  <a:pt x="5603" y="637"/>
                  <a:pt x="5445" y="716"/>
                </a:cubicBezTo>
                <a:cubicBezTo>
                  <a:pt x="5285" y="845"/>
                  <a:pt x="5126" y="899"/>
                  <a:pt x="4948" y="899"/>
                </a:cubicBezTo>
                <a:cubicBezTo>
                  <a:pt x="4895" y="899"/>
                  <a:pt x="4839" y="894"/>
                  <a:pt x="4781" y="884"/>
                </a:cubicBezTo>
                <a:cubicBezTo>
                  <a:pt x="4613" y="845"/>
                  <a:pt x="4455" y="716"/>
                  <a:pt x="4286" y="637"/>
                </a:cubicBezTo>
                <a:cubicBezTo>
                  <a:pt x="4039" y="469"/>
                  <a:pt x="3752" y="310"/>
                  <a:pt x="3465" y="182"/>
                </a:cubicBezTo>
                <a:cubicBezTo>
                  <a:pt x="3312" y="120"/>
                  <a:pt x="3159" y="87"/>
                  <a:pt x="3010" y="87"/>
                </a:cubicBezTo>
                <a:cubicBezTo>
                  <a:pt x="2755" y="87"/>
                  <a:pt x="2513" y="183"/>
                  <a:pt x="2307" y="389"/>
                </a:cubicBezTo>
                <a:cubicBezTo>
                  <a:pt x="2178" y="469"/>
                  <a:pt x="2020" y="637"/>
                  <a:pt x="1891" y="716"/>
                </a:cubicBezTo>
                <a:cubicBezTo>
                  <a:pt x="1683" y="964"/>
                  <a:pt x="1396" y="1092"/>
                  <a:pt x="1109" y="1092"/>
                </a:cubicBezTo>
                <a:cubicBezTo>
                  <a:pt x="901" y="1092"/>
                  <a:pt x="693" y="1053"/>
                  <a:pt x="495" y="1053"/>
                </a:cubicBezTo>
                <a:cubicBezTo>
                  <a:pt x="366" y="1053"/>
                  <a:pt x="248" y="1053"/>
                  <a:pt x="158" y="1092"/>
                </a:cubicBezTo>
                <a:cubicBezTo>
                  <a:pt x="0" y="1211"/>
                  <a:pt x="0" y="1459"/>
                  <a:pt x="119" y="1627"/>
                </a:cubicBezTo>
                <a:cubicBezTo>
                  <a:pt x="158" y="1666"/>
                  <a:pt x="248" y="1706"/>
                  <a:pt x="287" y="1706"/>
                </a:cubicBezTo>
                <a:cubicBezTo>
                  <a:pt x="366" y="1746"/>
                  <a:pt x="446" y="1746"/>
                  <a:pt x="535" y="1795"/>
                </a:cubicBezTo>
                <a:cubicBezTo>
                  <a:pt x="735" y="1827"/>
                  <a:pt x="961" y="1885"/>
                  <a:pt x="1171" y="1885"/>
                </a:cubicBezTo>
                <a:cubicBezTo>
                  <a:pt x="1221" y="1885"/>
                  <a:pt x="1269" y="1882"/>
                  <a:pt x="1317" y="1874"/>
                </a:cubicBezTo>
                <a:cubicBezTo>
                  <a:pt x="1683" y="1835"/>
                  <a:pt x="2020" y="1627"/>
                  <a:pt x="2346" y="1419"/>
                </a:cubicBezTo>
                <a:cubicBezTo>
                  <a:pt x="2475" y="1300"/>
                  <a:pt x="2594" y="1171"/>
                  <a:pt x="2762" y="1053"/>
                </a:cubicBezTo>
                <a:cubicBezTo>
                  <a:pt x="2836" y="997"/>
                  <a:pt x="2930" y="961"/>
                  <a:pt x="3019" y="961"/>
                </a:cubicBezTo>
                <a:cubicBezTo>
                  <a:pt x="3072" y="961"/>
                  <a:pt x="3123" y="974"/>
                  <a:pt x="3168" y="1003"/>
                </a:cubicBezTo>
                <a:cubicBezTo>
                  <a:pt x="3297" y="1003"/>
                  <a:pt x="3376" y="1053"/>
                  <a:pt x="3504" y="1092"/>
                </a:cubicBezTo>
                <a:cubicBezTo>
                  <a:pt x="3791" y="1211"/>
                  <a:pt x="4039" y="1379"/>
                  <a:pt x="4326" y="1459"/>
                </a:cubicBezTo>
                <a:cubicBezTo>
                  <a:pt x="4532" y="1553"/>
                  <a:pt x="4738" y="1596"/>
                  <a:pt x="4940" y="1596"/>
                </a:cubicBezTo>
                <a:cubicBezTo>
                  <a:pt x="5184" y="1596"/>
                  <a:pt x="5421" y="1533"/>
                  <a:pt x="5643" y="1419"/>
                </a:cubicBezTo>
                <a:cubicBezTo>
                  <a:pt x="5890" y="1340"/>
                  <a:pt x="6098" y="1171"/>
                  <a:pt x="6306" y="1053"/>
                </a:cubicBezTo>
                <a:cubicBezTo>
                  <a:pt x="6474" y="964"/>
                  <a:pt x="6593" y="924"/>
                  <a:pt x="6761" y="924"/>
                </a:cubicBezTo>
                <a:cubicBezTo>
                  <a:pt x="6930" y="924"/>
                  <a:pt x="7048" y="964"/>
                  <a:pt x="7177" y="1003"/>
                </a:cubicBezTo>
                <a:cubicBezTo>
                  <a:pt x="7504" y="1132"/>
                  <a:pt x="7830" y="1251"/>
                  <a:pt x="8117" y="1379"/>
                </a:cubicBezTo>
                <a:cubicBezTo>
                  <a:pt x="8343" y="1444"/>
                  <a:pt x="8568" y="1488"/>
                  <a:pt x="8786" y="1488"/>
                </a:cubicBezTo>
                <a:cubicBezTo>
                  <a:pt x="8970" y="1488"/>
                  <a:pt x="9148" y="1456"/>
                  <a:pt x="9315" y="1379"/>
                </a:cubicBezTo>
                <a:cubicBezTo>
                  <a:pt x="9523" y="1300"/>
                  <a:pt x="9731" y="1171"/>
                  <a:pt x="9939" y="1092"/>
                </a:cubicBezTo>
                <a:cubicBezTo>
                  <a:pt x="10054" y="1041"/>
                  <a:pt x="10169" y="1016"/>
                  <a:pt x="10285" y="1016"/>
                </a:cubicBezTo>
                <a:cubicBezTo>
                  <a:pt x="10456" y="1016"/>
                  <a:pt x="10628" y="1071"/>
                  <a:pt x="10800" y="1171"/>
                </a:cubicBezTo>
                <a:cubicBezTo>
                  <a:pt x="11048" y="1379"/>
                  <a:pt x="11295" y="1548"/>
                  <a:pt x="11543" y="1746"/>
                </a:cubicBezTo>
                <a:cubicBezTo>
                  <a:pt x="11582" y="1795"/>
                  <a:pt x="11671" y="1874"/>
                  <a:pt x="11711" y="1874"/>
                </a:cubicBezTo>
                <a:cubicBezTo>
                  <a:pt x="11741" y="1889"/>
                  <a:pt x="11771" y="1895"/>
                  <a:pt x="11799" y="1895"/>
                </a:cubicBezTo>
                <a:cubicBezTo>
                  <a:pt x="11930" y="1895"/>
                  <a:pt x="12030" y="1758"/>
                  <a:pt x="11998" y="1587"/>
                </a:cubicBezTo>
                <a:cubicBezTo>
                  <a:pt x="11998" y="1548"/>
                  <a:pt x="11998" y="1459"/>
                  <a:pt x="11958" y="1379"/>
                </a:cubicBezTo>
                <a:cubicBezTo>
                  <a:pt x="11750" y="964"/>
                  <a:pt x="11463" y="637"/>
                  <a:pt x="11087" y="389"/>
                </a:cubicBezTo>
                <a:cubicBezTo>
                  <a:pt x="10861" y="218"/>
                  <a:pt x="10615" y="127"/>
                  <a:pt x="10361" y="127"/>
                </a:cubicBezTo>
                <a:cubicBezTo>
                  <a:pt x="10248" y="127"/>
                  <a:pt x="10134" y="145"/>
                  <a:pt x="10018" y="182"/>
                </a:cubicBezTo>
                <a:cubicBezTo>
                  <a:pt x="9810" y="261"/>
                  <a:pt x="9602" y="389"/>
                  <a:pt x="9404" y="508"/>
                </a:cubicBezTo>
                <a:cubicBezTo>
                  <a:pt x="9236" y="637"/>
                  <a:pt x="9068" y="716"/>
                  <a:pt x="8860" y="756"/>
                </a:cubicBezTo>
                <a:lnTo>
                  <a:pt x="8781" y="756"/>
                </a:lnTo>
                <a:cubicBezTo>
                  <a:pt x="8533" y="716"/>
                  <a:pt x="8325" y="637"/>
                  <a:pt x="8117" y="508"/>
                </a:cubicBezTo>
                <a:cubicBezTo>
                  <a:pt x="7830" y="350"/>
                  <a:pt x="7583" y="182"/>
                  <a:pt x="7256" y="102"/>
                </a:cubicBezTo>
                <a:cubicBezTo>
                  <a:pt x="7100" y="32"/>
                  <a:pt x="6955" y="0"/>
                  <a:pt x="68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840C75-7BB9-46ED-853C-0F17EAF6D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8F3E8B5-477F-42C4-A7F2-2005C1F0B907}"/>
              </a:ext>
            </a:extLst>
          </p:cNvPr>
          <p:cNvSpPr/>
          <p:nvPr/>
        </p:nvSpPr>
        <p:spPr>
          <a:xfrm>
            <a:off x="269830" y="234543"/>
            <a:ext cx="8375904" cy="46744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38FF51-6715-40B7-AFF7-B08FF86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95" y="819302"/>
            <a:ext cx="7294924" cy="321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6349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1" name="Google Shape;3901;p37"/>
          <p:cNvGrpSpPr/>
          <p:nvPr/>
        </p:nvGrpSpPr>
        <p:grpSpPr>
          <a:xfrm flipH="1">
            <a:off x="8087864" y="365600"/>
            <a:ext cx="392886" cy="472196"/>
            <a:chOff x="7700189" y="812975"/>
            <a:chExt cx="392886" cy="472196"/>
          </a:xfrm>
        </p:grpSpPr>
        <p:sp>
          <p:nvSpPr>
            <p:cNvPr id="3902" name="Google Shape;3902;p37"/>
            <p:cNvSpPr/>
            <p:nvPr/>
          </p:nvSpPr>
          <p:spPr>
            <a:xfrm>
              <a:off x="7788272" y="812975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37"/>
            <p:cNvSpPr/>
            <p:nvPr/>
          </p:nvSpPr>
          <p:spPr>
            <a:xfrm>
              <a:off x="7703710" y="1149501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37"/>
            <p:cNvSpPr/>
            <p:nvPr/>
          </p:nvSpPr>
          <p:spPr>
            <a:xfrm>
              <a:off x="7901041" y="857016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37"/>
            <p:cNvSpPr/>
            <p:nvPr/>
          </p:nvSpPr>
          <p:spPr>
            <a:xfrm>
              <a:off x="8061372" y="948634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37"/>
            <p:cNvSpPr/>
            <p:nvPr/>
          </p:nvSpPr>
          <p:spPr>
            <a:xfrm>
              <a:off x="7737190" y="1156542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37"/>
            <p:cNvSpPr/>
            <p:nvPr/>
          </p:nvSpPr>
          <p:spPr>
            <a:xfrm>
              <a:off x="7700189" y="1232311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37"/>
            <p:cNvSpPr/>
            <p:nvPr/>
          </p:nvSpPr>
          <p:spPr>
            <a:xfrm>
              <a:off x="7716038" y="1235831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9" name="Google Shape;3909;p37"/>
          <p:cNvSpPr txBox="1">
            <a:spLocks noGrp="1"/>
          </p:cNvSpPr>
          <p:nvPr>
            <p:ph type="title" idx="4294967295"/>
          </p:nvPr>
        </p:nvSpPr>
        <p:spPr>
          <a:xfrm>
            <a:off x="480060" y="1303760"/>
            <a:ext cx="8732838" cy="23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400">
                <a:solidFill>
                  <a:schemeClr val="tx2">
                    <a:lumMod val="75000"/>
                  </a:schemeClr>
                </a:solidFill>
              </a:rPr>
              <a:t>BYE BYE!!!</a:t>
            </a:r>
            <a:endParaRPr sz="1440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10" name="Google Shape;3910;p37"/>
          <p:cNvGrpSpPr/>
          <p:nvPr/>
        </p:nvGrpSpPr>
        <p:grpSpPr>
          <a:xfrm rot="-5840890">
            <a:off x="3396667" y="1175737"/>
            <a:ext cx="392891" cy="472202"/>
            <a:chOff x="7802545" y="806791"/>
            <a:chExt cx="392886" cy="472196"/>
          </a:xfrm>
        </p:grpSpPr>
        <p:sp>
          <p:nvSpPr>
            <p:cNvPr id="3911" name="Google Shape;3911;p37"/>
            <p:cNvSpPr/>
            <p:nvPr/>
          </p:nvSpPr>
          <p:spPr>
            <a:xfrm>
              <a:off x="7890627" y="806791"/>
              <a:ext cx="304803" cy="294228"/>
            </a:xfrm>
            <a:custGeom>
              <a:avLst/>
              <a:gdLst/>
              <a:ahLst/>
              <a:cxnLst/>
              <a:rect l="l" t="t" r="r" b="b"/>
              <a:pathLst>
                <a:path w="20522" h="19810" extrusionOk="0">
                  <a:moveTo>
                    <a:pt x="1069" y="9134"/>
                  </a:moveTo>
                  <a:cubicBezTo>
                    <a:pt x="475" y="10083"/>
                    <a:pt x="1" y="11150"/>
                    <a:pt x="1" y="12218"/>
                  </a:cubicBezTo>
                  <a:cubicBezTo>
                    <a:pt x="1" y="13879"/>
                    <a:pt x="1069" y="15302"/>
                    <a:pt x="2017" y="16607"/>
                  </a:cubicBezTo>
                  <a:cubicBezTo>
                    <a:pt x="3085" y="17912"/>
                    <a:pt x="4271" y="19335"/>
                    <a:pt x="5813" y="19691"/>
                  </a:cubicBezTo>
                  <a:cubicBezTo>
                    <a:pt x="7118" y="19810"/>
                    <a:pt x="8423" y="19335"/>
                    <a:pt x="9609" y="18742"/>
                  </a:cubicBezTo>
                  <a:cubicBezTo>
                    <a:pt x="11388" y="17912"/>
                    <a:pt x="13168" y="17081"/>
                    <a:pt x="14947" y="16251"/>
                  </a:cubicBezTo>
                  <a:cubicBezTo>
                    <a:pt x="16489" y="15658"/>
                    <a:pt x="18031" y="14828"/>
                    <a:pt x="18980" y="13641"/>
                  </a:cubicBezTo>
                  <a:cubicBezTo>
                    <a:pt x="20522" y="11506"/>
                    <a:pt x="20047" y="8304"/>
                    <a:pt x="18268" y="6169"/>
                  </a:cubicBezTo>
                  <a:cubicBezTo>
                    <a:pt x="13168" y="0"/>
                    <a:pt x="4746" y="3203"/>
                    <a:pt x="1069" y="9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37"/>
            <p:cNvSpPr/>
            <p:nvPr/>
          </p:nvSpPr>
          <p:spPr>
            <a:xfrm>
              <a:off x="7806065" y="1143317"/>
              <a:ext cx="77530" cy="77530"/>
            </a:xfrm>
            <a:custGeom>
              <a:avLst/>
              <a:gdLst/>
              <a:ahLst/>
              <a:cxnLst/>
              <a:rect l="l" t="t" r="r" b="b"/>
              <a:pathLst>
                <a:path w="5220" h="5220" extrusionOk="0">
                  <a:moveTo>
                    <a:pt x="2966" y="238"/>
                  </a:moveTo>
                  <a:cubicBezTo>
                    <a:pt x="1542" y="0"/>
                    <a:pt x="0" y="1305"/>
                    <a:pt x="238" y="2847"/>
                  </a:cubicBezTo>
                  <a:cubicBezTo>
                    <a:pt x="356" y="4271"/>
                    <a:pt x="2135" y="5220"/>
                    <a:pt x="3440" y="4626"/>
                  </a:cubicBezTo>
                  <a:cubicBezTo>
                    <a:pt x="4745" y="4033"/>
                    <a:pt x="5220" y="2017"/>
                    <a:pt x="4152" y="9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37"/>
            <p:cNvSpPr/>
            <p:nvPr/>
          </p:nvSpPr>
          <p:spPr>
            <a:xfrm>
              <a:off x="8003397" y="850832"/>
              <a:ext cx="151525" cy="72257"/>
            </a:xfrm>
            <a:custGeom>
              <a:avLst/>
              <a:gdLst/>
              <a:ahLst/>
              <a:cxnLst/>
              <a:rect l="l" t="t" r="r" b="b"/>
              <a:pathLst>
                <a:path w="10202" h="4865" extrusionOk="0">
                  <a:moveTo>
                    <a:pt x="1" y="1543"/>
                  </a:moveTo>
                  <a:cubicBezTo>
                    <a:pt x="1" y="1543"/>
                    <a:pt x="3322" y="1"/>
                    <a:pt x="6287" y="1068"/>
                  </a:cubicBezTo>
                  <a:cubicBezTo>
                    <a:pt x="9253" y="2136"/>
                    <a:pt x="10202" y="4864"/>
                    <a:pt x="10202" y="4864"/>
                  </a:cubicBezTo>
                  <a:cubicBezTo>
                    <a:pt x="10202" y="4864"/>
                    <a:pt x="7592" y="119"/>
                    <a:pt x="1" y="1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37"/>
            <p:cNvSpPr/>
            <p:nvPr/>
          </p:nvSpPr>
          <p:spPr>
            <a:xfrm>
              <a:off x="8163728" y="942450"/>
              <a:ext cx="15877" cy="37012"/>
            </a:xfrm>
            <a:custGeom>
              <a:avLst/>
              <a:gdLst/>
              <a:ahLst/>
              <a:cxnLst/>
              <a:rect l="l" t="t" r="r" b="b"/>
              <a:pathLst>
                <a:path w="1069" h="2492" extrusionOk="0">
                  <a:moveTo>
                    <a:pt x="357" y="1"/>
                  </a:moveTo>
                  <a:cubicBezTo>
                    <a:pt x="357" y="1"/>
                    <a:pt x="1068" y="1899"/>
                    <a:pt x="1" y="2492"/>
                  </a:cubicBezTo>
                  <a:cubicBezTo>
                    <a:pt x="1" y="2492"/>
                    <a:pt x="594" y="1187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37"/>
            <p:cNvSpPr/>
            <p:nvPr/>
          </p:nvSpPr>
          <p:spPr>
            <a:xfrm>
              <a:off x="7839545" y="1150357"/>
              <a:ext cx="26437" cy="19397"/>
            </a:xfrm>
            <a:custGeom>
              <a:avLst/>
              <a:gdLst/>
              <a:ahLst/>
              <a:cxnLst/>
              <a:rect l="l" t="t" r="r" b="b"/>
              <a:pathLst>
                <a:path w="1780" h="1306" extrusionOk="0">
                  <a:moveTo>
                    <a:pt x="0" y="357"/>
                  </a:moveTo>
                  <a:cubicBezTo>
                    <a:pt x="0" y="357"/>
                    <a:pt x="1542" y="1"/>
                    <a:pt x="1779" y="1306"/>
                  </a:cubicBezTo>
                  <a:cubicBezTo>
                    <a:pt x="1779" y="1306"/>
                    <a:pt x="1186" y="713"/>
                    <a:pt x="0" y="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37"/>
            <p:cNvSpPr/>
            <p:nvPr/>
          </p:nvSpPr>
          <p:spPr>
            <a:xfrm>
              <a:off x="7802545" y="1226126"/>
              <a:ext cx="49340" cy="52860"/>
            </a:xfrm>
            <a:custGeom>
              <a:avLst/>
              <a:gdLst/>
              <a:ahLst/>
              <a:cxnLst/>
              <a:rect l="l" t="t" r="r" b="b"/>
              <a:pathLst>
                <a:path w="3322" h="3559" extrusionOk="0">
                  <a:moveTo>
                    <a:pt x="237" y="1780"/>
                  </a:moveTo>
                  <a:cubicBezTo>
                    <a:pt x="119" y="831"/>
                    <a:pt x="1424" y="0"/>
                    <a:pt x="2254" y="356"/>
                  </a:cubicBezTo>
                  <a:cubicBezTo>
                    <a:pt x="3203" y="831"/>
                    <a:pt x="3321" y="2136"/>
                    <a:pt x="2610" y="2847"/>
                  </a:cubicBezTo>
                  <a:cubicBezTo>
                    <a:pt x="1898" y="3559"/>
                    <a:pt x="593" y="3440"/>
                    <a:pt x="0" y="26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37"/>
            <p:cNvSpPr/>
            <p:nvPr/>
          </p:nvSpPr>
          <p:spPr>
            <a:xfrm>
              <a:off x="7818393" y="1229646"/>
              <a:ext cx="29972" cy="22917"/>
            </a:xfrm>
            <a:custGeom>
              <a:avLst/>
              <a:gdLst/>
              <a:ahLst/>
              <a:cxnLst/>
              <a:rect l="l" t="t" r="r" b="b"/>
              <a:pathLst>
                <a:path w="2018" h="1543" extrusionOk="0">
                  <a:moveTo>
                    <a:pt x="1" y="594"/>
                  </a:moveTo>
                  <a:cubicBezTo>
                    <a:pt x="1" y="594"/>
                    <a:pt x="475" y="1"/>
                    <a:pt x="1305" y="356"/>
                  </a:cubicBezTo>
                  <a:cubicBezTo>
                    <a:pt x="2017" y="712"/>
                    <a:pt x="1780" y="1543"/>
                    <a:pt x="1780" y="1543"/>
                  </a:cubicBezTo>
                  <a:cubicBezTo>
                    <a:pt x="1780" y="1543"/>
                    <a:pt x="1543" y="950"/>
                    <a:pt x="1068" y="594"/>
                  </a:cubicBezTo>
                  <a:cubicBezTo>
                    <a:pt x="594" y="238"/>
                    <a:pt x="1" y="594"/>
                    <a:pt x="1" y="5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985414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Healthy Meal - Healthy Eating Song - Healthy Habit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23327D62-5629-4FE7-8CD9-D22DAAD07D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17" y="154130"/>
            <a:ext cx="8544151" cy="48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80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5"/>
          <p:cNvSpPr/>
          <p:nvPr/>
        </p:nvSpPr>
        <p:spPr>
          <a:xfrm>
            <a:off x="1529113" y="1733811"/>
            <a:ext cx="1946582" cy="1739021"/>
          </a:xfrm>
          <a:custGeom>
            <a:avLst/>
            <a:gdLst/>
            <a:ahLst/>
            <a:cxnLst/>
            <a:rect l="l" t="t" r="r" b="b"/>
            <a:pathLst>
              <a:path w="27927" h="21305" extrusionOk="0">
                <a:moveTo>
                  <a:pt x="17113" y="0"/>
                </a:moveTo>
                <a:cubicBezTo>
                  <a:pt x="17062" y="0"/>
                  <a:pt x="17010" y="1"/>
                  <a:pt x="16958" y="2"/>
                </a:cubicBezTo>
                <a:cubicBezTo>
                  <a:pt x="16710" y="2"/>
                  <a:pt x="16502" y="41"/>
                  <a:pt x="16295" y="41"/>
                </a:cubicBezTo>
                <a:cubicBezTo>
                  <a:pt x="12949" y="328"/>
                  <a:pt x="9731" y="2269"/>
                  <a:pt x="6930" y="3872"/>
                </a:cubicBezTo>
                <a:cubicBezTo>
                  <a:pt x="4623" y="5199"/>
                  <a:pt x="1485" y="6555"/>
                  <a:pt x="575" y="9237"/>
                </a:cubicBezTo>
                <a:cubicBezTo>
                  <a:pt x="0" y="10891"/>
                  <a:pt x="495" y="12781"/>
                  <a:pt x="1446" y="14227"/>
                </a:cubicBezTo>
                <a:cubicBezTo>
                  <a:pt x="3465" y="17236"/>
                  <a:pt x="6930" y="18850"/>
                  <a:pt x="10315" y="19839"/>
                </a:cubicBezTo>
                <a:cubicBezTo>
                  <a:pt x="12201" y="20419"/>
                  <a:pt x="14688" y="21304"/>
                  <a:pt x="16955" y="21304"/>
                </a:cubicBezTo>
                <a:cubicBezTo>
                  <a:pt x="18056" y="21304"/>
                  <a:pt x="19104" y="21096"/>
                  <a:pt x="20007" y="20542"/>
                </a:cubicBezTo>
                <a:cubicBezTo>
                  <a:pt x="21947" y="19305"/>
                  <a:pt x="22937" y="16909"/>
                  <a:pt x="24046" y="14969"/>
                </a:cubicBezTo>
                <a:cubicBezTo>
                  <a:pt x="25243" y="12870"/>
                  <a:pt x="26976" y="10396"/>
                  <a:pt x="27431" y="7961"/>
                </a:cubicBezTo>
                <a:cubicBezTo>
                  <a:pt x="27926" y="5407"/>
                  <a:pt x="26194" y="3625"/>
                  <a:pt x="24214" y="2308"/>
                </a:cubicBezTo>
                <a:cubicBezTo>
                  <a:pt x="22109" y="931"/>
                  <a:pt x="19615" y="0"/>
                  <a:pt x="171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45"/>
          <p:cNvSpPr txBox="1">
            <a:spLocks noGrp="1"/>
          </p:cNvSpPr>
          <p:nvPr>
            <p:ph type="title"/>
          </p:nvPr>
        </p:nvSpPr>
        <p:spPr>
          <a:xfrm>
            <a:off x="3683688" y="1763250"/>
            <a:ext cx="4436100" cy="604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REVIEW</a:t>
            </a:r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title" idx="2"/>
          </p:nvPr>
        </p:nvSpPr>
        <p:spPr>
          <a:xfrm>
            <a:off x="1763350" y="1971150"/>
            <a:ext cx="1478100" cy="12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39" name="Google Shape;639;p45"/>
          <p:cNvGrpSpPr/>
          <p:nvPr/>
        </p:nvGrpSpPr>
        <p:grpSpPr>
          <a:xfrm>
            <a:off x="6567104" y="2980405"/>
            <a:ext cx="1478070" cy="1784335"/>
            <a:chOff x="6504766" y="3215278"/>
            <a:chExt cx="1304909" cy="1575294"/>
          </a:xfrm>
        </p:grpSpPr>
        <p:grpSp>
          <p:nvGrpSpPr>
            <p:cNvPr id="640" name="Google Shape;640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1" name="Google Shape;641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3" name="Google Shape;643;p45"/>
            <p:cNvGrpSpPr/>
            <p:nvPr/>
          </p:nvGrpSpPr>
          <p:grpSpPr>
            <a:xfrm rot="819412">
              <a:off x="6652960" y="3314884"/>
              <a:ext cx="1008521" cy="1376081"/>
              <a:chOff x="5655900" y="3472826"/>
              <a:chExt cx="1008549" cy="1376120"/>
            </a:xfrm>
          </p:grpSpPr>
          <p:sp>
            <p:nvSpPr>
              <p:cNvPr id="644" name="Google Shape;644;p45"/>
              <p:cNvSpPr/>
              <p:nvPr/>
            </p:nvSpPr>
            <p:spPr>
              <a:xfrm>
                <a:off x="5665708" y="3646201"/>
                <a:ext cx="998741" cy="1202744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7971" extrusionOk="0">
                    <a:moveTo>
                      <a:pt x="4787" y="0"/>
                    </a:moveTo>
                    <a:lnTo>
                      <a:pt x="0" y="5527"/>
                    </a:lnTo>
                    <a:cubicBezTo>
                      <a:pt x="168" y="7156"/>
                      <a:pt x="1706" y="7971"/>
                      <a:pt x="3171" y="7971"/>
                    </a:cubicBezTo>
                    <a:cubicBezTo>
                      <a:pt x="3199" y="7971"/>
                      <a:pt x="3228" y="7970"/>
                      <a:pt x="3257" y="7970"/>
                    </a:cubicBezTo>
                    <a:cubicBezTo>
                      <a:pt x="4136" y="7937"/>
                      <a:pt x="5292" y="7563"/>
                      <a:pt x="5902" y="6854"/>
                    </a:cubicBezTo>
                    <a:cubicBezTo>
                      <a:pt x="6480" y="6138"/>
                      <a:pt x="6619" y="5088"/>
                      <a:pt x="6578" y="4168"/>
                    </a:cubicBezTo>
                    <a:cubicBezTo>
                      <a:pt x="6480" y="2849"/>
                      <a:pt x="5430" y="912"/>
                      <a:pt x="4787" y="0"/>
                    </a:cubicBezTo>
                    <a:close/>
                  </a:path>
                </a:pathLst>
              </a:custGeom>
              <a:solidFill>
                <a:srgbClr val="00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5655900" y="3472826"/>
                <a:ext cx="966752" cy="1313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8708" extrusionOk="0">
                    <a:moveTo>
                      <a:pt x="3384" y="1"/>
                    </a:moveTo>
                    <a:cubicBezTo>
                      <a:pt x="2737" y="1"/>
                      <a:pt x="2075" y="434"/>
                      <a:pt x="1897" y="636"/>
                    </a:cubicBezTo>
                    <a:cubicBezTo>
                      <a:pt x="1694" y="840"/>
                      <a:pt x="1555" y="1116"/>
                      <a:pt x="1425" y="1353"/>
                    </a:cubicBezTo>
                    <a:cubicBezTo>
                      <a:pt x="741" y="2777"/>
                      <a:pt x="33" y="4267"/>
                      <a:pt x="0" y="5830"/>
                    </a:cubicBezTo>
                    <a:cubicBezTo>
                      <a:pt x="0" y="6473"/>
                      <a:pt x="98" y="7116"/>
                      <a:pt x="505" y="7629"/>
                    </a:cubicBezTo>
                    <a:cubicBezTo>
                      <a:pt x="985" y="8239"/>
                      <a:pt x="1759" y="8541"/>
                      <a:pt x="2508" y="8647"/>
                    </a:cubicBezTo>
                    <a:cubicBezTo>
                      <a:pt x="2752" y="8686"/>
                      <a:pt x="2996" y="8707"/>
                      <a:pt x="3237" y="8707"/>
                    </a:cubicBezTo>
                    <a:cubicBezTo>
                      <a:pt x="3801" y="8707"/>
                      <a:pt x="4350" y="8590"/>
                      <a:pt x="4852" y="8305"/>
                    </a:cubicBezTo>
                    <a:cubicBezTo>
                      <a:pt x="6033" y="7596"/>
                      <a:pt x="6138" y="6880"/>
                      <a:pt x="6277" y="5968"/>
                    </a:cubicBezTo>
                    <a:cubicBezTo>
                      <a:pt x="6407" y="4951"/>
                      <a:pt x="6106" y="3933"/>
                      <a:pt x="5731" y="2948"/>
                    </a:cubicBezTo>
                    <a:cubicBezTo>
                      <a:pt x="5528" y="2435"/>
                      <a:pt x="4885" y="677"/>
                      <a:pt x="3997" y="164"/>
                    </a:cubicBezTo>
                    <a:cubicBezTo>
                      <a:pt x="3806" y="47"/>
                      <a:pt x="3596" y="1"/>
                      <a:pt x="3384" y="1"/>
                    </a:cubicBezTo>
                    <a:close/>
                  </a:path>
                </a:pathLst>
              </a:custGeom>
              <a:solidFill>
                <a:srgbClr val="FFF0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5875749" y="4003062"/>
                <a:ext cx="470626" cy="550145"/>
              </a:xfrm>
              <a:custGeom>
                <a:avLst/>
                <a:gdLst/>
                <a:ahLst/>
                <a:cxnLst/>
                <a:rect l="l" t="t" r="r" b="b"/>
                <a:pathLst>
                  <a:path w="3119" h="3646" extrusionOk="0">
                    <a:moveTo>
                      <a:pt x="1612" y="0"/>
                    </a:moveTo>
                    <a:cubicBezTo>
                      <a:pt x="1498" y="0"/>
                      <a:pt x="1371" y="58"/>
                      <a:pt x="1287" y="110"/>
                    </a:cubicBezTo>
                    <a:cubicBezTo>
                      <a:pt x="611" y="484"/>
                      <a:pt x="98" y="1095"/>
                      <a:pt x="66" y="1803"/>
                    </a:cubicBezTo>
                    <a:cubicBezTo>
                      <a:pt x="1" y="2519"/>
                      <a:pt x="440" y="3301"/>
                      <a:pt x="1156" y="3570"/>
                    </a:cubicBezTo>
                    <a:cubicBezTo>
                      <a:pt x="1327" y="3619"/>
                      <a:pt x="1507" y="3645"/>
                      <a:pt x="1685" y="3645"/>
                    </a:cubicBezTo>
                    <a:cubicBezTo>
                      <a:pt x="1888" y="3645"/>
                      <a:pt x="2089" y="3611"/>
                      <a:pt x="2272" y="3537"/>
                    </a:cubicBezTo>
                    <a:cubicBezTo>
                      <a:pt x="2646" y="3366"/>
                      <a:pt x="2915" y="3024"/>
                      <a:pt x="3021" y="2658"/>
                    </a:cubicBezTo>
                    <a:cubicBezTo>
                      <a:pt x="3118" y="2283"/>
                      <a:pt x="3086" y="1876"/>
                      <a:pt x="2988" y="1502"/>
                    </a:cubicBezTo>
                    <a:cubicBezTo>
                      <a:pt x="2850" y="1127"/>
                      <a:pt x="2646" y="753"/>
                      <a:pt x="2337" y="452"/>
                    </a:cubicBezTo>
                    <a:cubicBezTo>
                      <a:pt x="2174" y="248"/>
                      <a:pt x="1971" y="77"/>
                      <a:pt x="1726" y="12"/>
                    </a:cubicBezTo>
                    <a:lnTo>
                      <a:pt x="1694" y="12"/>
                    </a:lnTo>
                    <a:cubicBezTo>
                      <a:pt x="1668" y="4"/>
                      <a:pt x="1640" y="0"/>
                      <a:pt x="1612" y="0"/>
                    </a:cubicBezTo>
                    <a:close/>
                  </a:path>
                </a:pathLst>
              </a:custGeom>
              <a:solidFill>
                <a:srgbClr val="0F00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6043994" y="3702635"/>
                <a:ext cx="51755" cy="50548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35" extrusionOk="0">
                    <a:moveTo>
                      <a:pt x="172" y="1"/>
                    </a:moveTo>
                    <a:cubicBezTo>
                      <a:pt x="107" y="1"/>
                      <a:pt x="1" y="66"/>
                      <a:pt x="1" y="171"/>
                    </a:cubicBezTo>
                    <a:cubicBezTo>
                      <a:pt x="1" y="237"/>
                      <a:pt x="74" y="334"/>
                      <a:pt x="139" y="334"/>
                    </a:cubicBezTo>
                    <a:cubicBezTo>
                      <a:pt x="245" y="334"/>
                      <a:pt x="310" y="269"/>
                      <a:pt x="310" y="204"/>
                    </a:cubicBezTo>
                    <a:cubicBezTo>
                      <a:pt x="343" y="98"/>
                      <a:pt x="278" y="1"/>
                      <a:pt x="172" y="1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6367053" y="3937273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66" y="0"/>
                      <a:pt x="1" y="74"/>
                      <a:pt x="1" y="139"/>
                    </a:cubicBezTo>
                    <a:cubicBezTo>
                      <a:pt x="1" y="245"/>
                      <a:pt x="33" y="342"/>
                      <a:pt x="139" y="342"/>
                    </a:cubicBezTo>
                    <a:cubicBezTo>
                      <a:pt x="237" y="342"/>
                      <a:pt x="302" y="277"/>
                      <a:pt x="302" y="171"/>
                    </a:cubicBezTo>
                    <a:cubicBezTo>
                      <a:pt x="343" y="106"/>
                      <a:pt x="269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6473885" y="4244339"/>
                <a:ext cx="51755" cy="5175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72" y="0"/>
                    </a:moveTo>
                    <a:cubicBezTo>
                      <a:pt x="107" y="0"/>
                      <a:pt x="1" y="74"/>
                      <a:pt x="1" y="139"/>
                    </a:cubicBezTo>
                    <a:cubicBezTo>
                      <a:pt x="1" y="245"/>
                      <a:pt x="74" y="342"/>
                      <a:pt x="139" y="342"/>
                    </a:cubicBezTo>
                    <a:cubicBezTo>
                      <a:pt x="245" y="342"/>
                      <a:pt x="310" y="277"/>
                      <a:pt x="310" y="171"/>
                    </a:cubicBezTo>
                    <a:cubicBezTo>
                      <a:pt x="343" y="106"/>
                      <a:pt x="278" y="0"/>
                      <a:pt x="172" y="0"/>
                    </a:cubicBezTo>
                    <a:close/>
                  </a:path>
                </a:pathLst>
              </a:custGeom>
              <a:solidFill>
                <a:srgbClr val="007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0" name="Google Shape;650;p45"/>
          <p:cNvSpPr/>
          <p:nvPr/>
        </p:nvSpPr>
        <p:spPr>
          <a:xfrm>
            <a:off x="3683700" y="2590163"/>
            <a:ext cx="830289" cy="130848"/>
          </a:xfrm>
          <a:custGeom>
            <a:avLst/>
            <a:gdLst/>
            <a:ahLst/>
            <a:cxnLst/>
            <a:rect l="l" t="t" r="r" b="b"/>
            <a:pathLst>
              <a:path w="12031" h="1896" extrusionOk="0">
                <a:moveTo>
                  <a:pt x="6809" y="0"/>
                </a:moveTo>
                <a:cubicBezTo>
                  <a:pt x="6687" y="0"/>
                  <a:pt x="6565" y="22"/>
                  <a:pt x="6435" y="63"/>
                </a:cubicBezTo>
                <a:cubicBezTo>
                  <a:pt x="6227" y="102"/>
                  <a:pt x="6019" y="221"/>
                  <a:pt x="5851" y="389"/>
                </a:cubicBezTo>
                <a:cubicBezTo>
                  <a:pt x="5732" y="508"/>
                  <a:pt x="5603" y="637"/>
                  <a:pt x="5445" y="716"/>
                </a:cubicBezTo>
                <a:cubicBezTo>
                  <a:pt x="5285" y="845"/>
                  <a:pt x="5126" y="899"/>
                  <a:pt x="4948" y="899"/>
                </a:cubicBezTo>
                <a:cubicBezTo>
                  <a:pt x="4895" y="899"/>
                  <a:pt x="4839" y="894"/>
                  <a:pt x="4781" y="884"/>
                </a:cubicBezTo>
                <a:cubicBezTo>
                  <a:pt x="4613" y="845"/>
                  <a:pt x="4455" y="716"/>
                  <a:pt x="4286" y="637"/>
                </a:cubicBezTo>
                <a:cubicBezTo>
                  <a:pt x="4039" y="469"/>
                  <a:pt x="3752" y="310"/>
                  <a:pt x="3465" y="182"/>
                </a:cubicBezTo>
                <a:cubicBezTo>
                  <a:pt x="3312" y="120"/>
                  <a:pt x="3159" y="87"/>
                  <a:pt x="3010" y="87"/>
                </a:cubicBezTo>
                <a:cubicBezTo>
                  <a:pt x="2755" y="87"/>
                  <a:pt x="2513" y="183"/>
                  <a:pt x="2307" y="389"/>
                </a:cubicBezTo>
                <a:cubicBezTo>
                  <a:pt x="2178" y="469"/>
                  <a:pt x="2020" y="637"/>
                  <a:pt x="1891" y="716"/>
                </a:cubicBezTo>
                <a:cubicBezTo>
                  <a:pt x="1683" y="964"/>
                  <a:pt x="1396" y="1092"/>
                  <a:pt x="1109" y="1092"/>
                </a:cubicBezTo>
                <a:cubicBezTo>
                  <a:pt x="901" y="1092"/>
                  <a:pt x="693" y="1053"/>
                  <a:pt x="495" y="1053"/>
                </a:cubicBezTo>
                <a:cubicBezTo>
                  <a:pt x="366" y="1053"/>
                  <a:pt x="248" y="1053"/>
                  <a:pt x="158" y="1092"/>
                </a:cubicBezTo>
                <a:cubicBezTo>
                  <a:pt x="0" y="1211"/>
                  <a:pt x="0" y="1459"/>
                  <a:pt x="119" y="1627"/>
                </a:cubicBezTo>
                <a:cubicBezTo>
                  <a:pt x="158" y="1666"/>
                  <a:pt x="248" y="1706"/>
                  <a:pt x="287" y="1706"/>
                </a:cubicBezTo>
                <a:cubicBezTo>
                  <a:pt x="366" y="1746"/>
                  <a:pt x="446" y="1746"/>
                  <a:pt x="535" y="1795"/>
                </a:cubicBezTo>
                <a:cubicBezTo>
                  <a:pt x="735" y="1827"/>
                  <a:pt x="961" y="1885"/>
                  <a:pt x="1171" y="1885"/>
                </a:cubicBezTo>
                <a:cubicBezTo>
                  <a:pt x="1221" y="1885"/>
                  <a:pt x="1269" y="1882"/>
                  <a:pt x="1317" y="1874"/>
                </a:cubicBezTo>
                <a:cubicBezTo>
                  <a:pt x="1683" y="1835"/>
                  <a:pt x="2020" y="1627"/>
                  <a:pt x="2346" y="1419"/>
                </a:cubicBezTo>
                <a:cubicBezTo>
                  <a:pt x="2475" y="1300"/>
                  <a:pt x="2594" y="1171"/>
                  <a:pt x="2762" y="1053"/>
                </a:cubicBezTo>
                <a:cubicBezTo>
                  <a:pt x="2836" y="997"/>
                  <a:pt x="2930" y="961"/>
                  <a:pt x="3019" y="961"/>
                </a:cubicBezTo>
                <a:cubicBezTo>
                  <a:pt x="3072" y="961"/>
                  <a:pt x="3123" y="974"/>
                  <a:pt x="3168" y="1003"/>
                </a:cubicBezTo>
                <a:cubicBezTo>
                  <a:pt x="3297" y="1003"/>
                  <a:pt x="3376" y="1053"/>
                  <a:pt x="3504" y="1092"/>
                </a:cubicBezTo>
                <a:cubicBezTo>
                  <a:pt x="3791" y="1211"/>
                  <a:pt x="4039" y="1379"/>
                  <a:pt x="4326" y="1459"/>
                </a:cubicBezTo>
                <a:cubicBezTo>
                  <a:pt x="4532" y="1553"/>
                  <a:pt x="4738" y="1596"/>
                  <a:pt x="4940" y="1596"/>
                </a:cubicBezTo>
                <a:cubicBezTo>
                  <a:pt x="5184" y="1596"/>
                  <a:pt x="5421" y="1533"/>
                  <a:pt x="5643" y="1419"/>
                </a:cubicBezTo>
                <a:cubicBezTo>
                  <a:pt x="5890" y="1340"/>
                  <a:pt x="6098" y="1171"/>
                  <a:pt x="6306" y="1053"/>
                </a:cubicBezTo>
                <a:cubicBezTo>
                  <a:pt x="6474" y="964"/>
                  <a:pt x="6593" y="924"/>
                  <a:pt x="6761" y="924"/>
                </a:cubicBezTo>
                <a:cubicBezTo>
                  <a:pt x="6930" y="924"/>
                  <a:pt x="7048" y="964"/>
                  <a:pt x="7177" y="1003"/>
                </a:cubicBezTo>
                <a:cubicBezTo>
                  <a:pt x="7504" y="1132"/>
                  <a:pt x="7830" y="1251"/>
                  <a:pt x="8117" y="1379"/>
                </a:cubicBezTo>
                <a:cubicBezTo>
                  <a:pt x="8343" y="1444"/>
                  <a:pt x="8568" y="1488"/>
                  <a:pt x="8786" y="1488"/>
                </a:cubicBezTo>
                <a:cubicBezTo>
                  <a:pt x="8970" y="1488"/>
                  <a:pt x="9148" y="1456"/>
                  <a:pt x="9315" y="1379"/>
                </a:cubicBezTo>
                <a:cubicBezTo>
                  <a:pt x="9523" y="1300"/>
                  <a:pt x="9731" y="1171"/>
                  <a:pt x="9939" y="1092"/>
                </a:cubicBezTo>
                <a:cubicBezTo>
                  <a:pt x="10054" y="1041"/>
                  <a:pt x="10169" y="1016"/>
                  <a:pt x="10285" y="1016"/>
                </a:cubicBezTo>
                <a:cubicBezTo>
                  <a:pt x="10456" y="1016"/>
                  <a:pt x="10628" y="1071"/>
                  <a:pt x="10800" y="1171"/>
                </a:cubicBezTo>
                <a:cubicBezTo>
                  <a:pt x="11048" y="1379"/>
                  <a:pt x="11295" y="1548"/>
                  <a:pt x="11543" y="1746"/>
                </a:cubicBezTo>
                <a:cubicBezTo>
                  <a:pt x="11582" y="1795"/>
                  <a:pt x="11671" y="1874"/>
                  <a:pt x="11711" y="1874"/>
                </a:cubicBezTo>
                <a:cubicBezTo>
                  <a:pt x="11741" y="1889"/>
                  <a:pt x="11771" y="1895"/>
                  <a:pt x="11799" y="1895"/>
                </a:cubicBezTo>
                <a:cubicBezTo>
                  <a:pt x="11930" y="1895"/>
                  <a:pt x="12030" y="1758"/>
                  <a:pt x="11998" y="1587"/>
                </a:cubicBezTo>
                <a:cubicBezTo>
                  <a:pt x="11998" y="1548"/>
                  <a:pt x="11998" y="1459"/>
                  <a:pt x="11958" y="1379"/>
                </a:cubicBezTo>
                <a:cubicBezTo>
                  <a:pt x="11750" y="964"/>
                  <a:pt x="11463" y="637"/>
                  <a:pt x="11087" y="389"/>
                </a:cubicBezTo>
                <a:cubicBezTo>
                  <a:pt x="10861" y="218"/>
                  <a:pt x="10615" y="127"/>
                  <a:pt x="10361" y="127"/>
                </a:cubicBezTo>
                <a:cubicBezTo>
                  <a:pt x="10248" y="127"/>
                  <a:pt x="10134" y="145"/>
                  <a:pt x="10018" y="182"/>
                </a:cubicBezTo>
                <a:cubicBezTo>
                  <a:pt x="9810" y="261"/>
                  <a:pt x="9602" y="389"/>
                  <a:pt x="9404" y="508"/>
                </a:cubicBezTo>
                <a:cubicBezTo>
                  <a:pt x="9236" y="637"/>
                  <a:pt x="9068" y="716"/>
                  <a:pt x="8860" y="756"/>
                </a:cubicBezTo>
                <a:lnTo>
                  <a:pt x="8781" y="756"/>
                </a:lnTo>
                <a:cubicBezTo>
                  <a:pt x="8533" y="716"/>
                  <a:pt x="8325" y="637"/>
                  <a:pt x="8117" y="508"/>
                </a:cubicBezTo>
                <a:cubicBezTo>
                  <a:pt x="7830" y="350"/>
                  <a:pt x="7583" y="182"/>
                  <a:pt x="7256" y="102"/>
                </a:cubicBezTo>
                <a:cubicBezTo>
                  <a:pt x="7100" y="32"/>
                  <a:pt x="6955" y="0"/>
                  <a:pt x="68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75B803A-4402-4C94-9EA6-0DEB062FA3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 descr="http://1papacaio.com.br/modules/Cliparts/gallery/cliparts_cartoons/cliparts_nick/dora/dora00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1570"/>
            <a:ext cx="2949162" cy="377735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1437634"/>
            <a:ext cx="3657298" cy="1965797"/>
          </a:xfrm>
          <a:prstGeom prst="rect">
            <a:avLst/>
          </a:prstGeom>
        </p:spPr>
      </p:pic>
      <p:pic>
        <p:nvPicPr>
          <p:cNvPr id="1032" name="Picture 8" descr="http://mamanyc.net/wp-content/uploads/2012/09/Boots-The-Monkey-Dora-Explorer-279x300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6" y="2949792"/>
            <a:ext cx="2341958" cy="18886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7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Beep_right.wav"/>
          </p:stSnd>
        </p:sndAc>
      </p:transition>
    </mc:Choice>
    <mc:Fallback xmlns="">
      <p:transition spd="slow">
        <p:fade/>
        <p:sndAc>
          <p:stSnd>
            <p:snd r:embed="rId7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9552" y="4029912"/>
            <a:ext cx="2370270" cy="810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_tradnl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124849" y="4029912"/>
            <a:ext cx="2358752" cy="81009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chicken</a:t>
            </a:r>
            <a:endParaRPr lang="es-ES_tradnl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567" y="4154637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98" y="4140533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3335756" y="4019721"/>
            <a:ext cx="2362782" cy="8202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egg</a:t>
            </a:r>
            <a:endParaRPr lang="es-ES_tradnl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26" y="4205292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10293" y="1541431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263908" y="1057521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40551" y="390731"/>
            <a:ext cx="4083296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209" y="420400"/>
            <a:ext cx="3736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What would you like to eat?</a:t>
            </a:r>
          </a:p>
          <a:p>
            <a:pPr algn="ctr" defTabSz="685800">
              <a:buClrTx/>
            </a:pPr>
            <a:r>
              <a:rPr lang="en-US" sz="18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I'd like some.....,please.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>
            <a:off x="5570864" y="734472"/>
            <a:ext cx="1913904" cy="1837278"/>
          </a:xfrm>
          <a:prstGeom prst="round2SameRect">
            <a:avLst>
              <a:gd name="adj1" fmla="val 16667"/>
              <a:gd name="adj2" fmla="val 50000"/>
            </a:avLst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36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Beep_right.wav"/>
          </p:stSnd>
        </p:sndAc>
      </p:transition>
    </mc:Choice>
    <mc:Fallback xmlns="">
      <p:transition spd="slow">
        <p:fade/>
        <p:sndAc>
          <p:stSnd>
            <p:snd r:embed="rId20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104218" y="4274677"/>
            <a:ext cx="2507231" cy="4936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some egg.</a:t>
            </a:r>
            <a:endParaRPr lang="es-ES_tradnl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67" y="4133756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5223760" y="4274677"/>
            <a:ext cx="2660609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some water</a:t>
            </a:r>
            <a:endParaRPr lang="es-ES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12" y="4065334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175414" y="1624540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429029" y="1186365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9553" y="297679"/>
            <a:ext cx="4083296" cy="74048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8209" y="420400"/>
            <a:ext cx="3736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What would you like to eat? 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6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eep_right.wav"/>
          </p:stSnd>
        </p:sndAc>
      </p:transition>
    </mc:Choice>
    <mc:Fallback xmlns="">
      <p:transition spd="slow">
        <p:circle/>
        <p:sndAc>
          <p:stSnd>
            <p:snd r:embed="rId21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49294" y="4143246"/>
            <a:ext cx="3647296" cy="6336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some bread,please.</a:t>
            </a:r>
            <a:endParaRPr lang="es-ES_tradnl" sz="18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90" y="3905335"/>
            <a:ext cx="552897" cy="4758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4544656" y="4098426"/>
            <a:ext cx="3647296" cy="7412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I'd like some meat, please.</a:t>
            </a:r>
            <a:endParaRPr lang="es-ES" sz="18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70" y="4050382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227794" y="1390300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5" y="2340214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40551" y="390731"/>
            <a:ext cx="2799761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'd like some bread, please.">
            <a:hlinkClick r:id="" action="ppaction://media"/>
            <a:extLst>
              <a:ext uri="{FF2B5EF4-FFF2-40B4-BE49-F238E27FC236}">
                <a16:creationId xmlns:a16="http://schemas.microsoft.com/office/drawing/2014/main" xmlns="" id="{D3A83D92-431D-47B6-A2E6-0948D590E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40567" y="175871"/>
            <a:ext cx="1039920" cy="10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eep_right.wav"/>
          </p:stSnd>
        </p:sndAc>
      </p:transition>
    </mc:Choice>
    <mc:Fallback xmlns="">
      <p:transition spd="slow">
        <p:circle/>
        <p:sndAc>
          <p:stSnd>
            <p:snd r:embed="rId21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3 Marco"/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s-E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9552" y="4337682"/>
            <a:ext cx="2370270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es-ES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392624" y="4337682"/>
            <a:ext cx="2358752" cy="4936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water</a:t>
            </a:r>
            <a:endParaRPr lang="es-ES_tradnl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27" y="4154637"/>
            <a:ext cx="552897" cy="4153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298" y="4140533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6124850" y="4274677"/>
            <a:ext cx="2362782" cy="502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" sz="2100" b="1" kern="120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juice</a:t>
            </a:r>
            <a:endParaRPr lang="es-ES" sz="2100" b="1" kern="1200" dirty="0"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209" y="4065334"/>
            <a:ext cx="558248" cy="4186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Flecha derecha">
            <a:hlinkClick r:id="" action="ppaction://hlinkshowjump?jump=nextslide"/>
          </p:cNvPr>
          <p:cNvSpPr/>
          <p:nvPr/>
        </p:nvSpPr>
        <p:spPr>
          <a:xfrm>
            <a:off x="7884369" y="303789"/>
            <a:ext cx="792088" cy="43175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200" b="1" kern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NEXT</a:t>
            </a:r>
            <a:endParaRPr lang="es-ES" sz="12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4" name="Picture 2" descr="http://www.paperdollsbygail.com/DoraExplor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062" y1="18653" x2="4669" y2="45855"/>
                        <a14:foregroundMark x1="5447" y1="23316" x2="11673" y2="16062"/>
                        <a14:foregroundMark x1="15175" y1="14508" x2="30739" y2="14508"/>
                        <a14:foregroundMark x1="35798" y1="11399" x2="36965" y2="5181"/>
                        <a14:foregroundMark x1="38911" y1="1554" x2="56809" y2="1554"/>
                        <a14:foregroundMark x1="61479" y1="3368" x2="80545" y2="10363"/>
                        <a14:foregroundMark x1="41634" y1="7513" x2="30350" y2="18135"/>
                        <a14:foregroundMark x1="49027" y1="10622" x2="27237" y2="22798"/>
                        <a14:foregroundMark x1="19455" y1="23057" x2="15175" y2="45855"/>
                        <a14:foregroundMark x1="66926" y1="14508" x2="37354" y2="29016"/>
                        <a14:foregroundMark x1="8560" y1="46632" x2="27626" y2="44819"/>
                        <a14:foregroundMark x1="74708" y1="12953" x2="76265" y2="18912"/>
                        <a14:foregroundMark x1="84047" y1="15544" x2="73152" y2="29275"/>
                        <a14:foregroundMark x1="47860" y1="94560" x2="43191" y2="91710"/>
                        <a14:foregroundMark x1="38911" y1="89119" x2="36965" y2="92746"/>
                        <a14:foregroundMark x1="38911" y1="93523" x2="42023" y2="96891"/>
                        <a14:foregroundMark x1="36576" y1="95337" x2="42023" y2="97927"/>
                        <a14:foregroundMark x1="45136" y1="98705" x2="48249" y2="98705"/>
                        <a14:foregroundMark x1="56420" y1="87565" x2="53307" y2="90933"/>
                        <a14:foregroundMark x1="59144" y1="89637" x2="67704" y2="96891"/>
                        <a14:foregroundMark x1="64202" y1="90155" x2="70039" y2="92746"/>
                        <a14:foregroundMark x1="50973" y1="8290" x2="49805" y2="11917"/>
                        <a14:foregroundMark x1="43580" y1="98187" x2="51751" y2="98964"/>
                        <a14:backgroundMark x1="57977" y1="77461" x2="57977" y2="7746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8832" y="1674456"/>
            <a:ext cx="2250155" cy="2355457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177800" dist="38100" algn="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hdwpapers.com/download/dora_explorer_wallpaper-800x60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2375" r="76875">
                        <a14:backgroundMark x1="45125" y1="79833" x2="45125" y2="7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66" r="23094"/>
          <a:stretch/>
        </p:blipFill>
        <p:spPr bwMode="auto">
          <a:xfrm>
            <a:off x="2010293" y="1541431"/>
            <a:ext cx="2507231" cy="261456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_FHzhz1gm0TM/SrGzRT-njcI/AAAAAAAACIo/8kkKdU4rVj8/s320/boots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6715" y1="20979" x2="53140" y2="24825"/>
                        <a14:foregroundMark x1="74879" y1="61888" x2="81643" y2="51049"/>
                        <a14:foregroundMark x1="29952" y1="83217" x2="35266" y2="89860"/>
                        <a14:foregroundMark x1="62802" y1="84266" x2="73913" y2="9545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26859"/>
            <a:ext cx="1440663" cy="1492862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6st.org/Dora-boots-monkey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6810" y1="27638" x2="48466" y2="27638"/>
                        <a14:backgroundMark x1="38650" y1="18090" x2="38650" y2="1809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4" y="2463739"/>
            <a:ext cx="1834234" cy="1679507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27 Llamada ovalada"/>
          <p:cNvSpPr/>
          <p:nvPr/>
        </p:nvSpPr>
        <p:spPr>
          <a:xfrm>
            <a:off x="3090633" y="865962"/>
            <a:ext cx="2250760" cy="656150"/>
          </a:xfrm>
          <a:prstGeom prst="wedgeEllipseCallout">
            <a:avLst>
              <a:gd name="adj1" fmla="val -30682"/>
              <a:gd name="adj2" fmla="val 878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We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did</a:t>
            </a:r>
            <a:r>
              <a:rPr lang="es-ES_tradnl" sz="18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/>
              </a:rPr>
              <a:t>it!</a:t>
            </a:r>
            <a:endParaRPr lang="es-ES" sz="18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04589" y="427030"/>
            <a:ext cx="2799761" cy="617032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2781" y="307464"/>
            <a:ext cx="302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  <a:p>
            <a:pPr algn="ctr" defTabSz="685800">
              <a:buClrTx/>
            </a:pPr>
            <a:r>
              <a:rPr lang="en-US" sz="1800" kern="120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I'd like some.....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ound Same Side Corner Rectangle 17"/>
          <p:cNvSpPr/>
          <p:nvPr/>
        </p:nvSpPr>
        <p:spPr>
          <a:xfrm>
            <a:off x="5556013" y="915850"/>
            <a:ext cx="2002706" cy="1517211"/>
          </a:xfrm>
          <a:prstGeom prst="round2SameRect">
            <a:avLst/>
          </a:pr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3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eep_right.wav"/>
          </p:stSnd>
        </p:sndAc>
      </p:transition>
    </mc:Choice>
    <mc:Fallback xmlns="">
      <p:transition spd="slow">
        <p:circle/>
        <p:sndAc>
          <p:stSnd>
            <p:snd r:embed="rId20" name="Beep_righ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3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ra_did_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About me: My Favorite Food by Slidesgo">
  <a:themeElements>
    <a:clrScheme name="Simple Light">
      <a:dk1>
        <a:srgbClr val="FFF0D7"/>
      </a:dk1>
      <a:lt1>
        <a:srgbClr val="FBBD2A"/>
      </a:lt1>
      <a:dk2>
        <a:srgbClr val="FF8054"/>
      </a:dk2>
      <a:lt2>
        <a:srgbClr val="F291B0"/>
      </a:lt2>
      <a:accent1>
        <a:srgbClr val="007A49"/>
      </a:accent1>
      <a:accent2>
        <a:srgbClr val="00D6DE"/>
      </a:accent2>
      <a:accent3>
        <a:srgbClr val="4096D8"/>
      </a:accent3>
      <a:accent4>
        <a:srgbClr val="0F0045"/>
      </a:accent4>
      <a:accent5>
        <a:srgbClr val="FFFFFF"/>
      </a:accent5>
      <a:accent6>
        <a:srgbClr val="FFFFFF"/>
      </a:accent6>
      <a:hlink>
        <a:srgbClr val="0F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</TotalTime>
  <Words>180</Words>
  <Application>Microsoft Office PowerPoint</Application>
  <PresentationFormat>On-screen Show (16:9)</PresentationFormat>
  <Paragraphs>64</Paragraphs>
  <Slides>21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Aharoni</vt:lpstr>
      <vt:lpstr>Changa One</vt:lpstr>
      <vt:lpstr>Sen</vt:lpstr>
      <vt:lpstr>About me: My Favorite Food by Slidesgo</vt:lpstr>
      <vt:lpstr>Tema de Office</vt:lpstr>
      <vt:lpstr>Unit 15: AT THE DINING TABLE</vt:lpstr>
      <vt:lpstr>WARM UP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&amp; READ</vt:lpstr>
      <vt:lpstr>PowerPoint Presentation</vt:lpstr>
      <vt:lpstr>PowerPoint Presentation</vt:lpstr>
      <vt:lpstr>ACTIVITY</vt:lpstr>
      <vt:lpstr>PowerPoint Presentation</vt:lpstr>
      <vt:lpstr>BYE BYE!!!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dc:description>9Slide.vn</dc:description>
  <cp:lastModifiedBy>DUC</cp:lastModifiedBy>
  <cp:revision>6</cp:revision>
  <dcterms:modified xsi:type="dcterms:W3CDTF">2022-11-06T16:24:24Z</dcterms:modified>
  <cp:category>9Slide.vn</cp:category>
</cp:coreProperties>
</file>