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</p:sldMasterIdLst>
  <p:notesMasterIdLst>
    <p:notesMasterId r:id="rId22"/>
  </p:notesMasterIdLst>
  <p:sldIdLst>
    <p:sldId id="256" r:id="rId3"/>
    <p:sldId id="258" r:id="rId4"/>
    <p:sldId id="319" r:id="rId5"/>
    <p:sldId id="336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7" r:id="rId17"/>
    <p:sldId id="323" r:id="rId18"/>
    <p:sldId id="325" r:id="rId19"/>
    <p:sldId id="324" r:id="rId20"/>
    <p:sldId id="263" r:id="rId21"/>
  </p:sldIdLst>
  <p:sldSz cx="9144000" cy="5143500" type="screen16x9"/>
  <p:notesSz cx="6858000" cy="9144000"/>
  <p:embeddedFontLst>
    <p:embeddedFont>
      <p:font typeface="Itim" charset="-34"/>
      <p:regular r:id="rId23"/>
    </p:embeddedFont>
    <p:embeddedFont>
      <p:font typeface="Roboto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al Black" pitchFamily="34" charset="0"/>
      <p:bold r:id="rId32"/>
    </p:embeddedFont>
    <p:embeddedFont>
      <p:font typeface="宋体" pitchFamily="2" charset="-12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126A79-5578-4930-A517-723FC265088B}">
  <a:tblStyle styleId="{2D126A79-5578-4930-A517-723FC2650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9986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Google Shape;36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2" name="Google Shape;36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68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5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3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14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5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ed4340784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ed4340784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15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2366863"/>
            <a:ext cx="9144043" cy="1207716"/>
            <a:chOff x="0" y="2366863"/>
            <a:chExt cx="9144043" cy="1207716"/>
          </a:xfrm>
        </p:grpSpPr>
        <p:sp>
          <p:nvSpPr>
            <p:cNvPr id="11" name="Google Shape;11;p2"/>
            <p:cNvSpPr/>
            <p:nvPr/>
          </p:nvSpPr>
          <p:spPr>
            <a:xfrm>
              <a:off x="7355762" y="2366863"/>
              <a:ext cx="1788281" cy="1207716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00552" y="2424467"/>
              <a:ext cx="5959895" cy="1118142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2366863"/>
              <a:ext cx="1418010" cy="1175747"/>
            </a:xfrm>
            <a:custGeom>
              <a:avLst/>
              <a:gdLst/>
              <a:ahLst/>
              <a:cxnLst/>
              <a:rect l="l" t="t" r="r" b="b"/>
              <a:pathLst>
                <a:path w="32690" h="27105" extrusionOk="0">
                  <a:moveTo>
                    <a:pt x="32289" y="2340"/>
                  </a:moveTo>
                  <a:lnTo>
                    <a:pt x="0" y="0"/>
                  </a:lnTo>
                  <a:lnTo>
                    <a:pt x="0" y="27104"/>
                  </a:lnTo>
                  <a:lnTo>
                    <a:pt x="32689" y="263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11" y="2366863"/>
            <a:ext cx="9143132" cy="1204073"/>
            <a:chOff x="911" y="2366863"/>
            <a:chExt cx="9143132" cy="1204073"/>
          </a:xfrm>
        </p:grpSpPr>
        <p:sp>
          <p:nvSpPr>
            <p:cNvPr id="15" name="Google Shape;15;p2"/>
            <p:cNvSpPr/>
            <p:nvPr/>
          </p:nvSpPr>
          <p:spPr>
            <a:xfrm>
              <a:off x="1393265" y="27590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10616" y="31211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80943" y="24308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541188" y="24363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56669" y="24418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51659" y="24473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42094" y="24518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47056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13721" y="24683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064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63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8411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2078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83177" y="27234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57584" y="31211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90735" y="24171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4943" y="24079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27350" y="23997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9610" y="23915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690512" y="23814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996796" y="23668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44" y="27228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11" y="31009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0824" y="24253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1487" y="24107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4693" y="23924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3217" y="23668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94581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826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873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1660651" y="1874100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-407625" y="-800104"/>
            <a:ext cx="9957824" cy="1330422"/>
            <a:chOff x="0" y="-304800"/>
            <a:chExt cx="9142329" cy="1221467"/>
          </a:xfrm>
        </p:grpSpPr>
        <p:sp>
          <p:nvSpPr>
            <p:cNvPr id="48" name="Google Shape;48;p2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-358387" y="91613"/>
            <a:ext cx="1703813" cy="1903976"/>
            <a:chOff x="115166" y="443930"/>
            <a:chExt cx="1564279" cy="1748050"/>
          </a:xfrm>
        </p:grpSpPr>
        <p:sp>
          <p:nvSpPr>
            <p:cNvPr id="70" name="Google Shape;70;p2"/>
            <p:cNvSpPr/>
            <p:nvPr/>
          </p:nvSpPr>
          <p:spPr>
            <a:xfrm>
              <a:off x="115166" y="443930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20311" y="46863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098866" y="47594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1225" y="469525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447182" y="57558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1616" y="617655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76234" y="2009059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4112" y="668840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91991" y="704496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503876" y="2045626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593449" y="749304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76418" y="2061198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80105" y="205113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93813" y="2044715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00552" y="205295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05150" y="2042893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18857" y="203651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1623" y="213979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7713307" y="91613"/>
            <a:ext cx="1874137" cy="1915882"/>
            <a:chOff x="7385909" y="499713"/>
            <a:chExt cx="1720655" cy="1758981"/>
          </a:xfrm>
        </p:grpSpPr>
        <p:sp>
          <p:nvSpPr>
            <p:cNvPr id="89" name="Google Shape;89;p2"/>
            <p:cNvSpPr/>
            <p:nvPr/>
          </p:nvSpPr>
          <p:spPr>
            <a:xfrm>
              <a:off x="7433450" y="499713"/>
              <a:ext cx="1673114" cy="186523"/>
            </a:xfrm>
            <a:custGeom>
              <a:avLst/>
              <a:gdLst/>
              <a:ahLst/>
              <a:cxnLst/>
              <a:rect l="l" t="t" r="r" b="b"/>
              <a:pathLst>
                <a:path w="38571" h="4300" extrusionOk="0">
                  <a:moveTo>
                    <a:pt x="11635" y="4300"/>
                  </a:moveTo>
                  <a:lnTo>
                    <a:pt x="1" y="3499"/>
                  </a:lnTo>
                  <a:lnTo>
                    <a:pt x="17220" y="0"/>
                  </a:lnTo>
                  <a:lnTo>
                    <a:pt x="38570" y="928"/>
                  </a:lnTo>
                  <a:lnTo>
                    <a:pt x="34734" y="257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108178" y="533547"/>
              <a:ext cx="845688" cy="1716014"/>
            </a:xfrm>
            <a:custGeom>
              <a:avLst/>
              <a:gdLst/>
              <a:ahLst/>
              <a:cxnLst/>
              <a:rect l="l" t="t" r="r" b="b"/>
              <a:pathLst>
                <a:path w="19496" h="39560" extrusionOk="0">
                  <a:moveTo>
                    <a:pt x="0" y="39560"/>
                  </a:moveTo>
                  <a:lnTo>
                    <a:pt x="548" y="0"/>
                  </a:lnTo>
                  <a:lnTo>
                    <a:pt x="19496" y="949"/>
                  </a:lnTo>
                  <a:lnTo>
                    <a:pt x="18168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202305" y="539924"/>
              <a:ext cx="32056" cy="1673070"/>
            </a:xfrm>
            <a:custGeom>
              <a:avLst/>
              <a:gdLst/>
              <a:ahLst/>
              <a:cxnLst/>
              <a:rect l="l" t="t" r="r" b="b"/>
              <a:pathLst>
                <a:path w="739" h="38570" extrusionOk="0">
                  <a:moveTo>
                    <a:pt x="591" y="1"/>
                  </a:moveTo>
                  <a:lnTo>
                    <a:pt x="1" y="38465"/>
                  </a:lnTo>
                  <a:lnTo>
                    <a:pt x="296" y="38570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385909" y="533547"/>
              <a:ext cx="746093" cy="1716014"/>
            </a:xfrm>
            <a:custGeom>
              <a:avLst/>
              <a:gdLst/>
              <a:ahLst/>
              <a:cxnLst/>
              <a:rect l="l" t="t" r="r" b="b"/>
              <a:pathLst>
                <a:path w="17200" h="39560" extrusionOk="0">
                  <a:moveTo>
                    <a:pt x="17199" y="0"/>
                  </a:moveTo>
                  <a:lnTo>
                    <a:pt x="1" y="3204"/>
                  </a:lnTo>
                  <a:lnTo>
                    <a:pt x="1" y="39265"/>
                  </a:lnTo>
                  <a:lnTo>
                    <a:pt x="16630" y="395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695837" y="611235"/>
              <a:ext cx="18349" cy="1629216"/>
            </a:xfrm>
            <a:custGeom>
              <a:avLst/>
              <a:gdLst/>
              <a:ahLst/>
              <a:cxnLst/>
              <a:rect l="l" t="t" r="r" b="b"/>
              <a:pathLst>
                <a:path w="423" h="37559" extrusionOk="0">
                  <a:moveTo>
                    <a:pt x="148" y="43"/>
                  </a:moveTo>
                  <a:lnTo>
                    <a:pt x="1" y="37558"/>
                  </a:lnTo>
                  <a:lnTo>
                    <a:pt x="212" y="3753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00072" y="675217"/>
              <a:ext cx="232243" cy="1437227"/>
            </a:xfrm>
            <a:custGeom>
              <a:avLst/>
              <a:gdLst/>
              <a:ahLst/>
              <a:cxnLst/>
              <a:rect l="l" t="t" r="r" b="b"/>
              <a:pathLst>
                <a:path w="5354" h="33133" extrusionOk="0">
                  <a:moveTo>
                    <a:pt x="0" y="33133"/>
                  </a:moveTo>
                  <a:lnTo>
                    <a:pt x="4764" y="32837"/>
                  </a:lnTo>
                  <a:lnTo>
                    <a:pt x="5354" y="1"/>
                  </a:lnTo>
                  <a:lnTo>
                    <a:pt x="106" y="10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0072" y="2072173"/>
              <a:ext cx="206650" cy="40254"/>
            </a:xfrm>
            <a:custGeom>
              <a:avLst/>
              <a:gdLst/>
              <a:ahLst/>
              <a:cxnLst/>
              <a:rect l="l" t="t" r="r" b="b"/>
              <a:pathLst>
                <a:path w="4764" h="928" extrusionOk="0">
                  <a:moveTo>
                    <a:pt x="0" y="928"/>
                  </a:moveTo>
                  <a:lnTo>
                    <a:pt x="527" y="295"/>
                  </a:lnTo>
                  <a:lnTo>
                    <a:pt x="4131" y="0"/>
                  </a:lnTo>
                  <a:lnTo>
                    <a:pt x="4764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2804" y="675217"/>
              <a:ext cx="229510" cy="66801"/>
            </a:xfrm>
            <a:custGeom>
              <a:avLst/>
              <a:gdLst/>
              <a:ahLst/>
              <a:cxnLst/>
              <a:rect l="l" t="t" r="r" b="b"/>
              <a:pathLst>
                <a:path w="5291" h="1540" extrusionOk="0">
                  <a:moveTo>
                    <a:pt x="1" y="844"/>
                  </a:moveTo>
                  <a:lnTo>
                    <a:pt x="485" y="1540"/>
                  </a:lnTo>
                  <a:lnTo>
                    <a:pt x="4701" y="86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00072" y="711783"/>
              <a:ext cx="23814" cy="1400659"/>
            </a:xfrm>
            <a:custGeom>
              <a:avLst/>
              <a:gdLst/>
              <a:ahLst/>
              <a:cxnLst/>
              <a:rect l="l" t="t" r="r" b="b"/>
              <a:pathLst>
                <a:path w="549" h="32290" extrusionOk="0">
                  <a:moveTo>
                    <a:pt x="64" y="1"/>
                  </a:moveTo>
                  <a:lnTo>
                    <a:pt x="0" y="32290"/>
                  </a:lnTo>
                  <a:lnTo>
                    <a:pt x="527" y="31657"/>
                  </a:lnTo>
                  <a:lnTo>
                    <a:pt x="548" y="69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438959" y="738330"/>
              <a:ext cx="198409" cy="1407947"/>
            </a:xfrm>
            <a:custGeom>
              <a:avLst/>
              <a:gdLst/>
              <a:ahLst/>
              <a:cxnLst/>
              <a:rect l="l" t="t" r="r" b="b"/>
              <a:pathLst>
                <a:path w="4574" h="32458" extrusionOk="0">
                  <a:moveTo>
                    <a:pt x="0" y="32457"/>
                  </a:moveTo>
                  <a:lnTo>
                    <a:pt x="4068" y="32183"/>
                  </a:lnTo>
                  <a:lnTo>
                    <a:pt x="4574" y="0"/>
                  </a:lnTo>
                  <a:lnTo>
                    <a:pt x="106" y="10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38959" y="2106918"/>
              <a:ext cx="176503" cy="39343"/>
            </a:xfrm>
            <a:custGeom>
              <a:avLst/>
              <a:gdLst/>
              <a:ahLst/>
              <a:cxnLst/>
              <a:rect l="l" t="t" r="r" b="b"/>
              <a:pathLst>
                <a:path w="4069" h="907" extrusionOk="0">
                  <a:moveTo>
                    <a:pt x="0" y="906"/>
                  </a:moveTo>
                  <a:lnTo>
                    <a:pt x="443" y="274"/>
                  </a:lnTo>
                  <a:lnTo>
                    <a:pt x="3520" y="0"/>
                  </a:lnTo>
                  <a:lnTo>
                    <a:pt x="4068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440781" y="738330"/>
              <a:ext cx="196587" cy="63114"/>
            </a:xfrm>
            <a:custGeom>
              <a:avLst/>
              <a:gdLst/>
              <a:ahLst/>
              <a:cxnLst/>
              <a:rect l="l" t="t" r="r" b="b"/>
              <a:pathLst>
                <a:path w="4532" h="1455" extrusionOk="0">
                  <a:moveTo>
                    <a:pt x="1" y="780"/>
                  </a:moveTo>
                  <a:lnTo>
                    <a:pt x="422" y="1454"/>
                  </a:lnTo>
                  <a:lnTo>
                    <a:pt x="4026" y="822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438959" y="772164"/>
              <a:ext cx="20171" cy="1374112"/>
            </a:xfrm>
            <a:custGeom>
              <a:avLst/>
              <a:gdLst/>
              <a:ahLst/>
              <a:cxnLst/>
              <a:rect l="l" t="t" r="r" b="b"/>
              <a:pathLst>
                <a:path w="465" h="31678" extrusionOk="0">
                  <a:moveTo>
                    <a:pt x="43" y="0"/>
                  </a:moveTo>
                  <a:lnTo>
                    <a:pt x="0" y="31677"/>
                  </a:lnTo>
                  <a:lnTo>
                    <a:pt x="443" y="31045"/>
                  </a:lnTo>
                  <a:lnTo>
                    <a:pt x="464" y="6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613551" y="2123358"/>
              <a:ext cx="51272" cy="106101"/>
            </a:xfrm>
            <a:custGeom>
              <a:avLst/>
              <a:gdLst/>
              <a:ahLst/>
              <a:cxnLst/>
              <a:rect l="l" t="t" r="r" b="b"/>
              <a:pathLst>
                <a:path w="1182" h="2446" extrusionOk="0">
                  <a:moveTo>
                    <a:pt x="1181" y="1223"/>
                  </a:moveTo>
                  <a:cubicBezTo>
                    <a:pt x="1181" y="1897"/>
                    <a:pt x="907" y="2445"/>
                    <a:pt x="591" y="2445"/>
                  </a:cubicBezTo>
                  <a:cubicBezTo>
                    <a:pt x="275" y="2445"/>
                    <a:pt x="1" y="1897"/>
                    <a:pt x="1" y="1223"/>
                  </a:cubicBezTo>
                  <a:cubicBezTo>
                    <a:pt x="1" y="548"/>
                    <a:pt x="275" y="0"/>
                    <a:pt x="591" y="0"/>
                  </a:cubicBezTo>
                  <a:cubicBezTo>
                    <a:pt x="907" y="0"/>
                    <a:pt x="1181" y="548"/>
                    <a:pt x="118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99844" y="2111472"/>
              <a:ext cx="56738" cy="53962"/>
            </a:xfrm>
            <a:custGeom>
              <a:avLst/>
              <a:gdLst/>
              <a:ahLst/>
              <a:cxnLst/>
              <a:rect l="l" t="t" r="r" b="b"/>
              <a:pathLst>
                <a:path w="1308" h="1244" extrusionOk="0">
                  <a:moveTo>
                    <a:pt x="85" y="0"/>
                  </a:moveTo>
                  <a:cubicBezTo>
                    <a:pt x="85" y="0"/>
                    <a:pt x="486" y="22"/>
                    <a:pt x="1139" y="422"/>
                  </a:cubicBezTo>
                  <a:cubicBezTo>
                    <a:pt x="1139" y="422"/>
                    <a:pt x="130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566964" y="2106007"/>
              <a:ext cx="66758" cy="65847"/>
            </a:xfrm>
            <a:custGeom>
              <a:avLst/>
              <a:gdLst/>
              <a:ahLst/>
              <a:cxnLst/>
              <a:rect l="l" t="t" r="r" b="b"/>
              <a:pathLst>
                <a:path w="1539" h="1518" extrusionOk="0">
                  <a:moveTo>
                    <a:pt x="1539" y="738"/>
                  </a:moveTo>
                  <a:cubicBezTo>
                    <a:pt x="1539" y="1159"/>
                    <a:pt x="1201" y="1517"/>
                    <a:pt x="759" y="1517"/>
                  </a:cubicBezTo>
                  <a:cubicBezTo>
                    <a:pt x="337" y="1517"/>
                    <a:pt x="0" y="1180"/>
                    <a:pt x="0" y="759"/>
                  </a:cubicBezTo>
                  <a:cubicBezTo>
                    <a:pt x="0" y="337"/>
                    <a:pt x="337" y="0"/>
                    <a:pt x="759" y="0"/>
                  </a:cubicBezTo>
                  <a:cubicBezTo>
                    <a:pt x="1201" y="0"/>
                    <a:pt x="1539" y="337"/>
                    <a:pt x="1539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743378" y="2115116"/>
              <a:ext cx="51229" cy="107923"/>
            </a:xfrm>
            <a:custGeom>
              <a:avLst/>
              <a:gdLst/>
              <a:ahLst/>
              <a:cxnLst/>
              <a:rect l="l" t="t" r="r" b="b"/>
              <a:pathLst>
                <a:path w="1181" h="2488" extrusionOk="0">
                  <a:moveTo>
                    <a:pt x="1181" y="1244"/>
                  </a:moveTo>
                  <a:cubicBezTo>
                    <a:pt x="1181" y="1919"/>
                    <a:pt x="928" y="2488"/>
                    <a:pt x="591" y="2488"/>
                  </a:cubicBezTo>
                  <a:cubicBezTo>
                    <a:pt x="275" y="2488"/>
                    <a:pt x="1" y="1940"/>
                    <a:pt x="1" y="1244"/>
                  </a:cubicBezTo>
                  <a:cubicBezTo>
                    <a:pt x="1" y="570"/>
                    <a:pt x="275" y="1"/>
                    <a:pt x="591" y="1"/>
                  </a:cubicBezTo>
                  <a:cubicBezTo>
                    <a:pt x="928" y="1"/>
                    <a:pt x="1181" y="549"/>
                    <a:pt x="1181" y="124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729671" y="2104142"/>
              <a:ext cx="57649" cy="54005"/>
            </a:xfrm>
            <a:custGeom>
              <a:avLst/>
              <a:gdLst/>
              <a:ahLst/>
              <a:cxnLst/>
              <a:rect l="l" t="t" r="r" b="b"/>
              <a:pathLst>
                <a:path w="1329" h="1245" extrusionOk="0">
                  <a:moveTo>
                    <a:pt x="85" y="1"/>
                  </a:moveTo>
                  <a:cubicBezTo>
                    <a:pt x="85" y="1"/>
                    <a:pt x="485" y="22"/>
                    <a:pt x="1139" y="401"/>
                  </a:cubicBezTo>
                  <a:cubicBezTo>
                    <a:pt x="1139" y="401"/>
                    <a:pt x="132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695837" y="2097765"/>
              <a:ext cx="67712" cy="66758"/>
            </a:xfrm>
            <a:custGeom>
              <a:avLst/>
              <a:gdLst/>
              <a:ahLst/>
              <a:cxnLst/>
              <a:rect l="l" t="t" r="r" b="b"/>
              <a:pathLst>
                <a:path w="1561" h="1539" extrusionOk="0">
                  <a:moveTo>
                    <a:pt x="1560" y="759"/>
                  </a:moveTo>
                  <a:cubicBezTo>
                    <a:pt x="1560" y="1181"/>
                    <a:pt x="1202" y="1539"/>
                    <a:pt x="781" y="1539"/>
                  </a:cubicBezTo>
                  <a:cubicBezTo>
                    <a:pt x="359" y="1539"/>
                    <a:pt x="1" y="1202"/>
                    <a:pt x="1" y="780"/>
                  </a:cubicBezTo>
                  <a:cubicBezTo>
                    <a:pt x="1" y="359"/>
                    <a:pt x="359" y="0"/>
                    <a:pt x="781" y="0"/>
                  </a:cubicBezTo>
                  <a:cubicBezTo>
                    <a:pt x="1202" y="0"/>
                    <a:pt x="1560" y="338"/>
                    <a:pt x="1560" y="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385909" y="2203822"/>
              <a:ext cx="1510361" cy="54873"/>
            </a:xfrm>
            <a:custGeom>
              <a:avLst/>
              <a:gdLst/>
              <a:ahLst/>
              <a:cxnLst/>
              <a:rect l="l" t="t" r="r" b="b"/>
              <a:pathLst>
                <a:path w="34819" h="1265" extrusionOk="0">
                  <a:moveTo>
                    <a:pt x="1" y="738"/>
                  </a:moveTo>
                  <a:lnTo>
                    <a:pt x="16335" y="1265"/>
                  </a:lnTo>
                  <a:lnTo>
                    <a:pt x="34819" y="1012"/>
                  </a:lnTo>
                  <a:lnTo>
                    <a:pt x="1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-444443" y="2999648"/>
            <a:ext cx="10005116" cy="2220057"/>
            <a:chOff x="-444443" y="2999648"/>
            <a:chExt cx="10005116" cy="2220057"/>
          </a:xfrm>
        </p:grpSpPr>
        <p:sp>
          <p:nvSpPr>
            <p:cNvPr id="110" name="Google Shape;110;p2"/>
            <p:cNvSpPr/>
            <p:nvPr/>
          </p:nvSpPr>
          <p:spPr>
            <a:xfrm>
              <a:off x="7179865" y="34209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444443" y="35239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08629" y="36142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18111" y="29996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570805" y="29996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77980" y="29996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89748" y="30752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08023" y="47581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909797" y="48367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820682" y="35732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403976" y="35732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79772" y="35732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436527" y="46837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26009" y="38600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041312" y="39630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041312" y="39630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041312" y="39840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41581" y="36825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48958" y="36825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741581" y="37035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558407" y="39893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58407" y="39893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58407" y="40082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58407" y="48014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58407" y="48014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558407" y="48203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558407" y="36415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58407" y="36415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58407" y="36604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820682" y="35732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468246" y="39221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8246" y="38937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629172" y="36657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29172" y="36363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68246" y="35901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814401" y="34293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68246" y="35617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8246" y="47268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68246" y="46974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274718" y="39546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274718" y="39262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003855" y="34324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076549" y="34345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175300" y="34345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888684" y="34324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80057" y="34356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558407" y="34356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18736" y="34367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481022" y="34324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386459" y="34367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814401" y="34302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827013" y="37277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717026" y="33988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445494" y="35585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206350" y="35585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445494" y="34051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252559" y="34051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628504" y="35638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0342" y="35638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49814" y="43812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298769" y="35596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530586" y="36751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33776" y="36751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530586" y="36825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740912" y="36751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744053" y="36751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740912" y="36835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031765" y="36625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040139" y="42656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028575" y="36625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028575" y="36699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038046" y="45240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035952" y="45240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035952" y="45272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48920" y="36226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833168" y="36090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793239" y="36016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16654" y="35974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199855" y="35837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159926" y="35764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214560" y="44232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197761" y="44095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157832" y="44021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83138" y="36079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666339" y="35942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26410" y="35869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0139" y="34241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842803" y="34114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8019317" y="34114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8387051" y="34051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585599" y="34114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8677021" y="34114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138221" y="34209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319970" y="34262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216654" y="34209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44245" y="34314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36714" y="34303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691726" y="34125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083587" y="34209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420863" y="34262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445494" y="35459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-444443" y="33736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453995" y="33736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453995" y="33736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669391" y="35512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706179" y="36846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762907" y="36846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02348" y="36142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601098" y="36342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638934" y="35901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639980" y="35722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73578" y="35648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92304" y="3377173"/>
              <a:ext cx="255382" cy="181311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17931" y="3377173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502348" y="33809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551748" y="33894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876193" y="3377157"/>
              <a:ext cx="221744" cy="181331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99400" y="3377157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"/>
          <p:cNvGrpSpPr/>
          <p:nvPr/>
        </p:nvGrpSpPr>
        <p:grpSpPr>
          <a:xfrm>
            <a:off x="27275" y="2134820"/>
            <a:ext cx="1627488" cy="1247320"/>
            <a:chOff x="27275" y="2134820"/>
            <a:chExt cx="1627488" cy="1247320"/>
          </a:xfrm>
        </p:grpSpPr>
        <p:sp>
          <p:nvSpPr>
            <p:cNvPr id="229" name="Google Shape;229;p2"/>
            <p:cNvSpPr/>
            <p:nvPr/>
          </p:nvSpPr>
          <p:spPr>
            <a:xfrm>
              <a:off x="473770" y="2613020"/>
              <a:ext cx="228064" cy="407673"/>
            </a:xfrm>
            <a:custGeom>
              <a:avLst/>
              <a:gdLst/>
              <a:ahLst/>
              <a:cxnLst/>
              <a:rect l="l" t="t" r="r" b="b"/>
              <a:pathLst>
                <a:path w="4575" h="8178" extrusionOk="0">
                  <a:moveTo>
                    <a:pt x="4574" y="0"/>
                  </a:moveTo>
                  <a:lnTo>
                    <a:pt x="4532" y="8115"/>
                  </a:lnTo>
                  <a:lnTo>
                    <a:pt x="1" y="8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41200" y="2134820"/>
              <a:ext cx="1093759" cy="1242195"/>
            </a:xfrm>
            <a:custGeom>
              <a:avLst/>
              <a:gdLst/>
              <a:ahLst/>
              <a:cxnLst/>
              <a:rect l="l" t="t" r="r" b="b"/>
              <a:pathLst>
                <a:path w="21941" h="24681" extrusionOk="0">
                  <a:moveTo>
                    <a:pt x="1" y="780"/>
                  </a:moveTo>
                  <a:cubicBezTo>
                    <a:pt x="1" y="780"/>
                    <a:pt x="1075" y="169"/>
                    <a:pt x="2003" y="822"/>
                  </a:cubicBezTo>
                  <a:cubicBezTo>
                    <a:pt x="2909" y="1476"/>
                    <a:pt x="2719" y="2951"/>
                    <a:pt x="2719" y="2951"/>
                  </a:cubicBezTo>
                  <a:cubicBezTo>
                    <a:pt x="2719" y="2951"/>
                    <a:pt x="5185" y="3267"/>
                    <a:pt x="6113" y="3942"/>
                  </a:cubicBezTo>
                  <a:lnTo>
                    <a:pt x="5438" y="16903"/>
                  </a:lnTo>
                  <a:lnTo>
                    <a:pt x="6829" y="17135"/>
                  </a:lnTo>
                  <a:cubicBezTo>
                    <a:pt x="6829" y="17135"/>
                    <a:pt x="7335" y="14522"/>
                    <a:pt x="10075" y="14522"/>
                  </a:cubicBezTo>
                  <a:cubicBezTo>
                    <a:pt x="10075" y="14522"/>
                    <a:pt x="12330" y="11150"/>
                    <a:pt x="15239" y="14690"/>
                  </a:cubicBezTo>
                  <a:cubicBezTo>
                    <a:pt x="15239" y="14690"/>
                    <a:pt x="16925" y="14543"/>
                    <a:pt x="17557" y="15281"/>
                  </a:cubicBezTo>
                  <a:cubicBezTo>
                    <a:pt x="17557" y="15281"/>
                    <a:pt x="19032" y="14079"/>
                    <a:pt x="20761" y="17346"/>
                  </a:cubicBezTo>
                  <a:lnTo>
                    <a:pt x="21835" y="17346"/>
                  </a:lnTo>
                  <a:cubicBezTo>
                    <a:pt x="21835" y="17346"/>
                    <a:pt x="21941" y="22531"/>
                    <a:pt x="18843" y="24680"/>
                  </a:cubicBezTo>
                  <a:lnTo>
                    <a:pt x="1813" y="24596"/>
                  </a:lnTo>
                  <a:lnTo>
                    <a:pt x="2277" y="3056"/>
                  </a:lnTo>
                  <a:cubicBezTo>
                    <a:pt x="2277" y="3056"/>
                    <a:pt x="2403" y="0"/>
                    <a:pt x="1" y="7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rgbClr val="FF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7275" y="2381871"/>
              <a:ext cx="341522" cy="938277"/>
            </a:xfrm>
            <a:custGeom>
              <a:avLst/>
              <a:gdLst/>
              <a:ahLst/>
              <a:cxnLst/>
              <a:rect l="l" t="t" r="r" b="b"/>
              <a:pathLst>
                <a:path w="6851" h="18822" extrusionOk="0">
                  <a:moveTo>
                    <a:pt x="5860" y="1"/>
                  </a:moveTo>
                  <a:cubicBezTo>
                    <a:pt x="5860" y="1"/>
                    <a:pt x="3057" y="317"/>
                    <a:pt x="1" y="317"/>
                  </a:cubicBezTo>
                  <a:lnTo>
                    <a:pt x="1623" y="18822"/>
                  </a:lnTo>
                  <a:lnTo>
                    <a:pt x="6850" y="1882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275" y="2394483"/>
              <a:ext cx="341522" cy="925665"/>
            </a:xfrm>
            <a:custGeom>
              <a:avLst/>
              <a:gdLst/>
              <a:ahLst/>
              <a:cxnLst/>
              <a:rect l="l" t="t" r="r" b="b"/>
              <a:pathLst>
                <a:path w="6851" h="18569" extrusionOk="0">
                  <a:moveTo>
                    <a:pt x="5860" y="1"/>
                  </a:moveTo>
                  <a:cubicBezTo>
                    <a:pt x="5860" y="1"/>
                    <a:pt x="3057" y="64"/>
                    <a:pt x="1" y="64"/>
                  </a:cubicBezTo>
                  <a:lnTo>
                    <a:pt x="1623" y="18569"/>
                  </a:lnTo>
                  <a:lnTo>
                    <a:pt x="6850" y="185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46656" y="3315889"/>
              <a:ext cx="445559" cy="66251"/>
            </a:xfrm>
            <a:custGeom>
              <a:avLst/>
              <a:gdLst/>
              <a:ahLst/>
              <a:cxnLst/>
              <a:rect l="l" t="t" r="r" b="b"/>
              <a:pathLst>
                <a:path w="8938" h="1329" extrusionOk="0">
                  <a:moveTo>
                    <a:pt x="1" y="85"/>
                  </a:moveTo>
                  <a:lnTo>
                    <a:pt x="1" y="1328"/>
                  </a:lnTo>
                  <a:lnTo>
                    <a:pt x="8937" y="1328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4146" y="3317982"/>
              <a:ext cx="90428" cy="64157"/>
            </a:xfrm>
            <a:custGeom>
              <a:avLst/>
              <a:gdLst/>
              <a:ahLst/>
              <a:cxnLst/>
              <a:rect l="l" t="t" r="r" b="b"/>
              <a:pathLst>
                <a:path w="1814" h="1287" extrusionOk="0">
                  <a:moveTo>
                    <a:pt x="1" y="1286"/>
                  </a:moveTo>
                  <a:lnTo>
                    <a:pt x="338" y="0"/>
                  </a:lnTo>
                  <a:lnTo>
                    <a:pt x="1813" y="0"/>
                  </a:lnTo>
                  <a:lnTo>
                    <a:pt x="1497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03231" y="3317982"/>
              <a:ext cx="41027" cy="64157"/>
            </a:xfrm>
            <a:custGeom>
              <a:avLst/>
              <a:gdLst/>
              <a:ahLst/>
              <a:cxnLst/>
              <a:rect l="l" t="t" r="r" b="b"/>
              <a:pathLst>
                <a:path w="823" h="1287" extrusionOk="0">
                  <a:moveTo>
                    <a:pt x="0" y="0"/>
                  </a:moveTo>
                  <a:lnTo>
                    <a:pt x="822" y="0"/>
                  </a:lnTo>
                  <a:lnTo>
                    <a:pt x="822" y="1286"/>
                  </a:lnTo>
                  <a:lnTo>
                    <a:pt x="0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54521" y="3315889"/>
              <a:ext cx="31555" cy="66251"/>
            </a:xfrm>
            <a:custGeom>
              <a:avLst/>
              <a:gdLst/>
              <a:ahLst/>
              <a:cxnLst/>
              <a:rect l="l" t="t" r="r" b="b"/>
              <a:pathLst>
                <a:path w="633" h="1329" extrusionOk="0">
                  <a:moveTo>
                    <a:pt x="0" y="1328"/>
                  </a:moveTo>
                  <a:lnTo>
                    <a:pt x="295" y="64"/>
                  </a:lnTo>
                  <a:lnTo>
                    <a:pt x="632" y="0"/>
                  </a:lnTo>
                  <a:lnTo>
                    <a:pt x="169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76067" y="3320076"/>
              <a:ext cx="34745" cy="62063"/>
            </a:xfrm>
            <a:custGeom>
              <a:avLst/>
              <a:gdLst/>
              <a:ahLst/>
              <a:cxnLst/>
              <a:rect l="l" t="t" r="r" b="b"/>
              <a:pathLst>
                <a:path w="697" h="1245" extrusionOk="0">
                  <a:moveTo>
                    <a:pt x="696" y="1244"/>
                  </a:moveTo>
                  <a:lnTo>
                    <a:pt x="359" y="1"/>
                  </a:lnTo>
                  <a:lnTo>
                    <a:pt x="1" y="1"/>
                  </a:lnTo>
                  <a:lnTo>
                    <a:pt x="127" y="124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6645" y="3254923"/>
              <a:ext cx="414004" cy="89381"/>
            </a:xfrm>
            <a:custGeom>
              <a:avLst/>
              <a:gdLst/>
              <a:ahLst/>
              <a:cxnLst/>
              <a:rect l="l" t="t" r="r" b="b"/>
              <a:pathLst>
                <a:path w="8305" h="1793" extrusionOk="0">
                  <a:moveTo>
                    <a:pt x="0" y="802"/>
                  </a:moveTo>
                  <a:cubicBezTo>
                    <a:pt x="0" y="802"/>
                    <a:pt x="5501" y="1792"/>
                    <a:pt x="8304" y="1"/>
                  </a:cubicBezTo>
                  <a:lnTo>
                    <a:pt x="8220" y="1308"/>
                  </a:lnTo>
                  <a:lnTo>
                    <a:pt x="42" y="13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07012" y="2381871"/>
              <a:ext cx="35792" cy="864748"/>
            </a:xfrm>
            <a:custGeom>
              <a:avLst/>
              <a:gdLst/>
              <a:ahLst/>
              <a:cxnLst/>
              <a:rect l="l" t="t" r="r" b="b"/>
              <a:pathLst>
                <a:path w="718" h="17347" extrusionOk="0">
                  <a:moveTo>
                    <a:pt x="570" y="1"/>
                  </a:moveTo>
                  <a:lnTo>
                    <a:pt x="549" y="780"/>
                  </a:lnTo>
                  <a:lnTo>
                    <a:pt x="675" y="802"/>
                  </a:lnTo>
                  <a:lnTo>
                    <a:pt x="717" y="1"/>
                  </a:lnTo>
                  <a:close/>
                  <a:moveTo>
                    <a:pt x="528" y="1834"/>
                  </a:moveTo>
                  <a:lnTo>
                    <a:pt x="486" y="2635"/>
                  </a:lnTo>
                  <a:lnTo>
                    <a:pt x="633" y="2635"/>
                  </a:lnTo>
                  <a:lnTo>
                    <a:pt x="654" y="1834"/>
                  </a:lnTo>
                  <a:close/>
                  <a:moveTo>
                    <a:pt x="465" y="3689"/>
                  </a:moveTo>
                  <a:lnTo>
                    <a:pt x="422" y="4469"/>
                  </a:lnTo>
                  <a:lnTo>
                    <a:pt x="570" y="4469"/>
                  </a:lnTo>
                  <a:lnTo>
                    <a:pt x="591" y="3689"/>
                  </a:lnTo>
                  <a:close/>
                  <a:moveTo>
                    <a:pt x="401" y="5523"/>
                  </a:moveTo>
                  <a:lnTo>
                    <a:pt x="359" y="6302"/>
                  </a:lnTo>
                  <a:lnTo>
                    <a:pt x="507" y="6302"/>
                  </a:lnTo>
                  <a:lnTo>
                    <a:pt x="528" y="5523"/>
                  </a:lnTo>
                  <a:close/>
                  <a:moveTo>
                    <a:pt x="338" y="7356"/>
                  </a:moveTo>
                  <a:lnTo>
                    <a:pt x="296" y="8136"/>
                  </a:lnTo>
                  <a:lnTo>
                    <a:pt x="443" y="8157"/>
                  </a:lnTo>
                  <a:lnTo>
                    <a:pt x="465" y="7356"/>
                  </a:lnTo>
                  <a:close/>
                  <a:moveTo>
                    <a:pt x="275" y="9190"/>
                  </a:moveTo>
                  <a:lnTo>
                    <a:pt x="233" y="9991"/>
                  </a:lnTo>
                  <a:lnTo>
                    <a:pt x="380" y="9991"/>
                  </a:lnTo>
                  <a:lnTo>
                    <a:pt x="401" y="9211"/>
                  </a:lnTo>
                  <a:lnTo>
                    <a:pt x="275" y="9190"/>
                  </a:lnTo>
                  <a:close/>
                  <a:moveTo>
                    <a:pt x="212" y="11045"/>
                  </a:moveTo>
                  <a:lnTo>
                    <a:pt x="169" y="11824"/>
                  </a:lnTo>
                  <a:lnTo>
                    <a:pt x="317" y="11824"/>
                  </a:lnTo>
                  <a:lnTo>
                    <a:pt x="338" y="11045"/>
                  </a:lnTo>
                  <a:close/>
                  <a:moveTo>
                    <a:pt x="148" y="12878"/>
                  </a:moveTo>
                  <a:lnTo>
                    <a:pt x="127" y="13658"/>
                  </a:lnTo>
                  <a:lnTo>
                    <a:pt x="254" y="13658"/>
                  </a:lnTo>
                  <a:lnTo>
                    <a:pt x="275" y="12878"/>
                  </a:lnTo>
                  <a:close/>
                  <a:moveTo>
                    <a:pt x="85" y="14712"/>
                  </a:moveTo>
                  <a:lnTo>
                    <a:pt x="64" y="15513"/>
                  </a:lnTo>
                  <a:lnTo>
                    <a:pt x="191" y="15513"/>
                  </a:lnTo>
                  <a:lnTo>
                    <a:pt x="212" y="14712"/>
                  </a:lnTo>
                  <a:close/>
                  <a:moveTo>
                    <a:pt x="22" y="16545"/>
                  </a:moveTo>
                  <a:lnTo>
                    <a:pt x="1" y="17346"/>
                  </a:lnTo>
                  <a:lnTo>
                    <a:pt x="127" y="17346"/>
                  </a:lnTo>
                  <a:lnTo>
                    <a:pt x="148" y="16566"/>
                  </a:lnTo>
                  <a:lnTo>
                    <a:pt x="22" y="165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703872" y="3299090"/>
              <a:ext cx="7428" cy="19990"/>
            </a:xfrm>
            <a:custGeom>
              <a:avLst/>
              <a:gdLst/>
              <a:ahLst/>
              <a:cxnLst/>
              <a:rect l="l" t="t" r="r" b="b"/>
              <a:pathLst>
                <a:path w="149" h="401" extrusionOk="0">
                  <a:moveTo>
                    <a:pt x="22" y="0"/>
                  </a:moveTo>
                  <a:lnTo>
                    <a:pt x="1" y="379"/>
                  </a:lnTo>
                  <a:lnTo>
                    <a:pt x="148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024299" y="2786344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rgbClr val="ED5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095782" y="2795816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210285" y="2808427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233365" y="2818945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91342" y="2877767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275437" y="2869343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877245" y="2860968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921362" y="2880908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019065" y="2877767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44288" y="2878814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304848" y="2906131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rgbClr val="FF7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388892" y="2897757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506535" y="2929261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525478" y="2946060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54116" y="3016447"/>
              <a:ext cx="125074" cy="83050"/>
            </a:xfrm>
            <a:custGeom>
              <a:avLst/>
              <a:gdLst/>
              <a:ahLst/>
              <a:cxnLst/>
              <a:rect l="l" t="t" r="r" b="b"/>
              <a:pathLst>
                <a:path w="2509" h="1666" extrusionOk="0">
                  <a:moveTo>
                    <a:pt x="1" y="64"/>
                  </a:moveTo>
                  <a:cubicBezTo>
                    <a:pt x="1" y="64"/>
                    <a:pt x="1328" y="1666"/>
                    <a:pt x="2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3526" y="3183490"/>
              <a:ext cx="82003" cy="87287"/>
            </a:xfrm>
            <a:custGeom>
              <a:avLst/>
              <a:gdLst/>
              <a:ahLst/>
              <a:cxnLst/>
              <a:rect l="l" t="t" r="r" b="b"/>
              <a:pathLst>
                <a:path w="1645" h="1751" extrusionOk="0">
                  <a:moveTo>
                    <a:pt x="232" y="1"/>
                  </a:moveTo>
                  <a:cubicBezTo>
                    <a:pt x="232" y="1"/>
                    <a:pt x="1" y="823"/>
                    <a:pt x="1645" y="17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024299" y="2790707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095782" y="2800178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210285" y="2812790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33365" y="2823308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191342" y="2882130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75437" y="2873705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77245" y="2865331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21362" y="2885270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019065" y="2882130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044288" y="2883177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304848" y="2910494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388892" y="2902119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506535" y="2933624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525478" y="2950423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80101" y="2169664"/>
              <a:ext cx="185990" cy="127167"/>
            </a:xfrm>
            <a:custGeom>
              <a:avLst/>
              <a:gdLst/>
              <a:ahLst/>
              <a:cxnLst/>
              <a:rect l="l" t="t" r="r" b="b"/>
              <a:pathLst>
                <a:path w="3731" h="2551" extrusionOk="0">
                  <a:moveTo>
                    <a:pt x="3668" y="2550"/>
                  </a:moveTo>
                  <a:lnTo>
                    <a:pt x="3415" y="2529"/>
                  </a:lnTo>
                  <a:cubicBezTo>
                    <a:pt x="3415" y="2529"/>
                    <a:pt x="3478" y="1223"/>
                    <a:pt x="2846" y="611"/>
                  </a:cubicBezTo>
                  <a:cubicBezTo>
                    <a:pt x="2593" y="380"/>
                    <a:pt x="2277" y="274"/>
                    <a:pt x="1897" y="295"/>
                  </a:cubicBezTo>
                  <a:cubicBezTo>
                    <a:pt x="274" y="422"/>
                    <a:pt x="295" y="2361"/>
                    <a:pt x="295" y="2445"/>
                  </a:cubicBezTo>
                  <a:lnTo>
                    <a:pt x="43" y="2445"/>
                  </a:lnTo>
                  <a:cubicBezTo>
                    <a:pt x="43" y="2424"/>
                    <a:pt x="0" y="190"/>
                    <a:pt x="1876" y="42"/>
                  </a:cubicBezTo>
                  <a:cubicBezTo>
                    <a:pt x="2340" y="0"/>
                    <a:pt x="2740" y="127"/>
                    <a:pt x="3035" y="422"/>
                  </a:cubicBezTo>
                  <a:cubicBezTo>
                    <a:pt x="3731" y="1117"/>
                    <a:pt x="3668" y="2487"/>
                    <a:pt x="3668" y="2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737520" y="2310437"/>
              <a:ext cx="7378" cy="19990"/>
            </a:xfrm>
            <a:custGeom>
              <a:avLst/>
              <a:gdLst/>
              <a:ahLst/>
              <a:cxnLst/>
              <a:rect l="l" t="t" r="r" b="b"/>
              <a:pathLst>
                <a:path w="148" h="401" extrusionOk="0">
                  <a:moveTo>
                    <a:pt x="21" y="0"/>
                  </a:moveTo>
                  <a:lnTo>
                    <a:pt x="0" y="380"/>
                  </a:lnTo>
                  <a:lnTo>
                    <a:pt x="127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78500" y="3007726"/>
              <a:ext cx="876263" cy="371470"/>
            </a:xfrm>
            <a:custGeom>
              <a:avLst/>
              <a:gdLst/>
              <a:ahLst/>
              <a:cxnLst/>
              <a:rect l="l" t="t" r="r" b="b"/>
              <a:pathLst>
                <a:path w="17578" h="8179" extrusionOk="0">
                  <a:moveTo>
                    <a:pt x="653" y="1"/>
                  </a:moveTo>
                  <a:lnTo>
                    <a:pt x="16629" y="1"/>
                  </a:lnTo>
                  <a:cubicBezTo>
                    <a:pt x="16629" y="1"/>
                    <a:pt x="17578" y="6344"/>
                    <a:pt x="11086" y="8178"/>
                  </a:cubicBezTo>
                  <a:lnTo>
                    <a:pt x="5754" y="8178"/>
                  </a:lnTo>
                  <a:cubicBezTo>
                    <a:pt x="5754" y="8178"/>
                    <a:pt x="0" y="6344"/>
                    <a:pt x="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2"/>
          <p:cNvGrpSpPr/>
          <p:nvPr/>
        </p:nvGrpSpPr>
        <p:grpSpPr>
          <a:xfrm>
            <a:off x="3260725" y="2527397"/>
            <a:ext cx="439175" cy="905723"/>
            <a:chOff x="3260725" y="2527397"/>
            <a:chExt cx="439175" cy="905723"/>
          </a:xfrm>
        </p:grpSpPr>
        <p:sp>
          <p:nvSpPr>
            <p:cNvPr id="281" name="Google Shape;281;p2"/>
            <p:cNvSpPr/>
            <p:nvPr/>
          </p:nvSpPr>
          <p:spPr>
            <a:xfrm flipH="1">
              <a:off x="3425675" y="2589409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flipH="1">
              <a:off x="3369949" y="2527397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flipH="1">
              <a:off x="3260725" y="2784817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flipH="1">
              <a:off x="3354196" y="2640903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flipH="1">
              <a:off x="3350008" y="2635619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flipH="1">
              <a:off x="3444572" y="2804756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flipH="1">
              <a:off x="3260726" y="3039046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flipH="1">
              <a:off x="3292235" y="3130468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flipH="1">
              <a:off x="3357387" y="3199808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6029974" y="2591984"/>
            <a:ext cx="1591739" cy="854211"/>
            <a:chOff x="6106174" y="2591984"/>
            <a:chExt cx="1591739" cy="854211"/>
          </a:xfrm>
        </p:grpSpPr>
        <p:sp>
          <p:nvSpPr>
            <p:cNvPr id="291" name="Google Shape;291;p2"/>
            <p:cNvSpPr/>
            <p:nvPr/>
          </p:nvSpPr>
          <p:spPr>
            <a:xfrm>
              <a:off x="6930871" y="27958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907791" y="28031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008635" y="28367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008635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236593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236593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465648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465648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86399" y="28788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86399" y="29523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312263" y="28788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312263" y="29523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7547599" y="28788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547599" y="29523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211201" y="2746794"/>
              <a:ext cx="1308109" cy="688896"/>
            </a:xfrm>
            <a:custGeom>
              <a:avLst/>
              <a:gdLst/>
              <a:ahLst/>
              <a:cxnLst/>
              <a:rect l="l" t="t" r="r" b="b"/>
              <a:pathLst>
                <a:path w="28496" h="15007" extrusionOk="0">
                  <a:moveTo>
                    <a:pt x="1687" y="1"/>
                  </a:moveTo>
                  <a:lnTo>
                    <a:pt x="3773" y="106"/>
                  </a:lnTo>
                  <a:lnTo>
                    <a:pt x="3963" y="2108"/>
                  </a:lnTo>
                  <a:lnTo>
                    <a:pt x="17283" y="2129"/>
                  </a:lnTo>
                  <a:lnTo>
                    <a:pt x="18189" y="9422"/>
                  </a:lnTo>
                  <a:lnTo>
                    <a:pt x="21899" y="9569"/>
                  </a:lnTo>
                  <a:lnTo>
                    <a:pt x="28285" y="9569"/>
                  </a:lnTo>
                  <a:lnTo>
                    <a:pt x="28495" y="14628"/>
                  </a:lnTo>
                  <a:lnTo>
                    <a:pt x="1" y="1500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962425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064316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979224" y="3127809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979224" y="3142514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962425" y="3397840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7235546" y="3142514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7338534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7252395" y="3127809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7252395" y="3142514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7235546" y="3397840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106174" y="2738041"/>
              <a:ext cx="765945" cy="671430"/>
            </a:xfrm>
            <a:custGeom>
              <a:avLst/>
              <a:gdLst/>
              <a:ahLst/>
              <a:cxnLst/>
              <a:rect l="l" t="t" r="r" b="b"/>
              <a:pathLst>
                <a:path w="15365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365" y="5796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106174" y="2738041"/>
              <a:ext cx="757521" cy="671430"/>
            </a:xfrm>
            <a:custGeom>
              <a:avLst/>
              <a:gdLst/>
              <a:ahLst/>
              <a:cxnLst/>
              <a:rect l="l" t="t" r="r" b="b"/>
              <a:pathLst>
                <a:path w="15196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196" y="5670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99487" y="2591984"/>
              <a:ext cx="322579" cy="146110"/>
            </a:xfrm>
            <a:custGeom>
              <a:avLst/>
              <a:gdLst/>
              <a:ahLst/>
              <a:cxnLst/>
              <a:rect l="l" t="t" r="r" b="b"/>
              <a:pathLst>
                <a:path w="6471" h="2931" extrusionOk="0">
                  <a:moveTo>
                    <a:pt x="6470" y="2930"/>
                  </a:moveTo>
                  <a:cubicBezTo>
                    <a:pt x="6470" y="2930"/>
                    <a:pt x="3688" y="1"/>
                    <a:pt x="0" y="29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234335" y="2738041"/>
              <a:ext cx="110368" cy="68344"/>
            </a:xfrm>
            <a:custGeom>
              <a:avLst/>
              <a:gdLst/>
              <a:ahLst/>
              <a:cxnLst/>
              <a:rect l="l" t="t" r="r" b="b"/>
              <a:pathLst>
                <a:path w="2214" h="1371" extrusionOk="0">
                  <a:moveTo>
                    <a:pt x="0" y="0"/>
                  </a:moveTo>
                  <a:lnTo>
                    <a:pt x="1307" y="190"/>
                  </a:lnTo>
                  <a:lnTo>
                    <a:pt x="2213" y="1370"/>
                  </a:lnTo>
                  <a:lnTo>
                    <a:pt x="274" y="1286"/>
                  </a:lnTo>
                  <a:cubicBezTo>
                    <a:pt x="274" y="1286"/>
                    <a:pt x="21" y="84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540057" y="2807381"/>
              <a:ext cx="152391" cy="552687"/>
            </a:xfrm>
            <a:custGeom>
              <a:avLst/>
              <a:gdLst/>
              <a:ahLst/>
              <a:cxnLst/>
              <a:rect l="l" t="t" r="r" b="b"/>
              <a:pathLst>
                <a:path w="3057" h="11087" extrusionOk="0">
                  <a:moveTo>
                    <a:pt x="0" y="0"/>
                  </a:moveTo>
                  <a:lnTo>
                    <a:pt x="1265" y="11086"/>
                  </a:lnTo>
                  <a:cubicBezTo>
                    <a:pt x="1265" y="11086"/>
                    <a:pt x="3057" y="9653"/>
                    <a:pt x="2761" y="6134"/>
                  </a:cubicBezTo>
                  <a:cubicBezTo>
                    <a:pt x="2445" y="196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163949" y="3344269"/>
              <a:ext cx="576864" cy="66251"/>
            </a:xfrm>
            <a:custGeom>
              <a:avLst/>
              <a:gdLst/>
              <a:ahLst/>
              <a:cxnLst/>
              <a:rect l="l" t="t" r="r" b="b"/>
              <a:pathLst>
                <a:path w="11572" h="1329" extrusionOk="0">
                  <a:moveTo>
                    <a:pt x="1" y="0"/>
                  </a:moveTo>
                  <a:cubicBezTo>
                    <a:pt x="1" y="0"/>
                    <a:pt x="2214" y="843"/>
                    <a:pt x="6050" y="970"/>
                  </a:cubicBezTo>
                  <a:cubicBezTo>
                    <a:pt x="10138" y="1117"/>
                    <a:pt x="11572" y="527"/>
                    <a:pt x="11572" y="527"/>
                  </a:cubicBezTo>
                  <a:lnTo>
                    <a:pt x="11424" y="1328"/>
                  </a:lnTo>
                  <a:lnTo>
                    <a:pt x="212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647232" y="2738041"/>
              <a:ext cx="107177" cy="26321"/>
            </a:xfrm>
            <a:custGeom>
              <a:avLst/>
              <a:gdLst/>
              <a:ahLst/>
              <a:cxnLst/>
              <a:rect l="l" t="t" r="r" b="b"/>
              <a:pathLst>
                <a:path w="2150" h="528" extrusionOk="0">
                  <a:moveTo>
                    <a:pt x="0" y="85"/>
                  </a:moveTo>
                  <a:lnTo>
                    <a:pt x="2150" y="0"/>
                  </a:lnTo>
                  <a:lnTo>
                    <a:pt x="2150" y="5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172323" y="3400981"/>
              <a:ext cx="576864" cy="45214"/>
            </a:xfrm>
            <a:custGeom>
              <a:avLst/>
              <a:gdLst/>
              <a:ahLst/>
              <a:cxnLst/>
              <a:rect l="l" t="t" r="r" b="b"/>
              <a:pathLst>
                <a:path w="11572" h="907" extrusionOk="0">
                  <a:moveTo>
                    <a:pt x="212" y="169"/>
                  </a:moveTo>
                  <a:lnTo>
                    <a:pt x="1" y="907"/>
                  </a:lnTo>
                  <a:lnTo>
                    <a:pt x="11572" y="696"/>
                  </a:lnTo>
                  <a:lnTo>
                    <a:pt x="11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2"/>
          <p:cNvGrpSpPr/>
          <p:nvPr/>
        </p:nvGrpSpPr>
        <p:grpSpPr>
          <a:xfrm>
            <a:off x="7826004" y="2421800"/>
            <a:ext cx="907813" cy="998147"/>
            <a:chOff x="7826004" y="2421800"/>
            <a:chExt cx="907813" cy="998147"/>
          </a:xfrm>
        </p:grpSpPr>
        <p:sp>
          <p:nvSpPr>
            <p:cNvPr id="325" name="Google Shape;325;p2"/>
            <p:cNvSpPr/>
            <p:nvPr/>
          </p:nvSpPr>
          <p:spPr>
            <a:xfrm>
              <a:off x="8042447" y="2421800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134916" y="2616160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8154856" y="2838885"/>
              <a:ext cx="132451" cy="145063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8167468" y="3009119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8064480" y="3065847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8144338" y="2699159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8025648" y="2764311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8043494" y="2942920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8022458" y="2535256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8082376" y="2506892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8056106" y="2732807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8104409" y="2795816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7992000" y="2665561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7974154" y="2766405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008799" y="2919790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232620" y="2526881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257794" y="2757980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240995" y="2927167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8137010" y="2958672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8271452" y="2618254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8144338" y="2658183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8129633" y="2848356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8182173" y="2433365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8253606" y="2423893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8030882" y="2534209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8084470" y="2748559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8113880" y="291560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7992000" y="2952341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058199" y="2609879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7946837" y="2680266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7975201" y="2857828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7936319" y="2566810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7969967" y="2421800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176939" y="2545774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091797" y="2759027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2387" y="292716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76939" y="2963906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8118068" y="2621444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238901" y="2691831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8202113" y="2868296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235760" y="2578325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185314" y="2433365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8387518" y="2487999"/>
            <a:ext cx="1089565" cy="951936"/>
            <a:chOff x="8387518" y="2487999"/>
            <a:chExt cx="1089565" cy="951936"/>
          </a:xfrm>
        </p:grpSpPr>
        <p:sp>
          <p:nvSpPr>
            <p:cNvPr id="370" name="Google Shape;370;p2"/>
            <p:cNvSpPr/>
            <p:nvPr/>
          </p:nvSpPr>
          <p:spPr>
            <a:xfrm>
              <a:off x="8641797" y="2487999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626044" y="2487999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681725" y="2576231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803556" y="2604595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910730" y="2692878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85710" y="2505845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508352" y="2870439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505061" y="2553151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54664" y="2591993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847722" y="2657136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785710" y="2627725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883413" y="2650855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883413" y="2893519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85069" y="2608833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678535" y="2692878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387518" y="2958672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404367" y="3117291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2"/>
          <p:cNvGrpSpPr/>
          <p:nvPr/>
        </p:nvGrpSpPr>
        <p:grpSpPr>
          <a:xfrm>
            <a:off x="1787800" y="3398887"/>
            <a:ext cx="564252" cy="1048581"/>
            <a:chOff x="1787800" y="3398887"/>
            <a:chExt cx="564252" cy="1048581"/>
          </a:xfrm>
        </p:grpSpPr>
        <p:sp>
          <p:nvSpPr>
            <p:cNvPr id="388" name="Google Shape;388;p2"/>
            <p:cNvSpPr/>
            <p:nvPr/>
          </p:nvSpPr>
          <p:spPr>
            <a:xfrm>
              <a:off x="1852952" y="39840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811977" y="33988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946468" y="34356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088288" y="34114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87800" y="34293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842434" y="41406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9AF4B8-E9C1-41B5-A50E-6732E225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9F6BD-546D-4746-A2E0-FDF9ACB315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0D2AC0-A520-414E-9E3D-E2F70E1E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AD372A-EA3F-4677-BD02-613B2A7D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6A09C-E153-4D8B-90C5-AC7C5B63EDB5}" type="slidenum">
              <a:rPr lang="es-ES" altLang="es-E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15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8"/>
          <p:cNvSpPr txBox="1">
            <a:spLocks noGrp="1"/>
          </p:cNvSpPr>
          <p:nvPr>
            <p:ph type="title"/>
          </p:nvPr>
        </p:nvSpPr>
        <p:spPr>
          <a:xfrm>
            <a:off x="1388100" y="539400"/>
            <a:ext cx="6367800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8" name="Google Shape;1068;p8"/>
          <p:cNvGrpSpPr/>
          <p:nvPr/>
        </p:nvGrpSpPr>
        <p:grpSpPr>
          <a:xfrm>
            <a:off x="0" y="3052663"/>
            <a:ext cx="9144043" cy="1207716"/>
            <a:chOff x="0" y="3052663"/>
            <a:chExt cx="9144043" cy="1207716"/>
          </a:xfrm>
        </p:grpSpPr>
        <p:grpSp>
          <p:nvGrpSpPr>
            <p:cNvPr id="1069" name="Google Shape;1069;p8"/>
            <p:cNvGrpSpPr/>
            <p:nvPr/>
          </p:nvGrpSpPr>
          <p:grpSpPr>
            <a:xfrm>
              <a:off x="0" y="3052663"/>
              <a:ext cx="9144043" cy="1207716"/>
              <a:chOff x="0" y="2290663"/>
              <a:chExt cx="9144043" cy="1207716"/>
            </a:xfrm>
          </p:grpSpPr>
          <p:sp>
            <p:nvSpPr>
              <p:cNvPr id="1070" name="Google Shape;1070;p8"/>
              <p:cNvSpPr/>
              <p:nvPr/>
            </p:nvSpPr>
            <p:spPr>
              <a:xfrm>
                <a:off x="7355762" y="22906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1400552" y="23482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0" y="22906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3" name="Google Shape;1073;p8"/>
            <p:cNvSpPr/>
            <p:nvPr/>
          </p:nvSpPr>
          <p:spPr>
            <a:xfrm>
              <a:off x="1393265" y="34448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1410616" y="38069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6980943" y="31166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6541188" y="31221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6056669" y="31276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651659" y="31331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242094" y="31376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347056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3913721" y="31541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8064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30863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268411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22078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7383177" y="34092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7357584" y="38069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7590735" y="31029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7854943" y="30937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8127350" y="30855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8369610" y="30773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8690512" y="30672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8996796" y="30526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3644" y="34086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911" y="37867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800824" y="31111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591487" y="30965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354693" y="30782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93217" y="30526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794581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4826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13873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8"/>
          <p:cNvGrpSpPr/>
          <p:nvPr/>
        </p:nvGrpSpPr>
        <p:grpSpPr>
          <a:xfrm>
            <a:off x="-444443" y="3107600"/>
            <a:ext cx="10005116" cy="2797905"/>
            <a:chOff x="-444443" y="3107600"/>
            <a:chExt cx="10005116" cy="2797905"/>
          </a:xfrm>
        </p:grpSpPr>
        <p:sp>
          <p:nvSpPr>
            <p:cNvPr id="1104" name="Google Shape;1104;p8"/>
            <p:cNvSpPr/>
            <p:nvPr/>
          </p:nvSpPr>
          <p:spPr>
            <a:xfrm>
              <a:off x="2408023" y="54439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341896" y="56249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341896" y="56249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1909797" y="55225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8" name="Google Shape;1108;p8"/>
            <p:cNvGrpSpPr/>
            <p:nvPr/>
          </p:nvGrpSpPr>
          <p:grpSpPr>
            <a:xfrm>
              <a:off x="1185712" y="3213197"/>
              <a:ext cx="439175" cy="905723"/>
              <a:chOff x="1185712" y="3213197"/>
              <a:chExt cx="439175" cy="905723"/>
            </a:xfrm>
          </p:grpSpPr>
          <p:sp>
            <p:nvSpPr>
              <p:cNvPr id="1109" name="Google Shape;1109;p8"/>
              <p:cNvSpPr/>
              <p:nvPr/>
            </p:nvSpPr>
            <p:spPr>
              <a:xfrm flipH="1">
                <a:off x="1350662" y="3275209"/>
                <a:ext cx="274225" cy="843711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16925" extrusionOk="0">
                    <a:moveTo>
                      <a:pt x="3499" y="4827"/>
                    </a:moveTo>
                    <a:lnTo>
                      <a:pt x="3667" y="3014"/>
                    </a:lnTo>
                    <a:lnTo>
                      <a:pt x="3815" y="3014"/>
                    </a:lnTo>
                    <a:lnTo>
                      <a:pt x="3815" y="2024"/>
                    </a:lnTo>
                    <a:lnTo>
                      <a:pt x="3351" y="2045"/>
                    </a:lnTo>
                    <a:lnTo>
                      <a:pt x="3457" y="0"/>
                    </a:lnTo>
                    <a:lnTo>
                      <a:pt x="1918" y="0"/>
                    </a:lnTo>
                    <a:lnTo>
                      <a:pt x="2002" y="2087"/>
                    </a:lnTo>
                    <a:lnTo>
                      <a:pt x="1497" y="2129"/>
                    </a:lnTo>
                    <a:lnTo>
                      <a:pt x="1539" y="3014"/>
                    </a:lnTo>
                    <a:lnTo>
                      <a:pt x="1686" y="3014"/>
                    </a:lnTo>
                    <a:lnTo>
                      <a:pt x="1792" y="4827"/>
                    </a:lnTo>
                    <a:cubicBezTo>
                      <a:pt x="1792" y="4827"/>
                      <a:pt x="0" y="5775"/>
                      <a:pt x="0" y="7398"/>
                    </a:cubicBezTo>
                    <a:lnTo>
                      <a:pt x="169" y="16924"/>
                    </a:lnTo>
                    <a:lnTo>
                      <a:pt x="5501" y="16924"/>
                    </a:lnTo>
                    <a:lnTo>
                      <a:pt x="5501" y="15112"/>
                    </a:lnTo>
                    <a:lnTo>
                      <a:pt x="5501" y="9569"/>
                    </a:lnTo>
                    <a:lnTo>
                      <a:pt x="5501" y="7124"/>
                    </a:lnTo>
                    <a:cubicBezTo>
                      <a:pt x="5501" y="7124"/>
                      <a:pt x="4995" y="5375"/>
                      <a:pt x="3499" y="482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 flipH="1">
                <a:off x="1294936" y="3213197"/>
                <a:ext cx="82003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2488" extrusionOk="0">
                    <a:moveTo>
                      <a:pt x="84" y="2488"/>
                    </a:moveTo>
                    <a:lnTo>
                      <a:pt x="0" y="1"/>
                    </a:lnTo>
                    <a:lnTo>
                      <a:pt x="1644" y="1"/>
                    </a:lnTo>
                    <a:lnTo>
                      <a:pt x="1539" y="23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 flipH="1">
                <a:off x="1185712" y="3470617"/>
                <a:ext cx="294215" cy="6482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3005" extrusionOk="0">
                    <a:moveTo>
                      <a:pt x="190" y="13004"/>
                    </a:moveTo>
                    <a:lnTo>
                      <a:pt x="5902" y="13004"/>
                    </a:lnTo>
                    <a:lnTo>
                      <a:pt x="5902" y="2488"/>
                    </a:lnTo>
                    <a:cubicBezTo>
                      <a:pt x="5902" y="2488"/>
                      <a:pt x="5375" y="591"/>
                      <a:pt x="3773" y="1"/>
                    </a:cubicBezTo>
                    <a:lnTo>
                      <a:pt x="1919" y="1"/>
                    </a:lnTo>
                    <a:cubicBezTo>
                      <a:pt x="1919" y="1"/>
                      <a:pt x="1" y="1033"/>
                      <a:pt x="1" y="27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8"/>
              <p:cNvSpPr/>
              <p:nvPr/>
            </p:nvSpPr>
            <p:spPr>
              <a:xfrm flipH="1">
                <a:off x="1279183" y="3326703"/>
                <a:ext cx="113558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888" extrusionOk="0">
                    <a:moveTo>
                      <a:pt x="170" y="2888"/>
                    </a:moveTo>
                    <a:lnTo>
                      <a:pt x="1" y="148"/>
                    </a:lnTo>
                    <a:lnTo>
                      <a:pt x="2277" y="0"/>
                    </a:lnTo>
                    <a:lnTo>
                      <a:pt x="2024" y="28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8"/>
              <p:cNvSpPr/>
              <p:nvPr/>
            </p:nvSpPr>
            <p:spPr>
              <a:xfrm flipH="1">
                <a:off x="1274996" y="3321419"/>
                <a:ext cx="125074" cy="53639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076" extrusionOk="0">
                    <a:moveTo>
                      <a:pt x="0" y="106"/>
                    </a:moveTo>
                    <a:lnTo>
                      <a:pt x="2508" y="1"/>
                    </a:lnTo>
                    <a:lnTo>
                      <a:pt x="2508" y="1076"/>
                    </a:lnTo>
                    <a:lnTo>
                      <a:pt x="64" y="10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 flipH="1">
                <a:off x="1369560" y="3490556"/>
                <a:ext cx="98803" cy="607323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2183" extrusionOk="0">
                    <a:moveTo>
                      <a:pt x="1708" y="1"/>
                    </a:moveTo>
                    <a:cubicBezTo>
                      <a:pt x="1476" y="43"/>
                      <a:pt x="359" y="970"/>
                      <a:pt x="190" y="1750"/>
                    </a:cubicBezTo>
                    <a:cubicBezTo>
                      <a:pt x="0" y="2530"/>
                      <a:pt x="127" y="11319"/>
                      <a:pt x="464" y="11740"/>
                    </a:cubicBezTo>
                    <a:cubicBezTo>
                      <a:pt x="780" y="12183"/>
                      <a:pt x="1455" y="12035"/>
                      <a:pt x="1708" y="11551"/>
                    </a:cubicBezTo>
                    <a:cubicBezTo>
                      <a:pt x="1982" y="11066"/>
                      <a:pt x="1244" y="2762"/>
                      <a:pt x="1370" y="1898"/>
                    </a:cubicBezTo>
                    <a:cubicBezTo>
                      <a:pt x="1476" y="1034"/>
                      <a:pt x="1855" y="1"/>
                      <a:pt x="1708" y="1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 flipH="1">
                <a:off x="1185714" y="3724846"/>
                <a:ext cx="253238" cy="30583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6135" extrusionOk="0">
                    <a:moveTo>
                      <a:pt x="1" y="1"/>
                    </a:moveTo>
                    <a:lnTo>
                      <a:pt x="5080" y="1"/>
                    </a:lnTo>
                    <a:lnTo>
                      <a:pt x="5080" y="5944"/>
                    </a:lnTo>
                    <a:lnTo>
                      <a:pt x="232" y="613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8"/>
              <p:cNvSpPr/>
              <p:nvPr/>
            </p:nvSpPr>
            <p:spPr>
              <a:xfrm flipH="1">
                <a:off x="1217222" y="3816268"/>
                <a:ext cx="89331" cy="11036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2214" extrusionOk="0">
                    <a:moveTo>
                      <a:pt x="1539" y="1413"/>
                    </a:moveTo>
                    <a:cubicBezTo>
                      <a:pt x="1286" y="1940"/>
                      <a:pt x="801" y="2214"/>
                      <a:pt x="443" y="2045"/>
                    </a:cubicBezTo>
                    <a:cubicBezTo>
                      <a:pt x="106" y="1897"/>
                      <a:pt x="0" y="1328"/>
                      <a:pt x="253" y="801"/>
                    </a:cubicBezTo>
                    <a:cubicBezTo>
                      <a:pt x="506" y="275"/>
                      <a:pt x="991" y="1"/>
                      <a:pt x="1349" y="169"/>
                    </a:cubicBezTo>
                    <a:cubicBezTo>
                      <a:pt x="1707" y="317"/>
                      <a:pt x="1792" y="886"/>
                      <a:pt x="1539" y="14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8"/>
              <p:cNvSpPr/>
              <p:nvPr/>
            </p:nvSpPr>
            <p:spPr>
              <a:xfrm flipH="1">
                <a:off x="1282374" y="3885608"/>
                <a:ext cx="99850" cy="10304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067" extrusionOk="0">
                    <a:moveTo>
                      <a:pt x="1518" y="549"/>
                    </a:moveTo>
                    <a:cubicBezTo>
                      <a:pt x="1898" y="970"/>
                      <a:pt x="2003" y="1539"/>
                      <a:pt x="1708" y="1813"/>
                    </a:cubicBezTo>
                    <a:cubicBezTo>
                      <a:pt x="1413" y="2066"/>
                      <a:pt x="865" y="1940"/>
                      <a:pt x="464" y="1518"/>
                    </a:cubicBezTo>
                    <a:cubicBezTo>
                      <a:pt x="85" y="1097"/>
                      <a:pt x="1" y="527"/>
                      <a:pt x="275" y="275"/>
                    </a:cubicBezTo>
                    <a:cubicBezTo>
                      <a:pt x="570" y="1"/>
                      <a:pt x="1118" y="127"/>
                      <a:pt x="1518" y="5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8" name="Google Shape;1118;p8"/>
            <p:cNvGrpSpPr/>
            <p:nvPr/>
          </p:nvGrpSpPr>
          <p:grpSpPr>
            <a:xfrm>
              <a:off x="5877574" y="3277784"/>
              <a:ext cx="1591739" cy="854211"/>
              <a:chOff x="6106174" y="3277784"/>
              <a:chExt cx="1591739" cy="854211"/>
            </a:xfrm>
          </p:grpSpPr>
          <p:sp>
            <p:nvSpPr>
              <p:cNvPr id="1119" name="Google Shape;1119;p8"/>
              <p:cNvSpPr/>
              <p:nvPr/>
            </p:nvSpPr>
            <p:spPr>
              <a:xfrm>
                <a:off x="6930871" y="3481616"/>
                <a:ext cx="767042" cy="256428"/>
              </a:xfrm>
              <a:custGeom>
                <a:avLst/>
                <a:gdLst/>
                <a:ahLst/>
                <a:cxnLst/>
                <a:rect l="l" t="t" r="r" b="b"/>
                <a:pathLst>
                  <a:path w="15387" h="5144" extrusionOk="0">
                    <a:moveTo>
                      <a:pt x="212" y="5101"/>
                    </a:moveTo>
                    <a:lnTo>
                      <a:pt x="1" y="148"/>
                    </a:lnTo>
                    <a:lnTo>
                      <a:pt x="15344" y="1"/>
                    </a:lnTo>
                    <a:lnTo>
                      <a:pt x="15386" y="514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8"/>
              <p:cNvSpPr/>
              <p:nvPr/>
            </p:nvSpPr>
            <p:spPr>
              <a:xfrm>
                <a:off x="6907791" y="3488993"/>
                <a:ext cx="33649" cy="24905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996" extrusionOk="0">
                    <a:moveTo>
                      <a:pt x="464" y="0"/>
                    </a:moveTo>
                    <a:lnTo>
                      <a:pt x="0" y="169"/>
                    </a:lnTo>
                    <a:lnTo>
                      <a:pt x="232" y="4995"/>
                    </a:lnTo>
                    <a:lnTo>
                      <a:pt x="675" y="495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>
                <a:off x="7008635" y="3522591"/>
                <a:ext cx="175522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521" extrusionOk="0">
                    <a:moveTo>
                      <a:pt x="3520" y="1750"/>
                    </a:moveTo>
                    <a:cubicBezTo>
                      <a:pt x="3520" y="2719"/>
                      <a:pt x="2740" y="3520"/>
                      <a:pt x="1771" y="3520"/>
                    </a:cubicBezTo>
                    <a:cubicBezTo>
                      <a:pt x="780" y="3520"/>
                      <a:pt x="0" y="2719"/>
                      <a:pt x="0" y="1750"/>
                    </a:cubicBezTo>
                    <a:cubicBezTo>
                      <a:pt x="0" y="780"/>
                      <a:pt x="780" y="1"/>
                      <a:pt x="1771" y="1"/>
                    </a:cubicBezTo>
                    <a:cubicBezTo>
                      <a:pt x="2740" y="1"/>
                      <a:pt x="3520" y="780"/>
                      <a:pt x="352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008635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0" y="2550"/>
                      <a:pt x="0" y="1644"/>
                    </a:cubicBezTo>
                    <a:cubicBezTo>
                      <a:pt x="0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7236593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500" y="1750"/>
                    </a:moveTo>
                    <a:cubicBezTo>
                      <a:pt x="3500" y="2719"/>
                      <a:pt x="2720" y="3520"/>
                      <a:pt x="1750" y="3520"/>
                    </a:cubicBezTo>
                    <a:cubicBezTo>
                      <a:pt x="781" y="3520"/>
                      <a:pt x="1" y="2719"/>
                      <a:pt x="1" y="1750"/>
                    </a:cubicBezTo>
                    <a:cubicBezTo>
                      <a:pt x="1" y="780"/>
                      <a:pt x="781" y="1"/>
                      <a:pt x="1750" y="1"/>
                    </a:cubicBezTo>
                    <a:cubicBezTo>
                      <a:pt x="2720" y="1"/>
                      <a:pt x="3500" y="780"/>
                      <a:pt x="350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7236593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9" y="1644"/>
                    </a:moveTo>
                    <a:cubicBezTo>
                      <a:pt x="3289" y="2550"/>
                      <a:pt x="2551" y="3288"/>
                      <a:pt x="1645" y="3288"/>
                    </a:cubicBezTo>
                    <a:cubicBezTo>
                      <a:pt x="739" y="3288"/>
                      <a:pt x="1" y="2550"/>
                      <a:pt x="1" y="1644"/>
                    </a:cubicBezTo>
                    <a:cubicBezTo>
                      <a:pt x="1" y="738"/>
                      <a:pt x="739" y="0"/>
                      <a:pt x="1645" y="0"/>
                    </a:cubicBezTo>
                    <a:cubicBezTo>
                      <a:pt x="2551" y="0"/>
                      <a:pt x="3289" y="738"/>
                      <a:pt x="3289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7465648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499" y="1750"/>
                    </a:moveTo>
                    <a:cubicBezTo>
                      <a:pt x="3499" y="2719"/>
                      <a:pt x="2719" y="3520"/>
                      <a:pt x="1750" y="3520"/>
                    </a:cubicBezTo>
                    <a:cubicBezTo>
                      <a:pt x="780" y="3520"/>
                      <a:pt x="1" y="2719"/>
                      <a:pt x="1" y="1750"/>
                    </a:cubicBezTo>
                    <a:cubicBezTo>
                      <a:pt x="1" y="780"/>
                      <a:pt x="780" y="1"/>
                      <a:pt x="1750" y="1"/>
                    </a:cubicBezTo>
                    <a:cubicBezTo>
                      <a:pt x="2719" y="1"/>
                      <a:pt x="3499" y="780"/>
                      <a:pt x="3499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7465648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1" y="2550"/>
                      <a:pt x="1" y="1644"/>
                    </a:cubicBezTo>
                    <a:cubicBezTo>
                      <a:pt x="1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7086399" y="3564614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54"/>
                    </a:moveTo>
                    <a:cubicBezTo>
                      <a:pt x="485" y="380"/>
                      <a:pt x="379" y="485"/>
                      <a:pt x="232" y="485"/>
                    </a:cubicBezTo>
                    <a:cubicBezTo>
                      <a:pt x="105" y="485"/>
                      <a:pt x="0" y="380"/>
                      <a:pt x="0" y="254"/>
                    </a:cubicBezTo>
                    <a:cubicBezTo>
                      <a:pt x="0" y="127"/>
                      <a:pt x="105" y="1"/>
                      <a:pt x="232" y="1"/>
                    </a:cubicBezTo>
                    <a:cubicBezTo>
                      <a:pt x="379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7086399" y="3638141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33"/>
                    </a:moveTo>
                    <a:cubicBezTo>
                      <a:pt x="485" y="380"/>
                      <a:pt x="379" y="486"/>
                      <a:pt x="232" y="486"/>
                    </a:cubicBezTo>
                    <a:cubicBezTo>
                      <a:pt x="105" y="486"/>
                      <a:pt x="0" y="380"/>
                      <a:pt x="0" y="233"/>
                    </a:cubicBezTo>
                    <a:cubicBezTo>
                      <a:pt x="0" y="106"/>
                      <a:pt x="105" y="1"/>
                      <a:pt x="232" y="1"/>
                    </a:cubicBezTo>
                    <a:cubicBezTo>
                      <a:pt x="379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7312263" y="3564614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54"/>
                    </a:moveTo>
                    <a:cubicBezTo>
                      <a:pt x="485" y="380"/>
                      <a:pt x="380" y="485"/>
                      <a:pt x="253" y="485"/>
                    </a:cubicBezTo>
                    <a:cubicBezTo>
                      <a:pt x="127" y="485"/>
                      <a:pt x="0" y="380"/>
                      <a:pt x="0" y="254"/>
                    </a:cubicBezTo>
                    <a:cubicBezTo>
                      <a:pt x="0" y="127"/>
                      <a:pt x="127" y="1"/>
                      <a:pt x="253" y="1"/>
                    </a:cubicBezTo>
                    <a:cubicBezTo>
                      <a:pt x="380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312263" y="3638141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33"/>
                    </a:moveTo>
                    <a:cubicBezTo>
                      <a:pt x="485" y="380"/>
                      <a:pt x="380" y="486"/>
                      <a:pt x="253" y="486"/>
                    </a:cubicBezTo>
                    <a:cubicBezTo>
                      <a:pt x="127" y="486"/>
                      <a:pt x="0" y="380"/>
                      <a:pt x="0" y="233"/>
                    </a:cubicBezTo>
                    <a:cubicBezTo>
                      <a:pt x="0" y="106"/>
                      <a:pt x="127" y="1"/>
                      <a:pt x="253" y="1"/>
                    </a:cubicBezTo>
                    <a:cubicBezTo>
                      <a:pt x="380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8"/>
              <p:cNvSpPr/>
              <p:nvPr/>
            </p:nvSpPr>
            <p:spPr>
              <a:xfrm>
                <a:off x="7547599" y="3564614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54"/>
                    </a:moveTo>
                    <a:cubicBezTo>
                      <a:pt x="464" y="380"/>
                      <a:pt x="359" y="485"/>
                      <a:pt x="232" y="485"/>
                    </a:cubicBezTo>
                    <a:cubicBezTo>
                      <a:pt x="106" y="485"/>
                      <a:pt x="0" y="380"/>
                      <a:pt x="0" y="254"/>
                    </a:cubicBezTo>
                    <a:cubicBezTo>
                      <a:pt x="0" y="127"/>
                      <a:pt x="106" y="1"/>
                      <a:pt x="232" y="1"/>
                    </a:cubicBezTo>
                    <a:cubicBezTo>
                      <a:pt x="359" y="1"/>
                      <a:pt x="464" y="127"/>
                      <a:pt x="464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8"/>
              <p:cNvSpPr/>
              <p:nvPr/>
            </p:nvSpPr>
            <p:spPr>
              <a:xfrm>
                <a:off x="7547599" y="3638141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33"/>
                    </a:moveTo>
                    <a:cubicBezTo>
                      <a:pt x="464" y="380"/>
                      <a:pt x="359" y="486"/>
                      <a:pt x="232" y="486"/>
                    </a:cubicBezTo>
                    <a:cubicBezTo>
                      <a:pt x="106" y="486"/>
                      <a:pt x="0" y="380"/>
                      <a:pt x="0" y="233"/>
                    </a:cubicBezTo>
                    <a:cubicBezTo>
                      <a:pt x="0" y="106"/>
                      <a:pt x="106" y="1"/>
                      <a:pt x="232" y="1"/>
                    </a:cubicBezTo>
                    <a:cubicBezTo>
                      <a:pt x="359" y="1"/>
                      <a:pt x="464" y="106"/>
                      <a:pt x="464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6211201" y="3432594"/>
                <a:ext cx="1308109" cy="688896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15007" extrusionOk="0">
                    <a:moveTo>
                      <a:pt x="1687" y="1"/>
                    </a:moveTo>
                    <a:lnTo>
                      <a:pt x="3773" y="106"/>
                    </a:lnTo>
                    <a:lnTo>
                      <a:pt x="3963" y="2108"/>
                    </a:lnTo>
                    <a:lnTo>
                      <a:pt x="17283" y="2129"/>
                    </a:lnTo>
                    <a:lnTo>
                      <a:pt x="18189" y="9422"/>
                    </a:lnTo>
                    <a:lnTo>
                      <a:pt x="21899" y="9569"/>
                    </a:lnTo>
                    <a:lnTo>
                      <a:pt x="28285" y="9569"/>
                    </a:lnTo>
                    <a:lnTo>
                      <a:pt x="28495" y="14628"/>
                    </a:lnTo>
                    <a:lnTo>
                      <a:pt x="1" y="15007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6962425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337" y="1"/>
                    </a:moveTo>
                    <a:lnTo>
                      <a:pt x="675" y="781"/>
                    </a:lnTo>
                    <a:cubicBezTo>
                      <a:pt x="675" y="781"/>
                      <a:pt x="42" y="3626"/>
                      <a:pt x="0" y="5586"/>
                    </a:cubicBezTo>
                    <a:lnTo>
                      <a:pt x="2044" y="5586"/>
                    </a:lnTo>
                    <a:lnTo>
                      <a:pt x="2044" y="1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8"/>
              <p:cNvSpPr/>
              <p:nvPr/>
            </p:nvSpPr>
            <p:spPr>
              <a:xfrm>
                <a:off x="7064316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8" y="1"/>
                    </a:moveTo>
                    <a:lnTo>
                      <a:pt x="1370" y="781"/>
                    </a:lnTo>
                    <a:cubicBezTo>
                      <a:pt x="1370" y="781"/>
                      <a:pt x="2003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6979224" y="3813609"/>
                <a:ext cx="170238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296" extrusionOk="0">
                    <a:moveTo>
                      <a:pt x="0" y="296"/>
                    </a:moveTo>
                    <a:lnTo>
                      <a:pt x="3415" y="296"/>
                    </a:lnTo>
                    <a:cubicBezTo>
                      <a:pt x="341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6979224" y="3828314"/>
                <a:ext cx="170238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971" extrusionOk="0">
                    <a:moveTo>
                      <a:pt x="338" y="781"/>
                    </a:moveTo>
                    <a:cubicBezTo>
                      <a:pt x="338" y="781"/>
                      <a:pt x="2529" y="970"/>
                      <a:pt x="3077" y="781"/>
                    </a:cubicBezTo>
                    <a:lnTo>
                      <a:pt x="341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6962425" y="4083640"/>
                <a:ext cx="203837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64" extrusionOk="0">
                    <a:moveTo>
                      <a:pt x="21" y="0"/>
                    </a:moveTo>
                    <a:cubicBezTo>
                      <a:pt x="21" y="0"/>
                      <a:pt x="632" y="359"/>
                      <a:pt x="2044" y="359"/>
                    </a:cubicBezTo>
                    <a:cubicBezTo>
                      <a:pt x="3457" y="359"/>
                      <a:pt x="4068" y="0"/>
                      <a:pt x="4068" y="0"/>
                    </a:cubicBezTo>
                    <a:lnTo>
                      <a:pt x="4089" y="464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7235546" y="3828314"/>
                <a:ext cx="103040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5586" extrusionOk="0">
                    <a:moveTo>
                      <a:pt x="338" y="1"/>
                    </a:moveTo>
                    <a:lnTo>
                      <a:pt x="696" y="781"/>
                    </a:lnTo>
                    <a:cubicBezTo>
                      <a:pt x="696" y="781"/>
                      <a:pt x="64" y="3626"/>
                      <a:pt x="1" y="5586"/>
                    </a:cubicBezTo>
                    <a:lnTo>
                      <a:pt x="2066" y="5586"/>
                    </a:lnTo>
                    <a:lnTo>
                      <a:pt x="2066" y="1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7338534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7" y="1"/>
                    </a:moveTo>
                    <a:lnTo>
                      <a:pt x="1370" y="781"/>
                    </a:lnTo>
                    <a:cubicBezTo>
                      <a:pt x="1370" y="781"/>
                      <a:pt x="1981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7252395" y="3813609"/>
                <a:ext cx="171285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96" extrusionOk="0">
                    <a:moveTo>
                      <a:pt x="0" y="296"/>
                    </a:moveTo>
                    <a:lnTo>
                      <a:pt x="3435" y="296"/>
                    </a:lnTo>
                    <a:cubicBezTo>
                      <a:pt x="343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>
                <a:off x="7252395" y="3828314"/>
                <a:ext cx="171285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971" extrusionOk="0">
                    <a:moveTo>
                      <a:pt x="358" y="781"/>
                    </a:moveTo>
                    <a:cubicBezTo>
                      <a:pt x="358" y="781"/>
                      <a:pt x="2550" y="970"/>
                      <a:pt x="3098" y="781"/>
                    </a:cubicBezTo>
                    <a:lnTo>
                      <a:pt x="34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8"/>
              <p:cNvSpPr/>
              <p:nvPr/>
            </p:nvSpPr>
            <p:spPr>
              <a:xfrm>
                <a:off x="7235546" y="4083640"/>
                <a:ext cx="204933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464" extrusionOk="0">
                    <a:moveTo>
                      <a:pt x="43" y="0"/>
                    </a:moveTo>
                    <a:cubicBezTo>
                      <a:pt x="43" y="0"/>
                      <a:pt x="633" y="359"/>
                      <a:pt x="2066" y="359"/>
                    </a:cubicBezTo>
                    <a:cubicBezTo>
                      <a:pt x="3478" y="359"/>
                      <a:pt x="4069" y="0"/>
                      <a:pt x="4069" y="0"/>
                    </a:cubicBezTo>
                    <a:lnTo>
                      <a:pt x="4111" y="464"/>
                    </a:lnTo>
                    <a:lnTo>
                      <a:pt x="1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8"/>
              <p:cNvSpPr/>
              <p:nvPr/>
            </p:nvSpPr>
            <p:spPr>
              <a:xfrm>
                <a:off x="6106174" y="3423841"/>
                <a:ext cx="765945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365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365" y="5796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6106174" y="3423841"/>
                <a:ext cx="757521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196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196" y="5670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6299487" y="3277784"/>
                <a:ext cx="322579" cy="146110"/>
              </a:xfrm>
              <a:custGeom>
                <a:avLst/>
                <a:gdLst/>
                <a:ahLst/>
                <a:cxnLst/>
                <a:rect l="l" t="t" r="r" b="b"/>
                <a:pathLst>
                  <a:path w="6471" h="2931" extrusionOk="0">
                    <a:moveTo>
                      <a:pt x="6470" y="2930"/>
                    </a:moveTo>
                    <a:cubicBezTo>
                      <a:pt x="6470" y="2930"/>
                      <a:pt x="3688" y="1"/>
                      <a:pt x="0" y="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8"/>
              <p:cNvSpPr/>
              <p:nvPr/>
            </p:nvSpPr>
            <p:spPr>
              <a:xfrm>
                <a:off x="6234335" y="3423841"/>
                <a:ext cx="110368" cy="6834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371" extrusionOk="0">
                    <a:moveTo>
                      <a:pt x="0" y="0"/>
                    </a:moveTo>
                    <a:lnTo>
                      <a:pt x="1307" y="190"/>
                    </a:lnTo>
                    <a:lnTo>
                      <a:pt x="2213" y="1370"/>
                    </a:lnTo>
                    <a:lnTo>
                      <a:pt x="274" y="1286"/>
                    </a:lnTo>
                    <a:cubicBezTo>
                      <a:pt x="274" y="1286"/>
                      <a:pt x="21" y="843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8"/>
              <p:cNvSpPr/>
              <p:nvPr/>
            </p:nvSpPr>
            <p:spPr>
              <a:xfrm>
                <a:off x="6540057" y="3493181"/>
                <a:ext cx="152391" cy="55268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11087" extrusionOk="0">
                    <a:moveTo>
                      <a:pt x="0" y="0"/>
                    </a:moveTo>
                    <a:lnTo>
                      <a:pt x="1265" y="11086"/>
                    </a:lnTo>
                    <a:cubicBezTo>
                      <a:pt x="1265" y="11086"/>
                      <a:pt x="3057" y="9653"/>
                      <a:pt x="2761" y="6134"/>
                    </a:cubicBezTo>
                    <a:cubicBezTo>
                      <a:pt x="2445" y="196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6163949" y="4030069"/>
                <a:ext cx="576864" cy="66251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1329" extrusionOk="0">
                    <a:moveTo>
                      <a:pt x="1" y="0"/>
                    </a:moveTo>
                    <a:cubicBezTo>
                      <a:pt x="1" y="0"/>
                      <a:pt x="2214" y="843"/>
                      <a:pt x="6050" y="970"/>
                    </a:cubicBezTo>
                    <a:cubicBezTo>
                      <a:pt x="10138" y="1117"/>
                      <a:pt x="11572" y="527"/>
                      <a:pt x="11572" y="527"/>
                    </a:cubicBezTo>
                    <a:lnTo>
                      <a:pt x="11424" y="1328"/>
                    </a:lnTo>
                    <a:lnTo>
                      <a:pt x="212" y="1328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>
                <a:off x="6647232" y="3423841"/>
                <a:ext cx="107177" cy="26321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528" extrusionOk="0">
                    <a:moveTo>
                      <a:pt x="0" y="85"/>
                    </a:moveTo>
                    <a:lnTo>
                      <a:pt x="2150" y="0"/>
                    </a:lnTo>
                    <a:lnTo>
                      <a:pt x="2150" y="5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>
                <a:off x="6172323" y="4086781"/>
                <a:ext cx="576864" cy="45214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907" extrusionOk="0">
                    <a:moveTo>
                      <a:pt x="212" y="169"/>
                    </a:moveTo>
                    <a:lnTo>
                      <a:pt x="1" y="907"/>
                    </a:lnTo>
                    <a:lnTo>
                      <a:pt x="11572" y="696"/>
                    </a:lnTo>
                    <a:lnTo>
                      <a:pt x="115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2" name="Google Shape;1152;p8"/>
            <p:cNvGrpSpPr/>
            <p:nvPr/>
          </p:nvGrpSpPr>
          <p:grpSpPr>
            <a:xfrm>
              <a:off x="8054604" y="3107600"/>
              <a:ext cx="907813" cy="998147"/>
              <a:chOff x="7978404" y="3107600"/>
              <a:chExt cx="907813" cy="998147"/>
            </a:xfrm>
          </p:grpSpPr>
          <p:sp>
            <p:nvSpPr>
              <p:cNvPr id="1153" name="Google Shape;1153;p8"/>
              <p:cNvSpPr/>
              <p:nvPr/>
            </p:nvSpPr>
            <p:spPr>
              <a:xfrm>
                <a:off x="8194847" y="3107600"/>
                <a:ext cx="691370" cy="998147"/>
              </a:xfrm>
              <a:custGeom>
                <a:avLst/>
                <a:gdLst/>
                <a:ahLst/>
                <a:cxnLst/>
                <a:rect l="l" t="t" r="r" b="b"/>
                <a:pathLst>
                  <a:path w="13869" h="20023" extrusionOk="0">
                    <a:moveTo>
                      <a:pt x="9021" y="13447"/>
                    </a:moveTo>
                    <a:cubicBezTo>
                      <a:pt x="9358" y="13089"/>
                      <a:pt x="9506" y="12730"/>
                      <a:pt x="9506" y="12730"/>
                    </a:cubicBezTo>
                    <a:cubicBezTo>
                      <a:pt x="9337" y="12625"/>
                      <a:pt x="9168" y="12562"/>
                      <a:pt x="9021" y="12520"/>
                    </a:cubicBezTo>
                    <a:cubicBezTo>
                      <a:pt x="9084" y="12478"/>
                      <a:pt x="9126" y="12435"/>
                      <a:pt x="9190" y="12393"/>
                    </a:cubicBezTo>
                    <a:cubicBezTo>
                      <a:pt x="10412" y="12562"/>
                      <a:pt x="11150" y="11361"/>
                      <a:pt x="11150" y="11361"/>
                    </a:cubicBezTo>
                    <a:cubicBezTo>
                      <a:pt x="10285" y="10644"/>
                      <a:pt x="9463" y="11002"/>
                      <a:pt x="8937" y="11445"/>
                    </a:cubicBezTo>
                    <a:cubicBezTo>
                      <a:pt x="8768" y="11424"/>
                      <a:pt x="8578" y="11445"/>
                      <a:pt x="8389" y="11466"/>
                    </a:cubicBezTo>
                    <a:lnTo>
                      <a:pt x="8431" y="10981"/>
                    </a:lnTo>
                    <a:cubicBezTo>
                      <a:pt x="9105" y="10897"/>
                      <a:pt x="9948" y="10602"/>
                      <a:pt x="10054" y="9485"/>
                    </a:cubicBezTo>
                    <a:cubicBezTo>
                      <a:pt x="10054" y="9485"/>
                      <a:pt x="9674" y="9400"/>
                      <a:pt x="9211" y="9443"/>
                    </a:cubicBezTo>
                    <a:cubicBezTo>
                      <a:pt x="9253" y="9379"/>
                      <a:pt x="9253" y="9316"/>
                      <a:pt x="9253" y="9316"/>
                    </a:cubicBezTo>
                    <a:cubicBezTo>
                      <a:pt x="9042" y="9190"/>
                      <a:pt x="8831" y="9126"/>
                      <a:pt x="8642" y="9105"/>
                    </a:cubicBezTo>
                    <a:lnTo>
                      <a:pt x="8684" y="8684"/>
                    </a:lnTo>
                    <a:cubicBezTo>
                      <a:pt x="10412" y="9738"/>
                      <a:pt x="11487" y="7967"/>
                      <a:pt x="11487" y="7967"/>
                    </a:cubicBezTo>
                    <a:cubicBezTo>
                      <a:pt x="10159" y="6850"/>
                      <a:pt x="8894" y="8368"/>
                      <a:pt x="8705" y="8621"/>
                    </a:cubicBezTo>
                    <a:lnTo>
                      <a:pt x="8831" y="7419"/>
                    </a:lnTo>
                    <a:cubicBezTo>
                      <a:pt x="9421" y="7335"/>
                      <a:pt x="10349" y="7061"/>
                      <a:pt x="10538" y="6113"/>
                    </a:cubicBezTo>
                    <a:cubicBezTo>
                      <a:pt x="11318" y="5881"/>
                      <a:pt x="11740" y="5143"/>
                      <a:pt x="11740" y="5143"/>
                    </a:cubicBezTo>
                    <a:cubicBezTo>
                      <a:pt x="10496" y="4110"/>
                      <a:pt x="9316" y="5375"/>
                      <a:pt x="9000" y="5754"/>
                    </a:cubicBezTo>
                    <a:lnTo>
                      <a:pt x="9063" y="5270"/>
                    </a:lnTo>
                    <a:cubicBezTo>
                      <a:pt x="9695" y="4996"/>
                      <a:pt x="10665" y="4384"/>
                      <a:pt x="10285" y="3141"/>
                    </a:cubicBezTo>
                    <a:cubicBezTo>
                      <a:pt x="10285" y="3141"/>
                      <a:pt x="9737" y="3204"/>
                      <a:pt x="9253" y="3562"/>
                    </a:cubicBezTo>
                    <a:lnTo>
                      <a:pt x="9337" y="2677"/>
                    </a:lnTo>
                    <a:cubicBezTo>
                      <a:pt x="9358" y="2740"/>
                      <a:pt x="9379" y="2762"/>
                      <a:pt x="9379" y="2762"/>
                    </a:cubicBezTo>
                    <a:cubicBezTo>
                      <a:pt x="11276" y="1961"/>
                      <a:pt x="10412" y="43"/>
                      <a:pt x="10412" y="43"/>
                    </a:cubicBezTo>
                    <a:cubicBezTo>
                      <a:pt x="9716" y="232"/>
                      <a:pt x="9400" y="675"/>
                      <a:pt x="9274" y="1139"/>
                    </a:cubicBezTo>
                    <a:cubicBezTo>
                      <a:pt x="9190" y="801"/>
                      <a:pt x="8979" y="485"/>
                      <a:pt x="8557" y="232"/>
                    </a:cubicBezTo>
                    <a:cubicBezTo>
                      <a:pt x="8557" y="232"/>
                      <a:pt x="8494" y="275"/>
                      <a:pt x="8431" y="380"/>
                    </a:cubicBezTo>
                    <a:cubicBezTo>
                      <a:pt x="8283" y="296"/>
                      <a:pt x="8178" y="232"/>
                      <a:pt x="8178" y="232"/>
                    </a:cubicBezTo>
                    <a:cubicBezTo>
                      <a:pt x="7820" y="801"/>
                      <a:pt x="7841" y="1307"/>
                      <a:pt x="8009" y="1708"/>
                    </a:cubicBezTo>
                    <a:cubicBezTo>
                      <a:pt x="8030" y="2171"/>
                      <a:pt x="8241" y="2656"/>
                      <a:pt x="8789" y="3120"/>
                    </a:cubicBezTo>
                    <a:cubicBezTo>
                      <a:pt x="8789" y="3120"/>
                      <a:pt x="8810" y="3099"/>
                      <a:pt x="8852" y="3036"/>
                    </a:cubicBezTo>
                    <a:lnTo>
                      <a:pt x="8620" y="4342"/>
                    </a:lnTo>
                    <a:cubicBezTo>
                      <a:pt x="8536" y="4553"/>
                      <a:pt x="8494" y="4806"/>
                      <a:pt x="8494" y="5101"/>
                    </a:cubicBezTo>
                    <a:lnTo>
                      <a:pt x="8410" y="5607"/>
                    </a:lnTo>
                    <a:cubicBezTo>
                      <a:pt x="8115" y="5185"/>
                      <a:pt x="7693" y="4974"/>
                      <a:pt x="7377" y="4848"/>
                    </a:cubicBezTo>
                    <a:cubicBezTo>
                      <a:pt x="7293" y="4806"/>
                      <a:pt x="7208" y="4764"/>
                      <a:pt x="7124" y="4722"/>
                    </a:cubicBezTo>
                    <a:cubicBezTo>
                      <a:pt x="7166" y="4616"/>
                      <a:pt x="7187" y="4532"/>
                      <a:pt x="7187" y="4532"/>
                    </a:cubicBezTo>
                    <a:cubicBezTo>
                      <a:pt x="6955" y="4427"/>
                      <a:pt x="6745" y="4384"/>
                      <a:pt x="6555" y="4384"/>
                    </a:cubicBezTo>
                    <a:cubicBezTo>
                      <a:pt x="7904" y="3267"/>
                      <a:pt x="6850" y="1708"/>
                      <a:pt x="6850" y="1708"/>
                    </a:cubicBezTo>
                    <a:cubicBezTo>
                      <a:pt x="6155" y="2024"/>
                      <a:pt x="5944" y="2572"/>
                      <a:pt x="5923" y="3078"/>
                    </a:cubicBezTo>
                    <a:cubicBezTo>
                      <a:pt x="5564" y="2593"/>
                      <a:pt x="5016" y="2382"/>
                      <a:pt x="4785" y="2298"/>
                    </a:cubicBezTo>
                    <a:cubicBezTo>
                      <a:pt x="5480" y="1160"/>
                      <a:pt x="4490" y="1"/>
                      <a:pt x="4490" y="1"/>
                    </a:cubicBezTo>
                    <a:cubicBezTo>
                      <a:pt x="3162" y="823"/>
                      <a:pt x="3857" y="2256"/>
                      <a:pt x="4152" y="2740"/>
                    </a:cubicBezTo>
                    <a:cubicBezTo>
                      <a:pt x="4194" y="3120"/>
                      <a:pt x="4237" y="3478"/>
                      <a:pt x="4279" y="3836"/>
                    </a:cubicBezTo>
                    <a:cubicBezTo>
                      <a:pt x="3794" y="3057"/>
                      <a:pt x="2761" y="2909"/>
                      <a:pt x="2761" y="2909"/>
                    </a:cubicBezTo>
                    <a:cubicBezTo>
                      <a:pt x="2277" y="4532"/>
                      <a:pt x="4047" y="5101"/>
                      <a:pt x="4447" y="5206"/>
                    </a:cubicBezTo>
                    <a:cubicBezTo>
                      <a:pt x="4279" y="5459"/>
                      <a:pt x="4194" y="5712"/>
                      <a:pt x="4173" y="5965"/>
                    </a:cubicBezTo>
                    <a:cubicBezTo>
                      <a:pt x="3499" y="5333"/>
                      <a:pt x="2466" y="5459"/>
                      <a:pt x="2466" y="5459"/>
                    </a:cubicBezTo>
                    <a:cubicBezTo>
                      <a:pt x="2424" y="6766"/>
                      <a:pt x="3541" y="7103"/>
                      <a:pt x="4237" y="7209"/>
                    </a:cubicBezTo>
                    <a:cubicBezTo>
                      <a:pt x="4237" y="7251"/>
                      <a:pt x="4237" y="7293"/>
                      <a:pt x="4237" y="7335"/>
                    </a:cubicBezTo>
                    <a:cubicBezTo>
                      <a:pt x="3646" y="7082"/>
                      <a:pt x="3035" y="7145"/>
                      <a:pt x="3035" y="7145"/>
                    </a:cubicBezTo>
                    <a:cubicBezTo>
                      <a:pt x="2993" y="8663"/>
                      <a:pt x="4468" y="8916"/>
                      <a:pt x="5059" y="8937"/>
                    </a:cubicBezTo>
                    <a:cubicBezTo>
                      <a:pt x="5143" y="9400"/>
                      <a:pt x="5227" y="9822"/>
                      <a:pt x="5312" y="10244"/>
                    </a:cubicBezTo>
                    <a:cubicBezTo>
                      <a:pt x="4637" y="8831"/>
                      <a:pt x="2993" y="9274"/>
                      <a:pt x="2993" y="9274"/>
                    </a:cubicBezTo>
                    <a:cubicBezTo>
                      <a:pt x="3056" y="10033"/>
                      <a:pt x="3499" y="10412"/>
                      <a:pt x="3984" y="10602"/>
                    </a:cubicBezTo>
                    <a:cubicBezTo>
                      <a:pt x="4026" y="10834"/>
                      <a:pt x="4110" y="11044"/>
                      <a:pt x="4237" y="11213"/>
                    </a:cubicBezTo>
                    <a:cubicBezTo>
                      <a:pt x="3731" y="11213"/>
                      <a:pt x="3330" y="11318"/>
                      <a:pt x="3330" y="11318"/>
                    </a:cubicBezTo>
                    <a:cubicBezTo>
                      <a:pt x="3899" y="12878"/>
                      <a:pt x="5290" y="12688"/>
                      <a:pt x="5796" y="12562"/>
                    </a:cubicBezTo>
                    <a:cubicBezTo>
                      <a:pt x="5838" y="12773"/>
                      <a:pt x="5881" y="12962"/>
                      <a:pt x="5923" y="13110"/>
                    </a:cubicBezTo>
                    <a:cubicBezTo>
                      <a:pt x="5733" y="13194"/>
                      <a:pt x="5585" y="13321"/>
                      <a:pt x="5459" y="13447"/>
                    </a:cubicBezTo>
                    <a:lnTo>
                      <a:pt x="527" y="13447"/>
                    </a:lnTo>
                    <a:cubicBezTo>
                      <a:pt x="0" y="18547"/>
                      <a:pt x="4616" y="20023"/>
                      <a:pt x="4616" y="20023"/>
                    </a:cubicBezTo>
                    <a:lnTo>
                      <a:pt x="8916" y="20023"/>
                    </a:lnTo>
                    <a:cubicBezTo>
                      <a:pt x="10349" y="19665"/>
                      <a:pt x="11150" y="18948"/>
                      <a:pt x="11150" y="18948"/>
                    </a:cubicBezTo>
                    <a:cubicBezTo>
                      <a:pt x="11150" y="18948"/>
                      <a:pt x="11150" y="18948"/>
                      <a:pt x="11150" y="18948"/>
                    </a:cubicBezTo>
                    <a:cubicBezTo>
                      <a:pt x="13868" y="16904"/>
                      <a:pt x="13363" y="13447"/>
                      <a:pt x="13363" y="13447"/>
                    </a:cubicBezTo>
                    <a:lnTo>
                      <a:pt x="9021" y="13447"/>
                    </a:lnTo>
                    <a:close/>
                    <a:moveTo>
                      <a:pt x="7103" y="13447"/>
                    </a:moveTo>
                    <a:lnTo>
                      <a:pt x="7103" y="13447"/>
                    </a:lnTo>
                    <a:cubicBezTo>
                      <a:pt x="7124" y="13321"/>
                      <a:pt x="7166" y="13152"/>
                      <a:pt x="7208" y="12941"/>
                    </a:cubicBezTo>
                    <a:cubicBezTo>
                      <a:pt x="7293" y="12899"/>
                      <a:pt x="7356" y="12857"/>
                      <a:pt x="7419" y="12815"/>
                    </a:cubicBezTo>
                    <a:cubicBezTo>
                      <a:pt x="7503" y="12836"/>
                      <a:pt x="7588" y="12857"/>
                      <a:pt x="7672" y="12857"/>
                    </a:cubicBezTo>
                    <a:cubicBezTo>
                      <a:pt x="7440" y="13047"/>
                      <a:pt x="7251" y="13257"/>
                      <a:pt x="7103" y="13447"/>
                    </a:cubicBezTo>
                    <a:close/>
                    <a:moveTo>
                      <a:pt x="6576" y="9653"/>
                    </a:moveTo>
                    <a:cubicBezTo>
                      <a:pt x="6660" y="9801"/>
                      <a:pt x="6766" y="9906"/>
                      <a:pt x="6892" y="10012"/>
                    </a:cubicBezTo>
                    <a:cubicBezTo>
                      <a:pt x="6745" y="10201"/>
                      <a:pt x="6660" y="10370"/>
                      <a:pt x="6618" y="10454"/>
                    </a:cubicBezTo>
                    <a:lnTo>
                      <a:pt x="6576" y="9653"/>
                    </a:lnTo>
                    <a:cubicBezTo>
                      <a:pt x="6576" y="9653"/>
                      <a:pt x="6576" y="9653"/>
                      <a:pt x="6576" y="9653"/>
                    </a:cubicBezTo>
                    <a:close/>
                    <a:moveTo>
                      <a:pt x="6618" y="10496"/>
                    </a:moveTo>
                    <a:cubicBezTo>
                      <a:pt x="6766" y="10560"/>
                      <a:pt x="6913" y="10602"/>
                      <a:pt x="7040" y="10623"/>
                    </a:cubicBezTo>
                    <a:cubicBezTo>
                      <a:pt x="6892" y="10686"/>
                      <a:pt x="6766" y="10770"/>
                      <a:pt x="6660" y="10876"/>
                    </a:cubicBezTo>
                    <a:close/>
                    <a:moveTo>
                      <a:pt x="7166" y="12962"/>
                    </a:moveTo>
                    <a:lnTo>
                      <a:pt x="7082" y="13447"/>
                    </a:lnTo>
                    <a:lnTo>
                      <a:pt x="6808" y="13447"/>
                    </a:lnTo>
                    <a:lnTo>
                      <a:pt x="6787" y="13068"/>
                    </a:lnTo>
                    <a:cubicBezTo>
                      <a:pt x="6913" y="13047"/>
                      <a:pt x="7040" y="13004"/>
                      <a:pt x="7166" y="12962"/>
                    </a:cubicBezTo>
                    <a:close/>
                    <a:moveTo>
                      <a:pt x="7735" y="9021"/>
                    </a:moveTo>
                    <a:cubicBezTo>
                      <a:pt x="7777" y="9021"/>
                      <a:pt x="7798" y="9000"/>
                      <a:pt x="7841" y="9000"/>
                    </a:cubicBezTo>
                    <a:lnTo>
                      <a:pt x="7820" y="9084"/>
                    </a:lnTo>
                    <a:cubicBezTo>
                      <a:pt x="7798" y="9063"/>
                      <a:pt x="7777" y="9042"/>
                      <a:pt x="7735" y="9021"/>
                    </a:cubicBezTo>
                    <a:close/>
                    <a:moveTo>
                      <a:pt x="7841" y="8937"/>
                    </a:moveTo>
                    <a:cubicBezTo>
                      <a:pt x="7820" y="8852"/>
                      <a:pt x="7714" y="8642"/>
                      <a:pt x="7567" y="8389"/>
                    </a:cubicBezTo>
                    <a:cubicBezTo>
                      <a:pt x="7651" y="8073"/>
                      <a:pt x="7672" y="7820"/>
                      <a:pt x="7672" y="7820"/>
                    </a:cubicBezTo>
                    <a:cubicBezTo>
                      <a:pt x="7651" y="7799"/>
                      <a:pt x="7651" y="7799"/>
                      <a:pt x="7651" y="7799"/>
                    </a:cubicBezTo>
                    <a:cubicBezTo>
                      <a:pt x="7798" y="7778"/>
                      <a:pt x="7946" y="7714"/>
                      <a:pt x="8072" y="7630"/>
                    </a:cubicBezTo>
                    <a:close/>
                    <a:moveTo>
                      <a:pt x="7461" y="6471"/>
                    </a:moveTo>
                    <a:cubicBezTo>
                      <a:pt x="7124" y="6661"/>
                      <a:pt x="6871" y="6956"/>
                      <a:pt x="6681" y="7187"/>
                    </a:cubicBezTo>
                    <a:cubicBezTo>
                      <a:pt x="6597" y="7209"/>
                      <a:pt x="6513" y="7251"/>
                      <a:pt x="6429" y="7272"/>
                    </a:cubicBezTo>
                    <a:lnTo>
                      <a:pt x="6344" y="5775"/>
                    </a:lnTo>
                    <a:cubicBezTo>
                      <a:pt x="6365" y="5754"/>
                      <a:pt x="6386" y="5733"/>
                      <a:pt x="6407" y="5733"/>
                    </a:cubicBezTo>
                    <a:cubicBezTo>
                      <a:pt x="6597" y="5944"/>
                      <a:pt x="6871" y="6155"/>
                      <a:pt x="7229" y="6239"/>
                    </a:cubicBezTo>
                    <a:cubicBezTo>
                      <a:pt x="7314" y="6323"/>
                      <a:pt x="7377" y="6408"/>
                      <a:pt x="7461" y="6471"/>
                    </a:cubicBezTo>
                    <a:close/>
                    <a:moveTo>
                      <a:pt x="6239" y="5839"/>
                    </a:moveTo>
                    <a:cubicBezTo>
                      <a:pt x="6239" y="6344"/>
                      <a:pt x="6260" y="6850"/>
                      <a:pt x="6281" y="7356"/>
                    </a:cubicBezTo>
                    <a:cubicBezTo>
                      <a:pt x="6260" y="7356"/>
                      <a:pt x="6239" y="7377"/>
                      <a:pt x="6218" y="7398"/>
                    </a:cubicBezTo>
                    <a:cubicBezTo>
                      <a:pt x="6070" y="7377"/>
                      <a:pt x="5902" y="7377"/>
                      <a:pt x="5733" y="7419"/>
                    </a:cubicBezTo>
                    <a:cubicBezTo>
                      <a:pt x="5628" y="7335"/>
                      <a:pt x="5522" y="7272"/>
                      <a:pt x="5417" y="7209"/>
                    </a:cubicBezTo>
                    <a:cubicBezTo>
                      <a:pt x="5585" y="6787"/>
                      <a:pt x="5585" y="6408"/>
                      <a:pt x="5501" y="6070"/>
                    </a:cubicBezTo>
                    <a:cubicBezTo>
                      <a:pt x="5796" y="6049"/>
                      <a:pt x="6028" y="5965"/>
                      <a:pt x="6239" y="5839"/>
                    </a:cubicBezTo>
                    <a:close/>
                    <a:moveTo>
                      <a:pt x="5838" y="8874"/>
                    </a:moveTo>
                    <a:cubicBezTo>
                      <a:pt x="5670" y="9295"/>
                      <a:pt x="5607" y="9696"/>
                      <a:pt x="5585" y="9801"/>
                    </a:cubicBezTo>
                    <a:cubicBezTo>
                      <a:pt x="5501" y="9443"/>
                      <a:pt x="5438" y="9105"/>
                      <a:pt x="5354" y="8810"/>
                    </a:cubicBezTo>
                    <a:cubicBezTo>
                      <a:pt x="5522" y="8852"/>
                      <a:pt x="5691" y="8874"/>
                      <a:pt x="5838" y="8874"/>
                    </a:cubicBezTo>
                    <a:close/>
                    <a:moveTo>
                      <a:pt x="6407" y="9717"/>
                    </a:moveTo>
                    <a:cubicBezTo>
                      <a:pt x="6429" y="10159"/>
                      <a:pt x="6471" y="10602"/>
                      <a:pt x="6492" y="11002"/>
                    </a:cubicBezTo>
                    <a:cubicBezTo>
                      <a:pt x="6471" y="11044"/>
                      <a:pt x="6429" y="11065"/>
                      <a:pt x="6407" y="11108"/>
                    </a:cubicBezTo>
                    <a:cubicBezTo>
                      <a:pt x="6239" y="10960"/>
                      <a:pt x="6028" y="10834"/>
                      <a:pt x="5796" y="10791"/>
                    </a:cubicBezTo>
                    <a:cubicBezTo>
                      <a:pt x="5733" y="10454"/>
                      <a:pt x="5670" y="10138"/>
                      <a:pt x="5585" y="9843"/>
                    </a:cubicBezTo>
                    <a:cubicBezTo>
                      <a:pt x="5923" y="9843"/>
                      <a:pt x="6176" y="9801"/>
                      <a:pt x="6407" y="9717"/>
                    </a:cubicBezTo>
                    <a:close/>
                    <a:moveTo>
                      <a:pt x="6386" y="12478"/>
                    </a:moveTo>
                    <a:cubicBezTo>
                      <a:pt x="6323" y="12688"/>
                      <a:pt x="6281" y="12857"/>
                      <a:pt x="6260" y="12983"/>
                    </a:cubicBezTo>
                    <a:cubicBezTo>
                      <a:pt x="6260" y="12983"/>
                      <a:pt x="6239" y="12983"/>
                      <a:pt x="6218" y="12983"/>
                    </a:cubicBezTo>
                    <a:cubicBezTo>
                      <a:pt x="6197" y="12815"/>
                      <a:pt x="6155" y="12625"/>
                      <a:pt x="6133" y="12457"/>
                    </a:cubicBezTo>
                    <a:cubicBezTo>
                      <a:pt x="6218" y="12478"/>
                      <a:pt x="6302" y="12478"/>
                      <a:pt x="6386" y="12478"/>
                    </a:cubicBezTo>
                    <a:close/>
                    <a:moveTo>
                      <a:pt x="6703" y="13257"/>
                    </a:moveTo>
                    <a:cubicBezTo>
                      <a:pt x="6703" y="13321"/>
                      <a:pt x="6703" y="13384"/>
                      <a:pt x="6724" y="13447"/>
                    </a:cubicBezTo>
                    <a:lnTo>
                      <a:pt x="6681" y="13447"/>
                    </a:lnTo>
                    <a:cubicBezTo>
                      <a:pt x="6681" y="13384"/>
                      <a:pt x="6703" y="13321"/>
                      <a:pt x="6703" y="13257"/>
                    </a:cubicBezTo>
                    <a:close/>
                    <a:moveTo>
                      <a:pt x="8262" y="11487"/>
                    </a:moveTo>
                    <a:cubicBezTo>
                      <a:pt x="8283" y="11466"/>
                      <a:pt x="8283" y="11445"/>
                      <a:pt x="8283" y="11403"/>
                    </a:cubicBezTo>
                    <a:cubicBezTo>
                      <a:pt x="8283" y="11445"/>
                      <a:pt x="8283" y="11466"/>
                      <a:pt x="8283" y="11487"/>
                    </a:cubicBezTo>
                    <a:cubicBezTo>
                      <a:pt x="8283" y="11487"/>
                      <a:pt x="8283" y="11487"/>
                      <a:pt x="8262" y="11487"/>
                    </a:cubicBezTo>
                    <a:close/>
                    <a:moveTo>
                      <a:pt x="8304" y="11087"/>
                    </a:moveTo>
                    <a:cubicBezTo>
                      <a:pt x="8262" y="11065"/>
                      <a:pt x="8199" y="11065"/>
                      <a:pt x="8157" y="11065"/>
                    </a:cubicBezTo>
                    <a:cubicBezTo>
                      <a:pt x="8157" y="11044"/>
                      <a:pt x="8178" y="11023"/>
                      <a:pt x="8178" y="11002"/>
                    </a:cubicBezTo>
                    <a:cubicBezTo>
                      <a:pt x="8220" y="11002"/>
                      <a:pt x="8262" y="11002"/>
                      <a:pt x="8325" y="10981"/>
                    </a:cubicBezTo>
                    <a:cubicBezTo>
                      <a:pt x="8325" y="11023"/>
                      <a:pt x="8304" y="11044"/>
                      <a:pt x="8304" y="11087"/>
                    </a:cubicBezTo>
                    <a:close/>
                    <a:moveTo>
                      <a:pt x="8473" y="9084"/>
                    </a:moveTo>
                    <a:cubicBezTo>
                      <a:pt x="8304" y="9063"/>
                      <a:pt x="8136" y="9105"/>
                      <a:pt x="7988" y="9148"/>
                    </a:cubicBezTo>
                    <a:cubicBezTo>
                      <a:pt x="8072" y="8642"/>
                      <a:pt x="8178" y="8094"/>
                      <a:pt x="8262" y="7504"/>
                    </a:cubicBezTo>
                    <a:cubicBezTo>
                      <a:pt x="8283" y="7504"/>
                      <a:pt x="8325" y="7483"/>
                      <a:pt x="8346" y="7461"/>
                    </a:cubicBezTo>
                    <a:cubicBezTo>
                      <a:pt x="8410" y="7461"/>
                      <a:pt x="8515" y="7461"/>
                      <a:pt x="8642" y="7440"/>
                    </a:cubicBezTo>
                    <a:cubicBezTo>
                      <a:pt x="8578" y="8009"/>
                      <a:pt x="8536" y="8557"/>
                      <a:pt x="8473" y="9084"/>
                    </a:cubicBezTo>
                    <a:close/>
                    <a:moveTo>
                      <a:pt x="9147" y="5965"/>
                    </a:moveTo>
                    <a:cubicBezTo>
                      <a:pt x="9084" y="6007"/>
                      <a:pt x="9021" y="6049"/>
                      <a:pt x="8979" y="6092"/>
                    </a:cubicBezTo>
                    <a:lnTo>
                      <a:pt x="9000" y="5881"/>
                    </a:lnTo>
                    <a:cubicBezTo>
                      <a:pt x="9042" y="5923"/>
                      <a:pt x="9105" y="5944"/>
                      <a:pt x="9147" y="5965"/>
                    </a:cubicBezTo>
                    <a:close/>
                    <a:moveTo>
                      <a:pt x="8894" y="2972"/>
                    </a:moveTo>
                    <a:cubicBezTo>
                      <a:pt x="8916" y="2909"/>
                      <a:pt x="8958" y="2867"/>
                      <a:pt x="8979" y="2804"/>
                    </a:cubicBezTo>
                    <a:cubicBezTo>
                      <a:pt x="9126" y="2888"/>
                      <a:pt x="9211" y="2951"/>
                      <a:pt x="9211" y="2951"/>
                    </a:cubicBezTo>
                    <a:cubicBezTo>
                      <a:pt x="9253" y="2888"/>
                      <a:pt x="9274" y="2825"/>
                      <a:pt x="9295" y="2783"/>
                    </a:cubicBezTo>
                    <a:cubicBezTo>
                      <a:pt x="9253" y="3057"/>
                      <a:pt x="9190" y="3352"/>
                      <a:pt x="9147" y="3626"/>
                    </a:cubicBezTo>
                    <a:cubicBezTo>
                      <a:pt x="9000" y="3752"/>
                      <a:pt x="8873" y="3900"/>
                      <a:pt x="8768" y="4068"/>
                    </a:cubicBezTo>
                    <a:cubicBezTo>
                      <a:pt x="8810" y="3710"/>
                      <a:pt x="8852" y="3331"/>
                      <a:pt x="8894" y="2972"/>
                    </a:cubicBezTo>
                    <a:close/>
                    <a:moveTo>
                      <a:pt x="8578" y="5438"/>
                    </a:moveTo>
                    <a:cubicBezTo>
                      <a:pt x="8642" y="5417"/>
                      <a:pt x="8768" y="5396"/>
                      <a:pt x="8916" y="5333"/>
                    </a:cubicBezTo>
                    <a:cubicBezTo>
                      <a:pt x="8873" y="5649"/>
                      <a:pt x="8831" y="5965"/>
                      <a:pt x="8789" y="6260"/>
                    </a:cubicBezTo>
                    <a:cubicBezTo>
                      <a:pt x="8768" y="6302"/>
                      <a:pt x="8726" y="6323"/>
                      <a:pt x="8705" y="6344"/>
                    </a:cubicBezTo>
                    <a:cubicBezTo>
                      <a:pt x="8705" y="6344"/>
                      <a:pt x="8705" y="6344"/>
                      <a:pt x="8705" y="6344"/>
                    </a:cubicBezTo>
                    <a:cubicBezTo>
                      <a:pt x="8663" y="6134"/>
                      <a:pt x="8620" y="5965"/>
                      <a:pt x="8536" y="5796"/>
                    </a:cubicBezTo>
                    <a:cubicBezTo>
                      <a:pt x="8557" y="5691"/>
                      <a:pt x="8557" y="5565"/>
                      <a:pt x="8578" y="5438"/>
                    </a:cubicBezTo>
                    <a:close/>
                    <a:moveTo>
                      <a:pt x="4194" y="2804"/>
                    </a:moveTo>
                    <a:cubicBezTo>
                      <a:pt x="4237" y="2867"/>
                      <a:pt x="4258" y="2888"/>
                      <a:pt x="4258" y="2888"/>
                    </a:cubicBezTo>
                    <a:cubicBezTo>
                      <a:pt x="4384" y="2804"/>
                      <a:pt x="4490" y="2677"/>
                      <a:pt x="4574" y="2572"/>
                    </a:cubicBezTo>
                    <a:cubicBezTo>
                      <a:pt x="4321" y="3647"/>
                      <a:pt x="5206" y="4279"/>
                      <a:pt x="5754" y="4574"/>
                    </a:cubicBezTo>
                    <a:cubicBezTo>
                      <a:pt x="5459" y="4743"/>
                      <a:pt x="5227" y="4996"/>
                      <a:pt x="5059" y="5248"/>
                    </a:cubicBezTo>
                    <a:cubicBezTo>
                      <a:pt x="4869" y="5017"/>
                      <a:pt x="4721" y="4890"/>
                      <a:pt x="4721" y="4890"/>
                    </a:cubicBezTo>
                    <a:cubicBezTo>
                      <a:pt x="4658" y="4953"/>
                      <a:pt x="4616" y="4996"/>
                      <a:pt x="4574" y="5038"/>
                    </a:cubicBezTo>
                    <a:lnTo>
                      <a:pt x="4553" y="4890"/>
                    </a:lnTo>
                    <a:cubicBezTo>
                      <a:pt x="4553" y="4595"/>
                      <a:pt x="4511" y="4342"/>
                      <a:pt x="4426" y="4110"/>
                    </a:cubicBezTo>
                    <a:close/>
                    <a:moveTo>
                      <a:pt x="5248" y="8958"/>
                    </a:moveTo>
                    <a:lnTo>
                      <a:pt x="5670" y="10749"/>
                    </a:lnTo>
                    <a:cubicBezTo>
                      <a:pt x="5649" y="10749"/>
                      <a:pt x="5628" y="10749"/>
                      <a:pt x="5607" y="10749"/>
                    </a:cubicBezTo>
                    <a:cubicBezTo>
                      <a:pt x="5585" y="10707"/>
                      <a:pt x="5564" y="10686"/>
                      <a:pt x="5522" y="10644"/>
                    </a:cubicBezTo>
                    <a:lnTo>
                      <a:pt x="5248" y="8958"/>
                    </a:lnTo>
                    <a:close/>
                    <a:moveTo>
                      <a:pt x="5859" y="12541"/>
                    </a:moveTo>
                    <a:cubicBezTo>
                      <a:pt x="5944" y="12520"/>
                      <a:pt x="5986" y="12499"/>
                      <a:pt x="5986" y="12499"/>
                    </a:cubicBezTo>
                    <a:cubicBezTo>
                      <a:pt x="5986" y="12478"/>
                      <a:pt x="5986" y="12457"/>
                      <a:pt x="5986" y="12435"/>
                    </a:cubicBezTo>
                    <a:cubicBezTo>
                      <a:pt x="6007" y="12435"/>
                      <a:pt x="6049" y="12457"/>
                      <a:pt x="6070" y="12457"/>
                    </a:cubicBezTo>
                    <a:lnTo>
                      <a:pt x="6197" y="13004"/>
                    </a:lnTo>
                    <a:cubicBezTo>
                      <a:pt x="6112" y="13026"/>
                      <a:pt x="6028" y="13047"/>
                      <a:pt x="5944" y="1308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>
                <a:off x="8287316" y="3301960"/>
                <a:ext cx="35742" cy="56844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1403" extrusionOk="0">
                    <a:moveTo>
                      <a:pt x="717" y="11403"/>
                    </a:moveTo>
                    <a:cubicBezTo>
                      <a:pt x="717" y="11403"/>
                      <a:pt x="0" y="588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>
                <a:off x="8307256" y="3524685"/>
                <a:ext cx="132451" cy="14506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910" extrusionOk="0">
                    <a:moveTo>
                      <a:pt x="0" y="2129"/>
                    </a:moveTo>
                    <a:cubicBezTo>
                      <a:pt x="0" y="2129"/>
                      <a:pt x="1033" y="1"/>
                      <a:pt x="2656" y="949"/>
                    </a:cubicBezTo>
                    <a:cubicBezTo>
                      <a:pt x="2656" y="949"/>
                      <a:pt x="1897" y="2909"/>
                      <a:pt x="0" y="21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>
                <a:off x="8319868" y="3694919"/>
                <a:ext cx="132402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888" extrusionOk="0">
                    <a:moveTo>
                      <a:pt x="0" y="2108"/>
                    </a:moveTo>
                    <a:cubicBezTo>
                      <a:pt x="0" y="2108"/>
                      <a:pt x="1012" y="0"/>
                      <a:pt x="2656" y="948"/>
                    </a:cubicBezTo>
                    <a:cubicBezTo>
                      <a:pt x="2656" y="948"/>
                      <a:pt x="1897" y="2887"/>
                      <a:pt x="0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>
                <a:off x="8216880" y="3751647"/>
                <a:ext cx="110368" cy="11769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361" extrusionOk="0">
                    <a:moveTo>
                      <a:pt x="191" y="2361"/>
                    </a:moveTo>
                    <a:cubicBezTo>
                      <a:pt x="191" y="2361"/>
                      <a:pt x="1" y="21"/>
                      <a:pt x="1898" y="0"/>
                    </a:cubicBezTo>
                    <a:cubicBezTo>
                      <a:pt x="1898" y="0"/>
                      <a:pt x="2214" y="2066"/>
                      <a:pt x="191" y="23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8296738" y="3384959"/>
                <a:ext cx="132451" cy="144017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89" extrusionOk="0">
                    <a:moveTo>
                      <a:pt x="1" y="2108"/>
                    </a:moveTo>
                    <a:cubicBezTo>
                      <a:pt x="1" y="2108"/>
                      <a:pt x="1012" y="1"/>
                      <a:pt x="2656" y="949"/>
                    </a:cubicBezTo>
                    <a:cubicBezTo>
                      <a:pt x="2656" y="949"/>
                      <a:pt x="1898" y="2888"/>
                      <a:pt x="1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8178048" y="3450111"/>
                <a:ext cx="116649" cy="101943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045" extrusionOk="0">
                    <a:moveTo>
                      <a:pt x="2340" y="2045"/>
                    </a:moveTo>
                    <a:cubicBezTo>
                      <a:pt x="2340" y="2045"/>
                      <a:pt x="0" y="1918"/>
                      <a:pt x="253" y="42"/>
                    </a:cubicBezTo>
                    <a:cubicBezTo>
                      <a:pt x="253" y="42"/>
                      <a:pt x="234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8"/>
              <p:cNvSpPr/>
              <p:nvPr/>
            </p:nvSpPr>
            <p:spPr>
              <a:xfrm>
                <a:off x="8195894" y="3628720"/>
                <a:ext cx="116649" cy="10932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93" extrusionOk="0">
                    <a:moveTo>
                      <a:pt x="2340" y="2024"/>
                    </a:moveTo>
                    <a:cubicBezTo>
                      <a:pt x="2340" y="2024"/>
                      <a:pt x="0" y="2192"/>
                      <a:pt x="0" y="295"/>
                    </a:cubicBezTo>
                    <a:cubicBezTo>
                      <a:pt x="0" y="295"/>
                      <a:pt x="2066" y="0"/>
                      <a:pt x="2340" y="2024"/>
                    </a:cubicBezTo>
                    <a:close/>
                  </a:path>
                </a:pathLst>
              </a:custGeom>
              <a:solidFill>
                <a:srgbClr val="46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>
                <a:off x="8174858" y="3221056"/>
                <a:ext cx="13768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488" extrusionOk="0">
                    <a:moveTo>
                      <a:pt x="2235" y="2488"/>
                    </a:moveTo>
                    <a:cubicBezTo>
                      <a:pt x="2235" y="2488"/>
                      <a:pt x="1" y="1750"/>
                      <a:pt x="739" y="1"/>
                    </a:cubicBezTo>
                    <a:cubicBezTo>
                      <a:pt x="739" y="1"/>
                      <a:pt x="2762" y="507"/>
                      <a:pt x="2235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8234776" y="3192692"/>
                <a:ext cx="143967" cy="141873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46" extrusionOk="0">
                    <a:moveTo>
                      <a:pt x="1159" y="2846"/>
                    </a:moveTo>
                    <a:cubicBezTo>
                      <a:pt x="1159" y="2846"/>
                      <a:pt x="0" y="802"/>
                      <a:pt x="1707" y="1"/>
                    </a:cubicBezTo>
                    <a:cubicBezTo>
                      <a:pt x="1707" y="1"/>
                      <a:pt x="2888" y="1729"/>
                      <a:pt x="1159" y="28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8208506" y="3418607"/>
                <a:ext cx="84097" cy="359369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7209" extrusionOk="0">
                    <a:moveTo>
                      <a:pt x="0" y="0"/>
                    </a:moveTo>
                    <a:cubicBezTo>
                      <a:pt x="0" y="0"/>
                      <a:pt x="780" y="2023"/>
                      <a:pt x="1686" y="72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8256809" y="3481616"/>
                <a:ext cx="10408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404" extrusionOk="0">
                    <a:moveTo>
                      <a:pt x="1" y="2340"/>
                    </a:moveTo>
                    <a:cubicBezTo>
                      <a:pt x="1" y="2340"/>
                      <a:pt x="212" y="1"/>
                      <a:pt x="2087" y="317"/>
                    </a:cubicBezTo>
                    <a:cubicBezTo>
                      <a:pt x="2087" y="317"/>
                      <a:pt x="2045" y="2403"/>
                      <a:pt x="1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>
                <a:off x="8144400" y="3351361"/>
                <a:ext cx="151345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8" extrusionOk="0">
                    <a:moveTo>
                      <a:pt x="1729" y="2888"/>
                    </a:moveTo>
                    <a:cubicBezTo>
                      <a:pt x="1729" y="2888"/>
                      <a:pt x="1" y="1307"/>
                      <a:pt x="1371" y="0"/>
                    </a:cubicBezTo>
                    <a:cubicBezTo>
                      <a:pt x="1371" y="0"/>
                      <a:pt x="3036" y="1286"/>
                      <a:pt x="1729" y="2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>
                <a:off x="8126554" y="3452205"/>
                <a:ext cx="116649" cy="10618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30" extrusionOk="0">
                    <a:moveTo>
                      <a:pt x="2340" y="2045"/>
                    </a:moveTo>
                    <a:cubicBezTo>
                      <a:pt x="2340" y="2045"/>
                      <a:pt x="0" y="2129"/>
                      <a:pt x="64" y="232"/>
                    </a:cubicBezTo>
                    <a:cubicBezTo>
                      <a:pt x="64" y="232"/>
                      <a:pt x="215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>
                <a:off x="8161199" y="3605590"/>
                <a:ext cx="119839" cy="10408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8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1"/>
                    </a:cubicBezTo>
                    <a:cubicBezTo>
                      <a:pt x="317" y="1"/>
                      <a:pt x="2404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8385020" y="3212681"/>
                <a:ext cx="62013" cy="56529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1340" extrusionOk="0">
                    <a:moveTo>
                      <a:pt x="0" y="11339"/>
                    </a:moveTo>
                    <a:cubicBezTo>
                      <a:pt x="0" y="11339"/>
                      <a:pt x="211" y="5796"/>
                      <a:pt x="1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8"/>
              <p:cNvSpPr/>
              <p:nvPr/>
            </p:nvSpPr>
            <p:spPr>
              <a:xfrm>
                <a:off x="8410194" y="3443780"/>
                <a:ext cx="14087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015" extrusionOk="0">
                    <a:moveTo>
                      <a:pt x="1" y="1919"/>
                    </a:moveTo>
                    <a:cubicBezTo>
                      <a:pt x="1" y="1919"/>
                      <a:pt x="1371" y="1"/>
                      <a:pt x="2825" y="1223"/>
                    </a:cubicBezTo>
                    <a:cubicBezTo>
                      <a:pt x="2825" y="1223"/>
                      <a:pt x="1750" y="3015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8"/>
              <p:cNvSpPr/>
              <p:nvPr/>
            </p:nvSpPr>
            <p:spPr>
              <a:xfrm>
                <a:off x="8393395" y="3612967"/>
                <a:ext cx="14082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3015" extrusionOk="0">
                    <a:moveTo>
                      <a:pt x="1" y="1918"/>
                    </a:moveTo>
                    <a:cubicBezTo>
                      <a:pt x="1" y="1918"/>
                      <a:pt x="1371" y="0"/>
                      <a:pt x="2825" y="1223"/>
                    </a:cubicBezTo>
                    <a:cubicBezTo>
                      <a:pt x="2825" y="1223"/>
                      <a:pt x="1750" y="3014"/>
                      <a:pt x="1" y="1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>
                <a:off x="8289410" y="3644472"/>
                <a:ext cx="10403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404" extrusionOk="0">
                    <a:moveTo>
                      <a:pt x="0" y="2340"/>
                    </a:moveTo>
                    <a:cubicBezTo>
                      <a:pt x="0" y="2340"/>
                      <a:pt x="211" y="0"/>
                      <a:pt x="2087" y="317"/>
                    </a:cubicBezTo>
                    <a:cubicBezTo>
                      <a:pt x="2087" y="317"/>
                      <a:pt x="2066" y="2403"/>
                      <a:pt x="0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8423852" y="3304054"/>
                <a:ext cx="139829" cy="149251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994" extrusionOk="0">
                    <a:moveTo>
                      <a:pt x="1" y="1919"/>
                    </a:moveTo>
                    <a:cubicBezTo>
                      <a:pt x="1" y="1919"/>
                      <a:pt x="1350" y="1"/>
                      <a:pt x="2804" y="1202"/>
                    </a:cubicBezTo>
                    <a:cubicBezTo>
                      <a:pt x="2804" y="1202"/>
                      <a:pt x="1729" y="2994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8296738" y="3343983"/>
                <a:ext cx="131405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341" extrusionOk="0">
                    <a:moveTo>
                      <a:pt x="2298" y="2340"/>
                    </a:moveTo>
                    <a:cubicBezTo>
                      <a:pt x="2298" y="2340"/>
                      <a:pt x="1" y="1813"/>
                      <a:pt x="570" y="1"/>
                    </a:cubicBezTo>
                    <a:cubicBezTo>
                      <a:pt x="570" y="1"/>
                      <a:pt x="2635" y="296"/>
                      <a:pt x="2298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>
                <a:off x="8282033" y="3534156"/>
                <a:ext cx="119839" cy="10403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7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0"/>
                    </a:cubicBezTo>
                    <a:cubicBezTo>
                      <a:pt x="317" y="0"/>
                      <a:pt x="2403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>
                <a:off x="8334573" y="3119165"/>
                <a:ext cx="146110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720" extrusionOk="0">
                    <a:moveTo>
                      <a:pt x="2066" y="2719"/>
                    </a:moveTo>
                    <a:cubicBezTo>
                      <a:pt x="2066" y="2719"/>
                      <a:pt x="0" y="1602"/>
                      <a:pt x="1033" y="0"/>
                    </a:cubicBezTo>
                    <a:cubicBezTo>
                      <a:pt x="1033" y="0"/>
                      <a:pt x="2930" y="843"/>
                      <a:pt x="2066" y="2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8406006" y="3109693"/>
                <a:ext cx="133498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2720" extrusionOk="0">
                    <a:moveTo>
                      <a:pt x="802" y="2720"/>
                    </a:moveTo>
                    <a:cubicBezTo>
                      <a:pt x="802" y="2720"/>
                      <a:pt x="1" y="507"/>
                      <a:pt x="1834" y="1"/>
                    </a:cubicBezTo>
                    <a:cubicBezTo>
                      <a:pt x="1834" y="1"/>
                      <a:pt x="2677" y="1919"/>
                      <a:pt x="802" y="27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>
                <a:off x="8183282" y="3220009"/>
                <a:ext cx="94615" cy="56111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1256" extrusionOk="0">
                    <a:moveTo>
                      <a:pt x="1897" y="11255"/>
                    </a:moveTo>
                    <a:cubicBezTo>
                      <a:pt x="1897" y="11255"/>
                      <a:pt x="591" y="5860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>
                <a:off x="8236870" y="3434359"/>
                <a:ext cx="125074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783" extrusionOk="0">
                    <a:moveTo>
                      <a:pt x="0" y="2213"/>
                    </a:moveTo>
                    <a:cubicBezTo>
                      <a:pt x="0" y="2213"/>
                      <a:pt x="780" y="0"/>
                      <a:pt x="2508" y="759"/>
                    </a:cubicBezTo>
                    <a:cubicBezTo>
                      <a:pt x="2508" y="759"/>
                      <a:pt x="1960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8266280" y="3601402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80"/>
                    </a:cubicBezTo>
                    <a:cubicBezTo>
                      <a:pt x="2530" y="780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8144400" y="3638141"/>
                <a:ext cx="132451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15" extrusionOk="0">
                    <a:moveTo>
                      <a:pt x="1" y="675"/>
                    </a:moveTo>
                    <a:cubicBezTo>
                      <a:pt x="1" y="675"/>
                      <a:pt x="2256" y="1"/>
                      <a:pt x="2656" y="1856"/>
                    </a:cubicBezTo>
                    <a:cubicBezTo>
                      <a:pt x="2656" y="1856"/>
                      <a:pt x="717" y="2614"/>
                      <a:pt x="1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8"/>
              <p:cNvSpPr/>
              <p:nvPr/>
            </p:nvSpPr>
            <p:spPr>
              <a:xfrm>
                <a:off x="8210599" y="3295679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59"/>
                    </a:cubicBezTo>
                    <a:cubicBezTo>
                      <a:pt x="2530" y="759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8"/>
              <p:cNvSpPr/>
              <p:nvPr/>
            </p:nvSpPr>
            <p:spPr>
              <a:xfrm>
                <a:off x="8099237" y="3366066"/>
                <a:ext cx="116649" cy="10827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72" extrusionOk="0">
                    <a:moveTo>
                      <a:pt x="2340" y="2045"/>
                    </a:moveTo>
                    <a:cubicBezTo>
                      <a:pt x="2340" y="2045"/>
                      <a:pt x="0" y="2171"/>
                      <a:pt x="43" y="274"/>
                    </a:cubicBezTo>
                    <a:cubicBezTo>
                      <a:pt x="43" y="274"/>
                      <a:pt x="2108" y="0"/>
                      <a:pt x="2340" y="20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>
                <a:off x="8127601" y="3543628"/>
                <a:ext cx="125074" cy="11979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03" extrusionOk="0">
                    <a:moveTo>
                      <a:pt x="2509" y="1981"/>
                    </a:moveTo>
                    <a:cubicBezTo>
                      <a:pt x="2509" y="1981"/>
                      <a:pt x="190" y="2403"/>
                      <a:pt x="0" y="527"/>
                    </a:cubicBezTo>
                    <a:cubicBezTo>
                      <a:pt x="0" y="527"/>
                      <a:pt x="2003" y="0"/>
                      <a:pt x="2509" y="19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8088719" y="3252610"/>
                <a:ext cx="130358" cy="115602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319" extrusionOk="0">
                    <a:moveTo>
                      <a:pt x="2298" y="2318"/>
                    </a:moveTo>
                    <a:cubicBezTo>
                      <a:pt x="2298" y="2318"/>
                      <a:pt x="1" y="1813"/>
                      <a:pt x="549" y="0"/>
                    </a:cubicBezTo>
                    <a:cubicBezTo>
                      <a:pt x="549" y="0"/>
                      <a:pt x="2614" y="295"/>
                      <a:pt x="2298" y="23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8122367" y="3107600"/>
                <a:ext cx="14710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88" extrusionOk="0">
                    <a:moveTo>
                      <a:pt x="1370" y="2888"/>
                    </a:moveTo>
                    <a:cubicBezTo>
                      <a:pt x="1370" y="2888"/>
                      <a:pt x="0" y="991"/>
                      <a:pt x="1602" y="1"/>
                    </a:cubicBezTo>
                    <a:cubicBezTo>
                      <a:pt x="1602" y="1"/>
                      <a:pt x="2951" y="1602"/>
                      <a:pt x="1370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>
                <a:off x="8329339" y="3231574"/>
                <a:ext cx="94565" cy="56006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1235" extrusionOk="0">
                    <a:moveTo>
                      <a:pt x="0" y="11234"/>
                    </a:moveTo>
                    <a:cubicBezTo>
                      <a:pt x="0" y="11234"/>
                      <a:pt x="1307" y="5860"/>
                      <a:pt x="18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>
                <a:off x="8244197" y="3444827"/>
                <a:ext cx="126170" cy="139829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805" extrusionOk="0">
                    <a:moveTo>
                      <a:pt x="2530" y="2235"/>
                    </a:moveTo>
                    <a:cubicBezTo>
                      <a:pt x="2530" y="2235"/>
                      <a:pt x="1750" y="1"/>
                      <a:pt x="1" y="781"/>
                    </a:cubicBezTo>
                    <a:cubicBezTo>
                      <a:pt x="1" y="781"/>
                      <a:pt x="549" y="2804"/>
                      <a:pt x="2530" y="2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8214787" y="3612967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8329339" y="3649706"/>
                <a:ext cx="133448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15" extrusionOk="0">
                    <a:moveTo>
                      <a:pt x="2677" y="675"/>
                    </a:moveTo>
                    <a:cubicBezTo>
                      <a:pt x="2677" y="675"/>
                      <a:pt x="422" y="1"/>
                      <a:pt x="0" y="1855"/>
                    </a:cubicBezTo>
                    <a:cubicBezTo>
                      <a:pt x="0" y="1855"/>
                      <a:pt x="1960" y="2614"/>
                      <a:pt x="2677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>
                <a:off x="8270468" y="3307244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>
                <a:off x="8391301" y="3377631"/>
                <a:ext cx="116649" cy="10717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50" extrusionOk="0">
                    <a:moveTo>
                      <a:pt x="1" y="2044"/>
                    </a:moveTo>
                    <a:cubicBezTo>
                      <a:pt x="1" y="2044"/>
                      <a:pt x="2340" y="2150"/>
                      <a:pt x="2298" y="253"/>
                    </a:cubicBezTo>
                    <a:cubicBezTo>
                      <a:pt x="2298" y="253"/>
                      <a:pt x="232" y="0"/>
                      <a:pt x="1" y="20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8354513" y="3554096"/>
                <a:ext cx="125074" cy="120886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25" extrusionOk="0">
                    <a:moveTo>
                      <a:pt x="1" y="2003"/>
                    </a:moveTo>
                    <a:cubicBezTo>
                      <a:pt x="1" y="2003"/>
                      <a:pt x="2319" y="2425"/>
                      <a:pt x="2509" y="528"/>
                    </a:cubicBezTo>
                    <a:cubicBezTo>
                      <a:pt x="2509" y="528"/>
                      <a:pt x="486" y="1"/>
                      <a:pt x="1" y="2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>
                <a:off x="8388160" y="3264125"/>
                <a:ext cx="130308" cy="115652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2320" extrusionOk="0">
                    <a:moveTo>
                      <a:pt x="316" y="2319"/>
                    </a:moveTo>
                    <a:cubicBezTo>
                      <a:pt x="316" y="2319"/>
                      <a:pt x="2614" y="1813"/>
                      <a:pt x="2066" y="1"/>
                    </a:cubicBezTo>
                    <a:cubicBezTo>
                      <a:pt x="2066" y="1"/>
                      <a:pt x="0" y="275"/>
                      <a:pt x="316" y="23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>
                <a:off x="8337714" y="3119165"/>
                <a:ext cx="14715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88" extrusionOk="0">
                    <a:moveTo>
                      <a:pt x="1581" y="2888"/>
                    </a:moveTo>
                    <a:cubicBezTo>
                      <a:pt x="1581" y="2888"/>
                      <a:pt x="2951" y="991"/>
                      <a:pt x="1328" y="0"/>
                    </a:cubicBezTo>
                    <a:cubicBezTo>
                      <a:pt x="1328" y="0"/>
                      <a:pt x="1" y="1602"/>
                      <a:pt x="1581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7" name="Google Shape;119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8" name="Google Shape;1198;p8"/>
            <p:cNvGrpSpPr/>
            <p:nvPr/>
          </p:nvGrpSpPr>
          <p:grpSpPr>
            <a:xfrm>
              <a:off x="239520" y="3472144"/>
              <a:ext cx="876263" cy="637825"/>
              <a:chOff x="397495" y="3472144"/>
              <a:chExt cx="876263" cy="637825"/>
            </a:xfrm>
          </p:grpSpPr>
          <p:sp>
            <p:nvSpPr>
              <p:cNvPr id="1199" name="Google Shape;119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rgbClr val="ED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rgbClr val="FF7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E67F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473116" y="3702247"/>
                <a:ext cx="125074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666" extrusionOk="0">
                    <a:moveTo>
                      <a:pt x="1" y="64"/>
                    </a:moveTo>
                    <a:cubicBezTo>
                      <a:pt x="1" y="64"/>
                      <a:pt x="1328" y="1666"/>
                      <a:pt x="25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502526" y="3869290"/>
                <a:ext cx="82003" cy="8728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751" extrusionOk="0">
                    <a:moveTo>
                      <a:pt x="232" y="1"/>
                    </a:moveTo>
                    <a:cubicBezTo>
                      <a:pt x="232" y="1"/>
                      <a:pt x="1" y="823"/>
                      <a:pt x="1645" y="17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7" name="Google Shape;123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1820682" y="42590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3403976" y="42590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5579772" y="42590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3436527" y="53695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3426009" y="45458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041312" y="46488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2041312" y="46488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2041312" y="46698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5741581" y="43683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5748958" y="43683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5741581" y="43893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3558407" y="46751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558407" y="46751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558407" y="46940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558407" y="54872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3558407" y="54872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3558407" y="55061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3558407" y="43273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3558407" y="43273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3558407" y="43462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820682" y="42590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468246" y="46079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468246" y="45795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5629172" y="43515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629172" y="43221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468246" y="42759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814401" y="41151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468246" y="42475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68246" y="54126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468246" y="53832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274718" y="46404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274718" y="46120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2072817" y="41151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504656" y="41161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2736801" y="41151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2977421" y="41161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003855" y="41182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076549" y="41203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5175300" y="41203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5888684" y="41182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5980057" y="41214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3025724" y="41151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558407" y="41214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118736" y="41225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5481022" y="41182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5386459" y="41225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33091" y="41182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1827013" y="44135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618111" y="36854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2570805" y="36854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677980" y="36854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589748" y="37610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913151" y="46698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1872176" y="40846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2006667" y="41214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2148487" y="40972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1847999" y="41151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1902633" y="48264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3717026" y="40846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6445494" y="42443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206350" y="42443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45494" y="40909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8252559" y="40909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7628504" y="42496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6940342" y="42496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949814" y="50670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8298769" y="42454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530586" y="43609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6533776" y="43609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6530586" y="43683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7740912" y="43609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744053" y="43609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7740912" y="43693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031765" y="43483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40139" y="49514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028575" y="43483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7028575" y="43557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7038046" y="52098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35952" y="52098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7035952" y="52130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848920" y="43084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833168" y="42948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793239" y="42874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7216654" y="42832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7199855" y="42695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7159926" y="42622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7214560" y="51090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7197761" y="50953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7157832" y="50879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7683138" y="42937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666339" y="42800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626410" y="42727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7040139" y="41099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79865" y="41067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7842803" y="40972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8019317" y="40972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8387051" y="40909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8585599" y="40972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8677021" y="40972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9138221" y="41067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9319970" y="41120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216654" y="41067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544245" y="41172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636714" y="41161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8691726" y="40983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9083587" y="41067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9420863" y="41120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6445494" y="42317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-444443" y="40594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-444443" y="42097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1453995" y="40594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1453995" y="40594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669391" y="42370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1706179" y="43704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762907" y="43704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502348" y="43000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601098" y="43200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508629" y="43000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1638934" y="42759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1639980" y="42580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1673578" y="42506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2307" y="4059463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517936" y="4059463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229177" y="4059463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502348" y="40667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551748" y="40752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876192" y="4059450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299409" y="4059450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9"/>
          <p:cNvGrpSpPr/>
          <p:nvPr/>
        </p:nvGrpSpPr>
        <p:grpSpPr>
          <a:xfrm>
            <a:off x="-2587075" y="-1417068"/>
            <a:ext cx="14575615" cy="1947385"/>
            <a:chOff x="-2587075" y="-1417068"/>
            <a:chExt cx="14575615" cy="1947385"/>
          </a:xfrm>
        </p:grpSpPr>
        <p:sp>
          <p:nvSpPr>
            <p:cNvPr id="1368" name="Google Shape;1368;p9"/>
            <p:cNvSpPr/>
            <p:nvPr/>
          </p:nvSpPr>
          <p:spPr>
            <a:xfrm>
              <a:off x="-2587075" y="-1412711"/>
              <a:ext cx="14575615" cy="1937150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2581266" y="-847154"/>
              <a:ext cx="14565379" cy="8783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2581266" y="-299162"/>
              <a:ext cx="14565379" cy="88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1925393" y="9827"/>
              <a:ext cx="13508733" cy="21992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1263641" y="231402"/>
              <a:ext cx="11848487" cy="8783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628169" y="425246"/>
              <a:ext cx="10347233" cy="27732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4824484" y="-1412711"/>
              <a:ext cx="8783" cy="1937150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5770396" y="-1414163"/>
              <a:ext cx="723034" cy="1940054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6813957" y="-1415616"/>
              <a:ext cx="1445998" cy="1942959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7844446" y="-1417068"/>
              <a:ext cx="2695108" cy="1947385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8997411" y="-721843"/>
              <a:ext cx="2988056" cy="1250631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3413569" y="-1412711"/>
              <a:ext cx="428564" cy="1938602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1886057" y="-1414163"/>
              <a:ext cx="1167573" cy="1941507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202599" y="-1415616"/>
              <a:ext cx="2113569" cy="1944411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49045" y="-1415616"/>
              <a:ext cx="3088679" cy="1944411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2582718" y="-971081"/>
              <a:ext cx="2928304" cy="1499872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3554161" y="-839804"/>
              <a:ext cx="1271795" cy="543645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4833276" y="-291803"/>
              <a:ext cx="1243339" cy="306194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813017" y="-830451"/>
              <a:ext cx="2215902" cy="524819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1770477" y="22676"/>
              <a:ext cx="1093378" cy="20409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7198739" y="-291811"/>
              <a:ext cx="1782748" cy="306194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9" name="Google Shape;1389;p9"/>
          <p:cNvSpPr txBox="1">
            <a:spLocks noGrp="1"/>
          </p:cNvSpPr>
          <p:nvPr>
            <p:ph type="title"/>
          </p:nvPr>
        </p:nvSpPr>
        <p:spPr>
          <a:xfrm>
            <a:off x="2549400" y="979550"/>
            <a:ext cx="4045200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0" name="Google Shape;1390;p9"/>
          <p:cNvSpPr txBox="1">
            <a:spLocks noGrp="1"/>
          </p:cNvSpPr>
          <p:nvPr>
            <p:ph type="subTitle" idx="1"/>
          </p:nvPr>
        </p:nvSpPr>
        <p:spPr>
          <a:xfrm>
            <a:off x="2549400" y="1729250"/>
            <a:ext cx="40452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1" name="Google Shape;1391;p9"/>
          <p:cNvGrpSpPr/>
          <p:nvPr/>
        </p:nvGrpSpPr>
        <p:grpSpPr>
          <a:xfrm>
            <a:off x="-282187" y="271778"/>
            <a:ext cx="1703813" cy="1903976"/>
            <a:chOff x="185125" y="609341"/>
            <a:chExt cx="1564279" cy="1748050"/>
          </a:xfrm>
        </p:grpSpPr>
        <p:sp>
          <p:nvSpPr>
            <p:cNvPr id="1392" name="Google Shape;1392;p9"/>
            <p:cNvSpPr/>
            <p:nvPr/>
          </p:nvSpPr>
          <p:spPr>
            <a:xfrm>
              <a:off x="185125" y="609341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290271" y="63404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1168826" y="64135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1261185" y="634936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17142" y="74099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1331576" y="783066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346194" y="2174470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454072" y="834251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1561950" y="869907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1573836" y="2211037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663409" y="914715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1546378" y="2226609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1550065" y="221654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563772" y="2210126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470512" y="221836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475110" y="2208304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1488817" y="220192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361582" y="230520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9"/>
          <p:cNvGrpSpPr/>
          <p:nvPr/>
        </p:nvGrpSpPr>
        <p:grpSpPr>
          <a:xfrm>
            <a:off x="7275525" y="834725"/>
            <a:ext cx="1255372" cy="1613879"/>
            <a:chOff x="7275525" y="834725"/>
            <a:chExt cx="1255372" cy="1613879"/>
          </a:xfrm>
        </p:grpSpPr>
        <p:sp>
          <p:nvSpPr>
            <p:cNvPr id="1411" name="Google Shape;1411;p9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8" name="Google Shape;1418;p9"/>
          <p:cNvSpPr/>
          <p:nvPr/>
        </p:nvSpPr>
        <p:spPr>
          <a:xfrm>
            <a:off x="93217" y="2979933"/>
            <a:ext cx="22903" cy="1172060"/>
          </a:xfrm>
          <a:custGeom>
            <a:avLst/>
            <a:gdLst/>
            <a:ahLst/>
            <a:cxnLst/>
            <a:rect l="l" t="t" r="r" b="b"/>
            <a:pathLst>
              <a:path w="528" h="27020" extrusionOk="0">
                <a:moveTo>
                  <a:pt x="1" y="0"/>
                </a:moveTo>
                <a:lnTo>
                  <a:pt x="401" y="27020"/>
                </a:lnTo>
                <a:lnTo>
                  <a:pt x="528" y="27020"/>
                </a:lnTo>
                <a:lnTo>
                  <a:pt x="1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9" name="Google Shape;1419;p9"/>
          <p:cNvGrpSpPr/>
          <p:nvPr/>
        </p:nvGrpSpPr>
        <p:grpSpPr>
          <a:xfrm>
            <a:off x="0" y="2976463"/>
            <a:ext cx="9144043" cy="1207716"/>
            <a:chOff x="0" y="2976463"/>
            <a:chExt cx="9144043" cy="1207716"/>
          </a:xfrm>
        </p:grpSpPr>
        <p:grpSp>
          <p:nvGrpSpPr>
            <p:cNvPr id="1420" name="Google Shape;1420;p9"/>
            <p:cNvGrpSpPr/>
            <p:nvPr/>
          </p:nvGrpSpPr>
          <p:grpSpPr>
            <a:xfrm>
              <a:off x="0" y="2976463"/>
              <a:ext cx="9144043" cy="1207716"/>
              <a:chOff x="0" y="2976463"/>
              <a:chExt cx="9144043" cy="1207716"/>
            </a:xfrm>
          </p:grpSpPr>
          <p:sp>
            <p:nvSpPr>
              <p:cNvPr id="1421" name="Google Shape;1421;p9"/>
              <p:cNvSpPr/>
              <p:nvPr/>
            </p:nvSpPr>
            <p:spPr>
              <a:xfrm>
                <a:off x="7355762" y="29764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1400552" y="30340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0" y="29764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4" name="Google Shape;1424;p9"/>
            <p:cNvSpPr/>
            <p:nvPr/>
          </p:nvSpPr>
          <p:spPr>
            <a:xfrm>
              <a:off x="1393265" y="337214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1410616" y="3734173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6980943" y="304391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6541188" y="304942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6056669" y="3054889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5651659" y="3060398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5242094" y="306495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4347056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913721" y="308139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18064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30863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268411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22078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7383177" y="333649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7357584" y="3734173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7590735" y="303020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7854943" y="3021055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8127350" y="3012857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8369610" y="3004615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8690512" y="299455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8996796" y="297993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644" y="3335954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911" y="3714046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800824" y="3038449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591487" y="3023831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54693" y="3005526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4794581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4826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3873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9"/>
          <p:cNvGrpSpPr/>
          <p:nvPr/>
        </p:nvGrpSpPr>
        <p:grpSpPr>
          <a:xfrm>
            <a:off x="498262" y="3077610"/>
            <a:ext cx="439175" cy="905723"/>
            <a:chOff x="498262" y="3077610"/>
            <a:chExt cx="439175" cy="905723"/>
          </a:xfrm>
        </p:grpSpPr>
        <p:sp>
          <p:nvSpPr>
            <p:cNvPr id="1454" name="Google Shape;1454;p9"/>
            <p:cNvSpPr/>
            <p:nvPr/>
          </p:nvSpPr>
          <p:spPr>
            <a:xfrm flipH="1">
              <a:off x="663212" y="3139622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 flipH="1">
              <a:off x="607486" y="3077610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 flipH="1">
              <a:off x="498262" y="3335029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 flipH="1">
              <a:off x="591733" y="3191115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 flipH="1">
              <a:off x="587545" y="3185831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 flipH="1">
              <a:off x="682109" y="3354969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 flipH="1">
              <a:off x="498263" y="3589258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 flipH="1">
              <a:off x="529772" y="3680681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 flipH="1">
              <a:off x="594924" y="3750021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9"/>
          <p:cNvGrpSpPr/>
          <p:nvPr/>
        </p:nvGrpSpPr>
        <p:grpSpPr>
          <a:xfrm>
            <a:off x="8054604" y="3017517"/>
            <a:ext cx="907813" cy="998147"/>
            <a:chOff x="8054604" y="3017517"/>
            <a:chExt cx="907813" cy="998147"/>
          </a:xfrm>
        </p:grpSpPr>
        <p:sp>
          <p:nvSpPr>
            <p:cNvPr id="1464" name="Google Shape;1464;p9"/>
            <p:cNvSpPr/>
            <p:nvPr/>
          </p:nvSpPr>
          <p:spPr>
            <a:xfrm>
              <a:off x="8271047" y="3017517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8363516" y="3211878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8383456" y="3434602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8396068" y="3604836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8293080" y="3661564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8372938" y="3294876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8254248" y="3360029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8272094" y="3538637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8251058" y="3130973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8310976" y="3102609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8284706" y="3328524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8333009" y="3391533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8220600" y="3261278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8202754" y="3362122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8237399" y="3515507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8461220" y="3122598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8486394" y="3353698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8469595" y="3522885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8365610" y="3554389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8500052" y="3213971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8372938" y="3253900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8358233" y="3444074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8410773" y="3029082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8482206" y="3019611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8259482" y="3129926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8313070" y="3344276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8342480" y="351132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8220600" y="3548058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8286799" y="320559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8175437" y="3275983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8203801" y="3453545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8164919" y="3162527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8198567" y="3017517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8405539" y="3141491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8320397" y="3354745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8290987" y="352288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8405539" y="3559623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8346668" y="321716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8467501" y="3287548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8430713" y="3464013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8464360" y="3174042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8413914" y="3029082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9"/>
          <p:cNvGrpSpPr/>
          <p:nvPr/>
        </p:nvGrpSpPr>
        <p:grpSpPr>
          <a:xfrm>
            <a:off x="5590825" y="3754940"/>
            <a:ext cx="478054" cy="293168"/>
            <a:chOff x="5590825" y="3754940"/>
            <a:chExt cx="478054" cy="293168"/>
          </a:xfrm>
        </p:grpSpPr>
        <p:sp>
          <p:nvSpPr>
            <p:cNvPr id="1509" name="Google Shape;1509;p9"/>
            <p:cNvSpPr/>
            <p:nvPr/>
          </p:nvSpPr>
          <p:spPr>
            <a:xfrm>
              <a:off x="5590825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692716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607624" y="3754940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5607624" y="3769645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5590825" y="4024971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5863946" y="3769645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5966934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5880795" y="3754940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5880795" y="3769645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5863946" y="4024971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9"/>
          <p:cNvGrpSpPr/>
          <p:nvPr/>
        </p:nvGrpSpPr>
        <p:grpSpPr>
          <a:xfrm>
            <a:off x="6450591" y="3329216"/>
            <a:ext cx="790122" cy="256428"/>
            <a:chOff x="6450591" y="3329216"/>
            <a:chExt cx="790122" cy="256428"/>
          </a:xfrm>
        </p:grpSpPr>
        <p:sp>
          <p:nvSpPr>
            <p:cNvPr id="1520" name="Google Shape;1520;p9"/>
            <p:cNvSpPr/>
            <p:nvPr/>
          </p:nvSpPr>
          <p:spPr>
            <a:xfrm>
              <a:off x="6473671" y="33292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6450591" y="33365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6551435" y="33701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551435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779393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779393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7008448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7008448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6629199" y="34122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6629199" y="34857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6855063" y="34122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6855063" y="34857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7090399" y="34122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7090399" y="34857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9"/>
          <p:cNvGrpSpPr/>
          <p:nvPr/>
        </p:nvGrpSpPr>
        <p:grpSpPr>
          <a:xfrm>
            <a:off x="-444443" y="3609248"/>
            <a:ext cx="10005116" cy="2220057"/>
            <a:chOff x="-444443" y="3609248"/>
            <a:chExt cx="10005116" cy="2220057"/>
          </a:xfrm>
        </p:grpSpPr>
        <p:sp>
          <p:nvSpPr>
            <p:cNvPr id="1535" name="Google Shape;1535;p9"/>
            <p:cNvSpPr/>
            <p:nvPr/>
          </p:nvSpPr>
          <p:spPr>
            <a:xfrm>
              <a:off x="2408023" y="53677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41896" y="55487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341896" y="55487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1909797" y="54463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820682" y="41828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403976" y="41828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5579772" y="41828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436527" y="52933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426009" y="44696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041312" y="45726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2041312" y="45726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2041312" y="45936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5741581" y="42921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5748958" y="42921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5741581" y="43131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3558407" y="45989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558407" y="45989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558407" y="46178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558407" y="54110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3558407" y="54110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3558407" y="54299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3558407" y="42511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3558407" y="42511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3558407" y="42700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1820682" y="41828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4468246" y="45317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4468246" y="45033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5629172" y="42753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5629172" y="42459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4468246" y="41997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814401" y="40389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4468246" y="41713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4468246" y="53364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4468246" y="53070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274718" y="45642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274718" y="45358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2072817" y="40389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2504656" y="40399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2736801" y="40389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2977421" y="40399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4003855" y="40420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076549" y="40441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5175300" y="40441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5888684" y="40420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5980057" y="40452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3025724" y="40389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3558407" y="40452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118736" y="40463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5481022" y="40420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5386459" y="40463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1933091" y="40420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1814401" y="40398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1827013" y="43373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2618111" y="36092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2677980" y="36092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6445494" y="41681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8206350" y="41681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6445494" y="40147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8252559" y="40147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7628504" y="41734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940342" y="41734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949814" y="49908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8298769" y="41692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530586" y="42847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533776" y="42847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530586" y="42921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7740912" y="42847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7744053" y="42847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7740912" y="42931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7031765" y="42721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7040139" y="48752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7028575" y="42721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7028575" y="42795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7038046" y="51336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7035952" y="51336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7035952" y="51368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6848920" y="42322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6833168" y="42186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793239" y="42112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7216654" y="42070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7199855" y="41933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7159926" y="41860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7214560" y="50328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>
              <a:off x="7197761" y="50191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>
              <a:off x="7157832" y="50117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7683138" y="42175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7666339" y="42038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7626410" y="41965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7040139" y="40337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>
              <a:off x="7179865" y="40305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9"/>
            <p:cNvSpPr/>
            <p:nvPr/>
          </p:nvSpPr>
          <p:spPr>
            <a:xfrm>
              <a:off x="7842803" y="40210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9"/>
            <p:cNvSpPr/>
            <p:nvPr/>
          </p:nvSpPr>
          <p:spPr>
            <a:xfrm>
              <a:off x="8019317" y="40210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>
              <a:off x="8387051" y="40147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8585599" y="40210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8677021" y="40210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9138221" y="40305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9319970" y="40358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7216654" y="40305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6544245" y="40410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6636714" y="40399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8691726" y="40221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9083587" y="40305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9420863" y="40358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6445494" y="41555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-444443" y="41335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1453995" y="39832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1453995" y="39832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1669391" y="41608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1706179" y="42942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1762907" y="42942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1502348" y="42238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1601098" y="42438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1508629" y="42238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1638934" y="41997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1639980" y="41818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1673578" y="41744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1502348" y="39905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1551748" y="39990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-444443" y="39832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92300" y="3983275"/>
              <a:ext cx="255369" cy="184977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517926" y="3983266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1229175" y="3983278"/>
              <a:ext cx="111426" cy="196496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876175" y="3983250"/>
              <a:ext cx="221755" cy="196500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299400" y="3983250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2574284" y="36848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2570805" y="3610973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3717026" y="40084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3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4"/>
          <p:cNvSpPr txBox="1">
            <a:spLocks noGrp="1"/>
          </p:cNvSpPr>
          <p:nvPr>
            <p:ph type="title"/>
          </p:nvPr>
        </p:nvSpPr>
        <p:spPr>
          <a:xfrm>
            <a:off x="713100" y="3325150"/>
            <a:ext cx="38589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34" name="Google Shape;2134;p14"/>
          <p:cNvSpPr txBox="1">
            <a:spLocks noGrp="1"/>
          </p:cNvSpPr>
          <p:nvPr>
            <p:ph type="subTitle" idx="1"/>
          </p:nvPr>
        </p:nvSpPr>
        <p:spPr>
          <a:xfrm>
            <a:off x="713100" y="1443035"/>
            <a:ext cx="3858900" cy="16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35" name="Google Shape;2135;p14"/>
          <p:cNvGrpSpPr/>
          <p:nvPr/>
        </p:nvGrpSpPr>
        <p:grpSpPr>
          <a:xfrm rot="5400000">
            <a:off x="409657" y="478135"/>
            <a:ext cx="606890" cy="729401"/>
            <a:chOff x="7856271" y="5897069"/>
            <a:chExt cx="392886" cy="472196"/>
          </a:xfrm>
        </p:grpSpPr>
        <p:sp>
          <p:nvSpPr>
            <p:cNvPr id="2136" name="Google Shape;2136;p14"/>
            <p:cNvSpPr/>
            <p:nvPr/>
          </p:nvSpPr>
          <p:spPr>
            <a:xfrm rot="10800000" flipH="1">
              <a:off x="7944354" y="6075037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 rot="10800000" flipH="1">
              <a:off x="7859792" y="5955209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 rot="10800000" flipH="1">
              <a:off x="8057123" y="625296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 rot="10800000" flipH="1">
              <a:off x="8217455" y="6196593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 rot="10800000" flipH="1">
              <a:off x="7893272" y="6006301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 rot="10800000" flipH="1">
              <a:off x="7856271" y="5897069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 rot="10800000" flipH="1">
              <a:off x="7872120" y="592349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14"/>
          <p:cNvGrpSpPr/>
          <p:nvPr/>
        </p:nvGrpSpPr>
        <p:grpSpPr>
          <a:xfrm>
            <a:off x="6513525" y="834725"/>
            <a:ext cx="1255372" cy="1613879"/>
            <a:chOff x="7275525" y="834725"/>
            <a:chExt cx="1255372" cy="1613879"/>
          </a:xfrm>
        </p:grpSpPr>
        <p:sp>
          <p:nvSpPr>
            <p:cNvPr id="2144" name="Google Shape;2144;p14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14"/>
          <p:cNvGrpSpPr/>
          <p:nvPr/>
        </p:nvGrpSpPr>
        <p:grpSpPr>
          <a:xfrm>
            <a:off x="5570469" y="3073739"/>
            <a:ext cx="6164628" cy="1262712"/>
            <a:chOff x="5570469" y="3073739"/>
            <a:chExt cx="6164628" cy="1262712"/>
          </a:xfrm>
        </p:grpSpPr>
        <p:sp>
          <p:nvSpPr>
            <p:cNvPr id="2152" name="Google Shape;2152;p14"/>
            <p:cNvSpPr/>
            <p:nvPr/>
          </p:nvSpPr>
          <p:spPr>
            <a:xfrm>
              <a:off x="10311447" y="3073783"/>
              <a:ext cx="1423650" cy="1262667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570504" y="3134009"/>
              <a:ext cx="4744672" cy="1169017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5570469" y="3483800"/>
              <a:ext cx="4299645" cy="5760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5582971" y="3862288"/>
              <a:ext cx="4285174" cy="6712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9473141" y="3140631"/>
              <a:ext cx="28710" cy="1162351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9013333" y="3146390"/>
              <a:ext cx="5806" cy="1156591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8506719" y="3152104"/>
              <a:ext cx="41137" cy="1143212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8083241" y="3157864"/>
              <a:ext cx="6758" cy="1137453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7655001" y="3162626"/>
              <a:ext cx="5760" cy="1127929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6719149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6266054" y="3179814"/>
              <a:ext cx="5806" cy="1110741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9893716" y="3446521"/>
              <a:ext cx="1836354" cy="42086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9866957" y="3862296"/>
              <a:ext cx="1867921" cy="15329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10110739" y="3126300"/>
              <a:ext cx="32520" cy="1176682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10386996" y="3116731"/>
              <a:ext cx="5760" cy="1186251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10671824" y="3108160"/>
              <a:ext cx="6758" cy="1194822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10925131" y="3099543"/>
              <a:ext cx="28755" cy="1222532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11260666" y="3089022"/>
              <a:ext cx="5806" cy="1238813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11580917" y="3073739"/>
              <a:ext cx="30615" cy="1258858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7187081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5815345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14"/>
          <p:cNvGrpSpPr/>
          <p:nvPr/>
        </p:nvGrpSpPr>
        <p:grpSpPr>
          <a:xfrm>
            <a:off x="8054604" y="3287765"/>
            <a:ext cx="907813" cy="998147"/>
            <a:chOff x="8054604" y="3287765"/>
            <a:chExt cx="907813" cy="998147"/>
          </a:xfrm>
        </p:grpSpPr>
        <p:sp>
          <p:nvSpPr>
            <p:cNvPr id="2174" name="Google Shape;2174;p14"/>
            <p:cNvSpPr/>
            <p:nvPr/>
          </p:nvSpPr>
          <p:spPr>
            <a:xfrm>
              <a:off x="8271047" y="3287765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8363516" y="3482126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8383456" y="3704850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8396068" y="3875084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8293080" y="3931812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8372938" y="3565124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8254248" y="3630276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8272094" y="3808885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8251058" y="3401221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8310976" y="3372857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8284706" y="3598772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8333009" y="3661781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8220600" y="3531526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8202754" y="3632370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8237399" y="3785755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8461220" y="3392846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8486394" y="3623946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8469595" y="3793133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8365610" y="3824637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8500052" y="3484219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8372938" y="3524148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8358233" y="3714321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8410773" y="3299330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8482206" y="3289859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8259482" y="3400174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8313070" y="3614524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8342480" y="3781568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8220600" y="3818306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8286799" y="347584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8175437" y="3546231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8203801" y="3723793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8164919" y="3432775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8198567" y="3287765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8405539" y="3411739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8320397" y="3624992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8290987" y="3793133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8405539" y="3829871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8346668" y="348741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8467501" y="3557796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8430713" y="3734261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8464360" y="3444290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8413914" y="3299330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14"/>
          <p:cNvGrpSpPr/>
          <p:nvPr/>
        </p:nvGrpSpPr>
        <p:grpSpPr>
          <a:xfrm>
            <a:off x="5570463" y="4237087"/>
            <a:ext cx="6164077" cy="1820817"/>
            <a:chOff x="5570463" y="4237087"/>
            <a:chExt cx="6164077" cy="1820817"/>
          </a:xfrm>
        </p:grpSpPr>
        <p:sp>
          <p:nvSpPr>
            <p:cNvPr id="2219" name="Google Shape;2219;p14"/>
            <p:cNvSpPr/>
            <p:nvPr/>
          </p:nvSpPr>
          <p:spPr>
            <a:xfrm>
              <a:off x="5570513" y="4411450"/>
              <a:ext cx="3099525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5577843" y="44114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7753639" y="44114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5599876" y="46982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7915448" y="45207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7922825" y="45207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7915448" y="4541763"/>
              <a:ext cx="28415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5732274" y="48275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5732274" y="48275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5732274" y="48464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>
              <a:off x="5732274" y="44797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>
              <a:off x="5732274" y="44797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>
              <a:off x="5732274" y="44986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>
              <a:off x="6642112" y="47603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>
              <a:off x="6642112" y="47319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>
              <a:off x="7803039" y="45039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>
              <a:off x="7803039" y="44745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>
              <a:off x="6642112" y="44283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>
              <a:off x="5570463" y="4267550"/>
              <a:ext cx="3099463" cy="143952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>
              <a:off x="6642112" y="43999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>
              <a:off x="6177722" y="42706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>
              <a:off x="7250416" y="42727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7349166" y="42727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8062551" y="42706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8153924" y="42738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5732274" y="42738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8292603" y="42749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7654888" y="42706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7560325" y="42749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5890893" y="42370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8619361" y="43967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10380216" y="43967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8619361" y="42433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0426426" y="42433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>
              <a:off x="9802370" y="44020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>
              <a:off x="9114209" y="44020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9123680" y="52194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0472636" y="43978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8704453" y="45133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8707643" y="45133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8704453" y="45207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9914779" y="45133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9917920" y="45133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9914779" y="45217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>
              <a:off x="9205632" y="45007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9214006" y="51038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9202441" y="45007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>
              <a:off x="9202441" y="45081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>
              <a:off x="9211912" y="53622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>
              <a:off x="9209819" y="53622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9209819" y="53654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9022787" y="44608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9007034" y="44472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8967106" y="44398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9390520" y="44356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9373721" y="44219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9333793" y="44146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9388427" y="52614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9371628" y="52477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9331699" y="52403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9857004" y="44461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9840205" y="44324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>
              <a:off x="9800277" y="44251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4"/>
            <p:cNvSpPr/>
            <p:nvPr/>
          </p:nvSpPr>
          <p:spPr>
            <a:xfrm>
              <a:off x="9214006" y="42623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9353732" y="42591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0016670" y="42496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0193184" y="42496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0560918" y="42433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0759465" y="42496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0850888" y="42496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1312088" y="42591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1493836" y="42644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4"/>
            <p:cNvSpPr/>
            <p:nvPr/>
          </p:nvSpPr>
          <p:spPr>
            <a:xfrm>
              <a:off x="9390520" y="42591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8718111" y="42696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8810581" y="42685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4"/>
            <p:cNvSpPr/>
            <p:nvPr/>
          </p:nvSpPr>
          <p:spPr>
            <a:xfrm>
              <a:off x="10865593" y="42507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4"/>
            <p:cNvSpPr/>
            <p:nvPr/>
          </p:nvSpPr>
          <p:spPr>
            <a:xfrm>
              <a:off x="11257454" y="42591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4"/>
            <p:cNvSpPr/>
            <p:nvPr/>
          </p:nvSpPr>
          <p:spPr>
            <a:xfrm>
              <a:off x="11594730" y="42644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8619361" y="43841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8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15"/>
          <p:cNvSpPr txBox="1">
            <a:spLocks noGrp="1"/>
          </p:cNvSpPr>
          <p:nvPr>
            <p:ph type="title"/>
          </p:nvPr>
        </p:nvSpPr>
        <p:spPr>
          <a:xfrm>
            <a:off x="5109100" y="1701579"/>
            <a:ext cx="28992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00" name="Google Shape;2300;p15"/>
          <p:cNvSpPr txBox="1">
            <a:spLocks noGrp="1"/>
          </p:cNvSpPr>
          <p:nvPr>
            <p:ph type="subTitle" idx="1"/>
          </p:nvPr>
        </p:nvSpPr>
        <p:spPr>
          <a:xfrm>
            <a:off x="5109100" y="2632602"/>
            <a:ext cx="28992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01" name="Google Shape;2301;p15"/>
          <p:cNvGrpSpPr/>
          <p:nvPr/>
        </p:nvGrpSpPr>
        <p:grpSpPr>
          <a:xfrm>
            <a:off x="-444443" y="4050724"/>
            <a:ext cx="10005116" cy="1846055"/>
            <a:chOff x="-444443" y="4050724"/>
            <a:chExt cx="10005116" cy="1846055"/>
          </a:xfrm>
        </p:grpSpPr>
        <p:sp>
          <p:nvSpPr>
            <p:cNvPr id="2302" name="Google Shape;2302;p15"/>
            <p:cNvSpPr/>
            <p:nvPr/>
          </p:nvSpPr>
          <p:spPr>
            <a:xfrm>
              <a:off x="2408023" y="5435195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341896" y="5616207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41896" y="5616207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1909797" y="5513837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1820682" y="4250333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3403976" y="4250333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5579772" y="4250333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3436527" y="5360866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3426009" y="4537163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2041312" y="4640151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2041312" y="4640151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2041312" y="4661137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5741581" y="4359602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5748958" y="4359602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5741581" y="4380638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3558407" y="4666421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3558407" y="4666421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3558407" y="4685314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3558407" y="5478509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3558407" y="5478509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558407" y="5497451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558407" y="4318626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558407" y="4318626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3558407" y="4337569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1820682" y="4250333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468246" y="4599175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4468246" y="4570811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629172" y="4342803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5629172" y="4313392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4468246" y="4267182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1814401" y="4106419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4468246" y="4238818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4468246" y="5403935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4468246" y="5374524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3274718" y="4631727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3274718" y="4603363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072817" y="4106419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504656" y="4107466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2736801" y="4106419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4003855" y="4109560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5076549" y="4111654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5175300" y="4111654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5888684" y="4109560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5980057" y="4112700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3025724" y="4106419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3558407" y="4112700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18736" y="4113797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5481022" y="4109560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5386459" y="4113797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1933091" y="4109560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445494" y="4235628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8206350" y="4235628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6445494" y="4082243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8252559" y="4082243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7628504" y="4240912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6940342" y="4240912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6949814" y="5058283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8298769" y="4236674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6530586" y="4352274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6533776" y="4352274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6530586" y="4359602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7740912" y="4352274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7744053" y="4352274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7740912" y="4360649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7031765" y="4339662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7040139" y="4942734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7028575" y="4339662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7028575" y="4346990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7038046" y="5201150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7035952" y="5201150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7035952" y="5204290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6848920" y="4299733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6833168" y="4286075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6793239" y="4278697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7216654" y="4274510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7199855" y="4260851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7159926" y="4253523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7214560" y="5100306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7197761" y="5086647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7157832" y="5079270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7683138" y="4285028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7666339" y="4271369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7626410" y="4263992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7040139" y="4101185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7179865" y="4097995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7842803" y="4088574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8019317" y="4088574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8387051" y="4082243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8585599" y="4088574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8677021" y="4088574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9138221" y="4097995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9319970" y="4103279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7216654" y="4097995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6544245" y="4108513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6636714" y="4107466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8691726" y="4089620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9083587" y="4097995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9420863" y="4103279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6445494" y="4223016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-444443" y="4050738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-444443" y="4200983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1453995" y="4050738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1453995" y="4050738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1669391" y="4228300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1706179" y="4361695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762907" y="4361695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502348" y="4291309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601098" y="4311298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1508629" y="4291309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1638934" y="4267182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1639980" y="4249286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1673578" y="4241958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692307" y="4050738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517936" y="4050738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1229177" y="4050738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1502348" y="4058066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1551748" y="4066490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876192" y="4050725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299409" y="4050724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15"/>
          <p:cNvGrpSpPr/>
          <p:nvPr/>
        </p:nvGrpSpPr>
        <p:grpSpPr>
          <a:xfrm>
            <a:off x="8131593" y="3131724"/>
            <a:ext cx="1089565" cy="951936"/>
            <a:chOff x="8131593" y="3131724"/>
            <a:chExt cx="1089565" cy="951936"/>
          </a:xfrm>
        </p:grpSpPr>
        <p:sp>
          <p:nvSpPr>
            <p:cNvPr id="2422" name="Google Shape;2422;p15"/>
            <p:cNvSpPr/>
            <p:nvPr/>
          </p:nvSpPr>
          <p:spPr>
            <a:xfrm>
              <a:off x="8385872" y="3131724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8370119" y="3131724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8425800" y="3219956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8547631" y="3248320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8654805" y="3336603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8529785" y="3149570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8252427" y="3514164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8249136" y="3196876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8398739" y="3235718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8591797" y="3300861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8529785" y="3271450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8627488" y="3294580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8627488" y="3537244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8329144" y="3252558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8422610" y="3336603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8131593" y="3602397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8148442" y="3761016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9" name="Google Shape;2439;p15"/>
          <p:cNvGrpSpPr/>
          <p:nvPr/>
        </p:nvGrpSpPr>
        <p:grpSpPr>
          <a:xfrm>
            <a:off x="-2587075" y="-1417068"/>
            <a:ext cx="14575615" cy="1947385"/>
            <a:chOff x="0" y="-304800"/>
            <a:chExt cx="9142329" cy="1221467"/>
          </a:xfrm>
        </p:grpSpPr>
        <p:sp>
          <p:nvSpPr>
            <p:cNvPr id="2440" name="Google Shape;2440;p15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5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5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5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5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5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5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5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5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5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5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5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5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5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5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5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5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5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5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5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5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2">
    <p:spTree>
      <p:nvGrpSpPr>
        <p:cNvPr id="1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9" name="Google Shape;3589;p25"/>
          <p:cNvGrpSpPr/>
          <p:nvPr/>
        </p:nvGrpSpPr>
        <p:grpSpPr>
          <a:xfrm>
            <a:off x="0" y="4348063"/>
            <a:ext cx="9144043" cy="1207716"/>
            <a:chOff x="0" y="4348063"/>
            <a:chExt cx="9144043" cy="1207716"/>
          </a:xfrm>
        </p:grpSpPr>
        <p:grpSp>
          <p:nvGrpSpPr>
            <p:cNvPr id="3590" name="Google Shape;3590;p25"/>
            <p:cNvGrpSpPr/>
            <p:nvPr/>
          </p:nvGrpSpPr>
          <p:grpSpPr>
            <a:xfrm>
              <a:off x="0" y="4348063"/>
              <a:ext cx="9144043" cy="1207716"/>
              <a:chOff x="0" y="4348063"/>
              <a:chExt cx="9144043" cy="1207716"/>
            </a:xfrm>
          </p:grpSpPr>
          <p:sp>
            <p:nvSpPr>
              <p:cNvPr id="3591" name="Google Shape;3591;p25"/>
              <p:cNvSpPr/>
              <p:nvPr/>
            </p:nvSpPr>
            <p:spPr>
              <a:xfrm>
                <a:off x="7355762" y="43480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5"/>
              <p:cNvSpPr/>
              <p:nvPr/>
            </p:nvSpPr>
            <p:spPr>
              <a:xfrm>
                <a:off x="1400552" y="44056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5"/>
              <p:cNvSpPr/>
              <p:nvPr/>
            </p:nvSpPr>
            <p:spPr>
              <a:xfrm>
                <a:off x="0" y="43480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4" name="Google Shape;3594;p25"/>
            <p:cNvSpPr/>
            <p:nvPr/>
          </p:nvSpPr>
          <p:spPr>
            <a:xfrm>
              <a:off x="1393265" y="47402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1410616" y="51023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6980943" y="44120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6541188" y="44175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6056669" y="44230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5651659" y="44285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5242094" y="44330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4347056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3913721" y="44495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18064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30863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268411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22078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7383177" y="47046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7357584" y="51023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7498534" y="43983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7854943" y="43891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8127350" y="43809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8369610" y="43727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8690512" y="43626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8996796" y="43480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3644" y="47040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911" y="5101932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800824" y="44065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591487" y="43919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354693" y="43736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93217" y="43480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4794581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34826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13873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4" name="Google Shape;3624;p25"/>
          <p:cNvGrpSpPr/>
          <p:nvPr/>
        </p:nvGrpSpPr>
        <p:grpSpPr>
          <a:xfrm>
            <a:off x="8549750" y="333500"/>
            <a:ext cx="255050" cy="249125"/>
            <a:chOff x="1914250" y="502050"/>
            <a:chExt cx="255050" cy="249125"/>
          </a:xfrm>
        </p:grpSpPr>
        <p:sp>
          <p:nvSpPr>
            <p:cNvPr id="3625" name="Google Shape;3625;p25"/>
            <p:cNvSpPr/>
            <p:nvPr/>
          </p:nvSpPr>
          <p:spPr>
            <a:xfrm flipH="1">
              <a:off x="1914250" y="502050"/>
              <a:ext cx="255050" cy="249125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6"/>
                  </a:moveTo>
                  <a:cubicBezTo>
                    <a:pt x="237" y="5101"/>
                    <a:pt x="0" y="5575"/>
                    <a:pt x="0" y="6168"/>
                  </a:cubicBezTo>
                  <a:cubicBezTo>
                    <a:pt x="0" y="6880"/>
                    <a:pt x="475" y="7710"/>
                    <a:pt x="1068" y="8304"/>
                  </a:cubicBezTo>
                  <a:cubicBezTo>
                    <a:pt x="1542" y="9015"/>
                    <a:pt x="2135" y="9727"/>
                    <a:pt x="2966" y="9846"/>
                  </a:cubicBezTo>
                  <a:cubicBezTo>
                    <a:pt x="3559" y="9964"/>
                    <a:pt x="4152" y="9608"/>
                    <a:pt x="4745" y="9371"/>
                  </a:cubicBezTo>
                  <a:cubicBezTo>
                    <a:pt x="5694" y="9015"/>
                    <a:pt x="6643" y="8541"/>
                    <a:pt x="7473" y="8185"/>
                  </a:cubicBezTo>
                  <a:cubicBezTo>
                    <a:pt x="8185" y="7829"/>
                    <a:pt x="9015" y="7473"/>
                    <a:pt x="9490" y="6762"/>
                  </a:cubicBezTo>
                  <a:cubicBezTo>
                    <a:pt x="10201" y="5694"/>
                    <a:pt x="9964" y="4152"/>
                    <a:pt x="9134" y="3084"/>
                  </a:cubicBezTo>
                  <a:cubicBezTo>
                    <a:pt x="6643" y="0"/>
                    <a:pt x="2372" y="1542"/>
                    <a:pt x="475" y="46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5"/>
            <p:cNvSpPr/>
            <p:nvPr/>
          </p:nvSpPr>
          <p:spPr>
            <a:xfrm flipH="1">
              <a:off x="1946875" y="537625"/>
              <a:ext cx="127550" cy="62300"/>
            </a:xfrm>
            <a:custGeom>
              <a:avLst/>
              <a:gdLst/>
              <a:ahLst/>
              <a:cxnLst/>
              <a:rect l="l" t="t" r="r" b="b"/>
              <a:pathLst>
                <a:path w="5102" h="2492" extrusionOk="0">
                  <a:moveTo>
                    <a:pt x="1" y="831"/>
                  </a:moveTo>
                  <a:cubicBezTo>
                    <a:pt x="1" y="831"/>
                    <a:pt x="1662" y="1"/>
                    <a:pt x="3085" y="594"/>
                  </a:cubicBezTo>
                  <a:cubicBezTo>
                    <a:pt x="4627" y="1187"/>
                    <a:pt x="5101" y="2492"/>
                    <a:pt x="5101" y="2492"/>
                  </a:cubicBezTo>
                  <a:cubicBezTo>
                    <a:pt x="5101" y="2492"/>
                    <a:pt x="3797" y="119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5"/>
            <p:cNvSpPr/>
            <p:nvPr/>
          </p:nvSpPr>
          <p:spPr>
            <a:xfrm flipH="1">
              <a:off x="1926125" y="617700"/>
              <a:ext cx="14850" cy="29675"/>
            </a:xfrm>
            <a:custGeom>
              <a:avLst/>
              <a:gdLst/>
              <a:ahLst/>
              <a:cxnLst/>
              <a:rect l="l" t="t" r="r" b="b"/>
              <a:pathLst>
                <a:path w="594" h="1187" extrusionOk="0">
                  <a:moveTo>
                    <a:pt x="238" y="0"/>
                  </a:moveTo>
                  <a:cubicBezTo>
                    <a:pt x="238" y="0"/>
                    <a:pt x="594" y="949"/>
                    <a:pt x="1" y="1187"/>
                  </a:cubicBezTo>
                  <a:cubicBezTo>
                    <a:pt x="1" y="1187"/>
                    <a:pt x="357" y="593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8" name="Google Shape;3628;p25"/>
          <p:cNvGrpSpPr/>
          <p:nvPr/>
        </p:nvGrpSpPr>
        <p:grpSpPr>
          <a:xfrm>
            <a:off x="211472" y="230516"/>
            <a:ext cx="546611" cy="589619"/>
            <a:chOff x="-628" y="230516"/>
            <a:chExt cx="546611" cy="589619"/>
          </a:xfrm>
        </p:grpSpPr>
        <p:sp>
          <p:nvSpPr>
            <p:cNvPr id="3629" name="Google Shape;3629;p25"/>
            <p:cNvSpPr/>
            <p:nvPr/>
          </p:nvSpPr>
          <p:spPr>
            <a:xfrm rot="1623414" flipH="1">
              <a:off x="64247" y="34145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5"/>
            <p:cNvSpPr/>
            <p:nvPr/>
          </p:nvSpPr>
          <p:spPr>
            <a:xfrm rot="1623414" flipH="1">
              <a:off x="269720" y="239938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5"/>
            <p:cNvSpPr/>
            <p:nvPr/>
          </p:nvSpPr>
          <p:spPr>
            <a:xfrm rot="1623414" flipH="1">
              <a:off x="27840" y="624456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5"/>
            <p:cNvSpPr/>
            <p:nvPr/>
          </p:nvSpPr>
          <p:spPr>
            <a:xfrm rot="1623414" flipH="1">
              <a:off x="70139" y="643525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5"/>
            <p:cNvSpPr/>
            <p:nvPr/>
          </p:nvSpPr>
          <p:spPr>
            <a:xfrm rot="1623414" flipH="1">
              <a:off x="43183" y="668454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5"/>
            <p:cNvSpPr/>
            <p:nvPr/>
          </p:nvSpPr>
          <p:spPr>
            <a:xfrm rot="1623414" flipH="1">
              <a:off x="111496" y="350642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5"/>
            <p:cNvSpPr/>
            <p:nvPr/>
          </p:nvSpPr>
          <p:spPr>
            <a:xfrm rot="1623414" flipH="1">
              <a:off x="279949" y="243232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5"/>
            <p:cNvSpPr/>
            <p:nvPr/>
          </p:nvSpPr>
          <p:spPr>
            <a:xfrm rot="1623414" flipH="1">
              <a:off x="480883" y="388694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5"/>
            <p:cNvSpPr/>
            <p:nvPr/>
          </p:nvSpPr>
          <p:spPr>
            <a:xfrm rot="1623414" flipH="1">
              <a:off x="491025" y="392300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1"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9" name="Google Shape;3639;p26"/>
          <p:cNvGrpSpPr/>
          <p:nvPr/>
        </p:nvGrpSpPr>
        <p:grpSpPr>
          <a:xfrm>
            <a:off x="323447" y="4353241"/>
            <a:ext cx="546611" cy="589619"/>
            <a:chOff x="111347" y="4353241"/>
            <a:chExt cx="546611" cy="589619"/>
          </a:xfrm>
        </p:grpSpPr>
        <p:sp>
          <p:nvSpPr>
            <p:cNvPr id="3640" name="Google Shape;3640;p26"/>
            <p:cNvSpPr/>
            <p:nvPr/>
          </p:nvSpPr>
          <p:spPr>
            <a:xfrm rot="9176586">
              <a:off x="176222" y="456353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6"/>
            <p:cNvSpPr/>
            <p:nvPr/>
          </p:nvSpPr>
          <p:spPr>
            <a:xfrm rot="9176586">
              <a:off x="381695" y="4873637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6"/>
            <p:cNvSpPr/>
            <p:nvPr/>
          </p:nvSpPr>
          <p:spPr>
            <a:xfrm rot="9176586">
              <a:off x="139815" y="4382834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6"/>
            <p:cNvSpPr/>
            <p:nvPr/>
          </p:nvSpPr>
          <p:spPr>
            <a:xfrm rot="9176586">
              <a:off x="182114" y="4488654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6"/>
            <p:cNvSpPr/>
            <p:nvPr/>
          </p:nvSpPr>
          <p:spPr>
            <a:xfrm rot="9176586">
              <a:off x="155158" y="4484985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6"/>
            <p:cNvSpPr/>
            <p:nvPr/>
          </p:nvSpPr>
          <p:spPr>
            <a:xfrm rot="9176586">
              <a:off x="223471" y="4717759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6"/>
            <p:cNvSpPr/>
            <p:nvPr/>
          </p:nvSpPr>
          <p:spPr>
            <a:xfrm rot="9176586">
              <a:off x="391924" y="4904886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6"/>
            <p:cNvSpPr/>
            <p:nvPr/>
          </p:nvSpPr>
          <p:spPr>
            <a:xfrm rot="9176586">
              <a:off x="592858" y="4724880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6"/>
            <p:cNvSpPr/>
            <p:nvPr/>
          </p:nvSpPr>
          <p:spPr>
            <a:xfrm rot="9176586">
              <a:off x="603000" y="4755829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9" name="Google Shape;3649;p26"/>
          <p:cNvSpPr/>
          <p:nvPr/>
        </p:nvSpPr>
        <p:spPr>
          <a:xfrm rot="9176586">
            <a:off x="8324197" y="513286"/>
            <a:ext cx="267063" cy="268384"/>
          </a:xfrm>
          <a:custGeom>
            <a:avLst/>
            <a:gdLst/>
            <a:ahLst/>
            <a:cxnLst/>
            <a:rect l="l" t="t" r="r" b="b"/>
            <a:pathLst>
              <a:path w="23843" h="23961" extrusionOk="0">
                <a:moveTo>
                  <a:pt x="1780" y="9845"/>
                </a:moveTo>
                <a:cubicBezTo>
                  <a:pt x="593" y="11862"/>
                  <a:pt x="0" y="14234"/>
                  <a:pt x="593" y="16607"/>
                </a:cubicBezTo>
                <a:cubicBezTo>
                  <a:pt x="1542" y="20402"/>
                  <a:pt x="5457" y="22775"/>
                  <a:pt x="9371" y="23486"/>
                </a:cubicBezTo>
                <a:cubicBezTo>
                  <a:pt x="12218" y="23961"/>
                  <a:pt x="15183" y="23724"/>
                  <a:pt x="17793" y="22419"/>
                </a:cubicBezTo>
                <a:cubicBezTo>
                  <a:pt x="21470" y="20640"/>
                  <a:pt x="23842" y="16607"/>
                  <a:pt x="23724" y="12574"/>
                </a:cubicBezTo>
                <a:cubicBezTo>
                  <a:pt x="23605" y="8422"/>
                  <a:pt x="20996" y="4508"/>
                  <a:pt x="17318" y="2847"/>
                </a:cubicBezTo>
                <a:cubicBezTo>
                  <a:pt x="10913" y="0"/>
                  <a:pt x="4982" y="4270"/>
                  <a:pt x="1780" y="9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0" name="Google Shape;3650;p26"/>
          <p:cNvSpPr/>
          <p:nvPr/>
        </p:nvSpPr>
        <p:spPr>
          <a:xfrm rot="9176586">
            <a:off x="8459365" y="200859"/>
            <a:ext cx="170074" cy="166087"/>
          </a:xfrm>
          <a:custGeom>
            <a:avLst/>
            <a:gdLst/>
            <a:ahLst/>
            <a:cxnLst/>
            <a:rect l="l" t="t" r="r" b="b"/>
            <a:pathLst>
              <a:path w="15184" h="14828" extrusionOk="0">
                <a:moveTo>
                  <a:pt x="712" y="6880"/>
                </a:moveTo>
                <a:cubicBezTo>
                  <a:pt x="356" y="7474"/>
                  <a:pt x="0" y="8304"/>
                  <a:pt x="0" y="9134"/>
                </a:cubicBezTo>
                <a:cubicBezTo>
                  <a:pt x="0" y="10320"/>
                  <a:pt x="712" y="11388"/>
                  <a:pt x="1424" y="12337"/>
                </a:cubicBezTo>
                <a:cubicBezTo>
                  <a:pt x="2254" y="13404"/>
                  <a:pt x="3084" y="14353"/>
                  <a:pt x="4270" y="14591"/>
                </a:cubicBezTo>
                <a:cubicBezTo>
                  <a:pt x="5219" y="14828"/>
                  <a:pt x="6168" y="14353"/>
                  <a:pt x="7117" y="13998"/>
                </a:cubicBezTo>
                <a:cubicBezTo>
                  <a:pt x="8422" y="13286"/>
                  <a:pt x="9727" y="12693"/>
                  <a:pt x="11032" y="12100"/>
                </a:cubicBezTo>
                <a:cubicBezTo>
                  <a:pt x="12218" y="11625"/>
                  <a:pt x="13285" y="11032"/>
                  <a:pt x="13997" y="10083"/>
                </a:cubicBezTo>
                <a:cubicBezTo>
                  <a:pt x="15183" y="8541"/>
                  <a:pt x="14827" y="6169"/>
                  <a:pt x="13523" y="4627"/>
                </a:cubicBezTo>
                <a:cubicBezTo>
                  <a:pt x="9727" y="1"/>
                  <a:pt x="3440" y="2373"/>
                  <a:pt x="712" y="6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1" name="Google Shape;3651;p26"/>
          <p:cNvSpPr/>
          <p:nvPr/>
        </p:nvSpPr>
        <p:spPr>
          <a:xfrm rot="9176586">
            <a:off x="8501664" y="306679"/>
            <a:ext cx="85037" cy="41197"/>
          </a:xfrm>
          <a:custGeom>
            <a:avLst/>
            <a:gdLst/>
            <a:ahLst/>
            <a:cxnLst/>
            <a:rect l="l" t="t" r="r" b="b"/>
            <a:pathLst>
              <a:path w="7592" h="3678" extrusionOk="0">
                <a:moveTo>
                  <a:pt x="0" y="1187"/>
                </a:moveTo>
                <a:cubicBezTo>
                  <a:pt x="0" y="1187"/>
                  <a:pt x="2491" y="1"/>
                  <a:pt x="4626" y="831"/>
                </a:cubicBezTo>
                <a:cubicBezTo>
                  <a:pt x="6880" y="1661"/>
                  <a:pt x="7592" y="3678"/>
                  <a:pt x="7592" y="3678"/>
                </a:cubicBezTo>
                <a:cubicBezTo>
                  <a:pt x="7592" y="3678"/>
                  <a:pt x="5694" y="119"/>
                  <a:pt x="0" y="11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2" name="Google Shape;3652;p26"/>
          <p:cNvSpPr/>
          <p:nvPr/>
        </p:nvSpPr>
        <p:spPr>
          <a:xfrm rot="9176586">
            <a:off x="8474708" y="303010"/>
            <a:ext cx="7975" cy="19938"/>
          </a:xfrm>
          <a:custGeom>
            <a:avLst/>
            <a:gdLst/>
            <a:ahLst/>
            <a:cxnLst/>
            <a:rect l="l" t="t" r="r" b="b"/>
            <a:pathLst>
              <a:path w="712" h="1780" extrusionOk="0">
                <a:moveTo>
                  <a:pt x="237" y="0"/>
                </a:moveTo>
                <a:cubicBezTo>
                  <a:pt x="237" y="0"/>
                  <a:pt x="712" y="1305"/>
                  <a:pt x="0" y="1780"/>
                </a:cubicBezTo>
                <a:cubicBezTo>
                  <a:pt x="0" y="1780"/>
                  <a:pt x="356" y="831"/>
                  <a:pt x="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3" name="Google Shape;3653;p26"/>
          <p:cNvSpPr/>
          <p:nvPr/>
        </p:nvSpPr>
        <p:spPr>
          <a:xfrm rot="9176586">
            <a:off x="8371446" y="667509"/>
            <a:ext cx="166087" cy="104975"/>
          </a:xfrm>
          <a:custGeom>
            <a:avLst/>
            <a:gdLst/>
            <a:ahLst/>
            <a:cxnLst/>
            <a:rect l="l" t="t" r="r" b="b"/>
            <a:pathLst>
              <a:path w="14828" h="9372" extrusionOk="0">
                <a:moveTo>
                  <a:pt x="0" y="3085"/>
                </a:moveTo>
                <a:cubicBezTo>
                  <a:pt x="0" y="3085"/>
                  <a:pt x="3322" y="1"/>
                  <a:pt x="8541" y="1424"/>
                </a:cubicBezTo>
                <a:cubicBezTo>
                  <a:pt x="13879" y="2966"/>
                  <a:pt x="14828" y="9372"/>
                  <a:pt x="14828" y="9372"/>
                </a:cubicBezTo>
                <a:cubicBezTo>
                  <a:pt x="14828" y="9372"/>
                  <a:pt x="13523" y="3559"/>
                  <a:pt x="8659" y="2492"/>
                </a:cubicBezTo>
                <a:cubicBezTo>
                  <a:pt x="3678" y="1424"/>
                  <a:pt x="0" y="3085"/>
                  <a:pt x="0" y="30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4" name="Google Shape;3654;p26"/>
          <p:cNvSpPr/>
          <p:nvPr/>
        </p:nvSpPr>
        <p:spPr>
          <a:xfrm rot="9176586">
            <a:off x="8767175" y="536334"/>
            <a:ext cx="54481" cy="59801"/>
          </a:xfrm>
          <a:custGeom>
            <a:avLst/>
            <a:gdLst/>
            <a:ahLst/>
            <a:cxnLst/>
            <a:rect l="l" t="t" r="r" b="b"/>
            <a:pathLst>
              <a:path w="4864" h="5339" extrusionOk="0">
                <a:moveTo>
                  <a:pt x="356" y="2729"/>
                </a:moveTo>
                <a:cubicBezTo>
                  <a:pt x="119" y="1306"/>
                  <a:pt x="2017" y="1"/>
                  <a:pt x="3322" y="713"/>
                </a:cubicBezTo>
                <a:cubicBezTo>
                  <a:pt x="4627" y="1306"/>
                  <a:pt x="4864" y="3322"/>
                  <a:pt x="3796" y="4390"/>
                </a:cubicBezTo>
                <a:cubicBezTo>
                  <a:pt x="2729" y="5339"/>
                  <a:pt x="831" y="5101"/>
                  <a:pt x="1" y="40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5" name="Google Shape;3655;p26"/>
          <p:cNvSpPr/>
          <p:nvPr/>
        </p:nvSpPr>
        <p:spPr>
          <a:xfrm rot="9176586">
            <a:off x="8777318" y="567283"/>
            <a:ext cx="33233" cy="25247"/>
          </a:xfrm>
          <a:custGeom>
            <a:avLst/>
            <a:gdLst/>
            <a:ahLst/>
            <a:cxnLst/>
            <a:rect l="l" t="t" r="r" b="b"/>
            <a:pathLst>
              <a:path w="2967" h="2254" extrusionOk="0">
                <a:moveTo>
                  <a:pt x="1" y="831"/>
                </a:moveTo>
                <a:cubicBezTo>
                  <a:pt x="1" y="831"/>
                  <a:pt x="712" y="0"/>
                  <a:pt x="1898" y="593"/>
                </a:cubicBezTo>
                <a:cubicBezTo>
                  <a:pt x="2966" y="1068"/>
                  <a:pt x="2492" y="2254"/>
                  <a:pt x="2492" y="2254"/>
                </a:cubicBezTo>
                <a:cubicBezTo>
                  <a:pt x="2492" y="2254"/>
                  <a:pt x="2136" y="1424"/>
                  <a:pt x="1424" y="949"/>
                </a:cubicBezTo>
                <a:cubicBezTo>
                  <a:pt x="831" y="356"/>
                  <a:pt x="1" y="831"/>
                  <a:pt x="1" y="8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6" name="Google Shape;3656;p26"/>
          <p:cNvGrpSpPr/>
          <p:nvPr/>
        </p:nvGrpSpPr>
        <p:grpSpPr>
          <a:xfrm>
            <a:off x="8410566" y="4559634"/>
            <a:ext cx="238570" cy="269235"/>
            <a:chOff x="8410566" y="4559634"/>
            <a:chExt cx="238570" cy="269235"/>
          </a:xfrm>
        </p:grpSpPr>
        <p:sp>
          <p:nvSpPr>
            <p:cNvPr id="3657" name="Google Shape;3657;p26"/>
            <p:cNvSpPr/>
            <p:nvPr/>
          </p:nvSpPr>
          <p:spPr>
            <a:xfrm rot="10504998">
              <a:off x="8583803" y="4628039"/>
              <a:ext cx="59230" cy="59215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1"/>
                    <a:pt x="0" y="1305"/>
                    <a:pt x="238" y="2729"/>
                  </a:cubicBezTo>
                  <a:cubicBezTo>
                    <a:pt x="356" y="4152"/>
                    <a:pt x="2135" y="5220"/>
                    <a:pt x="3440" y="4627"/>
                  </a:cubicBezTo>
                  <a:cubicBezTo>
                    <a:pt x="4745" y="4034"/>
                    <a:pt x="5220" y="2017"/>
                    <a:pt x="4271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6"/>
            <p:cNvSpPr/>
            <p:nvPr/>
          </p:nvSpPr>
          <p:spPr>
            <a:xfrm rot="10504998">
              <a:off x="8415173" y="4711073"/>
              <a:ext cx="115760" cy="113041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7"/>
                  </a:moveTo>
                  <a:cubicBezTo>
                    <a:pt x="238" y="5101"/>
                    <a:pt x="1" y="5575"/>
                    <a:pt x="1" y="6169"/>
                  </a:cubicBezTo>
                  <a:cubicBezTo>
                    <a:pt x="1" y="6999"/>
                    <a:pt x="475" y="7711"/>
                    <a:pt x="950" y="8304"/>
                  </a:cubicBezTo>
                  <a:cubicBezTo>
                    <a:pt x="1424" y="9015"/>
                    <a:pt x="2017" y="9727"/>
                    <a:pt x="2847" y="9846"/>
                  </a:cubicBezTo>
                  <a:cubicBezTo>
                    <a:pt x="3559" y="9964"/>
                    <a:pt x="4152" y="9727"/>
                    <a:pt x="4745" y="9371"/>
                  </a:cubicBezTo>
                  <a:cubicBezTo>
                    <a:pt x="5576" y="9015"/>
                    <a:pt x="6525" y="8541"/>
                    <a:pt x="7474" y="8185"/>
                  </a:cubicBezTo>
                  <a:cubicBezTo>
                    <a:pt x="8185" y="7829"/>
                    <a:pt x="8897" y="7473"/>
                    <a:pt x="9371" y="6880"/>
                  </a:cubicBezTo>
                  <a:cubicBezTo>
                    <a:pt x="10202" y="5813"/>
                    <a:pt x="9964" y="4152"/>
                    <a:pt x="9134" y="3085"/>
                  </a:cubicBezTo>
                  <a:cubicBezTo>
                    <a:pt x="6525" y="0"/>
                    <a:pt x="2254" y="1661"/>
                    <a:pt x="475" y="4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6"/>
            <p:cNvSpPr/>
            <p:nvPr/>
          </p:nvSpPr>
          <p:spPr>
            <a:xfrm rot="10504998">
              <a:off x="8432161" y="4779458"/>
              <a:ext cx="57880" cy="28269"/>
            </a:xfrm>
            <a:custGeom>
              <a:avLst/>
              <a:gdLst/>
              <a:ahLst/>
              <a:cxnLst/>
              <a:rect l="l" t="t" r="r" b="b"/>
              <a:pathLst>
                <a:path w="5101" h="2492" extrusionOk="0">
                  <a:moveTo>
                    <a:pt x="0" y="712"/>
                  </a:moveTo>
                  <a:cubicBezTo>
                    <a:pt x="0" y="712"/>
                    <a:pt x="1542" y="0"/>
                    <a:pt x="3084" y="475"/>
                  </a:cubicBezTo>
                  <a:cubicBezTo>
                    <a:pt x="4508" y="1068"/>
                    <a:pt x="5101" y="2491"/>
                    <a:pt x="5101" y="2491"/>
                  </a:cubicBezTo>
                  <a:cubicBezTo>
                    <a:pt x="5101" y="2491"/>
                    <a:pt x="3678" y="0"/>
                    <a:pt x="0" y="7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6"/>
            <p:cNvSpPr/>
            <p:nvPr/>
          </p:nvSpPr>
          <p:spPr>
            <a:xfrm rot="10504998">
              <a:off x="8421863" y="4762297"/>
              <a:ext cx="5390" cy="13465"/>
            </a:xfrm>
            <a:custGeom>
              <a:avLst/>
              <a:gdLst/>
              <a:ahLst/>
              <a:cxnLst/>
              <a:rect l="l" t="t" r="r" b="b"/>
              <a:pathLst>
                <a:path w="475" h="1187" extrusionOk="0">
                  <a:moveTo>
                    <a:pt x="119" y="1"/>
                  </a:moveTo>
                  <a:cubicBezTo>
                    <a:pt x="119" y="1"/>
                    <a:pt x="475" y="949"/>
                    <a:pt x="0" y="1187"/>
                  </a:cubicBezTo>
                  <a:cubicBezTo>
                    <a:pt x="0" y="1187"/>
                    <a:pt x="237" y="594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6"/>
            <p:cNvSpPr/>
            <p:nvPr/>
          </p:nvSpPr>
          <p:spPr>
            <a:xfrm rot="10504998">
              <a:off x="8598779" y="4667508"/>
              <a:ext cx="20197" cy="16154"/>
            </a:xfrm>
            <a:custGeom>
              <a:avLst/>
              <a:gdLst/>
              <a:ahLst/>
              <a:cxnLst/>
              <a:rect l="l" t="t" r="r" b="b"/>
              <a:pathLst>
                <a:path w="1780" h="1424" extrusionOk="0">
                  <a:moveTo>
                    <a:pt x="0" y="475"/>
                  </a:moveTo>
                  <a:cubicBezTo>
                    <a:pt x="0" y="475"/>
                    <a:pt x="1542" y="0"/>
                    <a:pt x="1779" y="1424"/>
                  </a:cubicBezTo>
                  <a:cubicBezTo>
                    <a:pt x="1779" y="1424"/>
                    <a:pt x="1186" y="831"/>
                    <a:pt x="0" y="4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6"/>
            <p:cNvSpPr/>
            <p:nvPr/>
          </p:nvSpPr>
          <p:spPr>
            <a:xfrm rot="10504998">
              <a:off x="8611068" y="4561116"/>
              <a:ext cx="36355" cy="41734"/>
            </a:xfrm>
            <a:custGeom>
              <a:avLst/>
              <a:gdLst/>
              <a:ahLst/>
              <a:cxnLst/>
              <a:rect l="l" t="t" r="r" b="b"/>
              <a:pathLst>
                <a:path w="3204" h="3679" extrusionOk="0">
                  <a:moveTo>
                    <a:pt x="238" y="1899"/>
                  </a:moveTo>
                  <a:cubicBezTo>
                    <a:pt x="119" y="831"/>
                    <a:pt x="1306" y="1"/>
                    <a:pt x="2136" y="475"/>
                  </a:cubicBezTo>
                  <a:cubicBezTo>
                    <a:pt x="3085" y="950"/>
                    <a:pt x="3203" y="2255"/>
                    <a:pt x="2492" y="2966"/>
                  </a:cubicBezTo>
                  <a:cubicBezTo>
                    <a:pt x="1780" y="3678"/>
                    <a:pt x="475" y="3441"/>
                    <a:pt x="1" y="27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6"/>
            <p:cNvSpPr/>
            <p:nvPr/>
          </p:nvSpPr>
          <p:spPr>
            <a:xfrm rot="10504998">
              <a:off x="8613128" y="4581735"/>
              <a:ext cx="22886" cy="17504"/>
            </a:xfrm>
            <a:custGeom>
              <a:avLst/>
              <a:gdLst/>
              <a:ahLst/>
              <a:cxnLst/>
              <a:rect l="l" t="t" r="r" b="b"/>
              <a:pathLst>
                <a:path w="2017" h="1543" extrusionOk="0">
                  <a:moveTo>
                    <a:pt x="0" y="594"/>
                  </a:moveTo>
                  <a:cubicBezTo>
                    <a:pt x="0" y="594"/>
                    <a:pt x="475" y="1"/>
                    <a:pt x="1186" y="357"/>
                  </a:cubicBezTo>
                  <a:cubicBezTo>
                    <a:pt x="2017" y="713"/>
                    <a:pt x="1661" y="1543"/>
                    <a:pt x="1661" y="1543"/>
                  </a:cubicBezTo>
                  <a:cubicBezTo>
                    <a:pt x="1661" y="1543"/>
                    <a:pt x="1424" y="950"/>
                    <a:pt x="949" y="594"/>
                  </a:cubicBezTo>
                  <a:cubicBezTo>
                    <a:pt x="475" y="238"/>
                    <a:pt x="0" y="594"/>
                    <a:pt x="0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ED8C60E-20F3-40B6-8952-89D9ED091BB9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06/11/2022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730832D-6D3E-47FC-96D8-B4BA643C504C}" type="slidenum">
              <a:rPr lang="es-ES" altLang="es-ES" kern="1200" smtClean="0"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altLang="es-E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1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BC97330-C596-4CA2-A77D-216363F2CA8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310800"/>
            <a:ext cx="77178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tim"/>
              <a:buNone/>
              <a:defRPr sz="4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87700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60" r:id="rId5"/>
    <p:sldLayoutId id="2147483661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EBA58BF-7064-4DD7-8A59-06FD3A552C5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69F6BD-546D-4746-A2E0-FDF9ACB3155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6A09C-E153-4D8B-90C5-AC7C5B63EDB5}" type="slidenum">
              <a:rPr lang="es-ES" alt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s-E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5" name="camera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8.png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7.jpeg"/><Relationship Id="rId10" Type="http://schemas.openxmlformats.org/officeDocument/2006/relationships/image" Target="../media/image5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Relationship Id="rId22" Type="http://schemas.openxmlformats.org/officeDocument/2006/relationships/image" Target="../media/image6.jpeg"/><Relationship Id="rId27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5.jp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6.jp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image" Target="../media/image6.jpeg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23" Type="http://schemas.openxmlformats.org/officeDocument/2006/relationships/image" Target="../media/image7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24" Type="http://schemas.openxmlformats.org/officeDocument/2006/relationships/image" Target="../media/image7.jpe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6.jpe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24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Google Shape;3674;p30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Unit 15:</a:t>
            </a:r>
            <a:r>
              <a:rPr lang="en"/>
              <a:t> </a:t>
            </a:r>
            <a:br>
              <a:rPr lang="en"/>
            </a:br>
            <a:r>
              <a:rPr lang="en">
                <a:solidFill>
                  <a:schemeClr val="accent1">
                    <a:lumMod val="75000"/>
                  </a:schemeClr>
                </a:solidFill>
              </a:rPr>
              <a:t>AT THE DINING TABLE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5" name="Google Shape;3675;p30"/>
          <p:cNvSpPr txBox="1">
            <a:spLocks noGrp="1"/>
          </p:cNvSpPr>
          <p:nvPr>
            <p:ph type="subTitle" idx="1"/>
          </p:nvPr>
        </p:nvSpPr>
        <p:spPr>
          <a:xfrm>
            <a:off x="1660641" y="1944992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LESSON 1.2</a:t>
            </a:r>
            <a:endParaRPr b="1"/>
          </a:p>
        </p:txBody>
      </p:sp>
      <p:grpSp>
        <p:nvGrpSpPr>
          <p:cNvPr id="3676" name="Google Shape;3676;p30"/>
          <p:cNvGrpSpPr/>
          <p:nvPr/>
        </p:nvGrpSpPr>
        <p:grpSpPr>
          <a:xfrm>
            <a:off x="-1594244" y="1288499"/>
            <a:ext cx="6155048" cy="4614098"/>
            <a:chOff x="-1594244" y="1288499"/>
            <a:chExt cx="6155048" cy="4614098"/>
          </a:xfrm>
        </p:grpSpPr>
        <p:sp>
          <p:nvSpPr>
            <p:cNvPr id="3677" name="Google Shape;3677;p30"/>
            <p:cNvSpPr/>
            <p:nvPr/>
          </p:nvSpPr>
          <p:spPr>
            <a:xfrm>
              <a:off x="-1594244" y="4385756"/>
              <a:ext cx="6155048" cy="224614"/>
            </a:xfrm>
            <a:custGeom>
              <a:avLst/>
              <a:gdLst/>
              <a:ahLst/>
              <a:cxnLst/>
              <a:rect l="l" t="t" r="r" b="b"/>
              <a:pathLst>
                <a:path w="223881" h="8170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8169"/>
                  </a:lnTo>
                  <a:lnTo>
                    <a:pt x="0" y="8169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0"/>
            <p:cNvSpPr/>
            <p:nvPr/>
          </p:nvSpPr>
          <p:spPr>
            <a:xfrm>
              <a:off x="-1594244" y="4235017"/>
              <a:ext cx="6155048" cy="162426"/>
            </a:xfrm>
            <a:custGeom>
              <a:avLst/>
              <a:gdLst/>
              <a:ahLst/>
              <a:cxnLst/>
              <a:rect l="l" t="t" r="r" b="b"/>
              <a:pathLst>
                <a:path w="223881" h="5908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5908"/>
                  </a:lnTo>
                  <a:lnTo>
                    <a:pt x="0" y="59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0"/>
            <p:cNvSpPr/>
            <p:nvPr/>
          </p:nvSpPr>
          <p:spPr>
            <a:xfrm>
              <a:off x="-1594244" y="4564482"/>
              <a:ext cx="6155048" cy="1338115"/>
            </a:xfrm>
            <a:custGeom>
              <a:avLst/>
              <a:gdLst/>
              <a:ahLst/>
              <a:cxnLst/>
              <a:rect l="l" t="t" r="r" b="b"/>
              <a:pathLst>
                <a:path w="223881" h="48672" extrusionOk="0">
                  <a:moveTo>
                    <a:pt x="0" y="1"/>
                  </a:moveTo>
                  <a:lnTo>
                    <a:pt x="1979" y="48671"/>
                  </a:lnTo>
                  <a:lnTo>
                    <a:pt x="222128" y="48671"/>
                  </a:lnTo>
                  <a:lnTo>
                    <a:pt x="223880" y="16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0"/>
            <p:cNvSpPr/>
            <p:nvPr/>
          </p:nvSpPr>
          <p:spPr>
            <a:xfrm>
              <a:off x="1655319" y="4235017"/>
              <a:ext cx="1943445" cy="356688"/>
            </a:xfrm>
            <a:custGeom>
              <a:avLst/>
              <a:gdLst/>
              <a:ahLst/>
              <a:cxnLst/>
              <a:rect l="l" t="t" r="r" b="b"/>
              <a:pathLst>
                <a:path w="70690" h="12974" extrusionOk="0">
                  <a:moveTo>
                    <a:pt x="1" y="12861"/>
                  </a:moveTo>
                  <a:lnTo>
                    <a:pt x="7887" y="5738"/>
                  </a:lnTo>
                  <a:lnTo>
                    <a:pt x="68400" y="1"/>
                  </a:lnTo>
                  <a:lnTo>
                    <a:pt x="70689" y="29"/>
                  </a:lnTo>
                  <a:lnTo>
                    <a:pt x="18175" y="5738"/>
                  </a:lnTo>
                  <a:lnTo>
                    <a:pt x="9356" y="129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0"/>
            <p:cNvSpPr/>
            <p:nvPr/>
          </p:nvSpPr>
          <p:spPr>
            <a:xfrm>
              <a:off x="2027534" y="4244337"/>
              <a:ext cx="1766256" cy="348165"/>
            </a:xfrm>
            <a:custGeom>
              <a:avLst/>
              <a:gdLst/>
              <a:ahLst/>
              <a:cxnLst/>
              <a:rect l="l" t="t" r="r" b="b"/>
              <a:pathLst>
                <a:path w="64245" h="12664" extrusionOk="0">
                  <a:moveTo>
                    <a:pt x="0" y="12635"/>
                  </a:moveTo>
                  <a:lnTo>
                    <a:pt x="10006" y="5569"/>
                  </a:lnTo>
                  <a:lnTo>
                    <a:pt x="63001" y="1"/>
                  </a:lnTo>
                  <a:lnTo>
                    <a:pt x="64245" y="255"/>
                  </a:lnTo>
                  <a:lnTo>
                    <a:pt x="14952" y="5428"/>
                  </a:lnTo>
                  <a:lnTo>
                    <a:pt x="5060" y="1266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0"/>
            <p:cNvSpPr/>
            <p:nvPr/>
          </p:nvSpPr>
          <p:spPr>
            <a:xfrm>
              <a:off x="2166617" y="4251347"/>
              <a:ext cx="1665248" cy="341154"/>
            </a:xfrm>
            <a:custGeom>
              <a:avLst/>
              <a:gdLst/>
              <a:ahLst/>
              <a:cxnLst/>
              <a:rect l="l" t="t" r="r" b="b"/>
              <a:pathLst>
                <a:path w="60571" h="12409" extrusionOk="0">
                  <a:moveTo>
                    <a:pt x="1527" y="12408"/>
                  </a:moveTo>
                  <a:lnTo>
                    <a:pt x="11956" y="5314"/>
                  </a:lnTo>
                  <a:lnTo>
                    <a:pt x="60571" y="339"/>
                  </a:lnTo>
                  <a:lnTo>
                    <a:pt x="59186" y="0"/>
                  </a:lnTo>
                  <a:lnTo>
                    <a:pt x="9893" y="5173"/>
                  </a:lnTo>
                  <a:lnTo>
                    <a:pt x="1" y="124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0"/>
            <p:cNvSpPr/>
            <p:nvPr/>
          </p:nvSpPr>
          <p:spPr>
            <a:xfrm>
              <a:off x="448582" y="4264543"/>
              <a:ext cx="1752289" cy="94822"/>
            </a:xfrm>
            <a:custGeom>
              <a:avLst/>
              <a:gdLst/>
              <a:ahLst/>
              <a:cxnLst/>
              <a:rect l="l" t="t" r="r" b="b"/>
              <a:pathLst>
                <a:path w="63737" h="3449" extrusionOk="0">
                  <a:moveTo>
                    <a:pt x="1" y="1"/>
                  </a:moveTo>
                  <a:lnTo>
                    <a:pt x="19983" y="3449"/>
                  </a:lnTo>
                  <a:lnTo>
                    <a:pt x="63736" y="3223"/>
                  </a:lnTo>
                  <a:lnTo>
                    <a:pt x="46184" y="19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0"/>
            <p:cNvSpPr/>
            <p:nvPr/>
          </p:nvSpPr>
          <p:spPr>
            <a:xfrm>
              <a:off x="448582" y="4245904"/>
              <a:ext cx="1717319" cy="100265"/>
            </a:xfrm>
            <a:custGeom>
              <a:avLst/>
              <a:gdLst/>
              <a:ahLst/>
              <a:cxnLst/>
              <a:rect l="l" t="t" r="r" b="b"/>
              <a:pathLst>
                <a:path w="62465" h="3647" extrusionOk="0">
                  <a:moveTo>
                    <a:pt x="1" y="0"/>
                  </a:moveTo>
                  <a:lnTo>
                    <a:pt x="1" y="679"/>
                  </a:lnTo>
                  <a:lnTo>
                    <a:pt x="19983" y="3562"/>
                  </a:lnTo>
                  <a:lnTo>
                    <a:pt x="62210" y="3646"/>
                  </a:lnTo>
                  <a:lnTo>
                    <a:pt x="62464" y="2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0"/>
            <p:cNvSpPr/>
            <p:nvPr/>
          </p:nvSpPr>
          <p:spPr>
            <a:xfrm>
              <a:off x="448582" y="4245904"/>
              <a:ext cx="1717319" cy="78519"/>
            </a:xfrm>
            <a:custGeom>
              <a:avLst/>
              <a:gdLst/>
              <a:ahLst/>
              <a:cxnLst/>
              <a:rect l="l" t="t" r="r" b="b"/>
              <a:pathLst>
                <a:path w="62465" h="2856" extrusionOk="0">
                  <a:moveTo>
                    <a:pt x="1" y="0"/>
                  </a:moveTo>
                  <a:lnTo>
                    <a:pt x="20068" y="2685"/>
                  </a:lnTo>
                  <a:lnTo>
                    <a:pt x="62464" y="2855"/>
                  </a:lnTo>
                  <a:lnTo>
                    <a:pt x="44941" y="1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0"/>
            <p:cNvSpPr/>
            <p:nvPr/>
          </p:nvSpPr>
          <p:spPr>
            <a:xfrm>
              <a:off x="997956" y="4319720"/>
              <a:ext cx="1167936" cy="26448"/>
            </a:xfrm>
            <a:custGeom>
              <a:avLst/>
              <a:gdLst/>
              <a:ahLst/>
              <a:cxnLst/>
              <a:rect l="l" t="t" r="r" b="b"/>
              <a:pathLst>
                <a:path w="42482" h="962" extrusionOk="0">
                  <a:moveTo>
                    <a:pt x="0" y="877"/>
                  </a:moveTo>
                  <a:lnTo>
                    <a:pt x="85" y="0"/>
                  </a:lnTo>
                  <a:lnTo>
                    <a:pt x="42481" y="170"/>
                  </a:lnTo>
                  <a:lnTo>
                    <a:pt x="42227" y="9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0"/>
            <p:cNvSpPr/>
            <p:nvPr/>
          </p:nvSpPr>
          <p:spPr>
            <a:xfrm>
              <a:off x="1886115" y="3939752"/>
              <a:ext cx="129792" cy="143786"/>
            </a:xfrm>
            <a:custGeom>
              <a:avLst/>
              <a:gdLst/>
              <a:ahLst/>
              <a:cxnLst/>
              <a:rect l="l" t="t" r="r" b="b"/>
              <a:pathLst>
                <a:path w="4721" h="5230" extrusionOk="0">
                  <a:moveTo>
                    <a:pt x="0" y="5229"/>
                  </a:moveTo>
                  <a:lnTo>
                    <a:pt x="3335" y="4692"/>
                  </a:lnTo>
                  <a:cubicBezTo>
                    <a:pt x="3335" y="4692"/>
                    <a:pt x="4720" y="3194"/>
                    <a:pt x="4127" y="537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0"/>
            <p:cNvSpPr/>
            <p:nvPr/>
          </p:nvSpPr>
          <p:spPr>
            <a:xfrm>
              <a:off x="128437" y="1290066"/>
              <a:ext cx="2370816" cy="2257354"/>
            </a:xfrm>
            <a:custGeom>
              <a:avLst/>
              <a:gdLst/>
              <a:ahLst/>
              <a:cxnLst/>
              <a:rect l="l" t="t" r="r" b="b"/>
              <a:pathLst>
                <a:path w="86235" h="82108" extrusionOk="0">
                  <a:moveTo>
                    <a:pt x="3082" y="77896"/>
                  </a:moveTo>
                  <a:lnTo>
                    <a:pt x="1" y="75748"/>
                  </a:lnTo>
                  <a:cubicBezTo>
                    <a:pt x="1" y="75748"/>
                    <a:pt x="2799" y="71536"/>
                    <a:pt x="2940" y="70999"/>
                  </a:cubicBezTo>
                  <a:cubicBezTo>
                    <a:pt x="3053" y="70462"/>
                    <a:pt x="3082" y="69445"/>
                    <a:pt x="3082" y="69445"/>
                  </a:cubicBezTo>
                  <a:lnTo>
                    <a:pt x="5315" y="68314"/>
                  </a:lnTo>
                  <a:cubicBezTo>
                    <a:pt x="5315" y="68314"/>
                    <a:pt x="14698" y="55030"/>
                    <a:pt x="18768" y="52034"/>
                  </a:cubicBezTo>
                  <a:cubicBezTo>
                    <a:pt x="22867" y="49038"/>
                    <a:pt x="28604" y="46579"/>
                    <a:pt x="28604" y="46579"/>
                  </a:cubicBezTo>
                  <a:lnTo>
                    <a:pt x="28604" y="45449"/>
                  </a:lnTo>
                  <a:lnTo>
                    <a:pt x="30752" y="44799"/>
                  </a:lnTo>
                  <a:lnTo>
                    <a:pt x="31713" y="44799"/>
                  </a:lnTo>
                  <a:cubicBezTo>
                    <a:pt x="31713" y="44799"/>
                    <a:pt x="33805" y="43216"/>
                    <a:pt x="34370" y="41972"/>
                  </a:cubicBezTo>
                  <a:lnTo>
                    <a:pt x="34737" y="41774"/>
                  </a:lnTo>
                  <a:lnTo>
                    <a:pt x="34285" y="36772"/>
                  </a:lnTo>
                  <a:cubicBezTo>
                    <a:pt x="34285" y="36772"/>
                    <a:pt x="30130" y="33097"/>
                    <a:pt x="29311" y="29169"/>
                  </a:cubicBezTo>
                  <a:cubicBezTo>
                    <a:pt x="29311" y="29169"/>
                    <a:pt x="28576" y="29055"/>
                    <a:pt x="28124" y="28575"/>
                  </a:cubicBezTo>
                  <a:cubicBezTo>
                    <a:pt x="27671" y="28095"/>
                    <a:pt x="25863" y="24364"/>
                    <a:pt x="25834" y="22894"/>
                  </a:cubicBezTo>
                  <a:cubicBezTo>
                    <a:pt x="25806" y="21424"/>
                    <a:pt x="26258" y="19559"/>
                    <a:pt x="26258" y="19559"/>
                  </a:cubicBezTo>
                  <a:cubicBezTo>
                    <a:pt x="26258" y="19559"/>
                    <a:pt x="24336" y="13963"/>
                    <a:pt x="25241" y="11023"/>
                  </a:cubicBezTo>
                  <a:cubicBezTo>
                    <a:pt x="26117" y="8084"/>
                    <a:pt x="28915" y="7490"/>
                    <a:pt x="31261" y="4466"/>
                  </a:cubicBezTo>
                  <a:cubicBezTo>
                    <a:pt x="33607" y="1470"/>
                    <a:pt x="33861" y="622"/>
                    <a:pt x="34596" y="311"/>
                  </a:cubicBezTo>
                  <a:cubicBezTo>
                    <a:pt x="35303" y="0"/>
                    <a:pt x="39118" y="1950"/>
                    <a:pt x="39118" y="1950"/>
                  </a:cubicBezTo>
                  <a:cubicBezTo>
                    <a:pt x="39118" y="1950"/>
                    <a:pt x="41464" y="905"/>
                    <a:pt x="42397" y="933"/>
                  </a:cubicBezTo>
                  <a:cubicBezTo>
                    <a:pt x="43358" y="989"/>
                    <a:pt x="44715" y="3420"/>
                    <a:pt x="44715" y="3420"/>
                  </a:cubicBezTo>
                  <a:cubicBezTo>
                    <a:pt x="44715" y="3420"/>
                    <a:pt x="48870" y="28"/>
                    <a:pt x="52346" y="3420"/>
                  </a:cubicBezTo>
                  <a:cubicBezTo>
                    <a:pt x="52346" y="3420"/>
                    <a:pt x="48728" y="2092"/>
                    <a:pt x="45704" y="4353"/>
                  </a:cubicBezTo>
                  <a:cubicBezTo>
                    <a:pt x="45704" y="4353"/>
                    <a:pt x="49633" y="5144"/>
                    <a:pt x="51724" y="6840"/>
                  </a:cubicBezTo>
                  <a:cubicBezTo>
                    <a:pt x="53844" y="8508"/>
                    <a:pt x="55088" y="12069"/>
                    <a:pt x="55088" y="12069"/>
                  </a:cubicBezTo>
                  <a:lnTo>
                    <a:pt x="54409" y="12069"/>
                  </a:lnTo>
                  <a:lnTo>
                    <a:pt x="54522" y="13284"/>
                  </a:lnTo>
                  <a:lnTo>
                    <a:pt x="53448" y="19022"/>
                  </a:lnTo>
                  <a:lnTo>
                    <a:pt x="55088" y="18711"/>
                  </a:lnTo>
                  <a:cubicBezTo>
                    <a:pt x="55088" y="18711"/>
                    <a:pt x="56077" y="20350"/>
                    <a:pt x="55964" y="22244"/>
                  </a:cubicBezTo>
                  <a:cubicBezTo>
                    <a:pt x="55823" y="24109"/>
                    <a:pt x="54551" y="27049"/>
                    <a:pt x="53448" y="27868"/>
                  </a:cubicBezTo>
                  <a:cubicBezTo>
                    <a:pt x="52374" y="28660"/>
                    <a:pt x="51922" y="28801"/>
                    <a:pt x="51922" y="28801"/>
                  </a:cubicBezTo>
                  <a:lnTo>
                    <a:pt x="51442" y="28575"/>
                  </a:lnTo>
                  <a:cubicBezTo>
                    <a:pt x="51442" y="28575"/>
                    <a:pt x="50226" y="32956"/>
                    <a:pt x="48700" y="34821"/>
                  </a:cubicBezTo>
                  <a:cubicBezTo>
                    <a:pt x="48700" y="34821"/>
                    <a:pt x="49096" y="39004"/>
                    <a:pt x="49520" y="39711"/>
                  </a:cubicBezTo>
                  <a:cubicBezTo>
                    <a:pt x="49915" y="40418"/>
                    <a:pt x="53448" y="42622"/>
                    <a:pt x="53448" y="42622"/>
                  </a:cubicBezTo>
                  <a:lnTo>
                    <a:pt x="54409" y="42453"/>
                  </a:lnTo>
                  <a:lnTo>
                    <a:pt x="55964" y="43216"/>
                  </a:lnTo>
                  <a:lnTo>
                    <a:pt x="56246" y="44318"/>
                  </a:lnTo>
                  <a:cubicBezTo>
                    <a:pt x="56246" y="44318"/>
                    <a:pt x="67637" y="50169"/>
                    <a:pt x="68117" y="50423"/>
                  </a:cubicBezTo>
                  <a:cubicBezTo>
                    <a:pt x="68598" y="50706"/>
                    <a:pt x="69361" y="51780"/>
                    <a:pt x="69361" y="51780"/>
                  </a:cubicBezTo>
                  <a:cubicBezTo>
                    <a:pt x="69361" y="51780"/>
                    <a:pt x="80101" y="63764"/>
                    <a:pt x="82249" y="71593"/>
                  </a:cubicBezTo>
                  <a:cubicBezTo>
                    <a:pt x="82249" y="71593"/>
                    <a:pt x="84624" y="72299"/>
                    <a:pt x="85104" y="72695"/>
                  </a:cubicBezTo>
                  <a:cubicBezTo>
                    <a:pt x="85556" y="73063"/>
                    <a:pt x="85076" y="75917"/>
                    <a:pt x="85104" y="76567"/>
                  </a:cubicBezTo>
                  <a:cubicBezTo>
                    <a:pt x="85104" y="77217"/>
                    <a:pt x="86235" y="79789"/>
                    <a:pt x="86235" y="80553"/>
                  </a:cubicBezTo>
                  <a:cubicBezTo>
                    <a:pt x="86235" y="81316"/>
                    <a:pt x="84115" y="82107"/>
                    <a:pt x="84115" y="82107"/>
                  </a:cubicBezTo>
                  <a:lnTo>
                    <a:pt x="73148" y="77133"/>
                  </a:lnTo>
                  <a:lnTo>
                    <a:pt x="62154" y="59355"/>
                  </a:lnTo>
                  <a:lnTo>
                    <a:pt x="42651" y="62294"/>
                  </a:lnTo>
                  <a:lnTo>
                    <a:pt x="27445" y="66081"/>
                  </a:lnTo>
                  <a:lnTo>
                    <a:pt x="10685" y="749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0"/>
            <p:cNvSpPr/>
            <p:nvPr/>
          </p:nvSpPr>
          <p:spPr>
            <a:xfrm>
              <a:off x="844880" y="1833199"/>
              <a:ext cx="89378" cy="251804"/>
            </a:xfrm>
            <a:custGeom>
              <a:avLst/>
              <a:gdLst/>
              <a:ahLst/>
              <a:cxnLst/>
              <a:rect l="l" t="t" r="r" b="b"/>
              <a:pathLst>
                <a:path w="3251" h="9159" extrusionOk="0">
                  <a:moveTo>
                    <a:pt x="1894" y="538"/>
                  </a:moveTo>
                  <a:cubicBezTo>
                    <a:pt x="1894" y="538"/>
                    <a:pt x="1244" y="1"/>
                    <a:pt x="283" y="538"/>
                  </a:cubicBezTo>
                  <a:cubicBezTo>
                    <a:pt x="283" y="538"/>
                    <a:pt x="0" y="1075"/>
                    <a:pt x="453" y="3336"/>
                  </a:cubicBezTo>
                  <a:cubicBezTo>
                    <a:pt x="933" y="5795"/>
                    <a:pt x="1922" y="7915"/>
                    <a:pt x="2318" y="8536"/>
                  </a:cubicBezTo>
                  <a:cubicBezTo>
                    <a:pt x="2714" y="9158"/>
                    <a:pt x="3251" y="8593"/>
                    <a:pt x="3251" y="8593"/>
                  </a:cubicBezTo>
                  <a:cubicBezTo>
                    <a:pt x="3251" y="8593"/>
                    <a:pt x="2120" y="4692"/>
                    <a:pt x="1894" y="538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0"/>
            <p:cNvSpPr/>
            <p:nvPr/>
          </p:nvSpPr>
          <p:spPr>
            <a:xfrm>
              <a:off x="1079552" y="2239587"/>
              <a:ext cx="410298" cy="447605"/>
            </a:xfrm>
            <a:custGeom>
              <a:avLst/>
              <a:gdLst/>
              <a:ahLst/>
              <a:cxnLst/>
              <a:rect l="l" t="t" r="r" b="b"/>
              <a:pathLst>
                <a:path w="14924" h="16281" extrusionOk="0">
                  <a:moveTo>
                    <a:pt x="14924" y="7010"/>
                  </a:moveTo>
                  <a:cubicBezTo>
                    <a:pt x="14924" y="7010"/>
                    <a:pt x="14726" y="10995"/>
                    <a:pt x="12691" y="13709"/>
                  </a:cubicBezTo>
                  <a:cubicBezTo>
                    <a:pt x="11758" y="14924"/>
                    <a:pt x="10486" y="15913"/>
                    <a:pt x="8649" y="16111"/>
                  </a:cubicBezTo>
                  <a:cubicBezTo>
                    <a:pt x="7236" y="16281"/>
                    <a:pt x="6077" y="15998"/>
                    <a:pt x="5088" y="15461"/>
                  </a:cubicBezTo>
                  <a:cubicBezTo>
                    <a:pt x="2007" y="13737"/>
                    <a:pt x="905" y="9526"/>
                    <a:pt x="905" y="9526"/>
                  </a:cubicBezTo>
                  <a:cubicBezTo>
                    <a:pt x="452" y="7575"/>
                    <a:pt x="198" y="5117"/>
                    <a:pt x="85" y="3421"/>
                  </a:cubicBezTo>
                  <a:lnTo>
                    <a:pt x="85" y="3421"/>
                  </a:lnTo>
                  <a:cubicBezTo>
                    <a:pt x="0" y="2262"/>
                    <a:pt x="0" y="1442"/>
                    <a:pt x="0" y="1442"/>
                  </a:cubicBezTo>
                  <a:lnTo>
                    <a:pt x="13708" y="1"/>
                  </a:lnTo>
                  <a:cubicBezTo>
                    <a:pt x="13793" y="792"/>
                    <a:pt x="13906" y="1612"/>
                    <a:pt x="14019" y="2403"/>
                  </a:cubicBezTo>
                  <a:lnTo>
                    <a:pt x="14019" y="2403"/>
                  </a:lnTo>
                  <a:cubicBezTo>
                    <a:pt x="14415" y="4890"/>
                    <a:pt x="14924" y="7010"/>
                    <a:pt x="14924" y="70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0"/>
            <p:cNvSpPr/>
            <p:nvPr/>
          </p:nvSpPr>
          <p:spPr>
            <a:xfrm>
              <a:off x="1081862" y="2333610"/>
              <a:ext cx="151566" cy="331065"/>
            </a:xfrm>
            <a:custGeom>
              <a:avLst/>
              <a:gdLst/>
              <a:ahLst/>
              <a:cxnLst/>
              <a:rect l="l" t="t" r="r" b="b"/>
              <a:pathLst>
                <a:path w="5513" h="12042" extrusionOk="0">
                  <a:moveTo>
                    <a:pt x="5512" y="12041"/>
                  </a:moveTo>
                  <a:cubicBezTo>
                    <a:pt x="5512" y="12041"/>
                    <a:pt x="5315" y="12041"/>
                    <a:pt x="5004" y="12041"/>
                  </a:cubicBezTo>
                  <a:cubicBezTo>
                    <a:pt x="1923" y="10317"/>
                    <a:pt x="821" y="6106"/>
                    <a:pt x="821" y="6106"/>
                  </a:cubicBezTo>
                  <a:cubicBezTo>
                    <a:pt x="368" y="4155"/>
                    <a:pt x="114" y="1697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0"/>
            <p:cNvSpPr/>
            <p:nvPr/>
          </p:nvSpPr>
          <p:spPr>
            <a:xfrm>
              <a:off x="1428427" y="2305651"/>
              <a:ext cx="61418" cy="310830"/>
            </a:xfrm>
            <a:custGeom>
              <a:avLst/>
              <a:gdLst/>
              <a:ahLst/>
              <a:cxnLst/>
              <a:rect l="l" t="t" r="r" b="b"/>
              <a:pathLst>
                <a:path w="2234" h="11306" extrusionOk="0">
                  <a:moveTo>
                    <a:pt x="2234" y="4607"/>
                  </a:moveTo>
                  <a:cubicBezTo>
                    <a:pt x="2234" y="4607"/>
                    <a:pt x="2036" y="8592"/>
                    <a:pt x="1" y="11306"/>
                  </a:cubicBezTo>
                  <a:lnTo>
                    <a:pt x="1329" y="0"/>
                  </a:lnTo>
                  <a:lnTo>
                    <a:pt x="1329" y="0"/>
                  </a:lnTo>
                  <a:cubicBezTo>
                    <a:pt x="1725" y="2487"/>
                    <a:pt x="2234" y="4607"/>
                    <a:pt x="2234" y="46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0"/>
            <p:cNvSpPr/>
            <p:nvPr/>
          </p:nvSpPr>
          <p:spPr>
            <a:xfrm>
              <a:off x="1542656" y="1811453"/>
              <a:ext cx="124349" cy="255680"/>
            </a:xfrm>
            <a:custGeom>
              <a:avLst/>
              <a:gdLst/>
              <a:ahLst/>
              <a:cxnLst/>
              <a:rect l="l" t="t" r="r" b="b"/>
              <a:pathLst>
                <a:path w="4523" h="9300" extrusionOk="0">
                  <a:moveTo>
                    <a:pt x="4353" y="3307"/>
                  </a:moveTo>
                  <a:cubicBezTo>
                    <a:pt x="4240" y="4494"/>
                    <a:pt x="3647" y="6614"/>
                    <a:pt x="2827" y="7745"/>
                  </a:cubicBezTo>
                  <a:cubicBezTo>
                    <a:pt x="2714" y="7914"/>
                    <a:pt x="2573" y="8055"/>
                    <a:pt x="2431" y="8197"/>
                  </a:cubicBezTo>
                  <a:cubicBezTo>
                    <a:pt x="2431" y="8225"/>
                    <a:pt x="2403" y="8225"/>
                    <a:pt x="2403" y="8225"/>
                  </a:cubicBezTo>
                  <a:cubicBezTo>
                    <a:pt x="1640" y="8988"/>
                    <a:pt x="707" y="9271"/>
                    <a:pt x="425" y="9271"/>
                  </a:cubicBezTo>
                  <a:cubicBezTo>
                    <a:pt x="198" y="9299"/>
                    <a:pt x="114" y="8988"/>
                    <a:pt x="57" y="8762"/>
                  </a:cubicBezTo>
                  <a:cubicBezTo>
                    <a:pt x="29" y="8621"/>
                    <a:pt x="1" y="8508"/>
                    <a:pt x="1" y="8508"/>
                  </a:cubicBezTo>
                  <a:cubicBezTo>
                    <a:pt x="1" y="8508"/>
                    <a:pt x="820" y="5003"/>
                    <a:pt x="849" y="1244"/>
                  </a:cubicBezTo>
                  <a:cubicBezTo>
                    <a:pt x="849" y="1244"/>
                    <a:pt x="2149" y="113"/>
                    <a:pt x="3477" y="0"/>
                  </a:cubicBezTo>
                  <a:cubicBezTo>
                    <a:pt x="3477" y="0"/>
                    <a:pt x="4523" y="1216"/>
                    <a:pt x="4353" y="33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0"/>
            <p:cNvSpPr/>
            <p:nvPr/>
          </p:nvSpPr>
          <p:spPr>
            <a:xfrm>
              <a:off x="888400" y="1399622"/>
              <a:ext cx="690804" cy="936367"/>
            </a:xfrm>
            <a:custGeom>
              <a:avLst/>
              <a:gdLst/>
              <a:ahLst/>
              <a:cxnLst/>
              <a:rect l="l" t="t" r="r" b="b"/>
              <a:pathLst>
                <a:path w="25127" h="34059" extrusionOk="0">
                  <a:moveTo>
                    <a:pt x="24505" y="21114"/>
                  </a:moveTo>
                  <a:cubicBezTo>
                    <a:pt x="24307" y="21961"/>
                    <a:pt x="24053" y="23035"/>
                    <a:pt x="23742" y="24166"/>
                  </a:cubicBezTo>
                  <a:cubicBezTo>
                    <a:pt x="23035" y="26682"/>
                    <a:pt x="22018" y="29423"/>
                    <a:pt x="20661" y="30554"/>
                  </a:cubicBezTo>
                  <a:cubicBezTo>
                    <a:pt x="18315" y="32504"/>
                    <a:pt x="15800" y="34058"/>
                    <a:pt x="12889" y="33974"/>
                  </a:cubicBezTo>
                  <a:cubicBezTo>
                    <a:pt x="9949" y="33889"/>
                    <a:pt x="8960" y="32984"/>
                    <a:pt x="7490" y="32306"/>
                  </a:cubicBezTo>
                  <a:cubicBezTo>
                    <a:pt x="6020" y="31628"/>
                    <a:pt x="3618" y="29649"/>
                    <a:pt x="1809" y="24816"/>
                  </a:cubicBezTo>
                  <a:lnTo>
                    <a:pt x="1809" y="24816"/>
                  </a:lnTo>
                  <a:cubicBezTo>
                    <a:pt x="0" y="19983"/>
                    <a:pt x="170" y="15687"/>
                    <a:pt x="565" y="13171"/>
                  </a:cubicBezTo>
                  <a:cubicBezTo>
                    <a:pt x="933" y="10656"/>
                    <a:pt x="3081" y="5597"/>
                    <a:pt x="3081" y="5597"/>
                  </a:cubicBezTo>
                  <a:cubicBezTo>
                    <a:pt x="4607" y="3477"/>
                    <a:pt x="8451" y="0"/>
                    <a:pt x="14189" y="537"/>
                  </a:cubicBezTo>
                  <a:cubicBezTo>
                    <a:pt x="19898" y="1103"/>
                    <a:pt x="23375" y="8734"/>
                    <a:pt x="24081" y="11193"/>
                  </a:cubicBezTo>
                  <a:cubicBezTo>
                    <a:pt x="24562" y="12860"/>
                    <a:pt x="25127" y="18259"/>
                    <a:pt x="24505" y="21114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0"/>
            <p:cNvSpPr/>
            <p:nvPr/>
          </p:nvSpPr>
          <p:spPr>
            <a:xfrm>
              <a:off x="914023" y="1392611"/>
              <a:ext cx="646541" cy="428965"/>
            </a:xfrm>
            <a:custGeom>
              <a:avLst/>
              <a:gdLst/>
              <a:ahLst/>
              <a:cxnLst/>
              <a:rect l="l" t="t" r="r" b="b"/>
              <a:pathLst>
                <a:path w="23517" h="15603" extrusionOk="0">
                  <a:moveTo>
                    <a:pt x="171" y="11928"/>
                  </a:moveTo>
                  <a:cubicBezTo>
                    <a:pt x="171" y="11928"/>
                    <a:pt x="2686" y="9498"/>
                    <a:pt x="5739" y="7434"/>
                  </a:cubicBezTo>
                  <a:cubicBezTo>
                    <a:pt x="8791" y="5399"/>
                    <a:pt x="13087" y="2884"/>
                    <a:pt x="15518" y="2940"/>
                  </a:cubicBezTo>
                  <a:cubicBezTo>
                    <a:pt x="17920" y="2969"/>
                    <a:pt x="21397" y="8819"/>
                    <a:pt x="21397" y="8819"/>
                  </a:cubicBezTo>
                  <a:lnTo>
                    <a:pt x="23517" y="15603"/>
                  </a:lnTo>
                  <a:cubicBezTo>
                    <a:pt x="23517" y="15603"/>
                    <a:pt x="22386" y="5145"/>
                    <a:pt x="18966" y="3053"/>
                  </a:cubicBezTo>
                  <a:cubicBezTo>
                    <a:pt x="15546" y="962"/>
                    <a:pt x="14840" y="1"/>
                    <a:pt x="12381" y="57"/>
                  </a:cubicBezTo>
                  <a:cubicBezTo>
                    <a:pt x="9893" y="86"/>
                    <a:pt x="2940" y="3760"/>
                    <a:pt x="1471" y="5654"/>
                  </a:cubicBezTo>
                  <a:cubicBezTo>
                    <a:pt x="1" y="7519"/>
                    <a:pt x="171" y="11928"/>
                    <a:pt x="171" y="119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0"/>
            <p:cNvSpPr/>
            <p:nvPr/>
          </p:nvSpPr>
          <p:spPr>
            <a:xfrm>
              <a:off x="157193" y="2387220"/>
              <a:ext cx="2331172" cy="1686225"/>
            </a:xfrm>
            <a:custGeom>
              <a:avLst/>
              <a:gdLst/>
              <a:ahLst/>
              <a:cxnLst/>
              <a:rect l="l" t="t" r="r" b="b"/>
              <a:pathLst>
                <a:path w="84793" h="61334" extrusionOk="0">
                  <a:moveTo>
                    <a:pt x="84765" y="40927"/>
                  </a:moveTo>
                  <a:lnTo>
                    <a:pt x="84765" y="40927"/>
                  </a:lnTo>
                  <a:cubicBezTo>
                    <a:pt x="84736" y="40984"/>
                    <a:pt x="84736" y="41040"/>
                    <a:pt x="84736" y="41068"/>
                  </a:cubicBezTo>
                  <a:cubicBezTo>
                    <a:pt x="84567" y="41860"/>
                    <a:pt x="82447" y="42397"/>
                    <a:pt x="82306" y="42425"/>
                  </a:cubicBezTo>
                  <a:lnTo>
                    <a:pt x="83691" y="41182"/>
                  </a:lnTo>
                  <a:cubicBezTo>
                    <a:pt x="83691" y="41182"/>
                    <a:pt x="80356" y="37564"/>
                    <a:pt x="77303" y="37366"/>
                  </a:cubicBezTo>
                  <a:cubicBezTo>
                    <a:pt x="74250" y="37196"/>
                    <a:pt x="69191" y="39881"/>
                    <a:pt x="69191" y="39881"/>
                  </a:cubicBezTo>
                  <a:lnTo>
                    <a:pt x="68626" y="40899"/>
                  </a:lnTo>
                  <a:cubicBezTo>
                    <a:pt x="68626" y="40899"/>
                    <a:pt x="68598" y="40277"/>
                    <a:pt x="68456" y="39712"/>
                  </a:cubicBezTo>
                  <a:lnTo>
                    <a:pt x="68456" y="39712"/>
                  </a:lnTo>
                  <a:cubicBezTo>
                    <a:pt x="68372" y="39373"/>
                    <a:pt x="68258" y="39062"/>
                    <a:pt x="68032" y="38920"/>
                  </a:cubicBezTo>
                  <a:cubicBezTo>
                    <a:pt x="67467" y="38496"/>
                    <a:pt x="66308" y="37790"/>
                    <a:pt x="66421" y="37535"/>
                  </a:cubicBezTo>
                  <a:cubicBezTo>
                    <a:pt x="66563" y="37281"/>
                    <a:pt x="66987" y="36235"/>
                    <a:pt x="66987" y="36235"/>
                  </a:cubicBezTo>
                  <a:cubicBezTo>
                    <a:pt x="66987" y="36235"/>
                    <a:pt x="66167" y="36122"/>
                    <a:pt x="65969" y="35953"/>
                  </a:cubicBezTo>
                  <a:cubicBezTo>
                    <a:pt x="65771" y="35783"/>
                    <a:pt x="65997" y="34766"/>
                    <a:pt x="65800" y="34116"/>
                  </a:cubicBezTo>
                  <a:cubicBezTo>
                    <a:pt x="65602" y="33437"/>
                    <a:pt x="62917" y="32137"/>
                    <a:pt x="62917" y="32137"/>
                  </a:cubicBezTo>
                  <a:cubicBezTo>
                    <a:pt x="62917" y="32137"/>
                    <a:pt x="62267" y="33409"/>
                    <a:pt x="61221" y="35472"/>
                  </a:cubicBezTo>
                  <a:cubicBezTo>
                    <a:pt x="61221" y="35472"/>
                    <a:pt x="61221" y="35472"/>
                    <a:pt x="61221" y="35472"/>
                  </a:cubicBezTo>
                  <a:cubicBezTo>
                    <a:pt x="61192" y="35500"/>
                    <a:pt x="61192" y="35500"/>
                    <a:pt x="61192" y="35529"/>
                  </a:cubicBezTo>
                  <a:cubicBezTo>
                    <a:pt x="61192" y="35529"/>
                    <a:pt x="61192" y="35529"/>
                    <a:pt x="61192" y="35529"/>
                  </a:cubicBezTo>
                  <a:cubicBezTo>
                    <a:pt x="61164" y="35585"/>
                    <a:pt x="61136" y="35614"/>
                    <a:pt x="61108" y="35670"/>
                  </a:cubicBezTo>
                  <a:cubicBezTo>
                    <a:pt x="60401" y="37112"/>
                    <a:pt x="59101" y="40475"/>
                    <a:pt x="58366" y="42623"/>
                  </a:cubicBezTo>
                  <a:cubicBezTo>
                    <a:pt x="55907" y="49887"/>
                    <a:pt x="53335" y="56388"/>
                    <a:pt x="53335" y="56388"/>
                  </a:cubicBezTo>
                  <a:cubicBezTo>
                    <a:pt x="53335" y="56388"/>
                    <a:pt x="41916" y="61334"/>
                    <a:pt x="31628" y="58847"/>
                  </a:cubicBezTo>
                  <a:cubicBezTo>
                    <a:pt x="31628" y="58847"/>
                    <a:pt x="24958" y="42736"/>
                    <a:pt x="24280" y="34342"/>
                  </a:cubicBezTo>
                  <a:lnTo>
                    <a:pt x="22895" y="31317"/>
                  </a:lnTo>
                  <a:lnTo>
                    <a:pt x="19249" y="34087"/>
                  </a:lnTo>
                  <a:cubicBezTo>
                    <a:pt x="19249" y="34087"/>
                    <a:pt x="19362" y="35048"/>
                    <a:pt x="19249" y="35274"/>
                  </a:cubicBezTo>
                  <a:cubicBezTo>
                    <a:pt x="19164" y="35500"/>
                    <a:pt x="18570" y="35472"/>
                    <a:pt x="18570" y="35472"/>
                  </a:cubicBezTo>
                  <a:cubicBezTo>
                    <a:pt x="18570" y="35472"/>
                    <a:pt x="18768" y="36094"/>
                    <a:pt x="18768" y="36348"/>
                  </a:cubicBezTo>
                  <a:cubicBezTo>
                    <a:pt x="18768" y="36603"/>
                    <a:pt x="17666" y="37479"/>
                    <a:pt x="17694" y="37790"/>
                  </a:cubicBezTo>
                  <a:cubicBezTo>
                    <a:pt x="17722" y="38101"/>
                    <a:pt x="18033" y="38949"/>
                    <a:pt x="18061" y="39203"/>
                  </a:cubicBezTo>
                  <a:cubicBezTo>
                    <a:pt x="18090" y="39260"/>
                    <a:pt x="18061" y="39344"/>
                    <a:pt x="18005" y="39429"/>
                  </a:cubicBezTo>
                  <a:lnTo>
                    <a:pt x="18005" y="39429"/>
                  </a:lnTo>
                  <a:cubicBezTo>
                    <a:pt x="17864" y="39684"/>
                    <a:pt x="17553" y="39994"/>
                    <a:pt x="17553" y="39994"/>
                  </a:cubicBezTo>
                  <a:cubicBezTo>
                    <a:pt x="17553" y="39994"/>
                    <a:pt x="15942" y="35585"/>
                    <a:pt x="9978" y="34483"/>
                  </a:cubicBezTo>
                  <a:cubicBezTo>
                    <a:pt x="4042" y="33381"/>
                    <a:pt x="1442" y="36320"/>
                    <a:pt x="1442" y="36320"/>
                  </a:cubicBezTo>
                  <a:lnTo>
                    <a:pt x="1866" y="37507"/>
                  </a:lnTo>
                  <a:cubicBezTo>
                    <a:pt x="1866" y="37507"/>
                    <a:pt x="764" y="36998"/>
                    <a:pt x="1" y="35614"/>
                  </a:cubicBezTo>
                  <a:lnTo>
                    <a:pt x="1" y="35614"/>
                  </a:lnTo>
                  <a:cubicBezTo>
                    <a:pt x="29" y="35557"/>
                    <a:pt x="1499" y="33296"/>
                    <a:pt x="2064" y="32052"/>
                  </a:cubicBezTo>
                  <a:cubicBezTo>
                    <a:pt x="2629" y="30809"/>
                    <a:pt x="2234" y="29791"/>
                    <a:pt x="2431" y="29537"/>
                  </a:cubicBezTo>
                  <a:cubicBezTo>
                    <a:pt x="2629" y="29282"/>
                    <a:pt x="4410" y="28406"/>
                    <a:pt x="4410" y="28406"/>
                  </a:cubicBezTo>
                  <a:cubicBezTo>
                    <a:pt x="4410" y="28406"/>
                    <a:pt x="13370" y="15659"/>
                    <a:pt x="19079" y="11787"/>
                  </a:cubicBezTo>
                  <a:cubicBezTo>
                    <a:pt x="19079" y="11787"/>
                    <a:pt x="27106" y="7491"/>
                    <a:pt x="30045" y="5682"/>
                  </a:cubicBezTo>
                  <a:cubicBezTo>
                    <a:pt x="30724" y="5286"/>
                    <a:pt x="31261" y="4862"/>
                    <a:pt x="31713" y="4495"/>
                  </a:cubicBezTo>
                  <a:lnTo>
                    <a:pt x="31713" y="4495"/>
                  </a:lnTo>
                  <a:cubicBezTo>
                    <a:pt x="33211" y="3223"/>
                    <a:pt x="33550" y="2262"/>
                    <a:pt x="33550" y="2262"/>
                  </a:cubicBezTo>
                  <a:lnTo>
                    <a:pt x="34059" y="2064"/>
                  </a:lnTo>
                  <a:cubicBezTo>
                    <a:pt x="34059" y="2064"/>
                    <a:pt x="35698" y="10996"/>
                    <a:pt x="42142" y="10289"/>
                  </a:cubicBezTo>
                  <a:cubicBezTo>
                    <a:pt x="48615" y="9582"/>
                    <a:pt x="48474" y="1386"/>
                    <a:pt x="48474" y="1386"/>
                  </a:cubicBezTo>
                  <a:lnTo>
                    <a:pt x="48106" y="1"/>
                  </a:lnTo>
                  <a:lnTo>
                    <a:pt x="49208" y="736"/>
                  </a:lnTo>
                  <a:lnTo>
                    <a:pt x="49237" y="764"/>
                  </a:lnTo>
                  <a:cubicBezTo>
                    <a:pt x="49350" y="877"/>
                    <a:pt x="49859" y="1414"/>
                    <a:pt x="51385" y="2714"/>
                  </a:cubicBezTo>
                  <a:cubicBezTo>
                    <a:pt x="53109" y="4184"/>
                    <a:pt x="65771" y="10148"/>
                    <a:pt x="66647" y="10798"/>
                  </a:cubicBezTo>
                  <a:cubicBezTo>
                    <a:pt x="67524" y="11448"/>
                    <a:pt x="67637" y="11957"/>
                    <a:pt x="67637" y="11957"/>
                  </a:cubicBezTo>
                  <a:cubicBezTo>
                    <a:pt x="67637" y="11957"/>
                    <a:pt x="76568" y="20323"/>
                    <a:pt x="81006" y="31854"/>
                  </a:cubicBezTo>
                  <a:cubicBezTo>
                    <a:pt x="81006" y="31854"/>
                    <a:pt x="82758" y="32109"/>
                    <a:pt x="83465" y="32674"/>
                  </a:cubicBezTo>
                  <a:cubicBezTo>
                    <a:pt x="83578" y="32759"/>
                    <a:pt x="83634" y="32872"/>
                    <a:pt x="83691" y="32985"/>
                  </a:cubicBezTo>
                  <a:lnTo>
                    <a:pt x="83691" y="32985"/>
                  </a:lnTo>
                  <a:cubicBezTo>
                    <a:pt x="84058" y="33861"/>
                    <a:pt x="83634" y="35924"/>
                    <a:pt x="83945" y="36857"/>
                  </a:cubicBezTo>
                  <a:cubicBezTo>
                    <a:pt x="84115" y="37451"/>
                    <a:pt x="84369" y="38383"/>
                    <a:pt x="84567" y="39260"/>
                  </a:cubicBezTo>
                  <a:lnTo>
                    <a:pt x="84567" y="39260"/>
                  </a:lnTo>
                  <a:cubicBezTo>
                    <a:pt x="84680" y="39910"/>
                    <a:pt x="84793" y="40531"/>
                    <a:pt x="84765" y="40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0"/>
            <p:cNvSpPr/>
            <p:nvPr/>
          </p:nvSpPr>
          <p:spPr>
            <a:xfrm>
              <a:off x="796714" y="1288499"/>
              <a:ext cx="840006" cy="639531"/>
            </a:xfrm>
            <a:custGeom>
              <a:avLst/>
              <a:gdLst/>
              <a:ahLst/>
              <a:cxnLst/>
              <a:rect l="l" t="t" r="r" b="b"/>
              <a:pathLst>
                <a:path w="30554" h="23262" extrusionOk="0">
                  <a:moveTo>
                    <a:pt x="29932" y="13087"/>
                  </a:moveTo>
                  <a:cubicBezTo>
                    <a:pt x="29762" y="17044"/>
                    <a:pt x="28123" y="21509"/>
                    <a:pt x="28123" y="21509"/>
                  </a:cubicBezTo>
                  <a:cubicBezTo>
                    <a:pt x="28123" y="21509"/>
                    <a:pt x="27529" y="17129"/>
                    <a:pt x="26738" y="14754"/>
                  </a:cubicBezTo>
                  <a:cubicBezTo>
                    <a:pt x="25946" y="12352"/>
                    <a:pt x="24986" y="10147"/>
                    <a:pt x="24986" y="10147"/>
                  </a:cubicBezTo>
                  <a:lnTo>
                    <a:pt x="24986" y="11363"/>
                  </a:lnTo>
                  <a:cubicBezTo>
                    <a:pt x="23685" y="8536"/>
                    <a:pt x="21763" y="6982"/>
                    <a:pt x="20322" y="6134"/>
                  </a:cubicBezTo>
                  <a:cubicBezTo>
                    <a:pt x="20265" y="6106"/>
                    <a:pt x="20209" y="6077"/>
                    <a:pt x="20152" y="6049"/>
                  </a:cubicBezTo>
                  <a:cubicBezTo>
                    <a:pt x="19163" y="5484"/>
                    <a:pt x="18485" y="5314"/>
                    <a:pt x="18485" y="5314"/>
                  </a:cubicBezTo>
                  <a:cubicBezTo>
                    <a:pt x="15998" y="5597"/>
                    <a:pt x="9892" y="10600"/>
                    <a:pt x="9695" y="10769"/>
                  </a:cubicBezTo>
                  <a:lnTo>
                    <a:pt x="9695" y="10769"/>
                  </a:lnTo>
                  <a:lnTo>
                    <a:pt x="10147" y="9469"/>
                  </a:lnTo>
                  <a:cubicBezTo>
                    <a:pt x="9299" y="10741"/>
                    <a:pt x="7999" y="12126"/>
                    <a:pt x="7999" y="12126"/>
                  </a:cubicBezTo>
                  <a:lnTo>
                    <a:pt x="7320" y="11645"/>
                  </a:lnTo>
                  <a:lnTo>
                    <a:pt x="7151" y="12691"/>
                  </a:lnTo>
                  <a:cubicBezTo>
                    <a:pt x="6416" y="12522"/>
                    <a:pt x="5766" y="12126"/>
                    <a:pt x="5766" y="12126"/>
                  </a:cubicBezTo>
                  <a:cubicBezTo>
                    <a:pt x="5766" y="12126"/>
                    <a:pt x="4551" y="14896"/>
                    <a:pt x="3985" y="17439"/>
                  </a:cubicBezTo>
                  <a:cubicBezTo>
                    <a:pt x="3392" y="19983"/>
                    <a:pt x="3787" y="23262"/>
                    <a:pt x="3787" y="23262"/>
                  </a:cubicBezTo>
                  <a:cubicBezTo>
                    <a:pt x="3787" y="23262"/>
                    <a:pt x="3194" y="21764"/>
                    <a:pt x="2233" y="19418"/>
                  </a:cubicBezTo>
                  <a:cubicBezTo>
                    <a:pt x="1272" y="17072"/>
                    <a:pt x="0" y="11730"/>
                    <a:pt x="2233" y="10063"/>
                  </a:cubicBezTo>
                  <a:cubicBezTo>
                    <a:pt x="4438" y="8395"/>
                    <a:pt x="5907" y="6643"/>
                    <a:pt x="7094" y="5258"/>
                  </a:cubicBezTo>
                  <a:cubicBezTo>
                    <a:pt x="8281" y="3901"/>
                    <a:pt x="9610" y="1159"/>
                    <a:pt x="10910" y="1018"/>
                  </a:cubicBezTo>
                  <a:cubicBezTo>
                    <a:pt x="12238" y="848"/>
                    <a:pt x="14330" y="2036"/>
                    <a:pt x="14810" y="2007"/>
                  </a:cubicBezTo>
                  <a:cubicBezTo>
                    <a:pt x="15291" y="1951"/>
                    <a:pt x="15687" y="1612"/>
                    <a:pt x="16280" y="1696"/>
                  </a:cubicBezTo>
                  <a:cubicBezTo>
                    <a:pt x="17722" y="1923"/>
                    <a:pt x="20011" y="4523"/>
                    <a:pt x="20011" y="4523"/>
                  </a:cubicBezTo>
                  <a:cubicBezTo>
                    <a:pt x="19276" y="3081"/>
                    <a:pt x="16930" y="1640"/>
                    <a:pt x="16930" y="1640"/>
                  </a:cubicBezTo>
                  <a:cubicBezTo>
                    <a:pt x="19615" y="1301"/>
                    <a:pt x="20350" y="4523"/>
                    <a:pt x="20350" y="4523"/>
                  </a:cubicBezTo>
                  <a:cubicBezTo>
                    <a:pt x="23629" y="1"/>
                    <a:pt x="27388" y="3364"/>
                    <a:pt x="27529" y="3505"/>
                  </a:cubicBezTo>
                  <a:cubicBezTo>
                    <a:pt x="24025" y="1753"/>
                    <a:pt x="21029" y="4523"/>
                    <a:pt x="21029" y="4523"/>
                  </a:cubicBezTo>
                  <a:cubicBezTo>
                    <a:pt x="22527" y="5399"/>
                    <a:pt x="25833" y="5879"/>
                    <a:pt x="27840" y="7688"/>
                  </a:cubicBezTo>
                  <a:cubicBezTo>
                    <a:pt x="29790" y="9412"/>
                    <a:pt x="30497" y="11956"/>
                    <a:pt x="30554" y="12126"/>
                  </a:cubicBezTo>
                  <a:cubicBezTo>
                    <a:pt x="28575" y="8875"/>
                    <a:pt x="24590" y="6925"/>
                    <a:pt x="24335" y="6812"/>
                  </a:cubicBezTo>
                  <a:cubicBezTo>
                    <a:pt x="27331" y="8791"/>
                    <a:pt x="29932" y="13087"/>
                    <a:pt x="29932" y="13087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0"/>
            <p:cNvSpPr/>
            <p:nvPr/>
          </p:nvSpPr>
          <p:spPr>
            <a:xfrm>
              <a:off x="976979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0"/>
            <p:cNvSpPr/>
            <p:nvPr/>
          </p:nvSpPr>
          <p:spPr>
            <a:xfrm>
              <a:off x="976210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0"/>
            <p:cNvSpPr/>
            <p:nvPr/>
          </p:nvSpPr>
          <p:spPr>
            <a:xfrm>
              <a:off x="978519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0"/>
            <p:cNvSpPr/>
            <p:nvPr/>
          </p:nvSpPr>
          <p:spPr>
            <a:xfrm>
              <a:off x="1010382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0"/>
            <p:cNvSpPr/>
            <p:nvPr/>
          </p:nvSpPr>
          <p:spPr>
            <a:xfrm>
              <a:off x="1032926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0"/>
            <p:cNvSpPr/>
            <p:nvPr/>
          </p:nvSpPr>
          <p:spPr>
            <a:xfrm>
              <a:off x="987866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0"/>
            <p:cNvSpPr/>
            <p:nvPr/>
          </p:nvSpPr>
          <p:spPr>
            <a:xfrm>
              <a:off x="1119169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0"/>
            <p:cNvSpPr/>
            <p:nvPr/>
          </p:nvSpPr>
          <p:spPr>
            <a:xfrm>
              <a:off x="1112955" y="1958316"/>
              <a:ext cx="206716" cy="93255"/>
            </a:xfrm>
            <a:custGeom>
              <a:avLst/>
              <a:gdLst/>
              <a:ahLst/>
              <a:cxnLst/>
              <a:rect l="l" t="t" r="r" b="b"/>
              <a:pathLst>
                <a:path w="7519" h="3392" extrusionOk="0">
                  <a:moveTo>
                    <a:pt x="990" y="792"/>
                  </a:moveTo>
                  <a:cubicBezTo>
                    <a:pt x="990" y="792"/>
                    <a:pt x="707" y="1781"/>
                    <a:pt x="990" y="2092"/>
                  </a:cubicBezTo>
                  <a:cubicBezTo>
                    <a:pt x="1272" y="2374"/>
                    <a:pt x="1838" y="2374"/>
                    <a:pt x="1838" y="2374"/>
                  </a:cubicBezTo>
                  <a:cubicBezTo>
                    <a:pt x="1838" y="2374"/>
                    <a:pt x="1640" y="2120"/>
                    <a:pt x="1753" y="1526"/>
                  </a:cubicBezTo>
                  <a:cubicBezTo>
                    <a:pt x="1753" y="1526"/>
                    <a:pt x="1640" y="2233"/>
                    <a:pt x="2403" y="2487"/>
                  </a:cubicBezTo>
                  <a:cubicBezTo>
                    <a:pt x="3081" y="2713"/>
                    <a:pt x="5540" y="2713"/>
                    <a:pt x="6247" y="2148"/>
                  </a:cubicBezTo>
                  <a:cubicBezTo>
                    <a:pt x="6897" y="1639"/>
                    <a:pt x="6954" y="1837"/>
                    <a:pt x="7180" y="1442"/>
                  </a:cubicBezTo>
                  <a:cubicBezTo>
                    <a:pt x="7406" y="1046"/>
                    <a:pt x="6586" y="0"/>
                    <a:pt x="6586" y="0"/>
                  </a:cubicBezTo>
                  <a:cubicBezTo>
                    <a:pt x="6586" y="0"/>
                    <a:pt x="7519" y="820"/>
                    <a:pt x="7434" y="1555"/>
                  </a:cubicBezTo>
                  <a:cubicBezTo>
                    <a:pt x="7349" y="2290"/>
                    <a:pt x="7010" y="2035"/>
                    <a:pt x="6247" y="2516"/>
                  </a:cubicBezTo>
                  <a:cubicBezTo>
                    <a:pt x="5456" y="2996"/>
                    <a:pt x="4495" y="3392"/>
                    <a:pt x="3392" y="3392"/>
                  </a:cubicBezTo>
                  <a:cubicBezTo>
                    <a:pt x="2318" y="3392"/>
                    <a:pt x="1555" y="2713"/>
                    <a:pt x="764" y="2487"/>
                  </a:cubicBezTo>
                  <a:cubicBezTo>
                    <a:pt x="1" y="2233"/>
                    <a:pt x="990" y="792"/>
                    <a:pt x="990" y="79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0"/>
            <p:cNvSpPr/>
            <p:nvPr/>
          </p:nvSpPr>
          <p:spPr>
            <a:xfrm>
              <a:off x="1121505" y="1872046"/>
              <a:ext cx="206716" cy="174880"/>
            </a:xfrm>
            <a:custGeom>
              <a:avLst/>
              <a:gdLst/>
              <a:ahLst/>
              <a:cxnLst/>
              <a:rect l="l" t="t" r="r" b="b"/>
              <a:pathLst>
                <a:path w="7519" h="6361" extrusionOk="0">
                  <a:moveTo>
                    <a:pt x="7010" y="4975"/>
                  </a:moveTo>
                  <a:cubicBezTo>
                    <a:pt x="6812" y="5314"/>
                    <a:pt x="5201" y="5823"/>
                    <a:pt x="4070" y="6106"/>
                  </a:cubicBezTo>
                  <a:cubicBezTo>
                    <a:pt x="2912" y="6360"/>
                    <a:pt x="905" y="5710"/>
                    <a:pt x="453" y="5625"/>
                  </a:cubicBezTo>
                  <a:cubicBezTo>
                    <a:pt x="0" y="5512"/>
                    <a:pt x="255" y="4240"/>
                    <a:pt x="877" y="3534"/>
                  </a:cubicBezTo>
                  <a:cubicBezTo>
                    <a:pt x="1527" y="2827"/>
                    <a:pt x="2233" y="2121"/>
                    <a:pt x="2488" y="1386"/>
                  </a:cubicBezTo>
                  <a:cubicBezTo>
                    <a:pt x="2742" y="623"/>
                    <a:pt x="3251" y="1"/>
                    <a:pt x="4212" y="57"/>
                  </a:cubicBezTo>
                  <a:cubicBezTo>
                    <a:pt x="5173" y="86"/>
                    <a:pt x="5484" y="1640"/>
                    <a:pt x="5936" y="2432"/>
                  </a:cubicBezTo>
                  <a:cubicBezTo>
                    <a:pt x="6388" y="3251"/>
                    <a:pt x="7519" y="3986"/>
                    <a:pt x="7010" y="4975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0"/>
            <p:cNvSpPr/>
            <p:nvPr/>
          </p:nvSpPr>
          <p:spPr>
            <a:xfrm>
              <a:off x="1332864" y="2002605"/>
              <a:ext cx="72278" cy="79288"/>
            </a:xfrm>
            <a:custGeom>
              <a:avLst/>
              <a:gdLst/>
              <a:ahLst/>
              <a:cxnLst/>
              <a:rect l="l" t="t" r="r" b="b"/>
              <a:pathLst>
                <a:path w="2629" h="2884" extrusionOk="0">
                  <a:moveTo>
                    <a:pt x="0" y="0"/>
                  </a:moveTo>
                  <a:cubicBezTo>
                    <a:pt x="0" y="0"/>
                    <a:pt x="396" y="452"/>
                    <a:pt x="1272" y="1018"/>
                  </a:cubicBezTo>
                  <a:cubicBezTo>
                    <a:pt x="2629" y="1894"/>
                    <a:pt x="2318" y="2883"/>
                    <a:pt x="2318" y="2883"/>
                  </a:cubicBezTo>
                  <a:cubicBezTo>
                    <a:pt x="2318" y="2883"/>
                    <a:pt x="1555" y="1357"/>
                    <a:pt x="1244" y="1131"/>
                  </a:cubicBezTo>
                  <a:cubicBezTo>
                    <a:pt x="905" y="933"/>
                    <a:pt x="537" y="76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0"/>
            <p:cNvSpPr/>
            <p:nvPr/>
          </p:nvSpPr>
          <p:spPr>
            <a:xfrm>
              <a:off x="1101299" y="2056215"/>
              <a:ext cx="283640" cy="108046"/>
            </a:xfrm>
            <a:custGeom>
              <a:avLst/>
              <a:gdLst/>
              <a:ahLst/>
              <a:cxnLst/>
              <a:rect l="l" t="t" r="r" b="b"/>
              <a:pathLst>
                <a:path w="10317" h="3930" extrusionOk="0">
                  <a:moveTo>
                    <a:pt x="10232" y="0"/>
                  </a:moveTo>
                  <a:cubicBezTo>
                    <a:pt x="10232" y="0"/>
                    <a:pt x="9130" y="848"/>
                    <a:pt x="8084" y="1244"/>
                  </a:cubicBezTo>
                  <a:cubicBezTo>
                    <a:pt x="7038" y="1668"/>
                    <a:pt x="4608" y="1951"/>
                    <a:pt x="2799" y="2120"/>
                  </a:cubicBezTo>
                  <a:cubicBezTo>
                    <a:pt x="990" y="2262"/>
                    <a:pt x="1" y="1414"/>
                    <a:pt x="1" y="1414"/>
                  </a:cubicBezTo>
                  <a:lnTo>
                    <a:pt x="1" y="1555"/>
                  </a:lnTo>
                  <a:cubicBezTo>
                    <a:pt x="1" y="1555"/>
                    <a:pt x="1386" y="2318"/>
                    <a:pt x="1866" y="2516"/>
                  </a:cubicBezTo>
                  <a:cubicBezTo>
                    <a:pt x="2375" y="2685"/>
                    <a:pt x="3364" y="3929"/>
                    <a:pt x="5003" y="3873"/>
                  </a:cubicBezTo>
                  <a:cubicBezTo>
                    <a:pt x="6643" y="3816"/>
                    <a:pt x="7773" y="2262"/>
                    <a:pt x="8197" y="1640"/>
                  </a:cubicBezTo>
                  <a:cubicBezTo>
                    <a:pt x="8593" y="1018"/>
                    <a:pt x="10317" y="142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0"/>
            <p:cNvSpPr/>
            <p:nvPr/>
          </p:nvSpPr>
          <p:spPr>
            <a:xfrm>
              <a:off x="1152599" y="2091955"/>
              <a:ext cx="178729" cy="62958"/>
            </a:xfrm>
            <a:custGeom>
              <a:avLst/>
              <a:gdLst/>
              <a:ahLst/>
              <a:cxnLst/>
              <a:rect l="l" t="t" r="r" b="b"/>
              <a:pathLst>
                <a:path w="6501" h="2290" extrusionOk="0">
                  <a:moveTo>
                    <a:pt x="0" y="1018"/>
                  </a:moveTo>
                  <a:cubicBezTo>
                    <a:pt x="0" y="1018"/>
                    <a:pt x="4466" y="651"/>
                    <a:pt x="6501" y="1"/>
                  </a:cubicBezTo>
                  <a:cubicBezTo>
                    <a:pt x="6501" y="1"/>
                    <a:pt x="5257" y="1414"/>
                    <a:pt x="4268" y="1753"/>
                  </a:cubicBezTo>
                  <a:cubicBezTo>
                    <a:pt x="3279" y="2092"/>
                    <a:pt x="1781" y="2290"/>
                    <a:pt x="0" y="10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0"/>
            <p:cNvSpPr/>
            <p:nvPr/>
          </p:nvSpPr>
          <p:spPr>
            <a:xfrm>
              <a:off x="1158812" y="2095831"/>
              <a:ext cx="159319" cy="59081"/>
            </a:xfrm>
            <a:custGeom>
              <a:avLst/>
              <a:gdLst/>
              <a:ahLst/>
              <a:cxnLst/>
              <a:rect l="l" t="t" r="r" b="b"/>
              <a:pathLst>
                <a:path w="5795" h="2149" extrusionOk="0">
                  <a:moveTo>
                    <a:pt x="0" y="849"/>
                  </a:moveTo>
                  <a:cubicBezTo>
                    <a:pt x="0" y="849"/>
                    <a:pt x="1385" y="2149"/>
                    <a:pt x="3307" y="1810"/>
                  </a:cubicBezTo>
                  <a:cubicBezTo>
                    <a:pt x="5201" y="1499"/>
                    <a:pt x="5794" y="1"/>
                    <a:pt x="5794" y="1"/>
                  </a:cubicBezTo>
                  <a:cubicBezTo>
                    <a:pt x="5794" y="1"/>
                    <a:pt x="3222" y="651"/>
                    <a:pt x="0" y="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0"/>
            <p:cNvSpPr/>
            <p:nvPr/>
          </p:nvSpPr>
          <p:spPr>
            <a:xfrm>
              <a:off x="1188339" y="2169647"/>
              <a:ext cx="115798" cy="32689"/>
            </a:xfrm>
            <a:custGeom>
              <a:avLst/>
              <a:gdLst/>
              <a:ahLst/>
              <a:cxnLst/>
              <a:rect l="l" t="t" r="r" b="b"/>
              <a:pathLst>
                <a:path w="4212" h="1189" extrusionOk="0">
                  <a:moveTo>
                    <a:pt x="0" y="1"/>
                  </a:moveTo>
                  <a:cubicBezTo>
                    <a:pt x="0" y="1"/>
                    <a:pt x="1753" y="792"/>
                    <a:pt x="4212" y="171"/>
                  </a:cubicBezTo>
                  <a:cubicBezTo>
                    <a:pt x="4212" y="171"/>
                    <a:pt x="2798" y="1047"/>
                    <a:pt x="2120" y="1132"/>
                  </a:cubicBezTo>
                  <a:cubicBezTo>
                    <a:pt x="1442" y="118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0"/>
            <p:cNvSpPr/>
            <p:nvPr/>
          </p:nvSpPr>
          <p:spPr>
            <a:xfrm>
              <a:off x="1304877" y="1655271"/>
              <a:ext cx="207513" cy="83165"/>
            </a:xfrm>
            <a:custGeom>
              <a:avLst/>
              <a:gdLst/>
              <a:ahLst/>
              <a:cxnLst/>
              <a:rect l="l" t="t" r="r" b="b"/>
              <a:pathLst>
                <a:path w="7548" h="3025" extrusionOk="0">
                  <a:moveTo>
                    <a:pt x="1" y="2544"/>
                  </a:moveTo>
                  <a:cubicBezTo>
                    <a:pt x="1" y="2544"/>
                    <a:pt x="510" y="763"/>
                    <a:pt x="1640" y="0"/>
                  </a:cubicBezTo>
                  <a:lnTo>
                    <a:pt x="820" y="1866"/>
                  </a:lnTo>
                  <a:cubicBezTo>
                    <a:pt x="820" y="1866"/>
                    <a:pt x="1781" y="481"/>
                    <a:pt x="2318" y="255"/>
                  </a:cubicBezTo>
                  <a:cubicBezTo>
                    <a:pt x="2855" y="28"/>
                    <a:pt x="5597" y="452"/>
                    <a:pt x="6502" y="1385"/>
                  </a:cubicBezTo>
                  <a:cubicBezTo>
                    <a:pt x="7208" y="2092"/>
                    <a:pt x="7547" y="3024"/>
                    <a:pt x="7547" y="3024"/>
                  </a:cubicBezTo>
                  <a:cubicBezTo>
                    <a:pt x="7547" y="3024"/>
                    <a:pt x="5795" y="2374"/>
                    <a:pt x="3364" y="2346"/>
                  </a:cubicBezTo>
                  <a:cubicBezTo>
                    <a:pt x="962" y="2318"/>
                    <a:pt x="1" y="2544"/>
                    <a:pt x="1" y="2544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0"/>
            <p:cNvSpPr/>
            <p:nvPr/>
          </p:nvSpPr>
          <p:spPr>
            <a:xfrm>
              <a:off x="927246" y="1667697"/>
              <a:ext cx="202840" cy="86271"/>
            </a:xfrm>
            <a:custGeom>
              <a:avLst/>
              <a:gdLst/>
              <a:ahLst/>
              <a:cxnLst/>
              <a:rect l="l" t="t" r="r" b="b"/>
              <a:pathLst>
                <a:path w="7378" h="3138" extrusionOk="0">
                  <a:moveTo>
                    <a:pt x="7377" y="2431"/>
                  </a:moveTo>
                  <a:cubicBezTo>
                    <a:pt x="7377" y="2431"/>
                    <a:pt x="6925" y="453"/>
                    <a:pt x="6303" y="0"/>
                  </a:cubicBezTo>
                  <a:lnTo>
                    <a:pt x="7180" y="2148"/>
                  </a:lnTo>
                  <a:cubicBezTo>
                    <a:pt x="7180" y="2148"/>
                    <a:pt x="6586" y="566"/>
                    <a:pt x="5512" y="481"/>
                  </a:cubicBezTo>
                  <a:lnTo>
                    <a:pt x="5879" y="1046"/>
                  </a:lnTo>
                  <a:cubicBezTo>
                    <a:pt x="5879" y="1046"/>
                    <a:pt x="5173" y="396"/>
                    <a:pt x="4212" y="481"/>
                  </a:cubicBezTo>
                  <a:cubicBezTo>
                    <a:pt x="3477" y="509"/>
                    <a:pt x="1753" y="1301"/>
                    <a:pt x="1188" y="1696"/>
                  </a:cubicBezTo>
                  <a:cubicBezTo>
                    <a:pt x="622" y="2092"/>
                    <a:pt x="0" y="3138"/>
                    <a:pt x="0" y="3138"/>
                  </a:cubicBezTo>
                  <a:cubicBezTo>
                    <a:pt x="0" y="3138"/>
                    <a:pt x="3505" y="2488"/>
                    <a:pt x="4777" y="2431"/>
                  </a:cubicBezTo>
                  <a:cubicBezTo>
                    <a:pt x="6077" y="2403"/>
                    <a:pt x="7377" y="2431"/>
                    <a:pt x="7377" y="243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0"/>
            <p:cNvSpPr/>
            <p:nvPr/>
          </p:nvSpPr>
          <p:spPr>
            <a:xfrm>
              <a:off x="1569076" y="1874382"/>
              <a:ext cx="87839" cy="139909"/>
            </a:xfrm>
            <a:custGeom>
              <a:avLst/>
              <a:gdLst/>
              <a:ahLst/>
              <a:cxnLst/>
              <a:rect l="l" t="t" r="r" b="b"/>
              <a:pathLst>
                <a:path w="3195" h="5089" extrusionOk="0">
                  <a:moveTo>
                    <a:pt x="1" y="1301"/>
                  </a:moveTo>
                  <a:cubicBezTo>
                    <a:pt x="1" y="1301"/>
                    <a:pt x="1725" y="368"/>
                    <a:pt x="2460" y="170"/>
                  </a:cubicBezTo>
                  <a:cubicBezTo>
                    <a:pt x="3194" y="1"/>
                    <a:pt x="3081" y="3166"/>
                    <a:pt x="2205" y="4438"/>
                  </a:cubicBezTo>
                  <a:cubicBezTo>
                    <a:pt x="2205" y="4438"/>
                    <a:pt x="2686" y="3279"/>
                    <a:pt x="2573" y="2290"/>
                  </a:cubicBezTo>
                  <a:cubicBezTo>
                    <a:pt x="2431" y="1329"/>
                    <a:pt x="1923" y="820"/>
                    <a:pt x="1696" y="820"/>
                  </a:cubicBezTo>
                  <a:cubicBezTo>
                    <a:pt x="1442" y="849"/>
                    <a:pt x="1414" y="1357"/>
                    <a:pt x="1781" y="2290"/>
                  </a:cubicBezTo>
                  <a:cubicBezTo>
                    <a:pt x="2149" y="3223"/>
                    <a:pt x="1470" y="4947"/>
                    <a:pt x="764" y="5003"/>
                  </a:cubicBezTo>
                  <a:cubicBezTo>
                    <a:pt x="57" y="5088"/>
                    <a:pt x="990" y="3788"/>
                    <a:pt x="820" y="2827"/>
                  </a:cubicBezTo>
                  <a:cubicBezTo>
                    <a:pt x="651" y="1894"/>
                    <a:pt x="29" y="1640"/>
                    <a:pt x="29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0"/>
            <p:cNvSpPr/>
            <p:nvPr/>
          </p:nvSpPr>
          <p:spPr>
            <a:xfrm>
              <a:off x="857306" y="1890713"/>
              <a:ext cx="51328" cy="149202"/>
            </a:xfrm>
            <a:custGeom>
              <a:avLst/>
              <a:gdLst/>
              <a:ahLst/>
              <a:cxnLst/>
              <a:rect l="l" t="t" r="r" b="b"/>
              <a:pathLst>
                <a:path w="1867" h="5427" extrusionOk="0">
                  <a:moveTo>
                    <a:pt x="1781" y="2600"/>
                  </a:moveTo>
                  <a:cubicBezTo>
                    <a:pt x="1781" y="2600"/>
                    <a:pt x="283" y="255"/>
                    <a:pt x="142" y="141"/>
                  </a:cubicBezTo>
                  <a:cubicBezTo>
                    <a:pt x="1" y="0"/>
                    <a:pt x="425" y="2600"/>
                    <a:pt x="425" y="2600"/>
                  </a:cubicBezTo>
                  <a:cubicBezTo>
                    <a:pt x="425" y="2600"/>
                    <a:pt x="283" y="1357"/>
                    <a:pt x="425" y="1272"/>
                  </a:cubicBezTo>
                  <a:cubicBezTo>
                    <a:pt x="594" y="1216"/>
                    <a:pt x="1018" y="2374"/>
                    <a:pt x="1075" y="2600"/>
                  </a:cubicBezTo>
                  <a:cubicBezTo>
                    <a:pt x="1103" y="2798"/>
                    <a:pt x="1018" y="3872"/>
                    <a:pt x="1442" y="4635"/>
                  </a:cubicBezTo>
                  <a:cubicBezTo>
                    <a:pt x="1866" y="5427"/>
                    <a:pt x="1810" y="5003"/>
                    <a:pt x="1668" y="4635"/>
                  </a:cubicBezTo>
                  <a:cubicBezTo>
                    <a:pt x="1555" y="4296"/>
                    <a:pt x="1018" y="2827"/>
                    <a:pt x="1781" y="260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0"/>
            <p:cNvSpPr/>
            <p:nvPr/>
          </p:nvSpPr>
          <p:spPr>
            <a:xfrm>
              <a:off x="1077256" y="2238439"/>
              <a:ext cx="380771" cy="209823"/>
            </a:xfrm>
            <a:custGeom>
              <a:avLst/>
              <a:gdLst/>
              <a:ahLst/>
              <a:cxnLst/>
              <a:rect l="l" t="t" r="r" b="b"/>
              <a:pathLst>
                <a:path w="13850" h="7632" extrusionOk="0">
                  <a:moveTo>
                    <a:pt x="28" y="2488"/>
                  </a:moveTo>
                  <a:cubicBezTo>
                    <a:pt x="28" y="2488"/>
                    <a:pt x="4692" y="7236"/>
                    <a:pt x="8649" y="7434"/>
                  </a:cubicBezTo>
                  <a:cubicBezTo>
                    <a:pt x="12606" y="7632"/>
                    <a:pt x="13850" y="1188"/>
                    <a:pt x="13850" y="1188"/>
                  </a:cubicBezTo>
                  <a:lnTo>
                    <a:pt x="13708" y="1"/>
                  </a:lnTo>
                  <a:cubicBezTo>
                    <a:pt x="13708" y="1"/>
                    <a:pt x="10430" y="3223"/>
                    <a:pt x="6953" y="3392"/>
                  </a:cubicBezTo>
                  <a:cubicBezTo>
                    <a:pt x="3448" y="3534"/>
                    <a:pt x="0" y="1442"/>
                    <a:pt x="0" y="1442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0"/>
            <p:cNvSpPr/>
            <p:nvPr/>
          </p:nvSpPr>
          <p:spPr>
            <a:xfrm>
              <a:off x="938133" y="2063995"/>
              <a:ext cx="603020" cy="271983"/>
            </a:xfrm>
            <a:custGeom>
              <a:avLst/>
              <a:gdLst/>
              <a:ahLst/>
              <a:cxnLst/>
              <a:rect l="l" t="t" r="r" b="b"/>
              <a:pathLst>
                <a:path w="21934" h="9893" extrusionOk="0">
                  <a:moveTo>
                    <a:pt x="21933" y="0"/>
                  </a:moveTo>
                  <a:cubicBezTo>
                    <a:pt x="21226" y="2516"/>
                    <a:pt x="20209" y="5257"/>
                    <a:pt x="18852" y="6388"/>
                  </a:cubicBezTo>
                  <a:cubicBezTo>
                    <a:pt x="16506" y="8338"/>
                    <a:pt x="13991" y="9892"/>
                    <a:pt x="11080" y="9808"/>
                  </a:cubicBezTo>
                  <a:cubicBezTo>
                    <a:pt x="8140" y="9723"/>
                    <a:pt x="7151" y="8818"/>
                    <a:pt x="5681" y="8140"/>
                  </a:cubicBezTo>
                  <a:cubicBezTo>
                    <a:pt x="4211" y="7462"/>
                    <a:pt x="1809" y="5483"/>
                    <a:pt x="0" y="650"/>
                  </a:cubicBezTo>
                  <a:cubicBezTo>
                    <a:pt x="113" y="820"/>
                    <a:pt x="3505" y="6246"/>
                    <a:pt x="5568" y="7490"/>
                  </a:cubicBezTo>
                  <a:cubicBezTo>
                    <a:pt x="7688" y="8734"/>
                    <a:pt x="11673" y="9384"/>
                    <a:pt x="15319" y="8168"/>
                  </a:cubicBezTo>
                  <a:cubicBezTo>
                    <a:pt x="17552" y="7405"/>
                    <a:pt x="21226" y="1385"/>
                    <a:pt x="21933" y="0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0"/>
            <p:cNvSpPr/>
            <p:nvPr/>
          </p:nvSpPr>
          <p:spPr>
            <a:xfrm>
              <a:off x="1063222" y="1375539"/>
              <a:ext cx="287544" cy="209053"/>
            </a:xfrm>
            <a:custGeom>
              <a:avLst/>
              <a:gdLst/>
              <a:ahLst/>
              <a:cxnLst/>
              <a:rect l="l" t="t" r="r" b="b"/>
              <a:pathLst>
                <a:path w="10459" h="7604" extrusionOk="0">
                  <a:moveTo>
                    <a:pt x="10458" y="2883"/>
                  </a:moveTo>
                  <a:cubicBezTo>
                    <a:pt x="9469" y="2318"/>
                    <a:pt x="8791" y="2148"/>
                    <a:pt x="8791" y="2148"/>
                  </a:cubicBezTo>
                  <a:cubicBezTo>
                    <a:pt x="6304" y="2431"/>
                    <a:pt x="198" y="7434"/>
                    <a:pt x="1" y="7603"/>
                  </a:cubicBezTo>
                  <a:lnTo>
                    <a:pt x="1" y="7603"/>
                  </a:lnTo>
                  <a:cubicBezTo>
                    <a:pt x="142" y="7405"/>
                    <a:pt x="4269" y="678"/>
                    <a:pt x="6417" y="339"/>
                  </a:cubicBezTo>
                  <a:cubicBezTo>
                    <a:pt x="8621" y="0"/>
                    <a:pt x="10458" y="2883"/>
                    <a:pt x="10458" y="288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0"/>
            <p:cNvSpPr/>
            <p:nvPr/>
          </p:nvSpPr>
          <p:spPr>
            <a:xfrm>
              <a:off x="983193" y="1326575"/>
              <a:ext cx="220710" cy="295297"/>
            </a:xfrm>
            <a:custGeom>
              <a:avLst/>
              <a:gdLst/>
              <a:ahLst/>
              <a:cxnLst/>
              <a:rect l="l" t="t" r="r" b="b"/>
              <a:pathLst>
                <a:path w="8028" h="10741" extrusionOk="0">
                  <a:moveTo>
                    <a:pt x="1216" y="10741"/>
                  </a:moveTo>
                  <a:cubicBezTo>
                    <a:pt x="1216" y="10741"/>
                    <a:pt x="0" y="3336"/>
                    <a:pt x="3703" y="651"/>
                  </a:cubicBezTo>
                  <a:cubicBezTo>
                    <a:pt x="3703" y="651"/>
                    <a:pt x="2120" y="2940"/>
                    <a:pt x="1809" y="5540"/>
                  </a:cubicBezTo>
                  <a:cubicBezTo>
                    <a:pt x="1809" y="5540"/>
                    <a:pt x="4155" y="764"/>
                    <a:pt x="5173" y="368"/>
                  </a:cubicBezTo>
                  <a:cubicBezTo>
                    <a:pt x="6190" y="0"/>
                    <a:pt x="8027" y="622"/>
                    <a:pt x="8027" y="622"/>
                  </a:cubicBezTo>
                  <a:cubicBezTo>
                    <a:pt x="8027" y="622"/>
                    <a:pt x="5173" y="3816"/>
                    <a:pt x="3364" y="80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0"/>
            <p:cNvSpPr/>
            <p:nvPr/>
          </p:nvSpPr>
          <p:spPr>
            <a:xfrm>
              <a:off x="931123" y="1457108"/>
              <a:ext cx="66862" cy="180323"/>
            </a:xfrm>
            <a:custGeom>
              <a:avLst/>
              <a:gdLst/>
              <a:ahLst/>
              <a:cxnLst/>
              <a:rect l="l" t="t" r="r" b="b"/>
              <a:pathLst>
                <a:path w="2432" h="6559" extrusionOk="0">
                  <a:moveTo>
                    <a:pt x="2431" y="5512"/>
                  </a:moveTo>
                  <a:cubicBezTo>
                    <a:pt x="2431" y="5512"/>
                    <a:pt x="820" y="2403"/>
                    <a:pt x="1470" y="1"/>
                  </a:cubicBezTo>
                  <a:cubicBezTo>
                    <a:pt x="1470" y="1"/>
                    <a:pt x="1" y="3279"/>
                    <a:pt x="2262" y="655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0"/>
            <p:cNvSpPr/>
            <p:nvPr/>
          </p:nvSpPr>
          <p:spPr>
            <a:xfrm>
              <a:off x="884496" y="1527048"/>
              <a:ext cx="70738" cy="268877"/>
            </a:xfrm>
            <a:custGeom>
              <a:avLst/>
              <a:gdLst/>
              <a:ahLst/>
              <a:cxnLst/>
              <a:rect l="l" t="t" r="r" b="b"/>
              <a:pathLst>
                <a:path w="2573" h="9780" extrusionOk="0">
                  <a:moveTo>
                    <a:pt x="2573" y="3449"/>
                  </a:moveTo>
                  <a:cubicBezTo>
                    <a:pt x="2573" y="3449"/>
                    <a:pt x="1979" y="1696"/>
                    <a:pt x="2319" y="1"/>
                  </a:cubicBezTo>
                  <a:cubicBezTo>
                    <a:pt x="2319" y="1"/>
                    <a:pt x="905" y="3336"/>
                    <a:pt x="453" y="5908"/>
                  </a:cubicBezTo>
                  <a:cubicBezTo>
                    <a:pt x="1" y="8480"/>
                    <a:pt x="594" y="9780"/>
                    <a:pt x="594" y="9780"/>
                  </a:cubicBezTo>
                  <a:cubicBezTo>
                    <a:pt x="594" y="9780"/>
                    <a:pt x="707" y="8876"/>
                    <a:pt x="1245" y="7038"/>
                  </a:cubicBezTo>
                  <a:cubicBezTo>
                    <a:pt x="1810" y="5201"/>
                    <a:pt x="2573" y="3449"/>
                    <a:pt x="2573" y="344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0"/>
            <p:cNvSpPr/>
            <p:nvPr/>
          </p:nvSpPr>
          <p:spPr>
            <a:xfrm>
              <a:off x="789703" y="1581454"/>
              <a:ext cx="108046" cy="259557"/>
            </a:xfrm>
            <a:custGeom>
              <a:avLst/>
              <a:gdLst/>
              <a:ahLst/>
              <a:cxnLst/>
              <a:rect l="l" t="t" r="r" b="b"/>
              <a:pathLst>
                <a:path w="3930" h="9441" extrusionOk="0">
                  <a:moveTo>
                    <a:pt x="3929" y="9440"/>
                  </a:moveTo>
                  <a:cubicBezTo>
                    <a:pt x="3929" y="9440"/>
                    <a:pt x="1131" y="3957"/>
                    <a:pt x="1923" y="0"/>
                  </a:cubicBezTo>
                  <a:cubicBezTo>
                    <a:pt x="1923" y="0"/>
                    <a:pt x="1" y="5964"/>
                    <a:pt x="3929" y="94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0"/>
            <p:cNvSpPr/>
            <p:nvPr/>
          </p:nvSpPr>
          <p:spPr>
            <a:xfrm>
              <a:off x="1339078" y="1431485"/>
              <a:ext cx="144556" cy="169409"/>
            </a:xfrm>
            <a:custGeom>
              <a:avLst/>
              <a:gdLst/>
              <a:ahLst/>
              <a:cxnLst/>
              <a:rect l="l" t="t" r="r" b="b"/>
              <a:pathLst>
                <a:path w="5258" h="6162" extrusionOk="0">
                  <a:moveTo>
                    <a:pt x="5258" y="6162"/>
                  </a:moveTo>
                  <a:cubicBezTo>
                    <a:pt x="3957" y="3335"/>
                    <a:pt x="2035" y="1781"/>
                    <a:pt x="594" y="933"/>
                  </a:cubicBezTo>
                  <a:lnTo>
                    <a:pt x="0" y="255"/>
                  </a:lnTo>
                  <a:cubicBezTo>
                    <a:pt x="0" y="255"/>
                    <a:pt x="2148" y="0"/>
                    <a:pt x="3194" y="933"/>
                  </a:cubicBezTo>
                  <a:cubicBezTo>
                    <a:pt x="4212" y="1866"/>
                    <a:pt x="5258" y="6162"/>
                    <a:pt x="5258" y="61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0"/>
            <p:cNvSpPr/>
            <p:nvPr/>
          </p:nvSpPr>
          <p:spPr>
            <a:xfrm>
              <a:off x="1468840" y="1501397"/>
              <a:ext cx="108815" cy="310088"/>
            </a:xfrm>
            <a:custGeom>
              <a:avLst/>
              <a:gdLst/>
              <a:ahLst/>
              <a:cxnLst/>
              <a:rect l="l" t="t" r="r" b="b"/>
              <a:pathLst>
                <a:path w="3958" h="11279" extrusionOk="0">
                  <a:moveTo>
                    <a:pt x="0" y="1"/>
                  </a:moveTo>
                  <a:cubicBezTo>
                    <a:pt x="0" y="1"/>
                    <a:pt x="538" y="1555"/>
                    <a:pt x="538" y="2403"/>
                  </a:cubicBezTo>
                  <a:cubicBezTo>
                    <a:pt x="538" y="2403"/>
                    <a:pt x="2714" y="7236"/>
                    <a:pt x="3307" y="11278"/>
                  </a:cubicBezTo>
                  <a:cubicBezTo>
                    <a:pt x="3307" y="11278"/>
                    <a:pt x="3957" y="5767"/>
                    <a:pt x="2714" y="3025"/>
                  </a:cubicBezTo>
                  <a:cubicBezTo>
                    <a:pt x="1442" y="28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0"/>
            <p:cNvSpPr/>
            <p:nvPr/>
          </p:nvSpPr>
          <p:spPr>
            <a:xfrm>
              <a:off x="1560526" y="1600864"/>
              <a:ext cx="61418" cy="220710"/>
            </a:xfrm>
            <a:custGeom>
              <a:avLst/>
              <a:gdLst/>
              <a:ahLst/>
              <a:cxnLst/>
              <a:rect l="l" t="t" r="r" b="b"/>
              <a:pathLst>
                <a:path w="2234" h="8028" extrusionOk="0">
                  <a:moveTo>
                    <a:pt x="1" y="8028"/>
                  </a:moveTo>
                  <a:cubicBezTo>
                    <a:pt x="1" y="8028"/>
                    <a:pt x="2234" y="4636"/>
                    <a:pt x="990" y="1"/>
                  </a:cubicBezTo>
                  <a:cubicBezTo>
                    <a:pt x="990" y="1"/>
                    <a:pt x="1612" y="5569"/>
                    <a:pt x="1" y="80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0"/>
            <p:cNvSpPr/>
            <p:nvPr/>
          </p:nvSpPr>
          <p:spPr>
            <a:xfrm>
              <a:off x="1438544" y="1451692"/>
              <a:ext cx="198166" cy="170179"/>
            </a:xfrm>
            <a:custGeom>
              <a:avLst/>
              <a:gdLst/>
              <a:ahLst/>
              <a:cxnLst/>
              <a:rect l="l" t="t" r="r" b="b"/>
              <a:pathLst>
                <a:path w="7208" h="6190" extrusionOk="0">
                  <a:moveTo>
                    <a:pt x="7208" y="6190"/>
                  </a:moveTo>
                  <a:cubicBezTo>
                    <a:pt x="7208" y="6190"/>
                    <a:pt x="5342" y="2572"/>
                    <a:pt x="3590" y="1441"/>
                  </a:cubicBezTo>
                  <a:cubicBezTo>
                    <a:pt x="1837" y="339"/>
                    <a:pt x="0" y="0"/>
                    <a:pt x="0" y="0"/>
                  </a:cubicBezTo>
                  <a:lnTo>
                    <a:pt x="989" y="876"/>
                  </a:lnTo>
                  <a:cubicBezTo>
                    <a:pt x="989" y="876"/>
                    <a:pt x="4777" y="2205"/>
                    <a:pt x="7208" y="61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0"/>
            <p:cNvSpPr/>
            <p:nvPr/>
          </p:nvSpPr>
          <p:spPr>
            <a:xfrm>
              <a:off x="397309" y="3137836"/>
              <a:ext cx="289084" cy="186537"/>
            </a:xfrm>
            <a:custGeom>
              <a:avLst/>
              <a:gdLst/>
              <a:ahLst/>
              <a:cxnLst/>
              <a:rect l="l" t="t" r="r" b="b"/>
              <a:pathLst>
                <a:path w="10515" h="6785" extrusionOk="0">
                  <a:moveTo>
                    <a:pt x="10515" y="6784"/>
                  </a:moveTo>
                  <a:cubicBezTo>
                    <a:pt x="10515" y="6784"/>
                    <a:pt x="9017" y="3393"/>
                    <a:pt x="6727" y="1697"/>
                  </a:cubicBezTo>
                  <a:cubicBezTo>
                    <a:pt x="4438" y="1"/>
                    <a:pt x="0" y="284"/>
                    <a:pt x="0" y="284"/>
                  </a:cubicBezTo>
                  <a:cubicBezTo>
                    <a:pt x="0" y="284"/>
                    <a:pt x="6134" y="425"/>
                    <a:pt x="10515" y="67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0"/>
            <p:cNvSpPr/>
            <p:nvPr/>
          </p:nvSpPr>
          <p:spPr>
            <a:xfrm>
              <a:off x="704231" y="3029847"/>
              <a:ext cx="82395" cy="281303"/>
            </a:xfrm>
            <a:custGeom>
              <a:avLst/>
              <a:gdLst/>
              <a:ahLst/>
              <a:cxnLst/>
              <a:rect l="l" t="t" r="r" b="b"/>
              <a:pathLst>
                <a:path w="2997" h="10232" extrusionOk="0">
                  <a:moveTo>
                    <a:pt x="1" y="10232"/>
                  </a:moveTo>
                  <a:cubicBezTo>
                    <a:pt x="1" y="10232"/>
                    <a:pt x="1696" y="8366"/>
                    <a:pt x="1838" y="7462"/>
                  </a:cubicBezTo>
                  <a:cubicBezTo>
                    <a:pt x="1951" y="6557"/>
                    <a:pt x="368" y="0"/>
                    <a:pt x="368" y="0"/>
                  </a:cubicBezTo>
                  <a:cubicBezTo>
                    <a:pt x="368" y="0"/>
                    <a:pt x="1753" y="4522"/>
                    <a:pt x="2997" y="79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0"/>
            <p:cNvSpPr/>
            <p:nvPr/>
          </p:nvSpPr>
          <p:spPr>
            <a:xfrm>
              <a:off x="471895" y="3168929"/>
              <a:ext cx="195857" cy="193520"/>
            </a:xfrm>
            <a:custGeom>
              <a:avLst/>
              <a:gdLst/>
              <a:ahLst/>
              <a:cxnLst/>
              <a:rect l="l" t="t" r="r" b="b"/>
              <a:pathLst>
                <a:path w="7124" h="7039" extrusionOk="0">
                  <a:moveTo>
                    <a:pt x="7123" y="7038"/>
                  </a:moveTo>
                  <a:cubicBezTo>
                    <a:pt x="7123" y="7038"/>
                    <a:pt x="6021" y="4268"/>
                    <a:pt x="4579" y="2714"/>
                  </a:cubicBezTo>
                  <a:cubicBezTo>
                    <a:pt x="3138" y="1159"/>
                    <a:pt x="1" y="0"/>
                    <a:pt x="1" y="0"/>
                  </a:cubicBezTo>
                  <a:cubicBezTo>
                    <a:pt x="1" y="0"/>
                    <a:pt x="4523" y="2544"/>
                    <a:pt x="7123" y="70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0"/>
            <p:cNvSpPr/>
            <p:nvPr/>
          </p:nvSpPr>
          <p:spPr>
            <a:xfrm>
              <a:off x="157193" y="3265289"/>
              <a:ext cx="495002" cy="221480"/>
            </a:xfrm>
            <a:custGeom>
              <a:avLst/>
              <a:gdLst/>
              <a:ahLst/>
              <a:cxnLst/>
              <a:rect l="l" t="t" r="r" b="b"/>
              <a:pathLst>
                <a:path w="18005" h="8056" extrusionOk="0">
                  <a:moveTo>
                    <a:pt x="18005" y="7490"/>
                  </a:moveTo>
                  <a:lnTo>
                    <a:pt x="18005" y="7490"/>
                  </a:lnTo>
                  <a:cubicBezTo>
                    <a:pt x="17864" y="7745"/>
                    <a:pt x="17553" y="8055"/>
                    <a:pt x="17553" y="8055"/>
                  </a:cubicBezTo>
                  <a:cubicBezTo>
                    <a:pt x="17553" y="8055"/>
                    <a:pt x="15942" y="3646"/>
                    <a:pt x="9978" y="2544"/>
                  </a:cubicBezTo>
                  <a:cubicBezTo>
                    <a:pt x="4042" y="1470"/>
                    <a:pt x="1442" y="4381"/>
                    <a:pt x="1442" y="4381"/>
                  </a:cubicBezTo>
                  <a:lnTo>
                    <a:pt x="1866" y="5568"/>
                  </a:lnTo>
                  <a:cubicBezTo>
                    <a:pt x="1866" y="5568"/>
                    <a:pt x="764" y="5059"/>
                    <a:pt x="1" y="3675"/>
                  </a:cubicBezTo>
                  <a:lnTo>
                    <a:pt x="1" y="3675"/>
                  </a:lnTo>
                  <a:cubicBezTo>
                    <a:pt x="170" y="3561"/>
                    <a:pt x="3732" y="0"/>
                    <a:pt x="8734" y="0"/>
                  </a:cubicBezTo>
                  <a:cubicBezTo>
                    <a:pt x="11815" y="28"/>
                    <a:pt x="14189" y="1555"/>
                    <a:pt x="14331" y="1668"/>
                  </a:cubicBezTo>
                  <a:cubicBezTo>
                    <a:pt x="14161" y="1583"/>
                    <a:pt x="10854" y="57"/>
                    <a:pt x="7886" y="707"/>
                  </a:cubicBezTo>
                  <a:cubicBezTo>
                    <a:pt x="7886" y="707"/>
                    <a:pt x="11674" y="933"/>
                    <a:pt x="14528" y="3109"/>
                  </a:cubicBezTo>
                  <a:cubicBezTo>
                    <a:pt x="17383" y="5314"/>
                    <a:pt x="18005" y="7490"/>
                    <a:pt x="18005" y="74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0"/>
            <p:cNvSpPr/>
            <p:nvPr/>
          </p:nvSpPr>
          <p:spPr>
            <a:xfrm>
              <a:off x="218583" y="3171266"/>
              <a:ext cx="185739" cy="84732"/>
            </a:xfrm>
            <a:custGeom>
              <a:avLst/>
              <a:gdLst/>
              <a:ahLst/>
              <a:cxnLst/>
              <a:rect l="l" t="t" r="r" b="b"/>
              <a:pathLst>
                <a:path w="6756" h="3082" extrusionOk="0">
                  <a:moveTo>
                    <a:pt x="198" y="1018"/>
                  </a:moveTo>
                  <a:cubicBezTo>
                    <a:pt x="198" y="1018"/>
                    <a:pt x="2799" y="0"/>
                    <a:pt x="6756" y="1244"/>
                  </a:cubicBezTo>
                  <a:cubicBezTo>
                    <a:pt x="6756" y="1244"/>
                    <a:pt x="2092" y="1385"/>
                    <a:pt x="1" y="308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0"/>
            <p:cNvSpPr/>
            <p:nvPr/>
          </p:nvSpPr>
          <p:spPr>
            <a:xfrm>
              <a:off x="278406" y="3145616"/>
              <a:ext cx="118933" cy="22571"/>
            </a:xfrm>
            <a:custGeom>
              <a:avLst/>
              <a:gdLst/>
              <a:ahLst/>
              <a:cxnLst/>
              <a:rect l="l" t="t" r="r" b="b"/>
              <a:pathLst>
                <a:path w="4326" h="821" extrusionOk="0">
                  <a:moveTo>
                    <a:pt x="1" y="820"/>
                  </a:moveTo>
                  <a:cubicBezTo>
                    <a:pt x="1" y="820"/>
                    <a:pt x="2347" y="1"/>
                    <a:pt x="4325" y="1"/>
                  </a:cubicBezTo>
                  <a:lnTo>
                    <a:pt x="425" y="2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0"/>
            <p:cNvSpPr/>
            <p:nvPr/>
          </p:nvSpPr>
          <p:spPr>
            <a:xfrm>
              <a:off x="1886885" y="3082687"/>
              <a:ext cx="102602" cy="233136"/>
            </a:xfrm>
            <a:custGeom>
              <a:avLst/>
              <a:gdLst/>
              <a:ahLst/>
              <a:cxnLst/>
              <a:rect l="l" t="t" r="r" b="b"/>
              <a:pathLst>
                <a:path w="3732" h="8480" extrusionOk="0">
                  <a:moveTo>
                    <a:pt x="1" y="6840"/>
                  </a:moveTo>
                  <a:cubicBezTo>
                    <a:pt x="1" y="6840"/>
                    <a:pt x="1753" y="3024"/>
                    <a:pt x="3731" y="0"/>
                  </a:cubicBezTo>
                  <a:cubicBezTo>
                    <a:pt x="3731" y="0"/>
                    <a:pt x="2205" y="5681"/>
                    <a:pt x="2177" y="6642"/>
                  </a:cubicBezTo>
                  <a:cubicBezTo>
                    <a:pt x="2149" y="7603"/>
                    <a:pt x="2657" y="8479"/>
                    <a:pt x="2657" y="8479"/>
                  </a:cubicBezTo>
                  <a:cubicBezTo>
                    <a:pt x="2657" y="8479"/>
                    <a:pt x="679" y="7066"/>
                    <a:pt x="1" y="6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0"/>
            <p:cNvSpPr/>
            <p:nvPr/>
          </p:nvSpPr>
          <p:spPr>
            <a:xfrm>
              <a:off x="1970818" y="2980114"/>
              <a:ext cx="144556" cy="403315"/>
            </a:xfrm>
            <a:custGeom>
              <a:avLst/>
              <a:gdLst/>
              <a:ahLst/>
              <a:cxnLst/>
              <a:rect l="l" t="t" r="r" b="b"/>
              <a:pathLst>
                <a:path w="5258" h="14670" extrusionOk="0">
                  <a:moveTo>
                    <a:pt x="0" y="14387"/>
                  </a:moveTo>
                  <a:cubicBezTo>
                    <a:pt x="0" y="14387"/>
                    <a:pt x="707" y="13765"/>
                    <a:pt x="2431" y="9978"/>
                  </a:cubicBezTo>
                  <a:cubicBezTo>
                    <a:pt x="4127" y="6218"/>
                    <a:pt x="5257" y="0"/>
                    <a:pt x="5257" y="0"/>
                  </a:cubicBezTo>
                  <a:cubicBezTo>
                    <a:pt x="5257" y="0"/>
                    <a:pt x="5059" y="6303"/>
                    <a:pt x="3674" y="9582"/>
                  </a:cubicBezTo>
                  <a:cubicBezTo>
                    <a:pt x="2289" y="12832"/>
                    <a:pt x="1018" y="14669"/>
                    <a:pt x="1018" y="1466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0"/>
            <p:cNvSpPr/>
            <p:nvPr/>
          </p:nvSpPr>
          <p:spPr>
            <a:xfrm>
              <a:off x="1989458" y="3234195"/>
              <a:ext cx="320947" cy="170206"/>
            </a:xfrm>
            <a:custGeom>
              <a:avLst/>
              <a:gdLst/>
              <a:ahLst/>
              <a:cxnLst/>
              <a:rect l="l" t="t" r="r" b="b"/>
              <a:pathLst>
                <a:path w="11674" h="6191" extrusionOk="0">
                  <a:moveTo>
                    <a:pt x="0" y="6190"/>
                  </a:moveTo>
                  <a:cubicBezTo>
                    <a:pt x="0" y="6190"/>
                    <a:pt x="2262" y="3647"/>
                    <a:pt x="4975" y="2149"/>
                  </a:cubicBezTo>
                  <a:cubicBezTo>
                    <a:pt x="7688" y="651"/>
                    <a:pt x="11674" y="707"/>
                    <a:pt x="11674" y="707"/>
                  </a:cubicBezTo>
                  <a:cubicBezTo>
                    <a:pt x="11674" y="707"/>
                    <a:pt x="8084" y="1"/>
                    <a:pt x="5342" y="1273"/>
                  </a:cubicBezTo>
                  <a:cubicBezTo>
                    <a:pt x="2629" y="2544"/>
                    <a:pt x="340" y="5427"/>
                    <a:pt x="340" y="54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0"/>
            <p:cNvSpPr/>
            <p:nvPr/>
          </p:nvSpPr>
          <p:spPr>
            <a:xfrm>
              <a:off x="1995671" y="3339105"/>
              <a:ext cx="291420" cy="102602"/>
            </a:xfrm>
            <a:custGeom>
              <a:avLst/>
              <a:gdLst/>
              <a:ahLst/>
              <a:cxnLst/>
              <a:rect l="l" t="t" r="r" b="b"/>
              <a:pathLst>
                <a:path w="10600" h="3732" extrusionOk="0">
                  <a:moveTo>
                    <a:pt x="1" y="3449"/>
                  </a:moveTo>
                  <a:cubicBezTo>
                    <a:pt x="1" y="3449"/>
                    <a:pt x="1951" y="1753"/>
                    <a:pt x="4636" y="876"/>
                  </a:cubicBezTo>
                  <a:cubicBezTo>
                    <a:pt x="7293" y="0"/>
                    <a:pt x="10232" y="368"/>
                    <a:pt x="10430" y="876"/>
                  </a:cubicBezTo>
                  <a:cubicBezTo>
                    <a:pt x="10600" y="1385"/>
                    <a:pt x="3477" y="2233"/>
                    <a:pt x="1725" y="2855"/>
                  </a:cubicBezTo>
                  <a:cubicBezTo>
                    <a:pt x="1" y="3449"/>
                    <a:pt x="396" y="3731"/>
                    <a:pt x="396" y="373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0"/>
            <p:cNvSpPr/>
            <p:nvPr/>
          </p:nvSpPr>
          <p:spPr>
            <a:xfrm>
              <a:off x="2039191" y="3378721"/>
              <a:ext cx="448375" cy="174880"/>
            </a:xfrm>
            <a:custGeom>
              <a:avLst/>
              <a:gdLst/>
              <a:ahLst/>
              <a:cxnLst/>
              <a:rect l="l" t="t" r="r" b="b"/>
              <a:pathLst>
                <a:path w="16309" h="6361" extrusionOk="0">
                  <a:moveTo>
                    <a:pt x="16309" y="4862"/>
                  </a:moveTo>
                  <a:lnTo>
                    <a:pt x="16309" y="4862"/>
                  </a:lnTo>
                  <a:cubicBezTo>
                    <a:pt x="16280" y="4919"/>
                    <a:pt x="16280" y="4975"/>
                    <a:pt x="16280" y="5003"/>
                  </a:cubicBezTo>
                  <a:cubicBezTo>
                    <a:pt x="16111" y="5795"/>
                    <a:pt x="13991" y="6332"/>
                    <a:pt x="13850" y="6360"/>
                  </a:cubicBezTo>
                  <a:lnTo>
                    <a:pt x="15235" y="5117"/>
                  </a:lnTo>
                  <a:cubicBezTo>
                    <a:pt x="15235" y="5117"/>
                    <a:pt x="11900" y="1499"/>
                    <a:pt x="8847" y="1301"/>
                  </a:cubicBezTo>
                  <a:cubicBezTo>
                    <a:pt x="5794" y="1131"/>
                    <a:pt x="735" y="3816"/>
                    <a:pt x="735" y="3816"/>
                  </a:cubicBezTo>
                  <a:lnTo>
                    <a:pt x="170" y="4834"/>
                  </a:lnTo>
                  <a:cubicBezTo>
                    <a:pt x="170" y="4834"/>
                    <a:pt x="142" y="4212"/>
                    <a:pt x="0" y="3647"/>
                  </a:cubicBezTo>
                  <a:lnTo>
                    <a:pt x="0" y="3647"/>
                  </a:lnTo>
                  <a:cubicBezTo>
                    <a:pt x="0" y="3647"/>
                    <a:pt x="4720" y="1216"/>
                    <a:pt x="7547" y="594"/>
                  </a:cubicBezTo>
                  <a:cubicBezTo>
                    <a:pt x="10373" y="1"/>
                    <a:pt x="16224" y="4014"/>
                    <a:pt x="16309" y="48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0"/>
            <p:cNvSpPr/>
            <p:nvPr/>
          </p:nvSpPr>
          <p:spPr>
            <a:xfrm>
              <a:off x="1029049" y="2387220"/>
              <a:ext cx="543169" cy="443729"/>
            </a:xfrm>
            <a:custGeom>
              <a:avLst/>
              <a:gdLst/>
              <a:ahLst/>
              <a:cxnLst/>
              <a:rect l="l" t="t" r="r" b="b"/>
              <a:pathLst>
                <a:path w="19757" h="16140" extrusionOk="0">
                  <a:moveTo>
                    <a:pt x="11730" y="15150"/>
                  </a:moveTo>
                  <a:cubicBezTo>
                    <a:pt x="3703" y="16140"/>
                    <a:pt x="0" y="4495"/>
                    <a:pt x="0" y="4495"/>
                  </a:cubicBezTo>
                  <a:lnTo>
                    <a:pt x="0" y="4495"/>
                  </a:lnTo>
                  <a:cubicBezTo>
                    <a:pt x="1498" y="3223"/>
                    <a:pt x="1837" y="2262"/>
                    <a:pt x="1837" y="2262"/>
                  </a:cubicBezTo>
                  <a:lnTo>
                    <a:pt x="2346" y="2064"/>
                  </a:lnTo>
                  <a:cubicBezTo>
                    <a:pt x="2346" y="2064"/>
                    <a:pt x="3985" y="10996"/>
                    <a:pt x="10458" y="10289"/>
                  </a:cubicBezTo>
                  <a:cubicBezTo>
                    <a:pt x="16902" y="9582"/>
                    <a:pt x="16761" y="1386"/>
                    <a:pt x="16761" y="1386"/>
                  </a:cubicBezTo>
                  <a:lnTo>
                    <a:pt x="16393" y="1"/>
                  </a:lnTo>
                  <a:lnTo>
                    <a:pt x="17495" y="736"/>
                  </a:lnTo>
                  <a:lnTo>
                    <a:pt x="17524" y="764"/>
                  </a:lnTo>
                  <a:lnTo>
                    <a:pt x="19672" y="2714"/>
                  </a:lnTo>
                  <a:cubicBezTo>
                    <a:pt x="19672" y="2714"/>
                    <a:pt x="19757" y="14133"/>
                    <a:pt x="11730" y="15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0"/>
            <p:cNvSpPr/>
            <p:nvPr/>
          </p:nvSpPr>
          <p:spPr>
            <a:xfrm>
              <a:off x="2356999" y="3288602"/>
              <a:ext cx="125118" cy="177959"/>
            </a:xfrm>
            <a:custGeom>
              <a:avLst/>
              <a:gdLst/>
              <a:ahLst/>
              <a:cxnLst/>
              <a:rect l="l" t="t" r="r" b="b"/>
              <a:pathLst>
                <a:path w="4551" h="6473" extrusionOk="0">
                  <a:moveTo>
                    <a:pt x="4551" y="6473"/>
                  </a:moveTo>
                  <a:cubicBezTo>
                    <a:pt x="4494" y="6388"/>
                    <a:pt x="3618" y="5257"/>
                    <a:pt x="2827" y="3279"/>
                  </a:cubicBezTo>
                  <a:cubicBezTo>
                    <a:pt x="2035" y="1300"/>
                    <a:pt x="142" y="57"/>
                    <a:pt x="0" y="0"/>
                  </a:cubicBezTo>
                  <a:cubicBezTo>
                    <a:pt x="1159" y="198"/>
                    <a:pt x="3138" y="2374"/>
                    <a:pt x="3364" y="1950"/>
                  </a:cubicBezTo>
                  <a:cubicBezTo>
                    <a:pt x="3562" y="1555"/>
                    <a:pt x="3675" y="283"/>
                    <a:pt x="3675" y="198"/>
                  </a:cubicBezTo>
                  <a:cubicBezTo>
                    <a:pt x="4042" y="1074"/>
                    <a:pt x="3618" y="3137"/>
                    <a:pt x="3929" y="4070"/>
                  </a:cubicBezTo>
                  <a:cubicBezTo>
                    <a:pt x="4099" y="4664"/>
                    <a:pt x="4353" y="5596"/>
                    <a:pt x="4551" y="647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0"/>
            <p:cNvSpPr/>
            <p:nvPr/>
          </p:nvSpPr>
          <p:spPr>
            <a:xfrm>
              <a:off x="321156" y="2753991"/>
              <a:ext cx="305414" cy="374558"/>
            </a:xfrm>
            <a:custGeom>
              <a:avLst/>
              <a:gdLst/>
              <a:ahLst/>
              <a:cxnLst/>
              <a:rect l="l" t="t" r="r" b="b"/>
              <a:pathLst>
                <a:path w="11109" h="13624" extrusionOk="0">
                  <a:moveTo>
                    <a:pt x="0" y="13624"/>
                  </a:moveTo>
                  <a:cubicBezTo>
                    <a:pt x="0" y="13624"/>
                    <a:pt x="3081" y="11221"/>
                    <a:pt x="5144" y="9186"/>
                  </a:cubicBezTo>
                  <a:cubicBezTo>
                    <a:pt x="7208" y="7151"/>
                    <a:pt x="11108" y="0"/>
                    <a:pt x="11108" y="0"/>
                  </a:cubicBezTo>
                  <a:cubicBezTo>
                    <a:pt x="11108" y="0"/>
                    <a:pt x="3562" y="10345"/>
                    <a:pt x="0" y="1362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0"/>
            <p:cNvSpPr/>
            <p:nvPr/>
          </p:nvSpPr>
          <p:spPr>
            <a:xfrm>
              <a:off x="824673" y="2468046"/>
              <a:ext cx="1004768" cy="1777912"/>
            </a:xfrm>
            <a:custGeom>
              <a:avLst/>
              <a:gdLst/>
              <a:ahLst/>
              <a:cxnLst/>
              <a:rect l="l" t="t" r="r" b="b"/>
              <a:pathLst>
                <a:path w="36547" h="64669" extrusionOk="0">
                  <a:moveTo>
                    <a:pt x="30356" y="52882"/>
                  </a:moveTo>
                  <a:lnTo>
                    <a:pt x="31232" y="64668"/>
                  </a:lnTo>
                  <a:lnTo>
                    <a:pt x="5116" y="64668"/>
                  </a:lnTo>
                  <a:lnTo>
                    <a:pt x="6671" y="55907"/>
                  </a:lnTo>
                  <a:lnTo>
                    <a:pt x="1" y="38100"/>
                  </a:lnTo>
                  <a:cubicBezTo>
                    <a:pt x="1" y="38100"/>
                    <a:pt x="425" y="25155"/>
                    <a:pt x="905" y="20463"/>
                  </a:cubicBezTo>
                  <a:cubicBezTo>
                    <a:pt x="1414" y="15800"/>
                    <a:pt x="3844" y="3109"/>
                    <a:pt x="3844" y="3109"/>
                  </a:cubicBezTo>
                  <a:cubicBezTo>
                    <a:pt x="4805" y="2714"/>
                    <a:pt x="5116" y="2403"/>
                    <a:pt x="5173" y="2346"/>
                  </a:cubicBezTo>
                  <a:cubicBezTo>
                    <a:pt x="5173" y="2346"/>
                    <a:pt x="5173" y="2346"/>
                    <a:pt x="5173" y="2346"/>
                  </a:cubicBezTo>
                  <a:lnTo>
                    <a:pt x="6388" y="2346"/>
                  </a:lnTo>
                  <a:lnTo>
                    <a:pt x="5766" y="2742"/>
                  </a:lnTo>
                  <a:cubicBezTo>
                    <a:pt x="1075" y="21566"/>
                    <a:pt x="3166" y="26597"/>
                    <a:pt x="3166" y="26597"/>
                  </a:cubicBezTo>
                  <a:cubicBezTo>
                    <a:pt x="3166" y="26597"/>
                    <a:pt x="10515" y="31910"/>
                    <a:pt x="15376" y="32023"/>
                  </a:cubicBezTo>
                  <a:cubicBezTo>
                    <a:pt x="20209" y="32137"/>
                    <a:pt x="32080" y="27445"/>
                    <a:pt x="32080" y="27445"/>
                  </a:cubicBezTo>
                  <a:cubicBezTo>
                    <a:pt x="33917" y="16422"/>
                    <a:pt x="28604" y="820"/>
                    <a:pt x="28604" y="820"/>
                  </a:cubicBezTo>
                  <a:lnTo>
                    <a:pt x="27897" y="340"/>
                  </a:lnTo>
                  <a:lnTo>
                    <a:pt x="28886" y="0"/>
                  </a:lnTo>
                  <a:cubicBezTo>
                    <a:pt x="29537" y="763"/>
                    <a:pt x="30356" y="961"/>
                    <a:pt x="30356" y="961"/>
                  </a:cubicBezTo>
                  <a:cubicBezTo>
                    <a:pt x="30356" y="961"/>
                    <a:pt x="33098" y="11080"/>
                    <a:pt x="34341" y="17213"/>
                  </a:cubicBezTo>
                  <a:cubicBezTo>
                    <a:pt x="35585" y="23375"/>
                    <a:pt x="36546" y="37054"/>
                    <a:pt x="36546" y="37054"/>
                  </a:cubicBezTo>
                  <a:cubicBezTo>
                    <a:pt x="33889" y="44657"/>
                    <a:pt x="30356" y="52882"/>
                    <a:pt x="30356" y="528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0"/>
            <p:cNvSpPr/>
            <p:nvPr/>
          </p:nvSpPr>
          <p:spPr>
            <a:xfrm>
              <a:off x="1022809" y="3222539"/>
              <a:ext cx="683848" cy="131359"/>
            </a:xfrm>
            <a:custGeom>
              <a:avLst/>
              <a:gdLst/>
              <a:ahLst/>
              <a:cxnLst/>
              <a:rect l="l" t="t" r="r" b="b"/>
              <a:pathLst>
                <a:path w="24874" h="4778" extrusionOk="0">
                  <a:moveTo>
                    <a:pt x="24873" y="1"/>
                  </a:moveTo>
                  <a:cubicBezTo>
                    <a:pt x="24873" y="1"/>
                    <a:pt x="13850" y="2601"/>
                    <a:pt x="9554" y="2968"/>
                  </a:cubicBezTo>
                  <a:cubicBezTo>
                    <a:pt x="5230" y="3336"/>
                    <a:pt x="1" y="1697"/>
                    <a:pt x="1" y="1697"/>
                  </a:cubicBezTo>
                  <a:cubicBezTo>
                    <a:pt x="1" y="1697"/>
                    <a:pt x="4919" y="4777"/>
                    <a:pt x="8989" y="4579"/>
                  </a:cubicBezTo>
                  <a:cubicBezTo>
                    <a:pt x="13059" y="4382"/>
                    <a:pt x="24873" y="1"/>
                    <a:pt x="24873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0"/>
            <p:cNvSpPr/>
            <p:nvPr/>
          </p:nvSpPr>
          <p:spPr>
            <a:xfrm>
              <a:off x="824673" y="3501501"/>
              <a:ext cx="704825" cy="530743"/>
            </a:xfrm>
            <a:custGeom>
              <a:avLst/>
              <a:gdLst/>
              <a:ahLst/>
              <a:cxnLst/>
              <a:rect l="l" t="t" r="r" b="b"/>
              <a:pathLst>
                <a:path w="25637" h="19305" extrusionOk="0">
                  <a:moveTo>
                    <a:pt x="1" y="509"/>
                  </a:moveTo>
                  <a:cubicBezTo>
                    <a:pt x="1" y="509"/>
                    <a:pt x="3618" y="9497"/>
                    <a:pt x="4636" y="11165"/>
                  </a:cubicBezTo>
                  <a:cubicBezTo>
                    <a:pt x="4636" y="11165"/>
                    <a:pt x="2346" y="679"/>
                    <a:pt x="2940" y="509"/>
                  </a:cubicBezTo>
                  <a:cubicBezTo>
                    <a:pt x="4636" y="0"/>
                    <a:pt x="9893" y="10910"/>
                    <a:pt x="11843" y="15376"/>
                  </a:cubicBezTo>
                  <a:cubicBezTo>
                    <a:pt x="11843" y="15376"/>
                    <a:pt x="14415" y="17863"/>
                    <a:pt x="17298" y="18372"/>
                  </a:cubicBezTo>
                  <a:cubicBezTo>
                    <a:pt x="20181" y="18881"/>
                    <a:pt x="25636" y="18372"/>
                    <a:pt x="25636" y="18372"/>
                  </a:cubicBezTo>
                  <a:cubicBezTo>
                    <a:pt x="25636" y="18372"/>
                    <a:pt x="17609" y="19305"/>
                    <a:pt x="14020" y="18881"/>
                  </a:cubicBezTo>
                  <a:cubicBezTo>
                    <a:pt x="10458" y="18429"/>
                    <a:pt x="6671" y="18316"/>
                    <a:pt x="6671" y="1831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0"/>
            <p:cNvSpPr/>
            <p:nvPr/>
          </p:nvSpPr>
          <p:spPr>
            <a:xfrm>
              <a:off x="1529460" y="3473514"/>
              <a:ext cx="277427" cy="533107"/>
            </a:xfrm>
            <a:custGeom>
              <a:avLst/>
              <a:gdLst/>
              <a:ahLst/>
              <a:cxnLst/>
              <a:rect l="l" t="t" r="r" b="b"/>
              <a:pathLst>
                <a:path w="10091" h="19391" extrusionOk="0">
                  <a:moveTo>
                    <a:pt x="10090" y="1"/>
                  </a:moveTo>
                  <a:cubicBezTo>
                    <a:pt x="10090" y="1"/>
                    <a:pt x="3533" y="8480"/>
                    <a:pt x="2261" y="11617"/>
                  </a:cubicBezTo>
                  <a:cubicBezTo>
                    <a:pt x="989" y="14755"/>
                    <a:pt x="0" y="19390"/>
                    <a:pt x="0" y="19390"/>
                  </a:cubicBezTo>
                  <a:lnTo>
                    <a:pt x="4635" y="17892"/>
                  </a:lnTo>
                  <a:cubicBezTo>
                    <a:pt x="4635" y="17892"/>
                    <a:pt x="9129" y="5117"/>
                    <a:pt x="1009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0"/>
            <p:cNvSpPr/>
            <p:nvPr/>
          </p:nvSpPr>
          <p:spPr>
            <a:xfrm>
              <a:off x="1498367" y="3466531"/>
              <a:ext cx="208283" cy="457723"/>
            </a:xfrm>
            <a:custGeom>
              <a:avLst/>
              <a:gdLst/>
              <a:ahLst/>
              <a:cxnLst/>
              <a:rect l="l" t="t" r="r" b="b"/>
              <a:pathLst>
                <a:path w="7576" h="16649" extrusionOk="0">
                  <a:moveTo>
                    <a:pt x="1" y="16648"/>
                  </a:moveTo>
                  <a:cubicBezTo>
                    <a:pt x="1" y="16648"/>
                    <a:pt x="4834" y="8056"/>
                    <a:pt x="6162" y="4466"/>
                  </a:cubicBezTo>
                  <a:cubicBezTo>
                    <a:pt x="7519" y="905"/>
                    <a:pt x="7575" y="1"/>
                    <a:pt x="7575" y="1"/>
                  </a:cubicBezTo>
                  <a:cubicBezTo>
                    <a:pt x="7575" y="1"/>
                    <a:pt x="820" y="11758"/>
                    <a:pt x="1" y="1664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0"/>
            <p:cNvSpPr/>
            <p:nvPr/>
          </p:nvSpPr>
          <p:spPr>
            <a:xfrm>
              <a:off x="1043813" y="3414461"/>
              <a:ext cx="586690" cy="113489"/>
            </a:xfrm>
            <a:custGeom>
              <a:avLst/>
              <a:gdLst/>
              <a:ahLst/>
              <a:cxnLst/>
              <a:rect l="l" t="t" r="r" b="b"/>
              <a:pathLst>
                <a:path w="21340" h="4128" extrusionOk="0">
                  <a:moveTo>
                    <a:pt x="0" y="1640"/>
                  </a:moveTo>
                  <a:cubicBezTo>
                    <a:pt x="0" y="1640"/>
                    <a:pt x="4748" y="3195"/>
                    <a:pt x="7575" y="3647"/>
                  </a:cubicBezTo>
                  <a:cubicBezTo>
                    <a:pt x="10373" y="4127"/>
                    <a:pt x="21339" y="1"/>
                    <a:pt x="21339" y="1"/>
                  </a:cubicBezTo>
                  <a:cubicBezTo>
                    <a:pt x="21339" y="1"/>
                    <a:pt x="12380" y="2262"/>
                    <a:pt x="0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0"/>
            <p:cNvSpPr/>
            <p:nvPr/>
          </p:nvSpPr>
          <p:spPr>
            <a:xfrm>
              <a:off x="743874" y="4127028"/>
              <a:ext cx="320150" cy="142988"/>
            </a:xfrm>
            <a:custGeom>
              <a:avLst/>
              <a:gdLst/>
              <a:ahLst/>
              <a:cxnLst/>
              <a:rect l="l" t="t" r="r" b="b"/>
              <a:pathLst>
                <a:path w="11645" h="5201" extrusionOk="0">
                  <a:moveTo>
                    <a:pt x="11645" y="5201"/>
                  </a:moveTo>
                  <a:lnTo>
                    <a:pt x="10910" y="0"/>
                  </a:lnTo>
                  <a:lnTo>
                    <a:pt x="0" y="0"/>
                  </a:lnTo>
                  <a:lnTo>
                    <a:pt x="254" y="45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0"/>
            <p:cNvSpPr/>
            <p:nvPr/>
          </p:nvSpPr>
          <p:spPr>
            <a:xfrm>
              <a:off x="1043813" y="4117681"/>
              <a:ext cx="383878" cy="152336"/>
            </a:xfrm>
            <a:custGeom>
              <a:avLst/>
              <a:gdLst/>
              <a:ahLst/>
              <a:cxnLst/>
              <a:rect l="l" t="t" r="r" b="b"/>
              <a:pathLst>
                <a:path w="13963" h="5541" extrusionOk="0">
                  <a:moveTo>
                    <a:pt x="0" y="340"/>
                  </a:moveTo>
                  <a:lnTo>
                    <a:pt x="13962" y="1"/>
                  </a:lnTo>
                  <a:lnTo>
                    <a:pt x="13962" y="5541"/>
                  </a:lnTo>
                  <a:lnTo>
                    <a:pt x="735" y="55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0"/>
            <p:cNvSpPr/>
            <p:nvPr/>
          </p:nvSpPr>
          <p:spPr>
            <a:xfrm>
              <a:off x="1043813" y="3459548"/>
              <a:ext cx="328700" cy="460032"/>
            </a:xfrm>
            <a:custGeom>
              <a:avLst/>
              <a:gdLst/>
              <a:ahLst/>
              <a:cxnLst/>
              <a:rect l="l" t="t" r="r" b="b"/>
              <a:pathLst>
                <a:path w="11956" h="16733" extrusionOk="0">
                  <a:moveTo>
                    <a:pt x="0" y="0"/>
                  </a:moveTo>
                  <a:cubicBezTo>
                    <a:pt x="0" y="0"/>
                    <a:pt x="5285" y="1979"/>
                    <a:pt x="7066" y="2318"/>
                  </a:cubicBezTo>
                  <a:cubicBezTo>
                    <a:pt x="8847" y="2657"/>
                    <a:pt x="11956" y="15065"/>
                    <a:pt x="11956" y="15065"/>
                  </a:cubicBezTo>
                  <a:lnTo>
                    <a:pt x="11673" y="16733"/>
                  </a:lnTo>
                  <a:cubicBezTo>
                    <a:pt x="11673" y="16733"/>
                    <a:pt x="6953" y="15574"/>
                    <a:pt x="4522" y="13765"/>
                  </a:cubicBezTo>
                  <a:cubicBezTo>
                    <a:pt x="2092" y="11984"/>
                    <a:pt x="170" y="2346"/>
                    <a:pt x="170" y="234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0"/>
            <p:cNvSpPr/>
            <p:nvPr/>
          </p:nvSpPr>
          <p:spPr>
            <a:xfrm>
              <a:off x="1043813" y="3414461"/>
              <a:ext cx="586690" cy="109613"/>
            </a:xfrm>
            <a:custGeom>
              <a:avLst/>
              <a:gdLst/>
              <a:ahLst/>
              <a:cxnLst/>
              <a:rect l="l" t="t" r="r" b="b"/>
              <a:pathLst>
                <a:path w="21340" h="3987" extrusionOk="0">
                  <a:moveTo>
                    <a:pt x="0" y="1640"/>
                  </a:moveTo>
                  <a:cubicBezTo>
                    <a:pt x="0" y="1640"/>
                    <a:pt x="6077" y="3703"/>
                    <a:pt x="8931" y="3562"/>
                  </a:cubicBezTo>
                  <a:cubicBezTo>
                    <a:pt x="12125" y="3364"/>
                    <a:pt x="21339" y="1"/>
                    <a:pt x="21339" y="1"/>
                  </a:cubicBezTo>
                  <a:cubicBezTo>
                    <a:pt x="21339" y="1"/>
                    <a:pt x="11136" y="3986"/>
                    <a:pt x="8055" y="3901"/>
                  </a:cubicBezTo>
                  <a:cubicBezTo>
                    <a:pt x="5003" y="3788"/>
                    <a:pt x="0" y="1640"/>
                    <a:pt x="0" y="1640"/>
                  </a:cubicBez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0"/>
            <p:cNvSpPr/>
            <p:nvPr/>
          </p:nvSpPr>
          <p:spPr>
            <a:xfrm>
              <a:off x="196040" y="3291709"/>
              <a:ext cx="1139977" cy="927047"/>
            </a:xfrm>
            <a:custGeom>
              <a:avLst/>
              <a:gdLst/>
              <a:ahLst/>
              <a:cxnLst/>
              <a:rect l="l" t="t" r="r" b="b"/>
              <a:pathLst>
                <a:path w="41465" h="33720" extrusionOk="0">
                  <a:moveTo>
                    <a:pt x="41464" y="29310"/>
                  </a:moveTo>
                  <a:cubicBezTo>
                    <a:pt x="41464" y="29310"/>
                    <a:pt x="40447" y="30412"/>
                    <a:pt x="39458" y="29706"/>
                  </a:cubicBezTo>
                  <a:cubicBezTo>
                    <a:pt x="38751" y="29169"/>
                    <a:pt x="37790" y="26823"/>
                    <a:pt x="37790" y="26823"/>
                  </a:cubicBezTo>
                  <a:lnTo>
                    <a:pt x="36603" y="26116"/>
                  </a:lnTo>
                  <a:cubicBezTo>
                    <a:pt x="36857" y="26540"/>
                    <a:pt x="37451" y="27529"/>
                    <a:pt x="37507" y="27671"/>
                  </a:cubicBezTo>
                  <a:lnTo>
                    <a:pt x="37564" y="27755"/>
                  </a:lnTo>
                  <a:cubicBezTo>
                    <a:pt x="38044" y="29932"/>
                    <a:pt x="37592" y="32786"/>
                    <a:pt x="37592" y="32786"/>
                  </a:cubicBezTo>
                  <a:cubicBezTo>
                    <a:pt x="36518" y="33719"/>
                    <a:pt x="35529" y="33126"/>
                    <a:pt x="35529" y="33126"/>
                  </a:cubicBezTo>
                  <a:lnTo>
                    <a:pt x="35359" y="32730"/>
                  </a:lnTo>
                  <a:cubicBezTo>
                    <a:pt x="35246" y="33013"/>
                    <a:pt x="34003" y="33210"/>
                    <a:pt x="33522" y="33097"/>
                  </a:cubicBezTo>
                  <a:cubicBezTo>
                    <a:pt x="33013" y="32956"/>
                    <a:pt x="32561" y="31910"/>
                    <a:pt x="32561" y="31910"/>
                  </a:cubicBezTo>
                  <a:lnTo>
                    <a:pt x="31289" y="31910"/>
                  </a:lnTo>
                  <a:cubicBezTo>
                    <a:pt x="29509" y="31062"/>
                    <a:pt x="29141" y="29480"/>
                    <a:pt x="29141" y="29480"/>
                  </a:cubicBezTo>
                  <a:lnTo>
                    <a:pt x="27615" y="28321"/>
                  </a:lnTo>
                  <a:cubicBezTo>
                    <a:pt x="25834" y="28179"/>
                    <a:pt x="22103" y="27162"/>
                    <a:pt x="20521" y="26455"/>
                  </a:cubicBezTo>
                  <a:cubicBezTo>
                    <a:pt x="20521" y="26455"/>
                    <a:pt x="20492" y="26427"/>
                    <a:pt x="20492" y="26427"/>
                  </a:cubicBezTo>
                  <a:cubicBezTo>
                    <a:pt x="20181" y="26286"/>
                    <a:pt x="19955" y="26173"/>
                    <a:pt x="19842" y="26060"/>
                  </a:cubicBezTo>
                  <a:cubicBezTo>
                    <a:pt x="19220" y="25438"/>
                    <a:pt x="12522" y="20803"/>
                    <a:pt x="6869" y="14471"/>
                  </a:cubicBezTo>
                  <a:cubicBezTo>
                    <a:pt x="1866" y="8847"/>
                    <a:pt x="312" y="4353"/>
                    <a:pt x="29" y="3420"/>
                  </a:cubicBezTo>
                  <a:lnTo>
                    <a:pt x="29" y="3420"/>
                  </a:lnTo>
                  <a:cubicBezTo>
                    <a:pt x="1" y="3307"/>
                    <a:pt x="1" y="3251"/>
                    <a:pt x="1" y="3251"/>
                  </a:cubicBezTo>
                  <a:cubicBezTo>
                    <a:pt x="3506" y="0"/>
                    <a:pt x="7717" y="509"/>
                    <a:pt x="11787" y="2374"/>
                  </a:cubicBezTo>
                  <a:cubicBezTo>
                    <a:pt x="12691" y="2798"/>
                    <a:pt x="13483" y="3392"/>
                    <a:pt x="14133" y="4098"/>
                  </a:cubicBezTo>
                  <a:cubicBezTo>
                    <a:pt x="14840" y="4862"/>
                    <a:pt x="15405" y="5710"/>
                    <a:pt x="15885" y="6614"/>
                  </a:cubicBezTo>
                  <a:cubicBezTo>
                    <a:pt x="17016" y="8706"/>
                    <a:pt x="17609" y="10967"/>
                    <a:pt x="17977" y="12267"/>
                  </a:cubicBezTo>
                  <a:cubicBezTo>
                    <a:pt x="18260" y="13313"/>
                    <a:pt x="18910" y="14952"/>
                    <a:pt x="19616" y="16535"/>
                  </a:cubicBezTo>
                  <a:cubicBezTo>
                    <a:pt x="19616" y="16563"/>
                    <a:pt x="19616" y="16563"/>
                    <a:pt x="19616" y="16563"/>
                  </a:cubicBezTo>
                  <a:cubicBezTo>
                    <a:pt x="20605" y="18683"/>
                    <a:pt x="21708" y="20689"/>
                    <a:pt x="22330" y="20803"/>
                  </a:cubicBezTo>
                  <a:cubicBezTo>
                    <a:pt x="23404" y="21000"/>
                    <a:pt x="33409" y="19757"/>
                    <a:pt x="33946" y="19898"/>
                  </a:cubicBezTo>
                  <a:cubicBezTo>
                    <a:pt x="34483" y="20039"/>
                    <a:pt x="35161" y="21085"/>
                    <a:pt x="36716" y="22216"/>
                  </a:cubicBezTo>
                  <a:cubicBezTo>
                    <a:pt x="38270" y="23346"/>
                    <a:pt x="40249" y="24731"/>
                    <a:pt x="40249" y="24731"/>
                  </a:cubicBezTo>
                  <a:cubicBezTo>
                    <a:pt x="40871" y="26116"/>
                    <a:pt x="41464" y="29310"/>
                    <a:pt x="41464" y="293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0"/>
            <p:cNvSpPr/>
            <p:nvPr/>
          </p:nvSpPr>
          <p:spPr>
            <a:xfrm>
              <a:off x="1597833" y="3412921"/>
              <a:ext cx="860213" cy="791069"/>
            </a:xfrm>
            <a:custGeom>
              <a:avLst/>
              <a:gdLst/>
              <a:ahLst/>
              <a:cxnLst/>
              <a:rect l="l" t="t" r="r" b="b"/>
              <a:pathLst>
                <a:path w="31289" h="28774" extrusionOk="0">
                  <a:moveTo>
                    <a:pt x="31289" y="3873"/>
                  </a:moveTo>
                  <a:lnTo>
                    <a:pt x="30554" y="4523"/>
                  </a:lnTo>
                  <a:cubicBezTo>
                    <a:pt x="29056" y="5879"/>
                    <a:pt x="25636" y="8988"/>
                    <a:pt x="23007" y="11136"/>
                  </a:cubicBezTo>
                  <a:cubicBezTo>
                    <a:pt x="19559" y="13935"/>
                    <a:pt x="12974" y="18768"/>
                    <a:pt x="12974" y="18768"/>
                  </a:cubicBezTo>
                  <a:cubicBezTo>
                    <a:pt x="12974" y="18768"/>
                    <a:pt x="12691" y="19813"/>
                    <a:pt x="12465" y="22555"/>
                  </a:cubicBezTo>
                  <a:cubicBezTo>
                    <a:pt x="12239" y="24986"/>
                    <a:pt x="11843" y="27303"/>
                    <a:pt x="11419" y="27869"/>
                  </a:cubicBezTo>
                  <a:lnTo>
                    <a:pt x="11419" y="27869"/>
                  </a:lnTo>
                  <a:cubicBezTo>
                    <a:pt x="11363" y="27925"/>
                    <a:pt x="11278" y="27982"/>
                    <a:pt x="11221" y="27982"/>
                  </a:cubicBezTo>
                  <a:cubicBezTo>
                    <a:pt x="10741" y="28038"/>
                    <a:pt x="9836" y="28321"/>
                    <a:pt x="9271" y="28491"/>
                  </a:cubicBezTo>
                  <a:cubicBezTo>
                    <a:pt x="8677" y="28660"/>
                    <a:pt x="7971" y="28519"/>
                    <a:pt x="7603" y="28519"/>
                  </a:cubicBezTo>
                  <a:cubicBezTo>
                    <a:pt x="7208" y="28519"/>
                    <a:pt x="6529" y="28773"/>
                    <a:pt x="6105" y="28745"/>
                  </a:cubicBezTo>
                  <a:cubicBezTo>
                    <a:pt x="5681" y="28688"/>
                    <a:pt x="5201" y="28491"/>
                    <a:pt x="4749" y="28349"/>
                  </a:cubicBezTo>
                  <a:cubicBezTo>
                    <a:pt x="4296" y="28236"/>
                    <a:pt x="3703" y="28349"/>
                    <a:pt x="3222" y="28349"/>
                  </a:cubicBezTo>
                  <a:cubicBezTo>
                    <a:pt x="2770" y="28349"/>
                    <a:pt x="877" y="28208"/>
                    <a:pt x="877" y="28208"/>
                  </a:cubicBezTo>
                  <a:cubicBezTo>
                    <a:pt x="29" y="26993"/>
                    <a:pt x="0" y="24336"/>
                    <a:pt x="0" y="24336"/>
                  </a:cubicBezTo>
                  <a:lnTo>
                    <a:pt x="2148" y="23742"/>
                  </a:lnTo>
                  <a:lnTo>
                    <a:pt x="2459" y="19559"/>
                  </a:lnTo>
                  <a:lnTo>
                    <a:pt x="650" y="19870"/>
                  </a:lnTo>
                  <a:cubicBezTo>
                    <a:pt x="650" y="19870"/>
                    <a:pt x="1329" y="17750"/>
                    <a:pt x="1809" y="16676"/>
                  </a:cubicBezTo>
                  <a:cubicBezTo>
                    <a:pt x="1951" y="16365"/>
                    <a:pt x="2092" y="16111"/>
                    <a:pt x="2148" y="16054"/>
                  </a:cubicBezTo>
                  <a:cubicBezTo>
                    <a:pt x="2544" y="15772"/>
                    <a:pt x="7547" y="15376"/>
                    <a:pt x="8338" y="15009"/>
                  </a:cubicBezTo>
                  <a:cubicBezTo>
                    <a:pt x="8338" y="15009"/>
                    <a:pt x="8338" y="15009"/>
                    <a:pt x="8367" y="15009"/>
                  </a:cubicBezTo>
                  <a:cubicBezTo>
                    <a:pt x="8423" y="14980"/>
                    <a:pt x="8508" y="14924"/>
                    <a:pt x="8593" y="14867"/>
                  </a:cubicBezTo>
                  <a:cubicBezTo>
                    <a:pt x="9695" y="14076"/>
                    <a:pt x="12747" y="10882"/>
                    <a:pt x="14274" y="7490"/>
                  </a:cubicBezTo>
                  <a:cubicBezTo>
                    <a:pt x="15433" y="4834"/>
                    <a:pt x="16789" y="2572"/>
                    <a:pt x="16789" y="2572"/>
                  </a:cubicBezTo>
                  <a:cubicBezTo>
                    <a:pt x="16789" y="2572"/>
                    <a:pt x="16789" y="2572"/>
                    <a:pt x="16789" y="2544"/>
                  </a:cubicBezTo>
                  <a:cubicBezTo>
                    <a:pt x="16902" y="2488"/>
                    <a:pt x="17722" y="2007"/>
                    <a:pt x="18909" y="1470"/>
                  </a:cubicBezTo>
                  <a:cubicBezTo>
                    <a:pt x="20435" y="820"/>
                    <a:pt x="22527" y="85"/>
                    <a:pt x="24505" y="57"/>
                  </a:cubicBezTo>
                  <a:cubicBezTo>
                    <a:pt x="28151" y="0"/>
                    <a:pt x="31289" y="3873"/>
                    <a:pt x="31289" y="3873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0"/>
            <p:cNvSpPr/>
            <p:nvPr/>
          </p:nvSpPr>
          <p:spPr>
            <a:xfrm>
              <a:off x="196040" y="3381058"/>
              <a:ext cx="101062" cy="197396"/>
            </a:xfrm>
            <a:custGeom>
              <a:avLst/>
              <a:gdLst/>
              <a:ahLst/>
              <a:cxnLst/>
              <a:rect l="l" t="t" r="r" b="b"/>
              <a:pathLst>
                <a:path w="3676" h="7180" extrusionOk="0">
                  <a:moveTo>
                    <a:pt x="1" y="1"/>
                  </a:moveTo>
                  <a:cubicBezTo>
                    <a:pt x="1" y="1"/>
                    <a:pt x="1895" y="1442"/>
                    <a:pt x="2516" y="3166"/>
                  </a:cubicBezTo>
                  <a:cubicBezTo>
                    <a:pt x="3138" y="4890"/>
                    <a:pt x="3675" y="7180"/>
                    <a:pt x="3675" y="7180"/>
                  </a:cubicBezTo>
                  <a:cubicBezTo>
                    <a:pt x="3675" y="7180"/>
                    <a:pt x="792" y="31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0"/>
            <p:cNvSpPr/>
            <p:nvPr/>
          </p:nvSpPr>
          <p:spPr>
            <a:xfrm>
              <a:off x="760177" y="3980935"/>
              <a:ext cx="481806" cy="237810"/>
            </a:xfrm>
            <a:custGeom>
              <a:avLst/>
              <a:gdLst/>
              <a:ahLst/>
              <a:cxnLst/>
              <a:rect l="l" t="t" r="r" b="b"/>
              <a:pathLst>
                <a:path w="17525" h="8650" extrusionOk="0">
                  <a:moveTo>
                    <a:pt x="17044" y="2685"/>
                  </a:moveTo>
                  <a:cubicBezTo>
                    <a:pt x="17524" y="4862"/>
                    <a:pt x="17072" y="7716"/>
                    <a:pt x="17072" y="7716"/>
                  </a:cubicBezTo>
                  <a:cubicBezTo>
                    <a:pt x="15998" y="8649"/>
                    <a:pt x="15009" y="8056"/>
                    <a:pt x="15009" y="8056"/>
                  </a:cubicBezTo>
                  <a:lnTo>
                    <a:pt x="14839" y="7660"/>
                  </a:lnTo>
                  <a:cubicBezTo>
                    <a:pt x="14726" y="7943"/>
                    <a:pt x="13483" y="8140"/>
                    <a:pt x="13002" y="8027"/>
                  </a:cubicBezTo>
                  <a:cubicBezTo>
                    <a:pt x="12493" y="7886"/>
                    <a:pt x="12041" y="6840"/>
                    <a:pt x="12041" y="6840"/>
                  </a:cubicBezTo>
                  <a:lnTo>
                    <a:pt x="10769" y="6840"/>
                  </a:lnTo>
                  <a:cubicBezTo>
                    <a:pt x="8989" y="6021"/>
                    <a:pt x="8621" y="4410"/>
                    <a:pt x="8621" y="4410"/>
                  </a:cubicBezTo>
                  <a:lnTo>
                    <a:pt x="7095" y="3251"/>
                  </a:lnTo>
                  <a:cubicBezTo>
                    <a:pt x="5314" y="3109"/>
                    <a:pt x="1583" y="2092"/>
                    <a:pt x="1" y="1385"/>
                  </a:cubicBezTo>
                  <a:cubicBezTo>
                    <a:pt x="453" y="1527"/>
                    <a:pt x="4184" y="2714"/>
                    <a:pt x="6614" y="2770"/>
                  </a:cubicBezTo>
                  <a:lnTo>
                    <a:pt x="6332" y="2544"/>
                  </a:lnTo>
                  <a:lnTo>
                    <a:pt x="8763" y="4127"/>
                  </a:lnTo>
                  <a:cubicBezTo>
                    <a:pt x="8763" y="4127"/>
                    <a:pt x="9921" y="4127"/>
                    <a:pt x="11024" y="3788"/>
                  </a:cubicBezTo>
                  <a:lnTo>
                    <a:pt x="9045" y="1103"/>
                  </a:lnTo>
                  <a:lnTo>
                    <a:pt x="11617" y="4099"/>
                  </a:lnTo>
                  <a:cubicBezTo>
                    <a:pt x="11617" y="4099"/>
                    <a:pt x="13257" y="4099"/>
                    <a:pt x="13935" y="3392"/>
                  </a:cubicBezTo>
                  <a:lnTo>
                    <a:pt x="11758" y="0"/>
                  </a:lnTo>
                  <a:lnTo>
                    <a:pt x="14528" y="3025"/>
                  </a:lnTo>
                  <a:cubicBezTo>
                    <a:pt x="14528" y="3025"/>
                    <a:pt x="16366" y="2996"/>
                    <a:pt x="16987" y="2601"/>
                  </a:cubicBezTo>
                  <a:cubicBezTo>
                    <a:pt x="16987" y="2601"/>
                    <a:pt x="16987" y="2601"/>
                    <a:pt x="16987" y="2601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0"/>
            <p:cNvSpPr/>
            <p:nvPr/>
          </p:nvSpPr>
          <p:spPr>
            <a:xfrm>
              <a:off x="1597833" y="3871379"/>
              <a:ext cx="313964" cy="332604"/>
            </a:xfrm>
            <a:custGeom>
              <a:avLst/>
              <a:gdLst/>
              <a:ahLst/>
              <a:cxnLst/>
              <a:rect l="l" t="t" r="r" b="b"/>
              <a:pathLst>
                <a:path w="11420" h="12098" extrusionOk="0">
                  <a:moveTo>
                    <a:pt x="11419" y="11193"/>
                  </a:moveTo>
                  <a:cubicBezTo>
                    <a:pt x="11363" y="11249"/>
                    <a:pt x="11278" y="11306"/>
                    <a:pt x="11221" y="11306"/>
                  </a:cubicBezTo>
                  <a:cubicBezTo>
                    <a:pt x="10741" y="11362"/>
                    <a:pt x="9836" y="11645"/>
                    <a:pt x="9271" y="11815"/>
                  </a:cubicBezTo>
                  <a:cubicBezTo>
                    <a:pt x="8677" y="11984"/>
                    <a:pt x="7971" y="11843"/>
                    <a:pt x="7603" y="11843"/>
                  </a:cubicBezTo>
                  <a:cubicBezTo>
                    <a:pt x="7208" y="11843"/>
                    <a:pt x="6529" y="12097"/>
                    <a:pt x="6105" y="12069"/>
                  </a:cubicBezTo>
                  <a:cubicBezTo>
                    <a:pt x="5681" y="12012"/>
                    <a:pt x="5201" y="11815"/>
                    <a:pt x="4749" y="11673"/>
                  </a:cubicBezTo>
                  <a:cubicBezTo>
                    <a:pt x="4296" y="11560"/>
                    <a:pt x="3703" y="11673"/>
                    <a:pt x="3222" y="11673"/>
                  </a:cubicBezTo>
                  <a:cubicBezTo>
                    <a:pt x="2770" y="11673"/>
                    <a:pt x="877" y="11532"/>
                    <a:pt x="877" y="11532"/>
                  </a:cubicBezTo>
                  <a:cubicBezTo>
                    <a:pt x="29" y="10317"/>
                    <a:pt x="0" y="7660"/>
                    <a:pt x="0" y="7660"/>
                  </a:cubicBezTo>
                  <a:lnTo>
                    <a:pt x="2148" y="7066"/>
                  </a:lnTo>
                  <a:lnTo>
                    <a:pt x="2459" y="2883"/>
                  </a:lnTo>
                  <a:lnTo>
                    <a:pt x="650" y="3194"/>
                  </a:lnTo>
                  <a:cubicBezTo>
                    <a:pt x="650" y="3194"/>
                    <a:pt x="1329" y="1074"/>
                    <a:pt x="1809" y="0"/>
                  </a:cubicBezTo>
                  <a:cubicBezTo>
                    <a:pt x="1809" y="0"/>
                    <a:pt x="2544" y="1244"/>
                    <a:pt x="2855" y="2911"/>
                  </a:cubicBezTo>
                  <a:cubicBezTo>
                    <a:pt x="3166" y="4579"/>
                    <a:pt x="2883" y="9864"/>
                    <a:pt x="2544" y="10373"/>
                  </a:cubicBezTo>
                  <a:cubicBezTo>
                    <a:pt x="2714" y="10430"/>
                    <a:pt x="3251" y="11023"/>
                    <a:pt x="4268" y="10882"/>
                  </a:cubicBezTo>
                  <a:cubicBezTo>
                    <a:pt x="4975" y="10797"/>
                    <a:pt x="6162" y="11249"/>
                    <a:pt x="6897" y="11306"/>
                  </a:cubicBezTo>
                  <a:cubicBezTo>
                    <a:pt x="7660" y="11362"/>
                    <a:pt x="9158" y="11306"/>
                    <a:pt x="9441" y="11277"/>
                  </a:cubicBezTo>
                  <a:cubicBezTo>
                    <a:pt x="9723" y="11277"/>
                    <a:pt x="11306" y="11193"/>
                    <a:pt x="11419" y="1119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0"/>
            <p:cNvSpPr/>
            <p:nvPr/>
          </p:nvSpPr>
          <p:spPr>
            <a:xfrm>
              <a:off x="196040" y="3222539"/>
              <a:ext cx="436746" cy="251007"/>
            </a:xfrm>
            <a:custGeom>
              <a:avLst/>
              <a:gdLst/>
              <a:ahLst/>
              <a:cxnLst/>
              <a:rect l="l" t="t" r="r" b="b"/>
              <a:pathLst>
                <a:path w="15886" h="9130" extrusionOk="0">
                  <a:moveTo>
                    <a:pt x="15885" y="9130"/>
                  </a:moveTo>
                  <a:cubicBezTo>
                    <a:pt x="9328" y="1"/>
                    <a:pt x="255" y="5880"/>
                    <a:pt x="29" y="5936"/>
                  </a:cubicBezTo>
                  <a:lnTo>
                    <a:pt x="29" y="5936"/>
                  </a:lnTo>
                  <a:cubicBezTo>
                    <a:pt x="1" y="5823"/>
                    <a:pt x="1" y="5767"/>
                    <a:pt x="1" y="5767"/>
                  </a:cubicBezTo>
                  <a:cubicBezTo>
                    <a:pt x="3506" y="2516"/>
                    <a:pt x="7717" y="3025"/>
                    <a:pt x="11787" y="4890"/>
                  </a:cubicBezTo>
                  <a:cubicBezTo>
                    <a:pt x="13652" y="5738"/>
                    <a:pt x="14953" y="7378"/>
                    <a:pt x="15885" y="913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0"/>
            <p:cNvSpPr/>
            <p:nvPr/>
          </p:nvSpPr>
          <p:spPr>
            <a:xfrm>
              <a:off x="321156" y="3611827"/>
              <a:ext cx="396332" cy="376922"/>
            </a:xfrm>
            <a:custGeom>
              <a:avLst/>
              <a:gdLst/>
              <a:ahLst/>
              <a:cxnLst/>
              <a:rect l="l" t="t" r="r" b="b"/>
              <a:pathLst>
                <a:path w="14416" h="13710" extrusionOk="0">
                  <a:moveTo>
                    <a:pt x="0" y="1"/>
                  </a:moveTo>
                  <a:lnTo>
                    <a:pt x="14415" y="13709"/>
                  </a:lnTo>
                  <a:cubicBezTo>
                    <a:pt x="14415" y="13709"/>
                    <a:pt x="6275" y="802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0"/>
            <p:cNvSpPr/>
            <p:nvPr/>
          </p:nvSpPr>
          <p:spPr>
            <a:xfrm>
              <a:off x="1283131" y="4047768"/>
              <a:ext cx="52868" cy="60621"/>
            </a:xfrm>
            <a:custGeom>
              <a:avLst/>
              <a:gdLst/>
              <a:ahLst/>
              <a:cxnLst/>
              <a:rect l="l" t="t" r="r" b="b"/>
              <a:pathLst>
                <a:path w="1923" h="2205" extrusionOk="0">
                  <a:moveTo>
                    <a:pt x="1922" y="1809"/>
                  </a:moveTo>
                  <a:cubicBezTo>
                    <a:pt x="1922" y="1809"/>
                    <a:pt x="1272" y="2205"/>
                    <a:pt x="594" y="2205"/>
                  </a:cubicBezTo>
                  <a:cubicBezTo>
                    <a:pt x="594" y="2205"/>
                    <a:pt x="0" y="0"/>
                    <a:pt x="905" y="0"/>
                  </a:cubicBezTo>
                  <a:cubicBezTo>
                    <a:pt x="1583" y="0"/>
                    <a:pt x="1922" y="1809"/>
                    <a:pt x="1922" y="1809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0"/>
            <p:cNvSpPr/>
            <p:nvPr/>
          </p:nvSpPr>
          <p:spPr>
            <a:xfrm>
              <a:off x="1179789" y="4144101"/>
              <a:ext cx="48964" cy="63755"/>
            </a:xfrm>
            <a:custGeom>
              <a:avLst/>
              <a:gdLst/>
              <a:ahLst/>
              <a:cxnLst/>
              <a:rect l="l" t="t" r="r" b="b"/>
              <a:pathLst>
                <a:path w="1781" h="2319" extrusionOk="0">
                  <a:moveTo>
                    <a:pt x="0" y="2036"/>
                  </a:moveTo>
                  <a:cubicBezTo>
                    <a:pt x="0" y="2036"/>
                    <a:pt x="283" y="255"/>
                    <a:pt x="1046" y="114"/>
                  </a:cubicBezTo>
                  <a:cubicBezTo>
                    <a:pt x="1781" y="1"/>
                    <a:pt x="1724" y="1725"/>
                    <a:pt x="1724" y="1725"/>
                  </a:cubicBezTo>
                  <a:cubicBezTo>
                    <a:pt x="1724" y="1725"/>
                    <a:pt x="1300" y="2318"/>
                    <a:pt x="0" y="2036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0"/>
            <p:cNvSpPr/>
            <p:nvPr/>
          </p:nvSpPr>
          <p:spPr>
            <a:xfrm>
              <a:off x="1119938" y="4137887"/>
              <a:ext cx="44318" cy="59879"/>
            </a:xfrm>
            <a:custGeom>
              <a:avLst/>
              <a:gdLst/>
              <a:ahLst/>
              <a:cxnLst/>
              <a:rect l="l" t="t" r="r" b="b"/>
              <a:pathLst>
                <a:path w="1612" h="2178" extrusionOk="0">
                  <a:moveTo>
                    <a:pt x="142" y="2092"/>
                  </a:moveTo>
                  <a:cubicBezTo>
                    <a:pt x="142" y="2092"/>
                    <a:pt x="1" y="679"/>
                    <a:pt x="594" y="340"/>
                  </a:cubicBezTo>
                  <a:cubicBezTo>
                    <a:pt x="1160" y="1"/>
                    <a:pt x="1612" y="1668"/>
                    <a:pt x="1612" y="1668"/>
                  </a:cubicBezTo>
                  <a:cubicBezTo>
                    <a:pt x="1612" y="1668"/>
                    <a:pt x="1471" y="2177"/>
                    <a:pt x="142" y="2092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0"/>
            <p:cNvSpPr/>
            <p:nvPr/>
          </p:nvSpPr>
          <p:spPr>
            <a:xfrm>
              <a:off x="1044583" y="4113804"/>
              <a:ext cx="48194" cy="55205"/>
            </a:xfrm>
            <a:custGeom>
              <a:avLst/>
              <a:gdLst/>
              <a:ahLst/>
              <a:cxnLst/>
              <a:rect l="l" t="t" r="r" b="b"/>
              <a:pathLst>
                <a:path w="1753" h="2008" extrusionOk="0">
                  <a:moveTo>
                    <a:pt x="339" y="1725"/>
                  </a:moveTo>
                  <a:cubicBezTo>
                    <a:pt x="339" y="1725"/>
                    <a:pt x="0" y="283"/>
                    <a:pt x="650" y="142"/>
                  </a:cubicBezTo>
                  <a:cubicBezTo>
                    <a:pt x="1272" y="1"/>
                    <a:pt x="1753" y="1612"/>
                    <a:pt x="1753" y="1612"/>
                  </a:cubicBezTo>
                  <a:cubicBezTo>
                    <a:pt x="1753" y="1612"/>
                    <a:pt x="1244" y="2007"/>
                    <a:pt x="339" y="1725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0"/>
            <p:cNvSpPr/>
            <p:nvPr/>
          </p:nvSpPr>
          <p:spPr>
            <a:xfrm>
              <a:off x="1072542" y="4096704"/>
              <a:ext cx="29554" cy="85502"/>
            </a:xfrm>
            <a:custGeom>
              <a:avLst/>
              <a:gdLst/>
              <a:ahLst/>
              <a:cxnLst/>
              <a:rect l="l" t="t" r="r" b="b"/>
              <a:pathLst>
                <a:path w="1075" h="3110" extrusionOk="0">
                  <a:moveTo>
                    <a:pt x="679" y="2629"/>
                  </a:moveTo>
                  <a:lnTo>
                    <a:pt x="849" y="2121"/>
                  </a:lnTo>
                  <a:lnTo>
                    <a:pt x="1" y="1"/>
                  </a:lnTo>
                  <a:cubicBezTo>
                    <a:pt x="1" y="1"/>
                    <a:pt x="934" y="1951"/>
                    <a:pt x="1018" y="2092"/>
                  </a:cubicBezTo>
                  <a:cubicBezTo>
                    <a:pt x="1075" y="2234"/>
                    <a:pt x="934" y="3110"/>
                    <a:pt x="934" y="3110"/>
                  </a:cubicBezTo>
                  <a:close/>
                </a:path>
              </a:pathLst>
            </a:custGeom>
            <a:solidFill>
              <a:srgbClr val="D47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0"/>
            <p:cNvSpPr/>
            <p:nvPr/>
          </p:nvSpPr>
          <p:spPr>
            <a:xfrm>
              <a:off x="1084996" y="3982475"/>
              <a:ext cx="83165" cy="209053"/>
            </a:xfrm>
            <a:custGeom>
              <a:avLst/>
              <a:gdLst/>
              <a:ahLst/>
              <a:cxnLst/>
              <a:rect l="l" t="t" r="r" b="b"/>
              <a:pathLst>
                <a:path w="3025" h="7604" extrusionOk="0">
                  <a:moveTo>
                    <a:pt x="3024" y="7604"/>
                  </a:moveTo>
                  <a:lnTo>
                    <a:pt x="2346" y="3308"/>
                  </a:lnTo>
                  <a:lnTo>
                    <a:pt x="0" y="1"/>
                  </a:lnTo>
                  <a:cubicBezTo>
                    <a:pt x="0" y="1"/>
                    <a:pt x="2572" y="3025"/>
                    <a:pt x="2629" y="3195"/>
                  </a:cubicBezTo>
                  <a:cubicBezTo>
                    <a:pt x="2713" y="3364"/>
                    <a:pt x="3024" y="7604"/>
                    <a:pt x="3024" y="7604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0"/>
            <p:cNvSpPr/>
            <p:nvPr/>
          </p:nvSpPr>
          <p:spPr>
            <a:xfrm>
              <a:off x="1131595" y="3920315"/>
              <a:ext cx="70738" cy="89406"/>
            </a:xfrm>
            <a:custGeom>
              <a:avLst/>
              <a:gdLst/>
              <a:ahLst/>
              <a:cxnLst/>
              <a:rect l="l" t="t" r="r" b="b"/>
              <a:pathLst>
                <a:path w="2573" h="3252" extrusionOk="0">
                  <a:moveTo>
                    <a:pt x="2573" y="3251"/>
                  </a:moveTo>
                  <a:lnTo>
                    <a:pt x="1" y="1"/>
                  </a:lnTo>
                  <a:lnTo>
                    <a:pt x="2064" y="16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0"/>
            <p:cNvSpPr/>
            <p:nvPr/>
          </p:nvSpPr>
          <p:spPr>
            <a:xfrm>
              <a:off x="844110" y="4127028"/>
              <a:ext cx="282101" cy="142988"/>
            </a:xfrm>
            <a:custGeom>
              <a:avLst/>
              <a:gdLst/>
              <a:ahLst/>
              <a:cxnLst/>
              <a:rect l="l" t="t" r="r" b="b"/>
              <a:pathLst>
                <a:path w="10261" h="5201" extrusionOk="0">
                  <a:moveTo>
                    <a:pt x="10175" y="2487"/>
                  </a:moveTo>
                  <a:lnTo>
                    <a:pt x="9045" y="3900"/>
                  </a:lnTo>
                  <a:lnTo>
                    <a:pt x="4466" y="28"/>
                  </a:lnTo>
                  <a:lnTo>
                    <a:pt x="0" y="0"/>
                  </a:lnTo>
                  <a:lnTo>
                    <a:pt x="1781" y="4861"/>
                  </a:lnTo>
                  <a:lnTo>
                    <a:pt x="7999" y="5201"/>
                  </a:lnTo>
                  <a:lnTo>
                    <a:pt x="10260" y="520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0"/>
            <p:cNvSpPr/>
            <p:nvPr/>
          </p:nvSpPr>
          <p:spPr>
            <a:xfrm>
              <a:off x="1586176" y="3834842"/>
              <a:ext cx="118135" cy="298431"/>
            </a:xfrm>
            <a:custGeom>
              <a:avLst/>
              <a:gdLst/>
              <a:ahLst/>
              <a:cxnLst/>
              <a:rect l="l" t="t" r="r" b="b"/>
              <a:pathLst>
                <a:path w="4297" h="10855" extrusionOk="0">
                  <a:moveTo>
                    <a:pt x="2290" y="10628"/>
                  </a:moveTo>
                  <a:lnTo>
                    <a:pt x="1640" y="10741"/>
                  </a:ln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lnTo>
                    <a:pt x="1640" y="1"/>
                  </a:lnTo>
                  <a:cubicBezTo>
                    <a:pt x="1640" y="1"/>
                    <a:pt x="4297" y="4523"/>
                    <a:pt x="2290" y="10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0"/>
            <p:cNvSpPr/>
            <p:nvPr/>
          </p:nvSpPr>
          <p:spPr>
            <a:xfrm>
              <a:off x="1586176" y="3834842"/>
              <a:ext cx="77721" cy="298431"/>
            </a:xfrm>
            <a:custGeom>
              <a:avLst/>
              <a:gdLst/>
              <a:ahLst/>
              <a:cxnLst/>
              <a:rect l="l" t="t" r="r" b="b"/>
              <a:pathLst>
                <a:path w="2827" h="10855" extrusionOk="0">
                  <a:moveTo>
                    <a:pt x="1640" y="10741"/>
                  </a:move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cubicBezTo>
                    <a:pt x="594" y="1"/>
                    <a:pt x="2827" y="3195"/>
                    <a:pt x="1640" y="10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0"/>
            <p:cNvSpPr/>
            <p:nvPr/>
          </p:nvSpPr>
          <p:spPr>
            <a:xfrm>
              <a:off x="1649106" y="2621122"/>
              <a:ext cx="108046" cy="601453"/>
            </a:xfrm>
            <a:custGeom>
              <a:avLst/>
              <a:gdLst/>
              <a:ahLst/>
              <a:cxnLst/>
              <a:rect l="l" t="t" r="r" b="b"/>
              <a:pathLst>
                <a:path w="3930" h="21877" extrusionOk="0">
                  <a:moveTo>
                    <a:pt x="1" y="0"/>
                  </a:moveTo>
                  <a:cubicBezTo>
                    <a:pt x="1" y="0"/>
                    <a:pt x="2290" y="13369"/>
                    <a:pt x="2092" y="21877"/>
                  </a:cubicBezTo>
                  <a:cubicBezTo>
                    <a:pt x="2092" y="21877"/>
                    <a:pt x="3929" y="13935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0"/>
            <p:cNvSpPr/>
            <p:nvPr/>
          </p:nvSpPr>
          <p:spPr>
            <a:xfrm>
              <a:off x="1989458" y="2684051"/>
              <a:ext cx="64525" cy="331834"/>
            </a:xfrm>
            <a:custGeom>
              <a:avLst/>
              <a:gdLst/>
              <a:ahLst/>
              <a:cxnLst/>
              <a:rect l="l" t="t" r="r" b="b"/>
              <a:pathLst>
                <a:path w="2347" h="12070" extrusionOk="0">
                  <a:moveTo>
                    <a:pt x="0" y="1"/>
                  </a:moveTo>
                  <a:cubicBezTo>
                    <a:pt x="0" y="1"/>
                    <a:pt x="1385" y="6445"/>
                    <a:pt x="1809" y="12069"/>
                  </a:cubicBezTo>
                  <a:cubicBezTo>
                    <a:pt x="1809" y="12069"/>
                    <a:pt x="2346" y="4862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0"/>
            <p:cNvSpPr/>
            <p:nvPr/>
          </p:nvSpPr>
          <p:spPr>
            <a:xfrm>
              <a:off x="551155" y="2735352"/>
              <a:ext cx="97928" cy="410298"/>
            </a:xfrm>
            <a:custGeom>
              <a:avLst/>
              <a:gdLst/>
              <a:ahLst/>
              <a:cxnLst/>
              <a:rect l="l" t="t" r="r" b="b"/>
              <a:pathLst>
                <a:path w="3562" h="14924" extrusionOk="0">
                  <a:moveTo>
                    <a:pt x="3562" y="0"/>
                  </a:moveTo>
                  <a:cubicBezTo>
                    <a:pt x="3562" y="0"/>
                    <a:pt x="1" y="9242"/>
                    <a:pt x="255" y="11249"/>
                  </a:cubicBezTo>
                  <a:cubicBezTo>
                    <a:pt x="509" y="13256"/>
                    <a:pt x="1414" y="14924"/>
                    <a:pt x="1414" y="14924"/>
                  </a:cubicBezTo>
                  <a:cubicBezTo>
                    <a:pt x="1414" y="14924"/>
                    <a:pt x="1075" y="10006"/>
                    <a:pt x="3562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0"/>
            <p:cNvSpPr/>
            <p:nvPr/>
          </p:nvSpPr>
          <p:spPr>
            <a:xfrm>
              <a:off x="1884548" y="2684051"/>
              <a:ext cx="150796" cy="588257"/>
            </a:xfrm>
            <a:custGeom>
              <a:avLst/>
              <a:gdLst/>
              <a:ahLst/>
              <a:cxnLst/>
              <a:rect l="l" t="t" r="r" b="b"/>
              <a:pathLst>
                <a:path w="5485" h="21397" extrusionOk="0">
                  <a:moveTo>
                    <a:pt x="3732" y="1"/>
                  </a:moveTo>
                  <a:cubicBezTo>
                    <a:pt x="3732" y="142"/>
                    <a:pt x="5314" y="11787"/>
                    <a:pt x="1" y="21312"/>
                  </a:cubicBezTo>
                  <a:lnTo>
                    <a:pt x="170" y="21397"/>
                  </a:lnTo>
                  <a:cubicBezTo>
                    <a:pt x="5484" y="11815"/>
                    <a:pt x="3901" y="114"/>
                    <a:pt x="390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0"/>
            <p:cNvSpPr/>
            <p:nvPr/>
          </p:nvSpPr>
          <p:spPr>
            <a:xfrm>
              <a:off x="657604" y="2726802"/>
              <a:ext cx="131359" cy="522962"/>
            </a:xfrm>
            <a:custGeom>
              <a:avLst/>
              <a:gdLst/>
              <a:ahLst/>
              <a:cxnLst/>
              <a:rect l="l" t="t" r="r" b="b"/>
              <a:pathLst>
                <a:path w="4778" h="19022" extrusionOk="0">
                  <a:moveTo>
                    <a:pt x="1" y="0"/>
                  </a:moveTo>
                  <a:cubicBezTo>
                    <a:pt x="1" y="113"/>
                    <a:pt x="1075" y="10882"/>
                    <a:pt x="4608" y="19022"/>
                  </a:cubicBezTo>
                  <a:lnTo>
                    <a:pt x="4777" y="18937"/>
                  </a:lnTo>
                  <a:cubicBezTo>
                    <a:pt x="1244" y="10825"/>
                    <a:pt x="170" y="113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0"/>
            <p:cNvSpPr/>
            <p:nvPr/>
          </p:nvSpPr>
          <p:spPr>
            <a:xfrm>
              <a:off x="1834045" y="3449431"/>
              <a:ext cx="304644" cy="372248"/>
            </a:xfrm>
            <a:custGeom>
              <a:avLst/>
              <a:gdLst/>
              <a:ahLst/>
              <a:cxnLst/>
              <a:rect l="l" t="t" r="r" b="b"/>
              <a:pathLst>
                <a:path w="11081" h="13540" extrusionOk="0">
                  <a:moveTo>
                    <a:pt x="11080" y="1"/>
                  </a:moveTo>
                  <a:cubicBezTo>
                    <a:pt x="11080" y="1"/>
                    <a:pt x="10232" y="5399"/>
                    <a:pt x="7038" y="8310"/>
                  </a:cubicBezTo>
                  <a:cubicBezTo>
                    <a:pt x="4325" y="10769"/>
                    <a:pt x="905" y="12946"/>
                    <a:pt x="1" y="13539"/>
                  </a:cubicBezTo>
                  <a:cubicBezTo>
                    <a:pt x="1103" y="12748"/>
                    <a:pt x="4155" y="9554"/>
                    <a:pt x="5682" y="6162"/>
                  </a:cubicBezTo>
                  <a:cubicBezTo>
                    <a:pt x="6841" y="3506"/>
                    <a:pt x="8197" y="1244"/>
                    <a:pt x="8197" y="1244"/>
                  </a:cubicBezTo>
                  <a:cubicBezTo>
                    <a:pt x="8197" y="1244"/>
                    <a:pt x="8197" y="1244"/>
                    <a:pt x="8197" y="1216"/>
                  </a:cubicBezTo>
                  <a:cubicBezTo>
                    <a:pt x="8310" y="1160"/>
                    <a:pt x="9130" y="679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0"/>
            <p:cNvSpPr/>
            <p:nvPr/>
          </p:nvSpPr>
          <p:spPr>
            <a:xfrm>
              <a:off x="836330" y="3944398"/>
              <a:ext cx="784059" cy="318638"/>
            </a:xfrm>
            <a:custGeom>
              <a:avLst/>
              <a:gdLst/>
              <a:ahLst/>
              <a:cxnLst/>
              <a:rect l="l" t="t" r="r" b="b"/>
              <a:pathLst>
                <a:path w="28519" h="11590" extrusionOk="0">
                  <a:moveTo>
                    <a:pt x="28236" y="9837"/>
                  </a:moveTo>
                  <a:lnTo>
                    <a:pt x="28236" y="9837"/>
                  </a:lnTo>
                  <a:cubicBezTo>
                    <a:pt x="27784" y="9978"/>
                    <a:pt x="13059" y="11589"/>
                    <a:pt x="9045" y="11222"/>
                  </a:cubicBezTo>
                  <a:cubicBezTo>
                    <a:pt x="4975" y="10854"/>
                    <a:pt x="1" y="2375"/>
                    <a:pt x="1" y="2375"/>
                  </a:cubicBezTo>
                  <a:lnTo>
                    <a:pt x="2573" y="2177"/>
                  </a:lnTo>
                  <a:lnTo>
                    <a:pt x="28123" y="1"/>
                  </a:lnTo>
                  <a:lnTo>
                    <a:pt x="28519" y="6304"/>
                  </a:lnTo>
                  <a:lnTo>
                    <a:pt x="27954" y="6643"/>
                  </a:lnTo>
                  <a:lnTo>
                    <a:pt x="28095" y="8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0"/>
            <p:cNvSpPr/>
            <p:nvPr/>
          </p:nvSpPr>
          <p:spPr>
            <a:xfrm>
              <a:off x="836330" y="4004248"/>
              <a:ext cx="776306" cy="258787"/>
            </a:xfrm>
            <a:custGeom>
              <a:avLst/>
              <a:gdLst/>
              <a:ahLst/>
              <a:cxnLst/>
              <a:rect l="l" t="t" r="r" b="b"/>
              <a:pathLst>
                <a:path w="28237" h="9413" extrusionOk="0">
                  <a:moveTo>
                    <a:pt x="28236" y="7660"/>
                  </a:moveTo>
                  <a:lnTo>
                    <a:pt x="28236" y="7660"/>
                  </a:lnTo>
                  <a:cubicBezTo>
                    <a:pt x="27784" y="7801"/>
                    <a:pt x="13059" y="9412"/>
                    <a:pt x="9045" y="9045"/>
                  </a:cubicBezTo>
                  <a:cubicBezTo>
                    <a:pt x="4975" y="8677"/>
                    <a:pt x="1" y="198"/>
                    <a:pt x="1" y="198"/>
                  </a:cubicBezTo>
                  <a:lnTo>
                    <a:pt x="2573" y="0"/>
                  </a:lnTo>
                  <a:cubicBezTo>
                    <a:pt x="2573" y="0"/>
                    <a:pt x="6332" y="7745"/>
                    <a:pt x="10063" y="7999"/>
                  </a:cubicBezTo>
                  <a:cubicBezTo>
                    <a:pt x="13765" y="8253"/>
                    <a:pt x="28095" y="6558"/>
                    <a:pt x="28095" y="65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0"/>
            <p:cNvSpPr/>
            <p:nvPr/>
          </p:nvSpPr>
          <p:spPr>
            <a:xfrm>
              <a:off x="836330" y="3944398"/>
              <a:ext cx="773969" cy="65322"/>
            </a:xfrm>
            <a:custGeom>
              <a:avLst/>
              <a:gdLst/>
              <a:ahLst/>
              <a:cxnLst/>
              <a:rect l="l" t="t" r="r" b="b"/>
              <a:pathLst>
                <a:path w="28152" h="2376" extrusionOk="0">
                  <a:moveTo>
                    <a:pt x="1" y="2375"/>
                  </a:moveTo>
                  <a:lnTo>
                    <a:pt x="28152" y="284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0"/>
            <p:cNvSpPr/>
            <p:nvPr/>
          </p:nvSpPr>
          <p:spPr>
            <a:xfrm>
              <a:off x="1379491" y="3224106"/>
              <a:ext cx="327161" cy="217603"/>
            </a:xfrm>
            <a:custGeom>
              <a:avLst/>
              <a:gdLst/>
              <a:ahLst/>
              <a:cxnLst/>
              <a:rect l="l" t="t" r="r" b="b"/>
              <a:pathLst>
                <a:path w="11900" h="7915" extrusionOk="0">
                  <a:moveTo>
                    <a:pt x="11899" y="0"/>
                  </a:moveTo>
                  <a:cubicBezTo>
                    <a:pt x="11899" y="0"/>
                    <a:pt x="4664" y="4070"/>
                    <a:pt x="2459" y="5794"/>
                  </a:cubicBezTo>
                  <a:cubicBezTo>
                    <a:pt x="255" y="7518"/>
                    <a:pt x="0" y="7914"/>
                    <a:pt x="0" y="7914"/>
                  </a:cubicBezTo>
                  <a:cubicBezTo>
                    <a:pt x="0" y="7914"/>
                    <a:pt x="9384" y="2148"/>
                    <a:pt x="11899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0"/>
            <p:cNvSpPr/>
            <p:nvPr/>
          </p:nvSpPr>
          <p:spPr>
            <a:xfrm>
              <a:off x="1151802" y="4170520"/>
              <a:ext cx="346598" cy="125146"/>
            </a:xfrm>
            <a:custGeom>
              <a:avLst/>
              <a:gdLst/>
              <a:ahLst/>
              <a:cxnLst/>
              <a:rect l="l" t="t" r="r" b="b"/>
              <a:pathLst>
                <a:path w="12607" h="4552" extrusionOk="0">
                  <a:moveTo>
                    <a:pt x="1" y="4551"/>
                  </a:moveTo>
                  <a:lnTo>
                    <a:pt x="1" y="425"/>
                  </a:lnTo>
                  <a:lnTo>
                    <a:pt x="12607" y="1"/>
                  </a:lnTo>
                  <a:lnTo>
                    <a:pt x="12607" y="4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0"/>
            <p:cNvSpPr/>
            <p:nvPr/>
          </p:nvSpPr>
          <p:spPr>
            <a:xfrm>
              <a:off x="1122275" y="4182177"/>
              <a:ext cx="29554" cy="113489"/>
            </a:xfrm>
            <a:custGeom>
              <a:avLst/>
              <a:gdLst/>
              <a:ahLst/>
              <a:cxnLst/>
              <a:rect l="l" t="t" r="r" b="b"/>
              <a:pathLst>
                <a:path w="1075" h="4128" extrusionOk="0">
                  <a:moveTo>
                    <a:pt x="1075" y="4127"/>
                  </a:moveTo>
                  <a:lnTo>
                    <a:pt x="255" y="4127"/>
                  </a:lnTo>
                  <a:lnTo>
                    <a:pt x="1" y="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0"/>
            <p:cNvSpPr/>
            <p:nvPr/>
          </p:nvSpPr>
          <p:spPr>
            <a:xfrm>
              <a:off x="1277688" y="4269987"/>
              <a:ext cx="495002" cy="38105"/>
            </a:xfrm>
            <a:custGeom>
              <a:avLst/>
              <a:gdLst/>
              <a:ahLst/>
              <a:cxnLst/>
              <a:rect l="l" t="t" r="r" b="b"/>
              <a:pathLst>
                <a:path w="18005" h="1386" extrusionOk="0">
                  <a:moveTo>
                    <a:pt x="1" y="1216"/>
                  </a:moveTo>
                  <a:lnTo>
                    <a:pt x="1" y="340"/>
                  </a:lnTo>
                  <a:lnTo>
                    <a:pt x="18005" y="1"/>
                  </a:lnTo>
                  <a:lnTo>
                    <a:pt x="18005" y="13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0"/>
            <p:cNvSpPr/>
            <p:nvPr/>
          </p:nvSpPr>
          <p:spPr>
            <a:xfrm>
              <a:off x="1430764" y="4269987"/>
              <a:ext cx="341924" cy="38105"/>
            </a:xfrm>
            <a:custGeom>
              <a:avLst/>
              <a:gdLst/>
              <a:ahLst/>
              <a:cxnLst/>
              <a:rect l="l" t="t" r="r" b="b"/>
              <a:pathLst>
                <a:path w="12437" h="1386" extrusionOk="0">
                  <a:moveTo>
                    <a:pt x="1" y="1272"/>
                  </a:moveTo>
                  <a:lnTo>
                    <a:pt x="198" y="227"/>
                  </a:lnTo>
                  <a:lnTo>
                    <a:pt x="12437" y="1"/>
                  </a:lnTo>
                  <a:lnTo>
                    <a:pt x="12437" y="1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0"/>
            <p:cNvSpPr/>
            <p:nvPr/>
          </p:nvSpPr>
          <p:spPr>
            <a:xfrm>
              <a:off x="2487532" y="4332916"/>
              <a:ext cx="837696" cy="64525"/>
            </a:xfrm>
            <a:custGeom>
              <a:avLst/>
              <a:gdLst/>
              <a:ahLst/>
              <a:cxnLst/>
              <a:rect l="l" t="t" r="r" b="b"/>
              <a:pathLst>
                <a:path w="30470" h="2347" extrusionOk="0">
                  <a:moveTo>
                    <a:pt x="1" y="1386"/>
                  </a:moveTo>
                  <a:cubicBezTo>
                    <a:pt x="1" y="1386"/>
                    <a:pt x="13285" y="2347"/>
                    <a:pt x="30469" y="962"/>
                  </a:cubicBezTo>
                  <a:cubicBezTo>
                    <a:pt x="30469" y="962"/>
                    <a:pt x="18994" y="1"/>
                    <a:pt x="1" y="13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0"/>
            <p:cNvSpPr/>
            <p:nvPr/>
          </p:nvSpPr>
          <p:spPr>
            <a:xfrm>
              <a:off x="2246646" y="3923422"/>
              <a:ext cx="1100332" cy="464706"/>
            </a:xfrm>
            <a:custGeom>
              <a:avLst/>
              <a:gdLst/>
              <a:ahLst/>
              <a:cxnLst/>
              <a:rect l="l" t="t" r="r" b="b"/>
              <a:pathLst>
                <a:path w="40023" h="16903" extrusionOk="0">
                  <a:moveTo>
                    <a:pt x="340" y="1"/>
                  </a:moveTo>
                  <a:lnTo>
                    <a:pt x="38666" y="57"/>
                  </a:lnTo>
                  <a:cubicBezTo>
                    <a:pt x="38666" y="57"/>
                    <a:pt x="40023" y="11165"/>
                    <a:pt x="28180" y="15659"/>
                  </a:cubicBezTo>
                  <a:cubicBezTo>
                    <a:pt x="28180" y="15659"/>
                    <a:pt x="20266" y="16903"/>
                    <a:pt x="11589" y="15913"/>
                  </a:cubicBezTo>
                  <a:cubicBezTo>
                    <a:pt x="11589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0"/>
            <p:cNvSpPr/>
            <p:nvPr/>
          </p:nvSpPr>
          <p:spPr>
            <a:xfrm>
              <a:off x="2249753" y="3923422"/>
              <a:ext cx="1097226" cy="464706"/>
            </a:xfrm>
            <a:custGeom>
              <a:avLst/>
              <a:gdLst/>
              <a:ahLst/>
              <a:cxnLst/>
              <a:rect l="l" t="t" r="r" b="b"/>
              <a:pathLst>
                <a:path w="39910" h="16903" extrusionOk="0">
                  <a:moveTo>
                    <a:pt x="340" y="1"/>
                  </a:moveTo>
                  <a:lnTo>
                    <a:pt x="38581" y="57"/>
                  </a:lnTo>
                  <a:cubicBezTo>
                    <a:pt x="38581" y="57"/>
                    <a:pt x="39910" y="11165"/>
                    <a:pt x="28095" y="15659"/>
                  </a:cubicBezTo>
                  <a:cubicBezTo>
                    <a:pt x="28095" y="15659"/>
                    <a:pt x="20181" y="16903"/>
                    <a:pt x="11533" y="15913"/>
                  </a:cubicBezTo>
                  <a:cubicBezTo>
                    <a:pt x="11533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0"/>
            <p:cNvSpPr/>
            <p:nvPr/>
          </p:nvSpPr>
          <p:spPr>
            <a:xfrm>
              <a:off x="2255993" y="3881469"/>
              <a:ext cx="1053705" cy="142219"/>
            </a:xfrm>
            <a:custGeom>
              <a:avLst/>
              <a:gdLst/>
              <a:ahLst/>
              <a:cxnLst/>
              <a:rect l="l" t="t" r="r" b="b"/>
              <a:pathLst>
                <a:path w="38327" h="5173" extrusionOk="0">
                  <a:moveTo>
                    <a:pt x="0" y="1527"/>
                  </a:moveTo>
                  <a:cubicBezTo>
                    <a:pt x="0" y="1527"/>
                    <a:pt x="18541" y="5173"/>
                    <a:pt x="38326" y="1583"/>
                  </a:cubicBezTo>
                  <a:cubicBezTo>
                    <a:pt x="38326" y="1583"/>
                    <a:pt x="19502" y="1"/>
                    <a:pt x="0" y="15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0"/>
            <p:cNvSpPr/>
            <p:nvPr/>
          </p:nvSpPr>
          <p:spPr>
            <a:xfrm>
              <a:off x="2313479" y="3887682"/>
              <a:ext cx="939474" cy="113489"/>
            </a:xfrm>
            <a:custGeom>
              <a:avLst/>
              <a:gdLst/>
              <a:ahLst/>
              <a:cxnLst/>
              <a:rect l="l" t="t" r="r" b="b"/>
              <a:pathLst>
                <a:path w="34172" h="4128" extrusionOk="0">
                  <a:moveTo>
                    <a:pt x="1" y="1329"/>
                  </a:moveTo>
                  <a:cubicBezTo>
                    <a:pt x="1" y="1329"/>
                    <a:pt x="16535" y="4127"/>
                    <a:pt x="34172" y="1414"/>
                  </a:cubicBezTo>
                  <a:cubicBezTo>
                    <a:pt x="34172" y="1414"/>
                    <a:pt x="17383" y="1"/>
                    <a:pt x="1" y="1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0"/>
            <p:cNvSpPr/>
            <p:nvPr/>
          </p:nvSpPr>
          <p:spPr>
            <a:xfrm flipH="1">
              <a:off x="1328406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0"/>
            <p:cNvSpPr/>
            <p:nvPr/>
          </p:nvSpPr>
          <p:spPr>
            <a:xfrm flipH="1">
              <a:off x="1324502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0"/>
            <p:cNvSpPr/>
            <p:nvPr/>
          </p:nvSpPr>
          <p:spPr>
            <a:xfrm flipH="1">
              <a:off x="1331513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0"/>
            <p:cNvSpPr/>
            <p:nvPr/>
          </p:nvSpPr>
          <p:spPr>
            <a:xfrm flipH="1">
              <a:off x="1343170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0"/>
            <p:cNvSpPr/>
            <p:nvPr/>
          </p:nvSpPr>
          <p:spPr>
            <a:xfrm flipH="1">
              <a:off x="1365687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0"/>
            <p:cNvSpPr/>
            <p:nvPr/>
          </p:nvSpPr>
          <p:spPr>
            <a:xfrm flipH="1">
              <a:off x="1417757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0"/>
            <p:cNvSpPr/>
            <p:nvPr/>
          </p:nvSpPr>
          <p:spPr>
            <a:xfrm flipH="1">
              <a:off x="1315184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383797" y="409177"/>
            <a:ext cx="67602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45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Uncreamble</a:t>
            </a:r>
            <a:r>
              <a:rPr lang="es-ES" sz="45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es-ES" sz="45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: i-r-c-e </a:t>
            </a:r>
            <a:endParaRPr lang="es-ES" sz="45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50470" y="1326426"/>
            <a:ext cx="507206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72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rice</a:t>
            </a:r>
            <a:endParaRPr lang="es-ES" sz="72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256" name="44 Imagen" descr="Cron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pic>
        <p:nvPicPr>
          <p:cNvPr id="10266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7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8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2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428877" y="372666"/>
            <a:ext cx="6500813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Listen </a:t>
            </a: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and choose?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Q:Would you like some fish?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37429" y="1899273"/>
            <a:ext cx="542925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Yes, please.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1281" name="44 Imagen" descr="Crono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301" name="36 Imagen" descr="tirachinas.gif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ould you like some fish__Yes, please.">
            <a:hlinkClick r:id="" action="ppaction://media"/>
            <a:extLst>
              <a:ext uri="{FF2B5EF4-FFF2-40B4-BE49-F238E27FC236}">
                <a16:creationId xmlns:a16="http://schemas.microsoft.com/office/drawing/2014/main" xmlns="" id="{1AACE289-FCA0-4B93-8F88-8A9325348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70327" y="226313"/>
            <a:ext cx="1502571" cy="1502571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1517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2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428877" y="372666"/>
            <a:ext cx="6500813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choose?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Q:Would you like some meat?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37429" y="1899273"/>
            <a:ext cx="542925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No, thanks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1281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301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D1008F-819C-4145-9C89-6DD7433522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37" y="177141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2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711293" y="284634"/>
            <a:ext cx="434426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Say the question?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Q: 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A: No, thanks.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871895" y="2447107"/>
            <a:ext cx="3857652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Would you like some rice?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4353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73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970863-5D63-4C59-A166-07E53A5B5D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88" y="139820"/>
            <a:ext cx="2095930" cy="20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F24C3B-B9FE-4839-9025-282FACDA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590" y="285750"/>
            <a:ext cx="55448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932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ACTIVITY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64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132812-D836-4CF5-AED0-C1A18743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150"/>
            <a:ext cx="455295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C5C2F-3EC6-436D-99FB-A4F095BB6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350"/>
            <a:ext cx="9144000" cy="2152073"/>
          </a:xfrm>
          <a:prstGeom prst="rect">
            <a:avLst/>
          </a:prstGeom>
        </p:spPr>
      </p:pic>
      <p:pic>
        <p:nvPicPr>
          <p:cNvPr id="7" name="Graphic 6" descr="Key with solid fill">
            <a:extLst>
              <a:ext uri="{FF2B5EF4-FFF2-40B4-BE49-F238E27FC236}">
                <a16:creationId xmlns:a16="http://schemas.microsoft.com/office/drawing/2014/main" xmlns="" id="{D572B7E6-403B-4957-AEAD-0AA5EA19F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38800" y="160092"/>
            <a:ext cx="607200" cy="607200"/>
          </a:xfrm>
          <a:prstGeom prst="rect">
            <a:avLst/>
          </a:prstGeom>
        </p:spPr>
      </p:pic>
      <p:pic>
        <p:nvPicPr>
          <p:cNvPr id="9" name="Graphic 8" descr="Address Book with solid fill">
            <a:extLst>
              <a:ext uri="{FF2B5EF4-FFF2-40B4-BE49-F238E27FC236}">
                <a16:creationId xmlns:a16="http://schemas.microsoft.com/office/drawing/2014/main" xmlns="" id="{E30A746F-EE30-4626-95E3-418EDB92F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52401" y="145274"/>
            <a:ext cx="607201" cy="60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E937F0-C91D-4F38-A3D9-AFB47AE29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3759976"/>
            <a:ext cx="5268880" cy="123825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xmlns="" id="{5E810B66-A36B-449A-9C80-6016181F38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20067" y="2495550"/>
            <a:ext cx="685800" cy="68580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xmlns="" id="{121CD2B2-FEC7-452E-B026-A94B6123D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53967" y="2455333"/>
            <a:ext cx="685800" cy="685800"/>
          </a:xfrm>
          <a:prstGeom prst="rect">
            <a:avLst/>
          </a:prstGeom>
        </p:spPr>
      </p:pic>
      <p:pic>
        <p:nvPicPr>
          <p:cNvPr id="2" name="cd2 global 3 sb (44)">
            <a:hlinkClick r:id="" action="ppaction://media"/>
            <a:extLst>
              <a:ext uri="{FF2B5EF4-FFF2-40B4-BE49-F238E27FC236}">
                <a16:creationId xmlns:a16="http://schemas.microsoft.com/office/drawing/2014/main" xmlns="" id="{25E0D0FA-401C-C4BE-94B7-DDDC6BA44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50861" y="245317"/>
            <a:ext cx="503237" cy="5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6A62DB-DA3C-463C-9EDF-F9446DDC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1808"/>
            <a:ext cx="5257800" cy="541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F66FAD-01B9-EEA0-E4F5-3F2ED081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742950"/>
            <a:ext cx="8610600" cy="4520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69665-3D13-4634-B7D3-D0F3360372DC}"/>
              </a:ext>
            </a:extLst>
          </p:cNvPr>
          <p:cNvSpPr txBox="1"/>
          <p:nvPr/>
        </p:nvSpPr>
        <p:spPr>
          <a:xfrm>
            <a:off x="838200" y="23431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F43842-A94E-493A-A567-75B11539A7F1}"/>
              </a:ext>
            </a:extLst>
          </p:cNvPr>
          <p:cNvSpPr txBox="1"/>
          <p:nvPr/>
        </p:nvSpPr>
        <p:spPr>
          <a:xfrm>
            <a:off x="5486400" y="234091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D2E9EE-9850-4E95-A872-03195F9BEDA3}"/>
              </a:ext>
            </a:extLst>
          </p:cNvPr>
          <p:cNvSpPr txBox="1"/>
          <p:nvPr/>
        </p:nvSpPr>
        <p:spPr>
          <a:xfrm>
            <a:off x="1219200" y="44005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B4C113-49F2-4334-A31D-EC91559B5A64}"/>
              </a:ext>
            </a:extLst>
          </p:cNvPr>
          <p:cNvSpPr txBox="1"/>
          <p:nvPr/>
        </p:nvSpPr>
        <p:spPr>
          <a:xfrm>
            <a:off x="1695450" y="46924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090DF7-E1E7-49ED-B9A5-88E8F5D7F72B}"/>
              </a:ext>
            </a:extLst>
          </p:cNvPr>
          <p:cNvSpPr txBox="1"/>
          <p:nvPr/>
        </p:nvSpPr>
        <p:spPr>
          <a:xfrm>
            <a:off x="5715000" y="4371788"/>
            <a:ext cx="135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903A8B-8E5C-4288-8863-8FB180B9F706}"/>
              </a:ext>
            </a:extLst>
          </p:cNvPr>
          <p:cNvSpPr txBox="1"/>
          <p:nvPr/>
        </p:nvSpPr>
        <p:spPr>
          <a:xfrm>
            <a:off x="5943600" y="474085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83572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3BC9A-E2EF-4DE3-BAD8-42C1F2625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817"/>
            <a:ext cx="3228975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B1FFA1-5C7F-4476-8E63-6F2B5497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350"/>
            <a:ext cx="9144000" cy="3403600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xmlns="" id="{420CFAFD-2227-472C-A7F0-205435F32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97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6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" name="Google Shape;3901;p37"/>
          <p:cNvGrpSpPr/>
          <p:nvPr/>
        </p:nvGrpSpPr>
        <p:grpSpPr>
          <a:xfrm flipH="1">
            <a:off x="8087864" y="365600"/>
            <a:ext cx="392886" cy="472196"/>
            <a:chOff x="7700189" y="812975"/>
            <a:chExt cx="392886" cy="472196"/>
          </a:xfrm>
        </p:grpSpPr>
        <p:sp>
          <p:nvSpPr>
            <p:cNvPr id="3902" name="Google Shape;3902;p37"/>
            <p:cNvSpPr/>
            <p:nvPr/>
          </p:nvSpPr>
          <p:spPr>
            <a:xfrm>
              <a:off x="7788272" y="812975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703710" y="1149501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901041" y="85701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8061372" y="948634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7737190" y="1156542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7700189" y="1232311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7716038" y="123583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37"/>
          <p:cNvSpPr txBox="1">
            <a:spLocks noGrp="1"/>
          </p:cNvSpPr>
          <p:nvPr>
            <p:ph type="title"/>
          </p:nvPr>
        </p:nvSpPr>
        <p:spPr>
          <a:xfrm>
            <a:off x="182372" y="539400"/>
            <a:ext cx="8733028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>
                <a:solidFill>
                  <a:schemeClr val="accent6">
                    <a:lumMod val="50000"/>
                  </a:schemeClr>
                </a:solidFill>
              </a:rPr>
              <a:t>BYE BYE!!!</a:t>
            </a:r>
            <a:endParaRPr sz="144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910" name="Google Shape;3910;p37"/>
          <p:cNvGrpSpPr/>
          <p:nvPr/>
        </p:nvGrpSpPr>
        <p:grpSpPr>
          <a:xfrm rot="-5840890">
            <a:off x="790627" y="2234917"/>
            <a:ext cx="392891" cy="472202"/>
            <a:chOff x="7802545" y="806791"/>
            <a:chExt cx="392886" cy="472196"/>
          </a:xfrm>
        </p:grpSpPr>
        <p:sp>
          <p:nvSpPr>
            <p:cNvPr id="3911" name="Google Shape;3911;p37"/>
            <p:cNvSpPr/>
            <p:nvPr/>
          </p:nvSpPr>
          <p:spPr>
            <a:xfrm>
              <a:off x="7890627" y="806791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7806065" y="1143317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8003397" y="850832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8163728" y="942450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7839545" y="1150357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802545" y="1226126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818393" y="1229646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WARM UP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ealthy Meal - Healthy Eating Song - Healthy Habit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3327D62-5629-4FE7-8CD9-D22DAAD07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09550"/>
            <a:ext cx="840549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9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838200" y="1701579"/>
            <a:ext cx="7170100" cy="9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chemeClr val="bg2">
                    <a:lumMod val="50000"/>
                  </a:schemeClr>
                </a:solidFill>
              </a:rPr>
              <a:t>REVIEW</a:t>
            </a:r>
            <a:endParaRPr sz="115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8887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0 Imagen" descr="Hell_hea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2320" r="8224" b="6190"/>
          <a:stretch>
            <a:fillRect/>
          </a:stretch>
        </p:blipFill>
        <p:spPr bwMode="auto">
          <a:xfrm>
            <a:off x="3616327" y="675085"/>
            <a:ext cx="503396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>
            <a:hlinkClick r:id="" action="ppaction://hlinkshowjump?jump=nextslide"/>
          </p:cNvPr>
          <p:cNvSpPr/>
          <p:nvPr/>
        </p:nvSpPr>
        <p:spPr>
          <a:xfrm>
            <a:off x="7929588" y="4554155"/>
            <a:ext cx="1000132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050" b="1" kern="1200" dirty="0">
                <a:solidFill>
                  <a:prstClr val="white"/>
                </a:solidFill>
                <a:latin typeface="Arial Black" pitchFamily="34" charset="0"/>
              </a:rPr>
              <a:t>PLAY</a:t>
            </a:r>
          </a:p>
        </p:txBody>
      </p:sp>
      <p:sp>
        <p:nvSpPr>
          <p:cNvPr id="13" name="12 Rectángulo redondeado">
            <a:hlinkClick r:id="" action="ppaction://noaction"/>
          </p:cNvPr>
          <p:cNvSpPr/>
          <p:nvPr/>
        </p:nvSpPr>
        <p:spPr>
          <a:xfrm>
            <a:off x="285721" y="4607733"/>
            <a:ext cx="2000264" cy="3750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DIRECTIONS</a:t>
            </a:r>
          </a:p>
        </p:txBody>
      </p:sp>
      <p:pic>
        <p:nvPicPr>
          <p:cNvPr id="15" name="29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5102" y="2303861"/>
            <a:ext cx="1997075" cy="13263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452437"/>
            <a:ext cx="2068512" cy="957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5564" y="1495428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22515" y="2141935"/>
            <a:ext cx="1152525" cy="857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0251" y="2787253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49750" y="3323037"/>
            <a:ext cx="1152525" cy="928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2275" y="3932635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13" y="932260"/>
            <a:ext cx="1257300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88125" y="4516041"/>
            <a:ext cx="1152525" cy="10834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 rot="2278058">
            <a:off x="-234950" y="3168253"/>
            <a:ext cx="5324475" cy="91797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7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816096" y="239751"/>
            <a:ext cx="48127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Would you like some.....?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459719" y="2786508"/>
            <a:ext cx="4714908" cy="7155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405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juice</a:t>
            </a:r>
            <a:endParaRPr lang="es-ES" sz="405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5000629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3089" name="44 Imagen" descr="Crono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0997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09" name="36 Imagen" descr="tirachinas.gif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B04F44-F766-4004-ADCB-96023FCA4D9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7" y="714984"/>
            <a:ext cx="2012281" cy="20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2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528 -0.01962 -0.07662 -0.02708 -0.0868 C -0.03108 -0.09213 -0.03472 -0.09954 -0.03958 -0.10139 C -0.04653 -0.10393 -0.06042 -0.10856 -0.06042 -0.10833 C -0.06528 -0.10741 -0.07031 -0.10741 -0.07483 -0.10486 C -0.08576 -0.09907 -0.07743 -0.09768 -0.08524 -0.0868 C -0.08698 -0.08472 -0.08941 -0.08472 -0.09167 -0.08403 C -0.08854 -0.11898 -0.08559 -0.14352 -0.09167 -0.18449 C -0.09323 -0.19421 -0.09983 -0.19884 -0.10399 -0.20602 C -0.10677 -0.21088 -0.1125 -0.2206 -0.1125 -0.22037 C -0.13177 -0.21991 -0.16267 -0.23079 -0.17882 -0.20255 C -0.18108 -0.20555 -0.18438 -0.20579 -0.18524 -0.21042 C -0.18611 -0.21505 -0.18368 -0.21991 -0.18316 -0.22454 C -0.18229 -0.23032 -0.18177 -0.23634 -0.18108 -0.24236 C -0.17882 -0.30949 -0.17708 -0.28981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217 -0.2724 -0.32569 -0.2724 -0.32546 " pathEditMode="relative" rAng="0" ptsTypes="AAAAAAAAAAAAAAAAAAAA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AAAAAAAAAAAAAAAAAA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850320" y="495809"/>
            <a:ext cx="471487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Listen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say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101307" y="1950843"/>
            <a:ext cx="507206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6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meat</a:t>
            </a:r>
            <a:endParaRPr lang="es-ES" sz="6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68" descr="Err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9" descr="Acier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22" name="21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4113" name="44 Imagen" descr="Crono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 descr="Crono_1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37 Imagen" descr="Crono_2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38 Imagen" descr="Crono_3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 descr="Crono_4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0 Imagen" descr="Crono_5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1 Imagen" descr="Crono_6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2 Imagen" descr="Crono_7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3 Imagen" descr="Crono_8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44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3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22 Imagen" descr="Bajar.gi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14" name="13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33" name="36 Imagen" descr="tirachinas.gif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36 Imagen" descr="tirachinas.gif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AB4AA170-4001-400E-BD71-7E1227F9D9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3" end="338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17901" y="158737"/>
            <a:ext cx="1438878" cy="1438878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119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amera.wav"/>
          </p:stSnd>
        </p:sndAc>
      </p:transition>
    </mc:Choice>
    <mc:Fallback xmlns="">
      <p:transition spd="slow">
        <p:circle/>
        <p:sndAc>
          <p:stSnd>
            <p:snd r:embed="rId2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AAAAAAAAAAAAAAAAAA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5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06738" y="408018"/>
            <a:ext cx="3039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guess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4297364" y="2467118"/>
            <a:ext cx="507206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bean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6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69" name="68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5137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71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72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73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74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75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76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77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78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79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69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60" name="59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5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61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096213" y="104036"/>
            <a:ext cx="2232407" cy="2154582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ie 1"/>
          <p:cNvSpPr/>
          <p:nvPr/>
        </p:nvSpPr>
        <p:spPr>
          <a:xfrm>
            <a:off x="6106819" y="141865"/>
            <a:ext cx="2211194" cy="2233435"/>
          </a:xfrm>
          <a:prstGeom prst="pie">
            <a:avLst>
              <a:gd name="adj1" fmla="val 18377004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2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5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0" y="3406381"/>
            <a:ext cx="1997075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6" descr="http://bestclipartblog.com/clipart-pics/cake-clip-art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19113"/>
            <a:ext cx="1379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06738" y="408018"/>
            <a:ext cx="3039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7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Look and </a:t>
            </a:r>
            <a:r>
              <a:rPr lang="es-ES" sz="2700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guess</a:t>
            </a:r>
            <a:endParaRPr lang="es-ES" sz="27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4297364" y="2467118"/>
            <a:ext cx="507206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000" b="1" kern="120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Yes, please.</a:t>
            </a:r>
            <a:endParaRPr lang="es-ES" sz="3000" b="1" kern="12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 flip="none" rotWithShape="1">
            <a:gsLst>
              <a:gs pos="0">
                <a:srgbClr val="DDDDDD">
                  <a:shade val="30000"/>
                  <a:satMod val="115000"/>
                </a:srgbClr>
              </a:gs>
              <a:gs pos="50000">
                <a:srgbClr val="DDDDDD">
                  <a:shade val="67500"/>
                  <a:satMod val="115000"/>
                </a:srgbClr>
              </a:gs>
              <a:gs pos="100000">
                <a:srgbClr val="DDDDDD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6" name="Picture 68" descr="Err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9" y="4599385"/>
            <a:ext cx="6540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9" descr="Acier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5" y="4593431"/>
            <a:ext cx="661987" cy="4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Elipse">
            <a:hlinkClick r:id="" action="ppaction://hlinkshowjump?jump=nextslide"/>
          </p:cNvPr>
          <p:cNvSpPr/>
          <p:nvPr/>
        </p:nvSpPr>
        <p:spPr>
          <a:xfrm>
            <a:off x="8208664" y="4607733"/>
            <a:ext cx="649616" cy="487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&gt;</a:t>
            </a:r>
          </a:p>
        </p:txBody>
      </p:sp>
      <p:sp>
        <p:nvSpPr>
          <p:cNvPr id="69" name="68 Elipse"/>
          <p:cNvSpPr/>
          <p:nvPr/>
        </p:nvSpPr>
        <p:spPr>
          <a:xfrm>
            <a:off x="4993954" y="4607733"/>
            <a:ext cx="649616" cy="4872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600" b="1" kern="1200" dirty="0">
                <a:solidFill>
                  <a:prstClr val="white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5137" name="44 Imagen" descr="Cron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71 Imagen" descr="Crono_1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72 Imagen" descr="Crono_2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73 Imagen" descr="Crono_3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74 Imagen" descr="Crono_4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75 Imagen" descr="Crono_5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76 Imagen" descr="Crono_6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77 Imagen" descr="Crono_7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78 Imagen" descr="Crono_8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4141"/>
            <a:ext cx="81915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79 CuadroTexto"/>
          <p:cNvSpPr txBox="1">
            <a:spLocks noChangeArrowheads="1"/>
          </p:cNvSpPr>
          <p:nvPr/>
        </p:nvSpPr>
        <p:spPr bwMode="auto">
          <a:xfrm>
            <a:off x="285750" y="4732738"/>
            <a:ext cx="736600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825" b="1" kern="1200">
                <a:solidFill>
                  <a:prstClr val="black"/>
                </a:solidFill>
                <a:ea typeface="+mn-ea"/>
              </a:rPr>
              <a:t>STOP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06500" y="1481140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28863" y="21312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56101" y="3323037"/>
            <a:ext cx="1152525" cy="92869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4815" y="3921922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 rot="1987502">
            <a:off x="-69849" y="2862265"/>
            <a:ext cx="4645025" cy="831056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1201" y="2787253"/>
            <a:ext cx="1152525" cy="108347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69 Imagen" descr="Bajar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89735"/>
            <a:ext cx="18097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14 Grupo"/>
          <p:cNvGrpSpPr>
            <a:grpSpLocks/>
          </p:cNvGrpSpPr>
          <p:nvPr/>
        </p:nvGrpSpPr>
        <p:grpSpPr bwMode="auto">
          <a:xfrm>
            <a:off x="3286126" y="1714503"/>
            <a:ext cx="928688" cy="1121569"/>
            <a:chOff x="3286116" y="1937139"/>
            <a:chExt cx="1071570" cy="1843955"/>
          </a:xfrm>
        </p:grpSpPr>
        <p:sp>
          <p:nvSpPr>
            <p:cNvPr id="60" name="59 Forma libre"/>
            <p:cNvSpPr/>
            <p:nvPr/>
          </p:nvSpPr>
          <p:spPr>
            <a:xfrm flipH="1">
              <a:off x="3295275" y="2831712"/>
              <a:ext cx="49090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57" name="36 Imagen" descr="tirachinas.gif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937139"/>
              <a:ext cx="1071570" cy="184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61 Forma libre"/>
            <p:cNvSpPr/>
            <p:nvPr/>
          </p:nvSpPr>
          <p:spPr>
            <a:xfrm>
              <a:off x="3910741" y="2780818"/>
              <a:ext cx="417637" cy="383668"/>
            </a:xfrm>
            <a:custGeom>
              <a:avLst/>
              <a:gdLst>
                <a:gd name="connsiteX0" fmla="*/ 29210 w 418557"/>
                <a:gd name="connsiteY0" fmla="*/ 358140 h 383233"/>
                <a:gd name="connsiteX1" fmla="*/ 59690 w 418557"/>
                <a:gd name="connsiteY1" fmla="*/ 350520 h 383233"/>
                <a:gd name="connsiteX2" fmla="*/ 67310 w 418557"/>
                <a:gd name="connsiteY2" fmla="*/ 327660 h 383233"/>
                <a:gd name="connsiteX3" fmla="*/ 82550 w 418557"/>
                <a:gd name="connsiteY3" fmla="*/ 297180 h 383233"/>
                <a:gd name="connsiteX4" fmla="*/ 74930 w 418557"/>
                <a:gd name="connsiteY4" fmla="*/ 220980 h 383233"/>
                <a:gd name="connsiteX5" fmla="*/ 52070 w 418557"/>
                <a:gd name="connsiteY5" fmla="*/ 175260 h 383233"/>
                <a:gd name="connsiteX6" fmla="*/ 44450 w 418557"/>
                <a:gd name="connsiteY6" fmla="*/ 152400 h 383233"/>
                <a:gd name="connsiteX7" fmla="*/ 52070 w 418557"/>
                <a:gd name="connsiteY7" fmla="*/ 83820 h 383233"/>
                <a:gd name="connsiteX8" fmla="*/ 74930 w 418557"/>
                <a:gd name="connsiteY8" fmla="*/ 76200 h 383233"/>
                <a:gd name="connsiteX9" fmla="*/ 212090 w 418557"/>
                <a:gd name="connsiteY9" fmla="*/ 68580 h 383233"/>
                <a:gd name="connsiteX10" fmla="*/ 295910 w 418557"/>
                <a:gd name="connsiteY10" fmla="*/ 53340 h 383233"/>
                <a:gd name="connsiteX11" fmla="*/ 341630 w 418557"/>
                <a:gd name="connsiteY11" fmla="*/ 38100 h 383233"/>
                <a:gd name="connsiteX12" fmla="*/ 364490 w 418557"/>
                <a:gd name="connsiteY12" fmla="*/ 30480 h 383233"/>
                <a:gd name="connsiteX13" fmla="*/ 410210 w 418557"/>
                <a:gd name="connsiteY13" fmla="*/ 0 h 383233"/>
                <a:gd name="connsiteX14" fmla="*/ 417830 w 418557"/>
                <a:gd name="connsiteY14" fmla="*/ 22860 h 383233"/>
                <a:gd name="connsiteX15" fmla="*/ 387350 w 418557"/>
                <a:gd name="connsiteY15" fmla="*/ 129540 h 383233"/>
                <a:gd name="connsiteX16" fmla="*/ 372110 w 418557"/>
                <a:gd name="connsiteY16" fmla="*/ 160020 h 383233"/>
                <a:gd name="connsiteX17" fmla="*/ 303530 w 418557"/>
                <a:gd name="connsiteY17" fmla="*/ 198120 h 383233"/>
                <a:gd name="connsiteX18" fmla="*/ 334010 w 418557"/>
                <a:gd name="connsiteY18" fmla="*/ 205740 h 383233"/>
                <a:gd name="connsiteX19" fmla="*/ 379730 w 418557"/>
                <a:gd name="connsiteY19" fmla="*/ 198120 h 383233"/>
                <a:gd name="connsiteX20" fmla="*/ 387350 w 418557"/>
                <a:gd name="connsiteY20" fmla="*/ 228600 h 383233"/>
                <a:gd name="connsiteX21" fmla="*/ 364490 w 418557"/>
                <a:gd name="connsiteY21" fmla="*/ 251460 h 383233"/>
                <a:gd name="connsiteX22" fmla="*/ 341630 w 418557"/>
                <a:gd name="connsiteY22" fmla="*/ 281940 h 383233"/>
                <a:gd name="connsiteX23" fmla="*/ 257810 w 418557"/>
                <a:gd name="connsiteY23" fmla="*/ 320040 h 383233"/>
                <a:gd name="connsiteX24" fmla="*/ 288290 w 418557"/>
                <a:gd name="connsiteY24" fmla="*/ 335280 h 383233"/>
                <a:gd name="connsiteX25" fmla="*/ 280670 w 418557"/>
                <a:gd name="connsiteY25" fmla="*/ 358140 h 383233"/>
                <a:gd name="connsiteX26" fmla="*/ 234950 w 418557"/>
                <a:gd name="connsiteY26" fmla="*/ 381000 h 383233"/>
                <a:gd name="connsiteX27" fmla="*/ 29210 w 418557"/>
                <a:gd name="connsiteY27" fmla="*/ 358140 h 38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8557" h="383233">
                  <a:moveTo>
                    <a:pt x="29210" y="358140"/>
                  </a:moveTo>
                  <a:cubicBezTo>
                    <a:pt x="0" y="353060"/>
                    <a:pt x="51512" y="357062"/>
                    <a:pt x="59690" y="350520"/>
                  </a:cubicBezTo>
                  <a:cubicBezTo>
                    <a:pt x="65962" y="345502"/>
                    <a:pt x="64146" y="335043"/>
                    <a:pt x="67310" y="327660"/>
                  </a:cubicBezTo>
                  <a:cubicBezTo>
                    <a:pt x="71785" y="317219"/>
                    <a:pt x="77470" y="307340"/>
                    <a:pt x="82550" y="297180"/>
                  </a:cubicBezTo>
                  <a:cubicBezTo>
                    <a:pt x="80010" y="271780"/>
                    <a:pt x="78812" y="246210"/>
                    <a:pt x="74930" y="220980"/>
                  </a:cubicBezTo>
                  <a:cubicBezTo>
                    <a:pt x="70674" y="193314"/>
                    <a:pt x="64628" y="200376"/>
                    <a:pt x="52070" y="175260"/>
                  </a:cubicBezTo>
                  <a:cubicBezTo>
                    <a:pt x="48478" y="168076"/>
                    <a:pt x="46990" y="160020"/>
                    <a:pt x="44450" y="152400"/>
                  </a:cubicBezTo>
                  <a:cubicBezTo>
                    <a:pt x="46990" y="129540"/>
                    <a:pt x="43528" y="105176"/>
                    <a:pt x="52070" y="83820"/>
                  </a:cubicBezTo>
                  <a:cubicBezTo>
                    <a:pt x="55053" y="76362"/>
                    <a:pt x="66934" y="76962"/>
                    <a:pt x="74930" y="76200"/>
                  </a:cubicBezTo>
                  <a:cubicBezTo>
                    <a:pt x="120514" y="71859"/>
                    <a:pt x="166370" y="71120"/>
                    <a:pt x="212090" y="68580"/>
                  </a:cubicBezTo>
                  <a:cubicBezTo>
                    <a:pt x="227026" y="66091"/>
                    <a:pt x="279174" y="57904"/>
                    <a:pt x="295910" y="53340"/>
                  </a:cubicBezTo>
                  <a:cubicBezTo>
                    <a:pt x="311408" y="49113"/>
                    <a:pt x="326390" y="43180"/>
                    <a:pt x="341630" y="38100"/>
                  </a:cubicBezTo>
                  <a:cubicBezTo>
                    <a:pt x="349250" y="35560"/>
                    <a:pt x="357807" y="34935"/>
                    <a:pt x="364490" y="30480"/>
                  </a:cubicBezTo>
                  <a:lnTo>
                    <a:pt x="410210" y="0"/>
                  </a:lnTo>
                  <a:cubicBezTo>
                    <a:pt x="412750" y="7620"/>
                    <a:pt x="418557" y="14861"/>
                    <a:pt x="417830" y="22860"/>
                  </a:cubicBezTo>
                  <a:cubicBezTo>
                    <a:pt x="416745" y="34796"/>
                    <a:pt x="395369" y="113502"/>
                    <a:pt x="387350" y="129540"/>
                  </a:cubicBezTo>
                  <a:cubicBezTo>
                    <a:pt x="382270" y="139700"/>
                    <a:pt x="380142" y="151988"/>
                    <a:pt x="372110" y="160020"/>
                  </a:cubicBezTo>
                  <a:cubicBezTo>
                    <a:pt x="345908" y="186222"/>
                    <a:pt x="332276" y="188538"/>
                    <a:pt x="303530" y="198120"/>
                  </a:cubicBezTo>
                  <a:cubicBezTo>
                    <a:pt x="313690" y="200660"/>
                    <a:pt x="323537" y="205740"/>
                    <a:pt x="334010" y="205740"/>
                  </a:cubicBezTo>
                  <a:cubicBezTo>
                    <a:pt x="349460" y="205740"/>
                    <a:pt x="365529" y="192034"/>
                    <a:pt x="379730" y="198120"/>
                  </a:cubicBezTo>
                  <a:cubicBezTo>
                    <a:pt x="389356" y="202245"/>
                    <a:pt x="384810" y="218440"/>
                    <a:pt x="387350" y="228600"/>
                  </a:cubicBezTo>
                  <a:cubicBezTo>
                    <a:pt x="379730" y="236220"/>
                    <a:pt x="371503" y="243278"/>
                    <a:pt x="364490" y="251460"/>
                  </a:cubicBezTo>
                  <a:cubicBezTo>
                    <a:pt x="356225" y="261103"/>
                    <a:pt x="351122" y="273503"/>
                    <a:pt x="341630" y="281940"/>
                  </a:cubicBezTo>
                  <a:cubicBezTo>
                    <a:pt x="303358" y="315959"/>
                    <a:pt x="300984" y="311405"/>
                    <a:pt x="257810" y="320040"/>
                  </a:cubicBezTo>
                  <a:cubicBezTo>
                    <a:pt x="267970" y="325120"/>
                    <a:pt x="282446" y="325540"/>
                    <a:pt x="288290" y="335280"/>
                  </a:cubicBezTo>
                  <a:cubicBezTo>
                    <a:pt x="292423" y="342168"/>
                    <a:pt x="285688" y="351868"/>
                    <a:pt x="280670" y="358140"/>
                  </a:cubicBezTo>
                  <a:cubicBezTo>
                    <a:pt x="274089" y="366366"/>
                    <a:pt x="246359" y="380544"/>
                    <a:pt x="234950" y="381000"/>
                  </a:cubicBezTo>
                  <a:cubicBezTo>
                    <a:pt x="179115" y="383233"/>
                    <a:pt x="58420" y="363220"/>
                    <a:pt x="29210" y="3581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36 Imagen" descr="tirachinas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714503"/>
            <a:ext cx="928688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096213" y="104036"/>
            <a:ext cx="2232407" cy="2154582"/>
          </a:xfrm>
          <a:prstGeom prst="ellipse">
            <a:avLst/>
          </a:pr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ie 1"/>
          <p:cNvSpPr/>
          <p:nvPr/>
        </p:nvSpPr>
        <p:spPr>
          <a:xfrm>
            <a:off x="6088763" y="64610"/>
            <a:ext cx="2211194" cy="2233435"/>
          </a:xfrm>
          <a:prstGeom prst="pie">
            <a:avLst>
              <a:gd name="adj1" fmla="val 18377004"/>
              <a:gd name="adj2" fmla="val 1620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2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0347 -0.01852 -0.01042 -0.0331 -0.01476 -0.05069 C -0.01806 -0.06481 -0.01962 -0.07662 -0.02708 -0.0868 C -0.03108 -0.09213 -0.03472 -0.09954 -0.03958 -0.10139 C -0.04653 -0.10393 -0.06042 -0.10856 -0.06042 -0.10833 C -0.06528 -0.10741 -0.07031 -0.10741 -0.07483 -0.10486 C -0.08576 -0.09907 -0.07743 -0.09768 -0.08524 -0.0868 C -0.08698 -0.08449 -0.08941 -0.08472 -0.09167 -0.08356 C -0.08854 -0.11898 -0.08559 -0.14352 -0.09167 -0.18449 C -0.09306 -0.19421 -0.09983 -0.19884 -0.10399 -0.20602 C -0.10677 -0.21088 -0.1125 -0.2206 -0.1125 -0.22037 C -0.13177 -0.21967 -0.16267 -0.23079 -0.17882 -0.20255 C -0.18108 -0.20509 -0.18438 -0.20579 -0.18524 -0.21018 C -0.18611 -0.21481 -0.18368 -0.21967 -0.18316 -0.2243 C -0.18229 -0.23032 -0.18177 -0.23634 -0.18108 -0.24236 C -0.17882 -0.30949 -0.17708 -0.28958 -0.18108 -0.33657 C -0.1816 -0.34375 -0.18108 -0.35185 -0.18316 -0.3581 C -0.18785 -0.37292 -0.21493 -0.3794 -0.22257 -0.38333 C -0.22882 -0.38194 -0.23733 -0.38171 -0.2434 -0.37616 C -0.25851 -0.36296 -0.24115 -0.37361 -0.2559 -0.36528 C -0.26875 -0.35023 -0.25608 -0.36829 -0.26632 -0.33657 C -0.26771 -0.33194 -0.2724 -0.32569 -0.2724 -0.32546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62 C 0.00764 -0.01597 0.01649 -0.01991 0.0283 -0.025 C 0.0901 -0.02106 0.06198 -0.02639 0.09583 -0.0118 C 0.10434 -0.00417 0.11007 0.00347 0.1158 0.01482 C 0.1184 0.02593 0.12309 0.03403 0.12587 0.04491 C 0.12674 0.08495 0.12552 0.125 0.1283 0.16482 C 0.12865 0.16875 0.13212 0.15857 0.13333 0.15486 C 0.1401 0.13403 0.13177 0.14931 0.13837 0.13148 C 0.14427 0.11551 0.15503 0.10463 0.1658 0.09491 C 0.18611 0.09583 0.24028 0.07917 0.25833 0.11482 C 0.26007 0.12408 0.26562 0.13218 0.2658 0.14167 C 0.26701 0.19583 0.2717 0.23241 0.25573 0.275 C 0.2599 0.24792 0.26319 0.24514 0.2783 0.22824 C 0.28108 0.22523 0.28264 0.2206 0.28576 0.21829 C 0.29514 0.21134 0.30816 0.20949 0.31823 0.20486 C 0.35226 0.20833 0.36076 0.20486 0.38333 0.23495 C 0.38889 0.2581 0.38108 0.23079 0.39323 0.25486 C 0.39635 0.26111 0.39774 0.26875 0.40087 0.275 C 0.40382 0.29051 0.40434 0.30648 0.40833 0.32153 C 0.4092 0.33588 0.41076 0.36482 0.41076 0.36505 " pathEditMode="relative" rAng="0" ptsTypes="fffffffffffffffffffA">
                                      <p:cBhvr>
                                        <p:cTn id="5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0" grpId="0"/>
      <p:bldP spid="2" grpId="0" animBg="1"/>
    </p:bldLst>
  </p:timing>
</p:sld>
</file>

<file path=ppt/theme/theme1.xml><?xml version="1.0" encoding="utf-8"?>
<a:theme xmlns:a="http://schemas.openxmlformats.org/drawingml/2006/main" name="Animation Studios Style: Cooking School Workshop by Slidesgo">
  <a:themeElements>
    <a:clrScheme name="Simple Light">
      <a:dk1>
        <a:srgbClr val="000000"/>
      </a:dk1>
      <a:lt1>
        <a:srgbClr val="FFFFFF"/>
      </a:lt1>
      <a:dk2>
        <a:srgbClr val="D9D0F3"/>
      </a:dk2>
      <a:lt2>
        <a:srgbClr val="D2E2F1"/>
      </a:lt2>
      <a:accent1>
        <a:srgbClr val="96A1DE"/>
      </a:accent1>
      <a:accent2>
        <a:srgbClr val="D83935"/>
      </a:accent2>
      <a:accent3>
        <a:srgbClr val="B45F06"/>
      </a:accent3>
      <a:accent4>
        <a:srgbClr val="ACB800"/>
      </a:accent4>
      <a:accent5>
        <a:srgbClr val="FFC9A6"/>
      </a:accent5>
      <a:accent6>
        <a:srgbClr val="FFEBDF"/>
      </a:accent6>
      <a:hlink>
        <a:srgbClr val="96A1D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</TotalTime>
  <Words>124</Words>
  <Application>Microsoft Office PowerPoint</Application>
  <PresentationFormat>On-screen Show (16:9)</PresentationFormat>
  <Paragraphs>63</Paragraphs>
  <Slides>19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Itim</vt:lpstr>
      <vt:lpstr>Roboto</vt:lpstr>
      <vt:lpstr>Calibri</vt:lpstr>
      <vt:lpstr>Arial Black</vt:lpstr>
      <vt:lpstr>宋体</vt:lpstr>
      <vt:lpstr>Animation Studios Style: Cooking School Workshop by Slidesgo</vt:lpstr>
      <vt:lpstr>Tema de Office</vt:lpstr>
      <vt:lpstr>Unit 15:  AT THE DINING TABLE</vt:lpstr>
      <vt:lpstr>WARM 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PowerPoint Presentation</vt:lpstr>
      <vt:lpstr>BYE BYE!!!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DUC</cp:lastModifiedBy>
  <cp:revision>4</cp:revision>
  <dcterms:modified xsi:type="dcterms:W3CDTF">2022-11-06T16:22:40Z</dcterms:modified>
  <cp:category>9Slide.vn</cp:category>
</cp:coreProperties>
</file>