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25"/>
  </p:notesMasterIdLst>
  <p:sldIdLst>
    <p:sldId id="256" r:id="rId3"/>
    <p:sldId id="258" r:id="rId4"/>
    <p:sldId id="259" r:id="rId5"/>
    <p:sldId id="320" r:id="rId6"/>
    <p:sldId id="260" r:id="rId7"/>
    <p:sldId id="339" r:id="rId8"/>
    <p:sldId id="340" r:id="rId9"/>
    <p:sldId id="341" r:id="rId10"/>
    <p:sldId id="342" r:id="rId11"/>
    <p:sldId id="335" r:id="rId12"/>
    <p:sldId id="343" r:id="rId13"/>
    <p:sldId id="333" r:id="rId14"/>
    <p:sldId id="328" r:id="rId15"/>
    <p:sldId id="332" r:id="rId16"/>
    <p:sldId id="344" r:id="rId17"/>
    <p:sldId id="337" r:id="rId18"/>
    <p:sldId id="331" r:id="rId19"/>
    <p:sldId id="330" r:id="rId20"/>
    <p:sldId id="336" r:id="rId21"/>
    <p:sldId id="338" r:id="rId22"/>
    <p:sldId id="329" r:id="rId23"/>
    <p:sldId id="334" r:id="rId24"/>
  </p:sldIdLst>
  <p:sldSz cx="9144000" cy="5143500" type="screen16x9"/>
  <p:notesSz cx="6858000" cy="9144000"/>
  <p:embeddedFontLst>
    <p:embeddedFont>
      <p:font typeface="Fredoka One" panose="020B0604020202020204" charset="0"/>
      <p:regular r:id="rId26"/>
    </p:embeddedFont>
    <p:embeddedFont>
      <p:font typeface="Bebas Neue" panose="020B0604020202020204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74"/>
    <a:srgbClr val="F2607B"/>
    <a:srgbClr val="9DE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30B78D-015F-4DB2-8135-3DF6CE7B31AC}">
  <a:tblStyle styleId="{0930B78D-015F-4DB2-8135-3DF6CE7B3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8" autoAdjust="0"/>
    <p:restoredTop sz="94660"/>
  </p:normalViewPr>
  <p:slideViewPr>
    <p:cSldViewPr snapToGrid="0">
      <p:cViewPr varScale="1">
        <p:scale>
          <a:sx n="92" d="100"/>
          <a:sy n="92" d="100"/>
        </p:scale>
        <p:origin x="744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3497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4" name="Google Shape;204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Google Shape;2160;gf34e8df4b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Google Shape;2161;gf34e8df4b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6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7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47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34e8df4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34e8df4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254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40250" y="1358024"/>
            <a:ext cx="63756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86174" y="3332519"/>
            <a:ext cx="45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 flipH="1">
            <a:off x="3096247" y="175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400000" flipH="1">
            <a:off x="3485620" y="384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638850" y="276800"/>
            <a:ext cx="913500" cy="913025"/>
          </a:xfrm>
          <a:custGeom>
            <a:avLst/>
            <a:gdLst/>
            <a:ahLst/>
            <a:cxnLst/>
            <a:rect l="l" t="t" r="r" b="b"/>
            <a:pathLst>
              <a:path w="36540" h="36521" fill="none" extrusionOk="0">
                <a:moveTo>
                  <a:pt x="24693" y="1"/>
                </a:moveTo>
                <a:lnTo>
                  <a:pt x="24693" y="1"/>
                </a:lnTo>
                <a:lnTo>
                  <a:pt x="24615" y="1"/>
                </a:lnTo>
                <a:lnTo>
                  <a:pt x="24536" y="40"/>
                </a:lnTo>
                <a:lnTo>
                  <a:pt x="20300" y="2040"/>
                </a:lnTo>
                <a:lnTo>
                  <a:pt x="11395" y="6257"/>
                </a:lnTo>
                <a:lnTo>
                  <a:pt x="5806" y="8905"/>
                </a:lnTo>
                <a:lnTo>
                  <a:pt x="157" y="11592"/>
                </a:lnTo>
                <a:lnTo>
                  <a:pt x="157" y="11592"/>
                </a:lnTo>
                <a:lnTo>
                  <a:pt x="98" y="11612"/>
                </a:lnTo>
                <a:lnTo>
                  <a:pt x="59" y="11671"/>
                </a:lnTo>
                <a:lnTo>
                  <a:pt x="20" y="11769"/>
                </a:lnTo>
                <a:lnTo>
                  <a:pt x="20" y="11769"/>
                </a:lnTo>
                <a:lnTo>
                  <a:pt x="0" y="11828"/>
                </a:lnTo>
                <a:lnTo>
                  <a:pt x="0" y="11886"/>
                </a:lnTo>
                <a:lnTo>
                  <a:pt x="39" y="12004"/>
                </a:lnTo>
                <a:lnTo>
                  <a:pt x="6119" y="24831"/>
                </a:lnTo>
                <a:lnTo>
                  <a:pt x="6159" y="24929"/>
                </a:lnTo>
                <a:lnTo>
                  <a:pt x="11592" y="36384"/>
                </a:lnTo>
                <a:lnTo>
                  <a:pt x="11592" y="36384"/>
                </a:lnTo>
                <a:lnTo>
                  <a:pt x="11631" y="36423"/>
                </a:lnTo>
                <a:lnTo>
                  <a:pt x="11670" y="36462"/>
                </a:lnTo>
                <a:lnTo>
                  <a:pt x="11768" y="36521"/>
                </a:lnTo>
                <a:lnTo>
                  <a:pt x="11768" y="36521"/>
                </a:lnTo>
                <a:lnTo>
                  <a:pt x="11846" y="36521"/>
                </a:lnTo>
                <a:lnTo>
                  <a:pt x="11846" y="36521"/>
                </a:lnTo>
                <a:lnTo>
                  <a:pt x="11925" y="36521"/>
                </a:lnTo>
                <a:lnTo>
                  <a:pt x="12003" y="36482"/>
                </a:lnTo>
                <a:lnTo>
                  <a:pt x="17181" y="34030"/>
                </a:lnTo>
                <a:lnTo>
                  <a:pt x="22340" y="31598"/>
                </a:lnTo>
                <a:lnTo>
                  <a:pt x="22614" y="31461"/>
                </a:lnTo>
                <a:lnTo>
                  <a:pt x="22889" y="31323"/>
                </a:lnTo>
                <a:lnTo>
                  <a:pt x="22889" y="31323"/>
                </a:lnTo>
                <a:lnTo>
                  <a:pt x="22967" y="31264"/>
                </a:lnTo>
                <a:lnTo>
                  <a:pt x="23026" y="31166"/>
                </a:lnTo>
                <a:lnTo>
                  <a:pt x="23026" y="31166"/>
                </a:lnTo>
                <a:lnTo>
                  <a:pt x="23026" y="31108"/>
                </a:lnTo>
                <a:lnTo>
                  <a:pt x="23026" y="31049"/>
                </a:lnTo>
                <a:lnTo>
                  <a:pt x="23026" y="30970"/>
                </a:lnTo>
                <a:lnTo>
                  <a:pt x="22987" y="30911"/>
                </a:lnTo>
                <a:lnTo>
                  <a:pt x="22987" y="30911"/>
                </a:lnTo>
                <a:lnTo>
                  <a:pt x="22948" y="30872"/>
                </a:lnTo>
                <a:lnTo>
                  <a:pt x="22948" y="30872"/>
                </a:lnTo>
                <a:lnTo>
                  <a:pt x="22889" y="30794"/>
                </a:lnTo>
                <a:lnTo>
                  <a:pt x="22771" y="30735"/>
                </a:lnTo>
                <a:lnTo>
                  <a:pt x="22771" y="30735"/>
                </a:lnTo>
                <a:lnTo>
                  <a:pt x="22163" y="30519"/>
                </a:lnTo>
                <a:lnTo>
                  <a:pt x="22163" y="30519"/>
                </a:lnTo>
                <a:lnTo>
                  <a:pt x="21692" y="30303"/>
                </a:lnTo>
                <a:lnTo>
                  <a:pt x="21261" y="30068"/>
                </a:lnTo>
                <a:lnTo>
                  <a:pt x="20849" y="29833"/>
                </a:lnTo>
                <a:lnTo>
                  <a:pt x="20437" y="29558"/>
                </a:lnTo>
                <a:lnTo>
                  <a:pt x="20437" y="29558"/>
                </a:lnTo>
                <a:lnTo>
                  <a:pt x="20163" y="29342"/>
                </a:lnTo>
                <a:lnTo>
                  <a:pt x="19888" y="29087"/>
                </a:lnTo>
                <a:lnTo>
                  <a:pt x="19633" y="28852"/>
                </a:lnTo>
                <a:lnTo>
                  <a:pt x="19417" y="28597"/>
                </a:lnTo>
                <a:lnTo>
                  <a:pt x="19417" y="28597"/>
                </a:lnTo>
                <a:lnTo>
                  <a:pt x="19260" y="28381"/>
                </a:lnTo>
                <a:lnTo>
                  <a:pt x="19123" y="28166"/>
                </a:lnTo>
                <a:lnTo>
                  <a:pt x="19005" y="27950"/>
                </a:lnTo>
                <a:lnTo>
                  <a:pt x="18888" y="27734"/>
                </a:lnTo>
                <a:lnTo>
                  <a:pt x="18888" y="27734"/>
                </a:lnTo>
                <a:lnTo>
                  <a:pt x="18829" y="27538"/>
                </a:lnTo>
                <a:lnTo>
                  <a:pt x="18770" y="27322"/>
                </a:lnTo>
                <a:lnTo>
                  <a:pt x="18731" y="27126"/>
                </a:lnTo>
                <a:lnTo>
                  <a:pt x="18692" y="26930"/>
                </a:lnTo>
                <a:lnTo>
                  <a:pt x="18692" y="26930"/>
                </a:lnTo>
                <a:lnTo>
                  <a:pt x="18692" y="26734"/>
                </a:lnTo>
                <a:lnTo>
                  <a:pt x="18711" y="26538"/>
                </a:lnTo>
                <a:lnTo>
                  <a:pt x="18731" y="26341"/>
                </a:lnTo>
                <a:lnTo>
                  <a:pt x="18770" y="26165"/>
                </a:lnTo>
                <a:lnTo>
                  <a:pt x="18770" y="26165"/>
                </a:lnTo>
                <a:lnTo>
                  <a:pt x="18829" y="25949"/>
                </a:lnTo>
                <a:lnTo>
                  <a:pt x="18907" y="25753"/>
                </a:lnTo>
                <a:lnTo>
                  <a:pt x="19005" y="25537"/>
                </a:lnTo>
                <a:lnTo>
                  <a:pt x="19123" y="25341"/>
                </a:lnTo>
                <a:lnTo>
                  <a:pt x="19143" y="25302"/>
                </a:lnTo>
                <a:lnTo>
                  <a:pt x="19143" y="25302"/>
                </a:lnTo>
                <a:lnTo>
                  <a:pt x="19300" y="25086"/>
                </a:lnTo>
                <a:lnTo>
                  <a:pt x="19456" y="24870"/>
                </a:lnTo>
                <a:lnTo>
                  <a:pt x="19633" y="24674"/>
                </a:lnTo>
                <a:lnTo>
                  <a:pt x="19810" y="24478"/>
                </a:lnTo>
                <a:lnTo>
                  <a:pt x="19810" y="24478"/>
                </a:lnTo>
                <a:lnTo>
                  <a:pt x="20006" y="24341"/>
                </a:lnTo>
                <a:lnTo>
                  <a:pt x="20182" y="24184"/>
                </a:lnTo>
                <a:lnTo>
                  <a:pt x="20398" y="24047"/>
                </a:lnTo>
                <a:lnTo>
                  <a:pt x="20594" y="23929"/>
                </a:lnTo>
                <a:lnTo>
                  <a:pt x="20594" y="23929"/>
                </a:lnTo>
                <a:lnTo>
                  <a:pt x="20829" y="23811"/>
                </a:lnTo>
                <a:lnTo>
                  <a:pt x="21065" y="23713"/>
                </a:lnTo>
                <a:lnTo>
                  <a:pt x="21300" y="23635"/>
                </a:lnTo>
                <a:lnTo>
                  <a:pt x="21535" y="23537"/>
                </a:lnTo>
                <a:lnTo>
                  <a:pt x="21535" y="23537"/>
                </a:lnTo>
                <a:lnTo>
                  <a:pt x="21810" y="23478"/>
                </a:lnTo>
                <a:lnTo>
                  <a:pt x="22085" y="23419"/>
                </a:lnTo>
                <a:lnTo>
                  <a:pt x="22359" y="23380"/>
                </a:lnTo>
                <a:lnTo>
                  <a:pt x="22653" y="23360"/>
                </a:lnTo>
                <a:lnTo>
                  <a:pt x="22653" y="23360"/>
                </a:lnTo>
                <a:lnTo>
                  <a:pt x="22889" y="23360"/>
                </a:lnTo>
                <a:lnTo>
                  <a:pt x="22889" y="23360"/>
                </a:lnTo>
                <a:lnTo>
                  <a:pt x="23301" y="23380"/>
                </a:lnTo>
                <a:lnTo>
                  <a:pt x="23713" y="23419"/>
                </a:lnTo>
                <a:lnTo>
                  <a:pt x="23713" y="23419"/>
                </a:lnTo>
                <a:lnTo>
                  <a:pt x="23948" y="23458"/>
                </a:lnTo>
                <a:lnTo>
                  <a:pt x="24183" y="23517"/>
                </a:lnTo>
                <a:lnTo>
                  <a:pt x="24419" y="23596"/>
                </a:lnTo>
                <a:lnTo>
                  <a:pt x="24634" y="23674"/>
                </a:lnTo>
                <a:lnTo>
                  <a:pt x="24634" y="23674"/>
                </a:lnTo>
                <a:lnTo>
                  <a:pt x="25027" y="23870"/>
                </a:lnTo>
                <a:lnTo>
                  <a:pt x="25419" y="24106"/>
                </a:lnTo>
                <a:lnTo>
                  <a:pt x="25419" y="24106"/>
                </a:lnTo>
                <a:lnTo>
                  <a:pt x="25733" y="24380"/>
                </a:lnTo>
                <a:lnTo>
                  <a:pt x="25890" y="24537"/>
                </a:lnTo>
                <a:lnTo>
                  <a:pt x="26027" y="24694"/>
                </a:lnTo>
                <a:lnTo>
                  <a:pt x="26027" y="24694"/>
                </a:lnTo>
                <a:lnTo>
                  <a:pt x="26145" y="24870"/>
                </a:lnTo>
                <a:lnTo>
                  <a:pt x="26262" y="25047"/>
                </a:lnTo>
                <a:lnTo>
                  <a:pt x="26380" y="25243"/>
                </a:lnTo>
                <a:lnTo>
                  <a:pt x="26458" y="25439"/>
                </a:lnTo>
                <a:lnTo>
                  <a:pt x="26458" y="25439"/>
                </a:lnTo>
                <a:lnTo>
                  <a:pt x="26537" y="25655"/>
                </a:lnTo>
                <a:lnTo>
                  <a:pt x="26615" y="25910"/>
                </a:lnTo>
                <a:lnTo>
                  <a:pt x="26655" y="26165"/>
                </a:lnTo>
                <a:lnTo>
                  <a:pt x="26694" y="26420"/>
                </a:lnTo>
                <a:lnTo>
                  <a:pt x="26713" y="26459"/>
                </a:lnTo>
                <a:lnTo>
                  <a:pt x="26713" y="26459"/>
                </a:lnTo>
                <a:lnTo>
                  <a:pt x="26713" y="26832"/>
                </a:lnTo>
                <a:lnTo>
                  <a:pt x="26674" y="27204"/>
                </a:lnTo>
                <a:lnTo>
                  <a:pt x="26615" y="27577"/>
                </a:lnTo>
                <a:lnTo>
                  <a:pt x="26537" y="27969"/>
                </a:lnTo>
                <a:lnTo>
                  <a:pt x="26537" y="27969"/>
                </a:lnTo>
                <a:lnTo>
                  <a:pt x="26439" y="28322"/>
                </a:lnTo>
                <a:lnTo>
                  <a:pt x="26321" y="28675"/>
                </a:lnTo>
                <a:lnTo>
                  <a:pt x="26164" y="29009"/>
                </a:lnTo>
                <a:lnTo>
                  <a:pt x="26007" y="29323"/>
                </a:lnTo>
                <a:lnTo>
                  <a:pt x="26007" y="29323"/>
                </a:lnTo>
                <a:lnTo>
                  <a:pt x="25988" y="29421"/>
                </a:lnTo>
                <a:lnTo>
                  <a:pt x="26007" y="29499"/>
                </a:lnTo>
                <a:lnTo>
                  <a:pt x="26007" y="29499"/>
                </a:lnTo>
                <a:lnTo>
                  <a:pt x="26027" y="29558"/>
                </a:lnTo>
                <a:lnTo>
                  <a:pt x="26086" y="29617"/>
                </a:lnTo>
                <a:lnTo>
                  <a:pt x="26145" y="29656"/>
                </a:lnTo>
                <a:lnTo>
                  <a:pt x="26203" y="29676"/>
                </a:lnTo>
                <a:lnTo>
                  <a:pt x="26203" y="29676"/>
                </a:lnTo>
                <a:lnTo>
                  <a:pt x="26282" y="29695"/>
                </a:lnTo>
                <a:lnTo>
                  <a:pt x="26321" y="29676"/>
                </a:lnTo>
                <a:lnTo>
                  <a:pt x="26321" y="29676"/>
                </a:lnTo>
                <a:lnTo>
                  <a:pt x="26694" y="29538"/>
                </a:lnTo>
                <a:lnTo>
                  <a:pt x="26753" y="29499"/>
                </a:lnTo>
                <a:lnTo>
                  <a:pt x="27478" y="29146"/>
                </a:lnTo>
                <a:lnTo>
                  <a:pt x="29420" y="28244"/>
                </a:lnTo>
                <a:lnTo>
                  <a:pt x="31342" y="27322"/>
                </a:lnTo>
                <a:lnTo>
                  <a:pt x="33853" y="26126"/>
                </a:lnTo>
                <a:lnTo>
                  <a:pt x="36383" y="24929"/>
                </a:lnTo>
                <a:lnTo>
                  <a:pt x="36383" y="24929"/>
                </a:lnTo>
                <a:lnTo>
                  <a:pt x="36422" y="24910"/>
                </a:lnTo>
                <a:lnTo>
                  <a:pt x="36481" y="24851"/>
                </a:lnTo>
                <a:lnTo>
                  <a:pt x="36520" y="24753"/>
                </a:lnTo>
                <a:lnTo>
                  <a:pt x="36520" y="24753"/>
                </a:lnTo>
                <a:lnTo>
                  <a:pt x="36540" y="24694"/>
                </a:lnTo>
                <a:lnTo>
                  <a:pt x="36540" y="24655"/>
                </a:lnTo>
                <a:lnTo>
                  <a:pt x="36501" y="24517"/>
                </a:lnTo>
                <a:lnTo>
                  <a:pt x="33519" y="18261"/>
                </a:lnTo>
                <a:lnTo>
                  <a:pt x="31558" y="14122"/>
                </a:lnTo>
                <a:lnTo>
                  <a:pt x="31656" y="14122"/>
                </a:lnTo>
                <a:lnTo>
                  <a:pt x="31656" y="14122"/>
                </a:lnTo>
                <a:lnTo>
                  <a:pt x="32029" y="14122"/>
                </a:lnTo>
                <a:lnTo>
                  <a:pt x="32382" y="14083"/>
                </a:lnTo>
                <a:lnTo>
                  <a:pt x="32715" y="14024"/>
                </a:lnTo>
                <a:lnTo>
                  <a:pt x="33049" y="13946"/>
                </a:lnTo>
                <a:lnTo>
                  <a:pt x="33049" y="13946"/>
                </a:lnTo>
                <a:lnTo>
                  <a:pt x="33362" y="13848"/>
                </a:lnTo>
                <a:lnTo>
                  <a:pt x="33676" y="13730"/>
                </a:lnTo>
                <a:lnTo>
                  <a:pt x="33970" y="13573"/>
                </a:lnTo>
                <a:lnTo>
                  <a:pt x="34265" y="13397"/>
                </a:lnTo>
                <a:lnTo>
                  <a:pt x="34265" y="13397"/>
                </a:lnTo>
                <a:lnTo>
                  <a:pt x="34480" y="13220"/>
                </a:lnTo>
                <a:lnTo>
                  <a:pt x="34716" y="13024"/>
                </a:lnTo>
                <a:lnTo>
                  <a:pt x="34912" y="12828"/>
                </a:lnTo>
                <a:lnTo>
                  <a:pt x="35108" y="12612"/>
                </a:lnTo>
                <a:lnTo>
                  <a:pt x="35108" y="12612"/>
                </a:lnTo>
                <a:lnTo>
                  <a:pt x="35265" y="12396"/>
                </a:lnTo>
                <a:lnTo>
                  <a:pt x="35402" y="12181"/>
                </a:lnTo>
                <a:lnTo>
                  <a:pt x="35539" y="11926"/>
                </a:lnTo>
                <a:lnTo>
                  <a:pt x="35657" y="11651"/>
                </a:lnTo>
                <a:lnTo>
                  <a:pt x="35657" y="11651"/>
                </a:lnTo>
                <a:lnTo>
                  <a:pt x="35775" y="11357"/>
                </a:lnTo>
                <a:lnTo>
                  <a:pt x="35853" y="11063"/>
                </a:lnTo>
                <a:lnTo>
                  <a:pt x="35912" y="10749"/>
                </a:lnTo>
                <a:lnTo>
                  <a:pt x="35951" y="10435"/>
                </a:lnTo>
                <a:lnTo>
                  <a:pt x="35951" y="10435"/>
                </a:lnTo>
                <a:lnTo>
                  <a:pt x="35951" y="9964"/>
                </a:lnTo>
                <a:lnTo>
                  <a:pt x="35912" y="9474"/>
                </a:lnTo>
                <a:lnTo>
                  <a:pt x="35912" y="9474"/>
                </a:lnTo>
                <a:lnTo>
                  <a:pt x="35873" y="9199"/>
                </a:lnTo>
                <a:lnTo>
                  <a:pt x="35794" y="8925"/>
                </a:lnTo>
                <a:lnTo>
                  <a:pt x="35716" y="8670"/>
                </a:lnTo>
                <a:lnTo>
                  <a:pt x="35598" y="8395"/>
                </a:lnTo>
                <a:lnTo>
                  <a:pt x="35481" y="8140"/>
                </a:lnTo>
                <a:lnTo>
                  <a:pt x="35343" y="7885"/>
                </a:lnTo>
                <a:lnTo>
                  <a:pt x="35186" y="7650"/>
                </a:lnTo>
                <a:lnTo>
                  <a:pt x="35029" y="7415"/>
                </a:lnTo>
                <a:lnTo>
                  <a:pt x="35029" y="7415"/>
                </a:lnTo>
                <a:lnTo>
                  <a:pt x="34833" y="7179"/>
                </a:lnTo>
                <a:lnTo>
                  <a:pt x="34637" y="6983"/>
                </a:lnTo>
                <a:lnTo>
                  <a:pt x="34421" y="6787"/>
                </a:lnTo>
                <a:lnTo>
                  <a:pt x="34167" y="6591"/>
                </a:lnTo>
                <a:lnTo>
                  <a:pt x="34167" y="6591"/>
                </a:lnTo>
                <a:lnTo>
                  <a:pt x="33872" y="6375"/>
                </a:lnTo>
                <a:lnTo>
                  <a:pt x="33558" y="6198"/>
                </a:lnTo>
                <a:lnTo>
                  <a:pt x="33205" y="6042"/>
                </a:lnTo>
                <a:lnTo>
                  <a:pt x="32872" y="5904"/>
                </a:lnTo>
                <a:lnTo>
                  <a:pt x="32872" y="5904"/>
                </a:lnTo>
                <a:lnTo>
                  <a:pt x="32578" y="5806"/>
                </a:lnTo>
                <a:lnTo>
                  <a:pt x="32264" y="5747"/>
                </a:lnTo>
                <a:lnTo>
                  <a:pt x="31970" y="5708"/>
                </a:lnTo>
                <a:lnTo>
                  <a:pt x="31656" y="5708"/>
                </a:lnTo>
                <a:lnTo>
                  <a:pt x="31656" y="5708"/>
                </a:lnTo>
                <a:lnTo>
                  <a:pt x="31558" y="5708"/>
                </a:lnTo>
                <a:lnTo>
                  <a:pt x="31558" y="5708"/>
                </a:lnTo>
                <a:lnTo>
                  <a:pt x="31244" y="5728"/>
                </a:lnTo>
                <a:lnTo>
                  <a:pt x="30930" y="5767"/>
                </a:lnTo>
                <a:lnTo>
                  <a:pt x="30930" y="5767"/>
                </a:lnTo>
                <a:lnTo>
                  <a:pt x="30577" y="5845"/>
                </a:lnTo>
                <a:lnTo>
                  <a:pt x="30283" y="5944"/>
                </a:lnTo>
                <a:lnTo>
                  <a:pt x="30283" y="5944"/>
                </a:lnTo>
                <a:lnTo>
                  <a:pt x="30008" y="6061"/>
                </a:lnTo>
                <a:lnTo>
                  <a:pt x="29714" y="6198"/>
                </a:lnTo>
                <a:lnTo>
                  <a:pt x="29440" y="6355"/>
                </a:lnTo>
                <a:lnTo>
                  <a:pt x="29145" y="6552"/>
                </a:lnTo>
                <a:lnTo>
                  <a:pt x="29145" y="6552"/>
                </a:lnTo>
                <a:lnTo>
                  <a:pt x="28930" y="6708"/>
                </a:lnTo>
                <a:lnTo>
                  <a:pt x="28714" y="6885"/>
                </a:lnTo>
                <a:lnTo>
                  <a:pt x="28518" y="7081"/>
                </a:lnTo>
                <a:lnTo>
                  <a:pt x="28302" y="7277"/>
                </a:lnTo>
                <a:lnTo>
                  <a:pt x="27733" y="6042"/>
                </a:lnTo>
                <a:lnTo>
                  <a:pt x="24948" y="138"/>
                </a:lnTo>
                <a:lnTo>
                  <a:pt x="24948" y="138"/>
                </a:lnTo>
                <a:lnTo>
                  <a:pt x="24909" y="99"/>
                </a:lnTo>
                <a:lnTo>
                  <a:pt x="24870" y="59"/>
                </a:lnTo>
                <a:lnTo>
                  <a:pt x="24752" y="1"/>
                </a:lnTo>
                <a:lnTo>
                  <a:pt x="24752" y="1"/>
                </a:lnTo>
                <a:lnTo>
                  <a:pt x="24693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 flipH="1">
            <a:off x="7280447" y="4762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067020" y="6134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5400000" flipH="1">
            <a:off x="7676620" y="765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766342" y="31850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4071144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flipH="1">
            <a:off x="5446622" y="4599424"/>
            <a:ext cx="261000" cy="276527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 rot="5400000" flipH="1">
            <a:off x="2552359" y="48759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9898069" flipH="1">
            <a:off x="2420148" y="4671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5400000" flipH="1">
            <a:off x="2933359" y="4647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9901102" flipH="1">
            <a:off x="275001" y="3493991"/>
            <a:ext cx="220495" cy="2204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9898069" flipH="1">
            <a:off x="286548" y="3909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flipH="1">
            <a:off x="5516200" y="110550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 flipH="1">
            <a:off x="8006325" y="926075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8506972" y="1141470"/>
            <a:ext cx="450498" cy="251989"/>
          </a:xfrm>
          <a:custGeom>
            <a:avLst/>
            <a:gdLst/>
            <a:ahLst/>
            <a:cxnLst/>
            <a:rect l="l" t="t" r="r" b="b"/>
            <a:pathLst>
              <a:path w="63117" h="35305" extrusionOk="0">
                <a:moveTo>
                  <a:pt x="28126" y="0"/>
                </a:moveTo>
                <a:lnTo>
                  <a:pt x="27381" y="59"/>
                </a:lnTo>
                <a:lnTo>
                  <a:pt x="26616" y="118"/>
                </a:lnTo>
                <a:lnTo>
                  <a:pt x="25871" y="235"/>
                </a:lnTo>
                <a:lnTo>
                  <a:pt x="25341" y="314"/>
                </a:lnTo>
                <a:lnTo>
                  <a:pt x="24792" y="431"/>
                </a:lnTo>
                <a:lnTo>
                  <a:pt x="24262" y="549"/>
                </a:lnTo>
                <a:lnTo>
                  <a:pt x="23733" y="686"/>
                </a:lnTo>
                <a:lnTo>
                  <a:pt x="23223" y="843"/>
                </a:lnTo>
                <a:lnTo>
                  <a:pt x="22693" y="1000"/>
                </a:lnTo>
                <a:lnTo>
                  <a:pt x="22183" y="1196"/>
                </a:lnTo>
                <a:lnTo>
                  <a:pt x="21673" y="1393"/>
                </a:lnTo>
                <a:lnTo>
                  <a:pt x="21144" y="1628"/>
                </a:lnTo>
                <a:lnTo>
                  <a:pt x="20614" y="1863"/>
                </a:lnTo>
                <a:lnTo>
                  <a:pt x="20104" y="2118"/>
                </a:lnTo>
                <a:lnTo>
                  <a:pt x="19614" y="2393"/>
                </a:lnTo>
                <a:lnTo>
                  <a:pt x="19124" y="2667"/>
                </a:lnTo>
                <a:lnTo>
                  <a:pt x="18653" y="2981"/>
                </a:lnTo>
                <a:lnTo>
                  <a:pt x="18202" y="3275"/>
                </a:lnTo>
                <a:lnTo>
                  <a:pt x="17770" y="3609"/>
                </a:lnTo>
                <a:lnTo>
                  <a:pt x="17299" y="3982"/>
                </a:lnTo>
                <a:lnTo>
                  <a:pt x="16829" y="4393"/>
                </a:lnTo>
                <a:lnTo>
                  <a:pt x="16378" y="4805"/>
                </a:lnTo>
                <a:lnTo>
                  <a:pt x="15927" y="5256"/>
                </a:lnTo>
                <a:lnTo>
                  <a:pt x="15495" y="5708"/>
                </a:lnTo>
                <a:lnTo>
                  <a:pt x="15064" y="6198"/>
                </a:lnTo>
                <a:lnTo>
                  <a:pt x="14652" y="6688"/>
                </a:lnTo>
                <a:lnTo>
                  <a:pt x="14259" y="7218"/>
                </a:lnTo>
                <a:lnTo>
                  <a:pt x="13867" y="7747"/>
                </a:lnTo>
                <a:lnTo>
                  <a:pt x="13494" y="8277"/>
                </a:lnTo>
                <a:lnTo>
                  <a:pt x="13141" y="8846"/>
                </a:lnTo>
                <a:lnTo>
                  <a:pt x="12828" y="9395"/>
                </a:lnTo>
                <a:lnTo>
                  <a:pt x="12514" y="9983"/>
                </a:lnTo>
                <a:lnTo>
                  <a:pt x="12220" y="10552"/>
                </a:lnTo>
                <a:lnTo>
                  <a:pt x="11965" y="11140"/>
                </a:lnTo>
                <a:lnTo>
                  <a:pt x="11729" y="11748"/>
                </a:lnTo>
                <a:lnTo>
                  <a:pt x="11494" y="12376"/>
                </a:lnTo>
                <a:lnTo>
                  <a:pt x="11298" y="12984"/>
                </a:lnTo>
                <a:lnTo>
                  <a:pt x="11141" y="13612"/>
                </a:lnTo>
                <a:lnTo>
                  <a:pt x="11004" y="14220"/>
                </a:lnTo>
                <a:lnTo>
                  <a:pt x="10906" y="14847"/>
                </a:lnTo>
                <a:lnTo>
                  <a:pt x="10827" y="15455"/>
                </a:lnTo>
                <a:lnTo>
                  <a:pt x="10788" y="16063"/>
                </a:lnTo>
                <a:lnTo>
                  <a:pt x="10788" y="16671"/>
                </a:lnTo>
                <a:lnTo>
                  <a:pt x="10788" y="17103"/>
                </a:lnTo>
                <a:lnTo>
                  <a:pt x="10827" y="17534"/>
                </a:lnTo>
                <a:lnTo>
                  <a:pt x="10866" y="17946"/>
                </a:lnTo>
                <a:lnTo>
                  <a:pt x="10945" y="18378"/>
                </a:lnTo>
                <a:lnTo>
                  <a:pt x="11023" y="18790"/>
                </a:lnTo>
                <a:lnTo>
                  <a:pt x="11121" y="19202"/>
                </a:lnTo>
                <a:lnTo>
                  <a:pt x="11239" y="19594"/>
                </a:lnTo>
                <a:lnTo>
                  <a:pt x="11376" y="19986"/>
                </a:lnTo>
                <a:lnTo>
                  <a:pt x="11572" y="20457"/>
                </a:lnTo>
                <a:lnTo>
                  <a:pt x="11788" y="20928"/>
                </a:lnTo>
                <a:lnTo>
                  <a:pt x="11455" y="20692"/>
                </a:lnTo>
                <a:lnTo>
                  <a:pt x="11121" y="20496"/>
                </a:lnTo>
                <a:lnTo>
                  <a:pt x="10847" y="20339"/>
                </a:lnTo>
                <a:lnTo>
                  <a:pt x="10552" y="20221"/>
                </a:lnTo>
                <a:lnTo>
                  <a:pt x="10239" y="20104"/>
                </a:lnTo>
                <a:lnTo>
                  <a:pt x="9944" y="20006"/>
                </a:lnTo>
                <a:lnTo>
                  <a:pt x="9611" y="19908"/>
                </a:lnTo>
                <a:lnTo>
                  <a:pt x="9278" y="19849"/>
                </a:lnTo>
                <a:lnTo>
                  <a:pt x="8944" y="19790"/>
                </a:lnTo>
                <a:lnTo>
                  <a:pt x="8611" y="19751"/>
                </a:lnTo>
                <a:lnTo>
                  <a:pt x="8336" y="19751"/>
                </a:lnTo>
                <a:lnTo>
                  <a:pt x="8081" y="19731"/>
                </a:lnTo>
                <a:lnTo>
                  <a:pt x="7571" y="19751"/>
                </a:lnTo>
                <a:lnTo>
                  <a:pt x="7042" y="19810"/>
                </a:lnTo>
                <a:lnTo>
                  <a:pt x="6532" y="19908"/>
                </a:lnTo>
                <a:lnTo>
                  <a:pt x="6002" y="20045"/>
                </a:lnTo>
                <a:lnTo>
                  <a:pt x="5688" y="20143"/>
                </a:lnTo>
                <a:lnTo>
                  <a:pt x="5375" y="20241"/>
                </a:lnTo>
                <a:lnTo>
                  <a:pt x="5080" y="20359"/>
                </a:lnTo>
                <a:lnTo>
                  <a:pt x="4767" y="20496"/>
                </a:lnTo>
                <a:lnTo>
                  <a:pt x="4472" y="20653"/>
                </a:lnTo>
                <a:lnTo>
                  <a:pt x="4178" y="20810"/>
                </a:lnTo>
                <a:lnTo>
                  <a:pt x="3904" y="20986"/>
                </a:lnTo>
                <a:lnTo>
                  <a:pt x="3609" y="21163"/>
                </a:lnTo>
                <a:lnTo>
                  <a:pt x="3354" y="21359"/>
                </a:lnTo>
                <a:lnTo>
                  <a:pt x="3099" y="21555"/>
                </a:lnTo>
                <a:lnTo>
                  <a:pt x="2844" y="21771"/>
                </a:lnTo>
                <a:lnTo>
                  <a:pt x="2609" y="22006"/>
                </a:lnTo>
                <a:lnTo>
                  <a:pt x="2354" y="22242"/>
                </a:lnTo>
                <a:lnTo>
                  <a:pt x="2119" y="22497"/>
                </a:lnTo>
                <a:lnTo>
                  <a:pt x="1903" y="22771"/>
                </a:lnTo>
                <a:lnTo>
                  <a:pt x="1668" y="23046"/>
                </a:lnTo>
                <a:lnTo>
                  <a:pt x="1491" y="23301"/>
                </a:lnTo>
                <a:lnTo>
                  <a:pt x="1315" y="23575"/>
                </a:lnTo>
                <a:lnTo>
                  <a:pt x="1138" y="23850"/>
                </a:lnTo>
                <a:lnTo>
                  <a:pt x="981" y="24125"/>
                </a:lnTo>
                <a:lnTo>
                  <a:pt x="844" y="24399"/>
                </a:lnTo>
                <a:lnTo>
                  <a:pt x="707" y="24693"/>
                </a:lnTo>
                <a:lnTo>
                  <a:pt x="569" y="25007"/>
                </a:lnTo>
                <a:lnTo>
                  <a:pt x="452" y="25301"/>
                </a:lnTo>
                <a:lnTo>
                  <a:pt x="275" y="25870"/>
                </a:lnTo>
                <a:lnTo>
                  <a:pt x="138" y="26459"/>
                </a:lnTo>
                <a:lnTo>
                  <a:pt x="59" y="27067"/>
                </a:lnTo>
                <a:lnTo>
                  <a:pt x="0" y="27675"/>
                </a:lnTo>
                <a:lnTo>
                  <a:pt x="0" y="28283"/>
                </a:lnTo>
                <a:lnTo>
                  <a:pt x="40" y="28910"/>
                </a:lnTo>
                <a:lnTo>
                  <a:pt x="138" y="29538"/>
                </a:lnTo>
                <a:lnTo>
                  <a:pt x="275" y="30165"/>
                </a:lnTo>
                <a:lnTo>
                  <a:pt x="354" y="30499"/>
                </a:lnTo>
                <a:lnTo>
                  <a:pt x="452" y="30832"/>
                </a:lnTo>
                <a:lnTo>
                  <a:pt x="569" y="31146"/>
                </a:lnTo>
                <a:lnTo>
                  <a:pt x="707" y="31480"/>
                </a:lnTo>
                <a:lnTo>
                  <a:pt x="844" y="31813"/>
                </a:lnTo>
                <a:lnTo>
                  <a:pt x="1001" y="32127"/>
                </a:lnTo>
                <a:lnTo>
                  <a:pt x="1158" y="32460"/>
                </a:lnTo>
                <a:lnTo>
                  <a:pt x="1334" y="32774"/>
                </a:lnTo>
                <a:lnTo>
                  <a:pt x="1648" y="33264"/>
                </a:lnTo>
                <a:lnTo>
                  <a:pt x="1981" y="33755"/>
                </a:lnTo>
                <a:lnTo>
                  <a:pt x="2354" y="34206"/>
                </a:lnTo>
                <a:lnTo>
                  <a:pt x="2746" y="34657"/>
                </a:lnTo>
                <a:lnTo>
                  <a:pt x="3041" y="34932"/>
                </a:lnTo>
                <a:lnTo>
                  <a:pt x="3472" y="35285"/>
                </a:lnTo>
                <a:lnTo>
                  <a:pt x="52407" y="35285"/>
                </a:lnTo>
                <a:lnTo>
                  <a:pt x="52407" y="35304"/>
                </a:lnTo>
                <a:lnTo>
                  <a:pt x="61606" y="35304"/>
                </a:lnTo>
                <a:lnTo>
                  <a:pt x="61704" y="35285"/>
                </a:lnTo>
                <a:lnTo>
                  <a:pt x="61763" y="35226"/>
                </a:lnTo>
                <a:lnTo>
                  <a:pt x="61822" y="35187"/>
                </a:lnTo>
                <a:lnTo>
                  <a:pt x="61881" y="35088"/>
                </a:lnTo>
                <a:lnTo>
                  <a:pt x="61940" y="35030"/>
                </a:lnTo>
                <a:lnTo>
                  <a:pt x="62116" y="34735"/>
                </a:lnTo>
                <a:lnTo>
                  <a:pt x="62273" y="34422"/>
                </a:lnTo>
                <a:lnTo>
                  <a:pt x="62430" y="34108"/>
                </a:lnTo>
                <a:lnTo>
                  <a:pt x="62567" y="33755"/>
                </a:lnTo>
                <a:lnTo>
                  <a:pt x="62704" y="33421"/>
                </a:lnTo>
                <a:lnTo>
                  <a:pt x="62803" y="33049"/>
                </a:lnTo>
                <a:lnTo>
                  <a:pt x="62901" y="32676"/>
                </a:lnTo>
                <a:lnTo>
                  <a:pt x="62979" y="32264"/>
                </a:lnTo>
                <a:lnTo>
                  <a:pt x="63038" y="31911"/>
                </a:lnTo>
                <a:lnTo>
                  <a:pt x="63077" y="31558"/>
                </a:lnTo>
                <a:lnTo>
                  <a:pt x="63116" y="31205"/>
                </a:lnTo>
                <a:lnTo>
                  <a:pt x="63116" y="30852"/>
                </a:lnTo>
                <a:lnTo>
                  <a:pt x="63116" y="30499"/>
                </a:lnTo>
                <a:lnTo>
                  <a:pt x="63097" y="30165"/>
                </a:lnTo>
                <a:lnTo>
                  <a:pt x="63077" y="29832"/>
                </a:lnTo>
                <a:lnTo>
                  <a:pt x="63018" y="29499"/>
                </a:lnTo>
                <a:lnTo>
                  <a:pt x="62959" y="29165"/>
                </a:lnTo>
                <a:lnTo>
                  <a:pt x="62861" y="28832"/>
                </a:lnTo>
                <a:lnTo>
                  <a:pt x="62744" y="28498"/>
                </a:lnTo>
                <a:lnTo>
                  <a:pt x="62606" y="28185"/>
                </a:lnTo>
                <a:lnTo>
                  <a:pt x="62469" y="27890"/>
                </a:lnTo>
                <a:lnTo>
                  <a:pt x="62293" y="27596"/>
                </a:lnTo>
                <a:lnTo>
                  <a:pt x="62077" y="27322"/>
                </a:lnTo>
                <a:lnTo>
                  <a:pt x="61841" y="27047"/>
                </a:lnTo>
                <a:lnTo>
                  <a:pt x="61626" y="26831"/>
                </a:lnTo>
                <a:lnTo>
                  <a:pt x="61390" y="26635"/>
                </a:lnTo>
                <a:lnTo>
                  <a:pt x="61155" y="26439"/>
                </a:lnTo>
                <a:lnTo>
                  <a:pt x="60880" y="26282"/>
                </a:lnTo>
                <a:lnTo>
                  <a:pt x="60625" y="26145"/>
                </a:lnTo>
                <a:lnTo>
                  <a:pt x="60331" y="26027"/>
                </a:lnTo>
                <a:lnTo>
                  <a:pt x="60057" y="25929"/>
                </a:lnTo>
                <a:lnTo>
                  <a:pt x="59762" y="25851"/>
                </a:lnTo>
                <a:lnTo>
                  <a:pt x="59409" y="25792"/>
                </a:lnTo>
                <a:lnTo>
                  <a:pt x="58723" y="25792"/>
                </a:lnTo>
                <a:lnTo>
                  <a:pt x="58390" y="25851"/>
                </a:lnTo>
                <a:lnTo>
                  <a:pt x="58056" y="25929"/>
                </a:lnTo>
                <a:lnTo>
                  <a:pt x="57742" y="26047"/>
                </a:lnTo>
                <a:lnTo>
                  <a:pt x="57664" y="26066"/>
                </a:lnTo>
                <a:lnTo>
                  <a:pt x="57723" y="25968"/>
                </a:lnTo>
                <a:lnTo>
                  <a:pt x="57781" y="25851"/>
                </a:lnTo>
                <a:lnTo>
                  <a:pt x="57997" y="25399"/>
                </a:lnTo>
                <a:lnTo>
                  <a:pt x="58213" y="24870"/>
                </a:lnTo>
                <a:lnTo>
                  <a:pt x="58390" y="24340"/>
                </a:lnTo>
                <a:lnTo>
                  <a:pt x="58527" y="23771"/>
                </a:lnTo>
                <a:lnTo>
                  <a:pt x="58625" y="23183"/>
                </a:lnTo>
                <a:lnTo>
                  <a:pt x="58684" y="22595"/>
                </a:lnTo>
                <a:lnTo>
                  <a:pt x="58703" y="22006"/>
                </a:lnTo>
                <a:lnTo>
                  <a:pt x="58684" y="21437"/>
                </a:lnTo>
                <a:lnTo>
                  <a:pt x="58644" y="20849"/>
                </a:lnTo>
                <a:lnTo>
                  <a:pt x="58527" y="20261"/>
                </a:lnTo>
                <a:lnTo>
                  <a:pt x="58409" y="19692"/>
                </a:lnTo>
                <a:lnTo>
                  <a:pt x="58233" y="19143"/>
                </a:lnTo>
                <a:lnTo>
                  <a:pt x="58017" y="18574"/>
                </a:lnTo>
                <a:lnTo>
                  <a:pt x="57899" y="18319"/>
                </a:lnTo>
                <a:lnTo>
                  <a:pt x="57762" y="18064"/>
                </a:lnTo>
                <a:lnTo>
                  <a:pt x="57487" y="17574"/>
                </a:lnTo>
                <a:lnTo>
                  <a:pt x="57154" y="17103"/>
                </a:lnTo>
                <a:lnTo>
                  <a:pt x="56781" y="16652"/>
                </a:lnTo>
                <a:lnTo>
                  <a:pt x="56585" y="16456"/>
                </a:lnTo>
                <a:lnTo>
                  <a:pt x="56389" y="16260"/>
                </a:lnTo>
                <a:lnTo>
                  <a:pt x="56173" y="16083"/>
                </a:lnTo>
                <a:lnTo>
                  <a:pt x="55957" y="15907"/>
                </a:lnTo>
                <a:lnTo>
                  <a:pt x="55722" y="15730"/>
                </a:lnTo>
                <a:lnTo>
                  <a:pt x="55467" y="15573"/>
                </a:lnTo>
                <a:lnTo>
                  <a:pt x="55232" y="15416"/>
                </a:lnTo>
                <a:lnTo>
                  <a:pt x="54957" y="15279"/>
                </a:lnTo>
                <a:lnTo>
                  <a:pt x="54585" y="15102"/>
                </a:lnTo>
                <a:lnTo>
                  <a:pt x="54192" y="14945"/>
                </a:lnTo>
                <a:lnTo>
                  <a:pt x="53800" y="14808"/>
                </a:lnTo>
                <a:lnTo>
                  <a:pt x="53388" y="14690"/>
                </a:lnTo>
                <a:lnTo>
                  <a:pt x="52957" y="14612"/>
                </a:lnTo>
                <a:lnTo>
                  <a:pt x="52545" y="14553"/>
                </a:lnTo>
                <a:lnTo>
                  <a:pt x="52113" y="14514"/>
                </a:lnTo>
                <a:lnTo>
                  <a:pt x="51682" y="14494"/>
                </a:lnTo>
                <a:lnTo>
                  <a:pt x="51172" y="14514"/>
                </a:lnTo>
                <a:lnTo>
                  <a:pt x="50681" y="14573"/>
                </a:lnTo>
                <a:lnTo>
                  <a:pt x="50152" y="14651"/>
                </a:lnTo>
                <a:lnTo>
                  <a:pt x="49622" y="14789"/>
                </a:lnTo>
                <a:lnTo>
                  <a:pt x="49093" y="14945"/>
                </a:lnTo>
                <a:lnTo>
                  <a:pt x="48563" y="15142"/>
                </a:lnTo>
                <a:lnTo>
                  <a:pt x="48092" y="15377"/>
                </a:lnTo>
                <a:lnTo>
                  <a:pt x="47622" y="15632"/>
                </a:lnTo>
                <a:lnTo>
                  <a:pt x="47171" y="15926"/>
                </a:lnTo>
                <a:lnTo>
                  <a:pt x="46720" y="16260"/>
                </a:lnTo>
                <a:lnTo>
                  <a:pt x="46465" y="16475"/>
                </a:lnTo>
                <a:lnTo>
                  <a:pt x="46229" y="16691"/>
                </a:lnTo>
                <a:lnTo>
                  <a:pt x="45994" y="16926"/>
                </a:lnTo>
                <a:lnTo>
                  <a:pt x="45778" y="17162"/>
                </a:lnTo>
                <a:lnTo>
                  <a:pt x="45582" y="17417"/>
                </a:lnTo>
                <a:lnTo>
                  <a:pt x="45386" y="17672"/>
                </a:lnTo>
                <a:lnTo>
                  <a:pt x="45209" y="17946"/>
                </a:lnTo>
                <a:lnTo>
                  <a:pt x="45033" y="18221"/>
                </a:lnTo>
                <a:lnTo>
                  <a:pt x="45092" y="17476"/>
                </a:lnTo>
                <a:lnTo>
                  <a:pt x="45131" y="16671"/>
                </a:lnTo>
                <a:lnTo>
                  <a:pt x="45131" y="15828"/>
                </a:lnTo>
                <a:lnTo>
                  <a:pt x="45092" y="14965"/>
                </a:lnTo>
                <a:lnTo>
                  <a:pt x="45013" y="14063"/>
                </a:lnTo>
                <a:lnTo>
                  <a:pt x="44915" y="13259"/>
                </a:lnTo>
                <a:lnTo>
                  <a:pt x="44797" y="12494"/>
                </a:lnTo>
                <a:lnTo>
                  <a:pt x="44641" y="11788"/>
                </a:lnTo>
                <a:lnTo>
                  <a:pt x="44484" y="11101"/>
                </a:lnTo>
                <a:lnTo>
                  <a:pt x="44346" y="10552"/>
                </a:lnTo>
                <a:lnTo>
                  <a:pt x="44170" y="10003"/>
                </a:lnTo>
                <a:lnTo>
                  <a:pt x="43974" y="9473"/>
                </a:lnTo>
                <a:lnTo>
                  <a:pt x="43738" y="8924"/>
                </a:lnTo>
                <a:lnTo>
                  <a:pt x="43523" y="8434"/>
                </a:lnTo>
                <a:lnTo>
                  <a:pt x="43287" y="7963"/>
                </a:lnTo>
                <a:lnTo>
                  <a:pt x="43032" y="7492"/>
                </a:lnTo>
                <a:lnTo>
                  <a:pt x="42738" y="7041"/>
                </a:lnTo>
                <a:lnTo>
                  <a:pt x="42444" y="6590"/>
                </a:lnTo>
                <a:lnTo>
                  <a:pt x="42130" y="6139"/>
                </a:lnTo>
                <a:lnTo>
                  <a:pt x="41797" y="5708"/>
                </a:lnTo>
                <a:lnTo>
                  <a:pt x="41444" y="5296"/>
                </a:lnTo>
                <a:lnTo>
                  <a:pt x="41110" y="4923"/>
                </a:lnTo>
                <a:lnTo>
                  <a:pt x="40737" y="4550"/>
                </a:lnTo>
                <a:lnTo>
                  <a:pt x="40365" y="4197"/>
                </a:lnTo>
                <a:lnTo>
                  <a:pt x="39973" y="3844"/>
                </a:lnTo>
                <a:lnTo>
                  <a:pt x="39561" y="3511"/>
                </a:lnTo>
                <a:lnTo>
                  <a:pt x="39149" y="3197"/>
                </a:lnTo>
                <a:lnTo>
                  <a:pt x="38717" y="2883"/>
                </a:lnTo>
                <a:lnTo>
                  <a:pt x="38266" y="2589"/>
                </a:lnTo>
                <a:lnTo>
                  <a:pt x="37717" y="2256"/>
                </a:lnTo>
                <a:lnTo>
                  <a:pt x="37129" y="1942"/>
                </a:lnTo>
                <a:lnTo>
                  <a:pt x="37148" y="1981"/>
                </a:lnTo>
                <a:lnTo>
                  <a:pt x="36756" y="1785"/>
                </a:lnTo>
                <a:lnTo>
                  <a:pt x="36364" y="1589"/>
                </a:lnTo>
                <a:lnTo>
                  <a:pt x="35560" y="1255"/>
                </a:lnTo>
                <a:lnTo>
                  <a:pt x="34716" y="941"/>
                </a:lnTo>
                <a:lnTo>
                  <a:pt x="33853" y="667"/>
                </a:lnTo>
                <a:lnTo>
                  <a:pt x="32971" y="451"/>
                </a:lnTo>
                <a:lnTo>
                  <a:pt x="32068" y="275"/>
                </a:lnTo>
                <a:lnTo>
                  <a:pt x="31147" y="137"/>
                </a:lnTo>
                <a:lnTo>
                  <a:pt x="30225" y="39"/>
                </a:lnTo>
                <a:lnTo>
                  <a:pt x="295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3599937">
            <a:off x="-171892" y="105965"/>
            <a:ext cx="1426882" cy="1255233"/>
            <a:chOff x="5707635" y="-2078243"/>
            <a:chExt cx="1577762" cy="1387963"/>
          </a:xfrm>
        </p:grpSpPr>
        <p:sp>
          <p:nvSpPr>
            <p:cNvPr id="31" name="Google Shape;31;p2"/>
            <p:cNvSpPr/>
            <p:nvPr/>
          </p:nvSpPr>
          <p:spPr>
            <a:xfrm rot="3712059">
              <a:off x="6064834" y="-2048347"/>
              <a:ext cx="863364" cy="1327508"/>
            </a:xfrm>
            <a:custGeom>
              <a:avLst/>
              <a:gdLst/>
              <a:ahLst/>
              <a:cxnLst/>
              <a:rect l="l" t="t" r="r" b="b"/>
              <a:pathLst>
                <a:path w="21596" h="33206" extrusionOk="0">
                  <a:moveTo>
                    <a:pt x="19869" y="0"/>
                  </a:moveTo>
                  <a:lnTo>
                    <a:pt x="19634" y="20"/>
                  </a:lnTo>
                  <a:lnTo>
                    <a:pt x="19418" y="59"/>
                  </a:lnTo>
                  <a:lnTo>
                    <a:pt x="19202" y="118"/>
                  </a:lnTo>
                  <a:lnTo>
                    <a:pt x="18987" y="197"/>
                  </a:lnTo>
                  <a:lnTo>
                    <a:pt x="18790" y="275"/>
                  </a:lnTo>
                  <a:lnTo>
                    <a:pt x="18398" y="452"/>
                  </a:lnTo>
                  <a:lnTo>
                    <a:pt x="18124" y="589"/>
                  </a:lnTo>
                  <a:lnTo>
                    <a:pt x="17849" y="765"/>
                  </a:lnTo>
                  <a:lnTo>
                    <a:pt x="17496" y="1001"/>
                  </a:lnTo>
                  <a:lnTo>
                    <a:pt x="17104" y="1275"/>
                  </a:lnTo>
                  <a:lnTo>
                    <a:pt x="16456" y="1785"/>
                  </a:lnTo>
                  <a:lnTo>
                    <a:pt x="15790" y="2374"/>
                  </a:lnTo>
                  <a:lnTo>
                    <a:pt x="15240" y="2903"/>
                  </a:lnTo>
                  <a:lnTo>
                    <a:pt x="14711" y="3452"/>
                  </a:lnTo>
                  <a:lnTo>
                    <a:pt x="14338" y="3845"/>
                  </a:lnTo>
                  <a:lnTo>
                    <a:pt x="14142" y="4080"/>
                  </a:lnTo>
                  <a:lnTo>
                    <a:pt x="13946" y="4335"/>
                  </a:lnTo>
                  <a:lnTo>
                    <a:pt x="13867" y="4315"/>
                  </a:lnTo>
                  <a:lnTo>
                    <a:pt x="13769" y="4315"/>
                  </a:lnTo>
                  <a:lnTo>
                    <a:pt x="13691" y="4335"/>
                  </a:lnTo>
                  <a:lnTo>
                    <a:pt x="13613" y="4374"/>
                  </a:lnTo>
                  <a:lnTo>
                    <a:pt x="13534" y="4433"/>
                  </a:lnTo>
                  <a:lnTo>
                    <a:pt x="13416" y="4551"/>
                  </a:lnTo>
                  <a:lnTo>
                    <a:pt x="13299" y="4688"/>
                  </a:lnTo>
                  <a:lnTo>
                    <a:pt x="13103" y="5002"/>
                  </a:lnTo>
                  <a:lnTo>
                    <a:pt x="13044" y="5139"/>
                  </a:lnTo>
                  <a:lnTo>
                    <a:pt x="12985" y="5257"/>
                  </a:lnTo>
                  <a:lnTo>
                    <a:pt x="12906" y="5218"/>
                  </a:lnTo>
                  <a:lnTo>
                    <a:pt x="12730" y="5218"/>
                  </a:lnTo>
                  <a:lnTo>
                    <a:pt x="12651" y="5257"/>
                  </a:lnTo>
                  <a:lnTo>
                    <a:pt x="12573" y="5296"/>
                  </a:lnTo>
                  <a:lnTo>
                    <a:pt x="12534" y="5355"/>
                  </a:lnTo>
                  <a:lnTo>
                    <a:pt x="12514" y="5375"/>
                  </a:lnTo>
                  <a:lnTo>
                    <a:pt x="12495" y="5394"/>
                  </a:lnTo>
                  <a:lnTo>
                    <a:pt x="12357" y="5590"/>
                  </a:lnTo>
                  <a:lnTo>
                    <a:pt x="12181" y="5904"/>
                  </a:lnTo>
                  <a:lnTo>
                    <a:pt x="10239" y="9474"/>
                  </a:lnTo>
                  <a:lnTo>
                    <a:pt x="4473" y="20202"/>
                  </a:lnTo>
                  <a:lnTo>
                    <a:pt x="2237" y="24341"/>
                  </a:lnTo>
                  <a:lnTo>
                    <a:pt x="40" y="28479"/>
                  </a:lnTo>
                  <a:lnTo>
                    <a:pt x="1" y="28538"/>
                  </a:lnTo>
                  <a:lnTo>
                    <a:pt x="1" y="28616"/>
                  </a:lnTo>
                  <a:lnTo>
                    <a:pt x="20" y="28695"/>
                  </a:lnTo>
                  <a:lnTo>
                    <a:pt x="40" y="28754"/>
                  </a:lnTo>
                  <a:lnTo>
                    <a:pt x="138" y="29009"/>
                  </a:lnTo>
                  <a:lnTo>
                    <a:pt x="256" y="29264"/>
                  </a:lnTo>
                  <a:lnTo>
                    <a:pt x="393" y="29499"/>
                  </a:lnTo>
                  <a:lnTo>
                    <a:pt x="550" y="29734"/>
                  </a:lnTo>
                  <a:lnTo>
                    <a:pt x="727" y="29970"/>
                  </a:lnTo>
                  <a:lnTo>
                    <a:pt x="923" y="30205"/>
                  </a:lnTo>
                  <a:lnTo>
                    <a:pt x="1119" y="30441"/>
                  </a:lnTo>
                  <a:lnTo>
                    <a:pt x="1354" y="30676"/>
                  </a:lnTo>
                  <a:lnTo>
                    <a:pt x="1570" y="30872"/>
                  </a:lnTo>
                  <a:lnTo>
                    <a:pt x="1805" y="31068"/>
                  </a:lnTo>
                  <a:lnTo>
                    <a:pt x="2296" y="31460"/>
                  </a:lnTo>
                  <a:lnTo>
                    <a:pt x="2845" y="31813"/>
                  </a:lnTo>
                  <a:lnTo>
                    <a:pt x="3453" y="32166"/>
                  </a:lnTo>
                  <a:lnTo>
                    <a:pt x="4041" y="32441"/>
                  </a:lnTo>
                  <a:lnTo>
                    <a:pt x="4630" y="32696"/>
                  </a:lnTo>
                  <a:lnTo>
                    <a:pt x="5257" y="32892"/>
                  </a:lnTo>
                  <a:lnTo>
                    <a:pt x="5904" y="33049"/>
                  </a:lnTo>
                  <a:lnTo>
                    <a:pt x="6199" y="33108"/>
                  </a:lnTo>
                  <a:lnTo>
                    <a:pt x="6512" y="33147"/>
                  </a:lnTo>
                  <a:lnTo>
                    <a:pt x="6807" y="33186"/>
                  </a:lnTo>
                  <a:lnTo>
                    <a:pt x="7101" y="33206"/>
                  </a:lnTo>
                  <a:lnTo>
                    <a:pt x="7375" y="33206"/>
                  </a:lnTo>
                  <a:lnTo>
                    <a:pt x="7670" y="33186"/>
                  </a:lnTo>
                  <a:lnTo>
                    <a:pt x="7944" y="33147"/>
                  </a:lnTo>
                  <a:lnTo>
                    <a:pt x="8199" y="33108"/>
                  </a:lnTo>
                  <a:lnTo>
                    <a:pt x="8278" y="33088"/>
                  </a:lnTo>
                  <a:lnTo>
                    <a:pt x="8337" y="33049"/>
                  </a:lnTo>
                  <a:lnTo>
                    <a:pt x="8395" y="33010"/>
                  </a:lnTo>
                  <a:lnTo>
                    <a:pt x="8454" y="32951"/>
                  </a:lnTo>
                  <a:lnTo>
                    <a:pt x="8513" y="32833"/>
                  </a:lnTo>
                  <a:lnTo>
                    <a:pt x="8572" y="32735"/>
                  </a:lnTo>
                  <a:lnTo>
                    <a:pt x="11730" y="26871"/>
                  </a:lnTo>
                  <a:lnTo>
                    <a:pt x="12612" y="25223"/>
                  </a:lnTo>
                  <a:lnTo>
                    <a:pt x="14162" y="22360"/>
                  </a:lnTo>
                  <a:lnTo>
                    <a:pt x="19398" y="12612"/>
                  </a:lnTo>
                  <a:lnTo>
                    <a:pt x="20360" y="10807"/>
                  </a:lnTo>
                  <a:lnTo>
                    <a:pt x="20477" y="10611"/>
                  </a:lnTo>
                  <a:lnTo>
                    <a:pt x="20575" y="10415"/>
                  </a:lnTo>
                  <a:lnTo>
                    <a:pt x="20713" y="10160"/>
                  </a:lnTo>
                  <a:lnTo>
                    <a:pt x="20791" y="10043"/>
                  </a:lnTo>
                  <a:lnTo>
                    <a:pt x="20850" y="9886"/>
                  </a:lnTo>
                  <a:lnTo>
                    <a:pt x="20869" y="9827"/>
                  </a:lnTo>
                  <a:lnTo>
                    <a:pt x="20869" y="9729"/>
                  </a:lnTo>
                  <a:lnTo>
                    <a:pt x="20830" y="9631"/>
                  </a:lnTo>
                  <a:lnTo>
                    <a:pt x="20811" y="9572"/>
                  </a:lnTo>
                  <a:lnTo>
                    <a:pt x="20771" y="9513"/>
                  </a:lnTo>
                  <a:lnTo>
                    <a:pt x="20732" y="9454"/>
                  </a:lnTo>
                  <a:lnTo>
                    <a:pt x="20673" y="9395"/>
                  </a:lnTo>
                  <a:lnTo>
                    <a:pt x="20595" y="9356"/>
                  </a:lnTo>
                  <a:lnTo>
                    <a:pt x="20732" y="9062"/>
                  </a:lnTo>
                  <a:lnTo>
                    <a:pt x="20830" y="8748"/>
                  </a:lnTo>
                  <a:lnTo>
                    <a:pt x="20889" y="8552"/>
                  </a:lnTo>
                  <a:lnTo>
                    <a:pt x="20928" y="8336"/>
                  </a:lnTo>
                  <a:lnTo>
                    <a:pt x="20948" y="8120"/>
                  </a:lnTo>
                  <a:lnTo>
                    <a:pt x="20948" y="7885"/>
                  </a:lnTo>
                  <a:lnTo>
                    <a:pt x="20948" y="7826"/>
                  </a:lnTo>
                  <a:lnTo>
                    <a:pt x="20928" y="7767"/>
                  </a:lnTo>
                  <a:lnTo>
                    <a:pt x="20869" y="7650"/>
                  </a:lnTo>
                  <a:lnTo>
                    <a:pt x="20771" y="7571"/>
                  </a:lnTo>
                  <a:lnTo>
                    <a:pt x="20654" y="7532"/>
                  </a:lnTo>
                  <a:lnTo>
                    <a:pt x="20830" y="6983"/>
                  </a:lnTo>
                  <a:lnTo>
                    <a:pt x="20987" y="6453"/>
                  </a:lnTo>
                  <a:lnTo>
                    <a:pt x="21124" y="5943"/>
                  </a:lnTo>
                  <a:lnTo>
                    <a:pt x="21242" y="5433"/>
                  </a:lnTo>
                  <a:lnTo>
                    <a:pt x="21340" y="4923"/>
                  </a:lnTo>
                  <a:lnTo>
                    <a:pt x="21419" y="4433"/>
                  </a:lnTo>
                  <a:lnTo>
                    <a:pt x="21497" y="3962"/>
                  </a:lnTo>
                  <a:lnTo>
                    <a:pt x="21556" y="3472"/>
                  </a:lnTo>
                  <a:lnTo>
                    <a:pt x="21595" y="3041"/>
                  </a:lnTo>
                  <a:lnTo>
                    <a:pt x="21595" y="2648"/>
                  </a:lnTo>
                  <a:lnTo>
                    <a:pt x="21595" y="2276"/>
                  </a:lnTo>
                  <a:lnTo>
                    <a:pt x="21576" y="1942"/>
                  </a:lnTo>
                  <a:lnTo>
                    <a:pt x="21536" y="1648"/>
                  </a:lnTo>
                  <a:lnTo>
                    <a:pt x="21497" y="1393"/>
                  </a:lnTo>
                  <a:lnTo>
                    <a:pt x="21419" y="1158"/>
                  </a:lnTo>
                  <a:lnTo>
                    <a:pt x="21340" y="942"/>
                  </a:lnTo>
                  <a:lnTo>
                    <a:pt x="21223" y="726"/>
                  </a:lnTo>
                  <a:lnTo>
                    <a:pt x="21105" y="550"/>
                  </a:lnTo>
                  <a:lnTo>
                    <a:pt x="20968" y="412"/>
                  </a:lnTo>
                  <a:lnTo>
                    <a:pt x="20830" y="295"/>
                  </a:lnTo>
                  <a:lnTo>
                    <a:pt x="20654" y="177"/>
                  </a:lnTo>
                  <a:lnTo>
                    <a:pt x="20477" y="99"/>
                  </a:lnTo>
                  <a:lnTo>
                    <a:pt x="20301" y="40"/>
                  </a:lnTo>
                  <a:lnTo>
                    <a:pt x="20105" y="20"/>
                  </a:lnTo>
                  <a:lnTo>
                    <a:pt x="198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extrusionOk="0">
                  <a:moveTo>
                    <a:pt x="13808" y="0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3808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fill="none" extrusionOk="0">
                  <a:moveTo>
                    <a:pt x="13847" y="118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610"/>
                  </a:lnTo>
                  <a:lnTo>
                    <a:pt x="12710" y="6590"/>
                  </a:lnTo>
                  <a:lnTo>
                    <a:pt x="12710" y="6590"/>
                  </a:lnTo>
                  <a:lnTo>
                    <a:pt x="12710" y="6728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4004" y="118"/>
                  </a:lnTo>
                  <a:lnTo>
                    <a:pt x="13808" y="0"/>
                  </a:lnTo>
                  <a:lnTo>
                    <a:pt x="13808" y="0"/>
                  </a:lnTo>
                  <a:lnTo>
                    <a:pt x="13847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3712059">
              <a:off x="6787940" y="-1429001"/>
              <a:ext cx="291719" cy="166268"/>
            </a:xfrm>
            <a:custGeom>
              <a:avLst/>
              <a:gdLst/>
              <a:ahLst/>
              <a:cxnLst/>
              <a:rect l="l" t="t" r="r" b="b"/>
              <a:pathLst>
                <a:path w="7297" h="4159" extrusionOk="0">
                  <a:moveTo>
                    <a:pt x="138" y="0"/>
                  </a:moveTo>
                  <a:lnTo>
                    <a:pt x="59" y="20"/>
                  </a:lnTo>
                  <a:lnTo>
                    <a:pt x="40" y="4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20" y="177"/>
                  </a:lnTo>
                  <a:lnTo>
                    <a:pt x="40" y="216"/>
                  </a:lnTo>
                  <a:lnTo>
                    <a:pt x="785" y="863"/>
                  </a:lnTo>
                  <a:lnTo>
                    <a:pt x="1177" y="1177"/>
                  </a:lnTo>
                  <a:lnTo>
                    <a:pt x="1569" y="1471"/>
                  </a:lnTo>
                  <a:lnTo>
                    <a:pt x="1962" y="1766"/>
                  </a:lnTo>
                  <a:lnTo>
                    <a:pt x="2374" y="2060"/>
                  </a:lnTo>
                  <a:lnTo>
                    <a:pt x="2805" y="2334"/>
                  </a:lnTo>
                  <a:lnTo>
                    <a:pt x="3237" y="2629"/>
                  </a:lnTo>
                  <a:lnTo>
                    <a:pt x="3688" y="2883"/>
                  </a:lnTo>
                  <a:lnTo>
                    <a:pt x="4139" y="3119"/>
                  </a:lnTo>
                  <a:lnTo>
                    <a:pt x="4610" y="3354"/>
                  </a:lnTo>
                  <a:lnTo>
                    <a:pt x="5080" y="3570"/>
                  </a:lnTo>
                  <a:lnTo>
                    <a:pt x="5531" y="3746"/>
                  </a:lnTo>
                  <a:lnTo>
                    <a:pt x="6002" y="3923"/>
                  </a:lnTo>
                  <a:lnTo>
                    <a:pt x="6512" y="4060"/>
                  </a:lnTo>
                  <a:lnTo>
                    <a:pt x="6767" y="4119"/>
                  </a:lnTo>
                  <a:lnTo>
                    <a:pt x="7022" y="4158"/>
                  </a:lnTo>
                  <a:lnTo>
                    <a:pt x="7100" y="4158"/>
                  </a:lnTo>
                  <a:lnTo>
                    <a:pt x="7179" y="4139"/>
                  </a:lnTo>
                  <a:lnTo>
                    <a:pt x="7238" y="4100"/>
                  </a:lnTo>
                  <a:lnTo>
                    <a:pt x="7277" y="4021"/>
                  </a:lnTo>
                  <a:lnTo>
                    <a:pt x="7297" y="3943"/>
                  </a:lnTo>
                  <a:lnTo>
                    <a:pt x="7277" y="3845"/>
                  </a:lnTo>
                  <a:lnTo>
                    <a:pt x="7238" y="3766"/>
                  </a:lnTo>
                  <a:lnTo>
                    <a:pt x="7199" y="3727"/>
                  </a:lnTo>
                  <a:lnTo>
                    <a:pt x="7159" y="3707"/>
                  </a:lnTo>
                  <a:lnTo>
                    <a:pt x="6787" y="3570"/>
                  </a:lnTo>
                  <a:lnTo>
                    <a:pt x="6394" y="3452"/>
                  </a:lnTo>
                  <a:lnTo>
                    <a:pt x="6453" y="3492"/>
                  </a:lnTo>
                  <a:lnTo>
                    <a:pt x="6453" y="3492"/>
                  </a:lnTo>
                  <a:lnTo>
                    <a:pt x="5943" y="3315"/>
                  </a:lnTo>
                  <a:lnTo>
                    <a:pt x="5453" y="3138"/>
                  </a:lnTo>
                  <a:lnTo>
                    <a:pt x="4904" y="2942"/>
                  </a:lnTo>
                  <a:lnTo>
                    <a:pt x="4374" y="2707"/>
                  </a:lnTo>
                  <a:lnTo>
                    <a:pt x="3884" y="2472"/>
                  </a:lnTo>
                  <a:lnTo>
                    <a:pt x="3374" y="2217"/>
                  </a:lnTo>
                  <a:lnTo>
                    <a:pt x="2884" y="1962"/>
                  </a:lnTo>
                  <a:lnTo>
                    <a:pt x="2413" y="1667"/>
                  </a:lnTo>
                  <a:lnTo>
                    <a:pt x="1844" y="1295"/>
                  </a:lnTo>
                  <a:lnTo>
                    <a:pt x="1275" y="903"/>
                  </a:lnTo>
                  <a:lnTo>
                    <a:pt x="726" y="471"/>
                  </a:lnTo>
                  <a:lnTo>
                    <a:pt x="197" y="2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3712059">
              <a:off x="6924825" y="-1396382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3712059">
              <a:off x="6873589" y="-1424438"/>
              <a:ext cx="244665" cy="133366"/>
            </a:xfrm>
            <a:custGeom>
              <a:avLst/>
              <a:gdLst/>
              <a:ahLst/>
              <a:cxnLst/>
              <a:rect l="l" t="t" r="r" b="b"/>
              <a:pathLst>
                <a:path w="6120" h="3336" extrusionOk="0">
                  <a:moveTo>
                    <a:pt x="118" y="1"/>
                  </a:moveTo>
                  <a:lnTo>
                    <a:pt x="59" y="21"/>
                  </a:lnTo>
                  <a:lnTo>
                    <a:pt x="20" y="40"/>
                  </a:lnTo>
                  <a:lnTo>
                    <a:pt x="1" y="99"/>
                  </a:lnTo>
                  <a:lnTo>
                    <a:pt x="1" y="138"/>
                  </a:lnTo>
                  <a:lnTo>
                    <a:pt x="1" y="177"/>
                  </a:lnTo>
                  <a:lnTo>
                    <a:pt x="40" y="217"/>
                  </a:lnTo>
                  <a:lnTo>
                    <a:pt x="354" y="491"/>
                  </a:lnTo>
                  <a:lnTo>
                    <a:pt x="667" y="766"/>
                  </a:lnTo>
                  <a:lnTo>
                    <a:pt x="1001" y="1021"/>
                  </a:lnTo>
                  <a:lnTo>
                    <a:pt x="1354" y="1276"/>
                  </a:lnTo>
                  <a:lnTo>
                    <a:pt x="1687" y="1492"/>
                  </a:lnTo>
                  <a:lnTo>
                    <a:pt x="2060" y="1727"/>
                  </a:lnTo>
                  <a:lnTo>
                    <a:pt x="2786" y="2139"/>
                  </a:lnTo>
                  <a:lnTo>
                    <a:pt x="3178" y="2335"/>
                  </a:lnTo>
                  <a:lnTo>
                    <a:pt x="3570" y="2531"/>
                  </a:lnTo>
                  <a:lnTo>
                    <a:pt x="3982" y="2708"/>
                  </a:lnTo>
                  <a:lnTo>
                    <a:pt x="4374" y="2884"/>
                  </a:lnTo>
                  <a:lnTo>
                    <a:pt x="4767" y="3021"/>
                  </a:lnTo>
                  <a:lnTo>
                    <a:pt x="5159" y="3139"/>
                  </a:lnTo>
                  <a:lnTo>
                    <a:pt x="5551" y="3257"/>
                  </a:lnTo>
                  <a:lnTo>
                    <a:pt x="5943" y="3335"/>
                  </a:lnTo>
                  <a:lnTo>
                    <a:pt x="6002" y="3335"/>
                  </a:lnTo>
                  <a:lnTo>
                    <a:pt x="6061" y="3316"/>
                  </a:lnTo>
                  <a:lnTo>
                    <a:pt x="6100" y="3257"/>
                  </a:lnTo>
                  <a:lnTo>
                    <a:pt x="6120" y="3198"/>
                  </a:lnTo>
                  <a:lnTo>
                    <a:pt x="6120" y="3139"/>
                  </a:lnTo>
                  <a:lnTo>
                    <a:pt x="6100" y="3080"/>
                  </a:lnTo>
                  <a:lnTo>
                    <a:pt x="6061" y="3041"/>
                  </a:lnTo>
                  <a:lnTo>
                    <a:pt x="6002" y="3021"/>
                  </a:lnTo>
                  <a:lnTo>
                    <a:pt x="5532" y="2904"/>
                  </a:lnTo>
                  <a:lnTo>
                    <a:pt x="5080" y="2786"/>
                  </a:lnTo>
                  <a:lnTo>
                    <a:pt x="5100" y="2786"/>
                  </a:lnTo>
                  <a:lnTo>
                    <a:pt x="4688" y="2649"/>
                  </a:lnTo>
                  <a:lnTo>
                    <a:pt x="4276" y="2511"/>
                  </a:lnTo>
                  <a:lnTo>
                    <a:pt x="3884" y="2335"/>
                  </a:lnTo>
                  <a:lnTo>
                    <a:pt x="3472" y="2178"/>
                  </a:lnTo>
                  <a:lnTo>
                    <a:pt x="3080" y="1982"/>
                  </a:lnTo>
                  <a:lnTo>
                    <a:pt x="2688" y="1786"/>
                  </a:lnTo>
                  <a:lnTo>
                    <a:pt x="2315" y="1570"/>
                  </a:lnTo>
                  <a:lnTo>
                    <a:pt x="1942" y="1354"/>
                  </a:lnTo>
                  <a:lnTo>
                    <a:pt x="1491" y="1040"/>
                  </a:lnTo>
                  <a:lnTo>
                    <a:pt x="1040" y="727"/>
                  </a:lnTo>
                  <a:lnTo>
                    <a:pt x="609" y="393"/>
                  </a:lnTo>
                  <a:lnTo>
                    <a:pt x="197" y="40"/>
                  </a:lnTo>
                  <a:lnTo>
                    <a:pt x="157" y="2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3712059">
              <a:off x="6985663" y="-1404499"/>
              <a:ext cx="800" cy="40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3712059">
              <a:off x="6994330" y="-1266401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20"/>
                  </a:moveTo>
                  <a:lnTo>
                    <a:pt x="1" y="0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3712059">
              <a:off x="6649788" y="-1466791"/>
              <a:ext cx="370116" cy="239188"/>
            </a:xfrm>
            <a:custGeom>
              <a:avLst/>
              <a:gdLst/>
              <a:ahLst/>
              <a:cxnLst/>
              <a:rect l="l" t="t" r="r" b="b"/>
              <a:pathLst>
                <a:path w="9258" h="5983" extrusionOk="0">
                  <a:moveTo>
                    <a:pt x="804" y="1"/>
                  </a:moveTo>
                  <a:lnTo>
                    <a:pt x="0" y="1491"/>
                  </a:lnTo>
                  <a:lnTo>
                    <a:pt x="412" y="1962"/>
                  </a:lnTo>
                  <a:lnTo>
                    <a:pt x="863" y="2413"/>
                  </a:lnTo>
                  <a:lnTo>
                    <a:pt x="1177" y="2707"/>
                  </a:lnTo>
                  <a:lnTo>
                    <a:pt x="1511" y="3001"/>
                  </a:lnTo>
                  <a:lnTo>
                    <a:pt x="1844" y="3296"/>
                  </a:lnTo>
                  <a:lnTo>
                    <a:pt x="2197" y="3570"/>
                  </a:lnTo>
                  <a:lnTo>
                    <a:pt x="2550" y="3825"/>
                  </a:lnTo>
                  <a:lnTo>
                    <a:pt x="2923" y="4061"/>
                  </a:lnTo>
                  <a:lnTo>
                    <a:pt x="3276" y="4296"/>
                  </a:lnTo>
                  <a:lnTo>
                    <a:pt x="3668" y="4512"/>
                  </a:lnTo>
                  <a:lnTo>
                    <a:pt x="4021" y="4708"/>
                  </a:lnTo>
                  <a:lnTo>
                    <a:pt x="4413" y="4904"/>
                  </a:lnTo>
                  <a:lnTo>
                    <a:pt x="4786" y="5080"/>
                  </a:lnTo>
                  <a:lnTo>
                    <a:pt x="5159" y="5237"/>
                  </a:lnTo>
                  <a:lnTo>
                    <a:pt x="5159" y="5237"/>
                  </a:lnTo>
                  <a:lnTo>
                    <a:pt x="5139" y="5218"/>
                  </a:lnTo>
                  <a:lnTo>
                    <a:pt x="5139" y="5218"/>
                  </a:lnTo>
                  <a:lnTo>
                    <a:pt x="5845" y="5492"/>
                  </a:lnTo>
                  <a:lnTo>
                    <a:pt x="6218" y="5590"/>
                  </a:lnTo>
                  <a:lnTo>
                    <a:pt x="6590" y="5688"/>
                  </a:lnTo>
                  <a:lnTo>
                    <a:pt x="7277" y="5845"/>
                  </a:lnTo>
                  <a:lnTo>
                    <a:pt x="7963" y="5943"/>
                  </a:lnTo>
                  <a:lnTo>
                    <a:pt x="7983" y="5943"/>
                  </a:lnTo>
                  <a:lnTo>
                    <a:pt x="8434" y="5983"/>
                  </a:lnTo>
                  <a:lnTo>
                    <a:pt x="9258" y="4453"/>
                  </a:lnTo>
                  <a:lnTo>
                    <a:pt x="8924" y="4433"/>
                  </a:lnTo>
                  <a:lnTo>
                    <a:pt x="8571" y="4394"/>
                  </a:lnTo>
                  <a:lnTo>
                    <a:pt x="8218" y="4335"/>
                  </a:lnTo>
                  <a:lnTo>
                    <a:pt x="7885" y="4276"/>
                  </a:lnTo>
                  <a:lnTo>
                    <a:pt x="7512" y="4198"/>
                  </a:lnTo>
                  <a:lnTo>
                    <a:pt x="7159" y="4100"/>
                  </a:lnTo>
                  <a:lnTo>
                    <a:pt x="6787" y="4002"/>
                  </a:lnTo>
                  <a:lnTo>
                    <a:pt x="6434" y="3884"/>
                  </a:lnTo>
                  <a:lnTo>
                    <a:pt x="6080" y="3747"/>
                  </a:lnTo>
                  <a:lnTo>
                    <a:pt x="5727" y="3609"/>
                  </a:lnTo>
                  <a:lnTo>
                    <a:pt x="5374" y="3453"/>
                  </a:lnTo>
                  <a:lnTo>
                    <a:pt x="5041" y="3296"/>
                  </a:lnTo>
                  <a:lnTo>
                    <a:pt x="4374" y="2943"/>
                  </a:lnTo>
                  <a:lnTo>
                    <a:pt x="3727" y="2550"/>
                  </a:lnTo>
                  <a:lnTo>
                    <a:pt x="3099" y="2119"/>
                  </a:lnTo>
                  <a:lnTo>
                    <a:pt x="2491" y="1668"/>
                  </a:lnTo>
                  <a:lnTo>
                    <a:pt x="1922" y="1158"/>
                  </a:lnTo>
                  <a:lnTo>
                    <a:pt x="1648" y="903"/>
                  </a:lnTo>
                  <a:lnTo>
                    <a:pt x="1393" y="628"/>
                  </a:lnTo>
                  <a:lnTo>
                    <a:pt x="1099" y="314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3712059">
              <a:off x="5826523" y="-1469612"/>
              <a:ext cx="370916" cy="238389"/>
            </a:xfrm>
            <a:custGeom>
              <a:avLst/>
              <a:gdLst/>
              <a:ahLst/>
              <a:cxnLst/>
              <a:rect l="l" t="t" r="r" b="b"/>
              <a:pathLst>
                <a:path w="9278" h="5963" extrusionOk="0">
                  <a:moveTo>
                    <a:pt x="844" y="0"/>
                  </a:moveTo>
                  <a:lnTo>
                    <a:pt x="0" y="1569"/>
                  </a:lnTo>
                  <a:lnTo>
                    <a:pt x="432" y="2060"/>
                  </a:lnTo>
                  <a:lnTo>
                    <a:pt x="902" y="2531"/>
                  </a:lnTo>
                  <a:lnTo>
                    <a:pt x="1216" y="2825"/>
                  </a:lnTo>
                  <a:lnTo>
                    <a:pt x="1530" y="3099"/>
                  </a:lnTo>
                  <a:lnTo>
                    <a:pt x="1844" y="3374"/>
                  </a:lnTo>
                  <a:lnTo>
                    <a:pt x="2177" y="3629"/>
                  </a:lnTo>
                  <a:lnTo>
                    <a:pt x="2511" y="3864"/>
                  </a:lnTo>
                  <a:lnTo>
                    <a:pt x="2844" y="4100"/>
                  </a:lnTo>
                  <a:lnTo>
                    <a:pt x="3197" y="4315"/>
                  </a:lnTo>
                  <a:lnTo>
                    <a:pt x="3550" y="4531"/>
                  </a:lnTo>
                  <a:lnTo>
                    <a:pt x="3903" y="4727"/>
                  </a:lnTo>
                  <a:lnTo>
                    <a:pt x="4256" y="4904"/>
                  </a:lnTo>
                  <a:lnTo>
                    <a:pt x="4629" y="5061"/>
                  </a:lnTo>
                  <a:lnTo>
                    <a:pt x="5002" y="5218"/>
                  </a:lnTo>
                  <a:lnTo>
                    <a:pt x="5669" y="5473"/>
                  </a:lnTo>
                  <a:lnTo>
                    <a:pt x="6002" y="5571"/>
                  </a:lnTo>
                  <a:lnTo>
                    <a:pt x="6335" y="5669"/>
                  </a:lnTo>
                  <a:lnTo>
                    <a:pt x="7002" y="5806"/>
                  </a:lnTo>
                  <a:lnTo>
                    <a:pt x="7649" y="5904"/>
                  </a:lnTo>
                  <a:lnTo>
                    <a:pt x="8081" y="5943"/>
                  </a:lnTo>
                  <a:lnTo>
                    <a:pt x="8493" y="5963"/>
                  </a:lnTo>
                  <a:lnTo>
                    <a:pt x="9277" y="4511"/>
                  </a:lnTo>
                  <a:lnTo>
                    <a:pt x="8787" y="4453"/>
                  </a:lnTo>
                  <a:lnTo>
                    <a:pt x="8297" y="4374"/>
                  </a:lnTo>
                  <a:lnTo>
                    <a:pt x="7806" y="4296"/>
                  </a:lnTo>
                  <a:lnTo>
                    <a:pt x="7336" y="4178"/>
                  </a:lnTo>
                  <a:lnTo>
                    <a:pt x="6610" y="3982"/>
                  </a:lnTo>
                  <a:lnTo>
                    <a:pt x="5884" y="3747"/>
                  </a:lnTo>
                  <a:lnTo>
                    <a:pt x="5198" y="3472"/>
                  </a:lnTo>
                  <a:lnTo>
                    <a:pt x="4864" y="3335"/>
                  </a:lnTo>
                  <a:lnTo>
                    <a:pt x="4531" y="3158"/>
                  </a:lnTo>
                  <a:lnTo>
                    <a:pt x="3884" y="2805"/>
                  </a:lnTo>
                  <a:lnTo>
                    <a:pt x="3570" y="2609"/>
                  </a:lnTo>
                  <a:lnTo>
                    <a:pt x="3256" y="2413"/>
                  </a:lnTo>
                  <a:lnTo>
                    <a:pt x="2962" y="2197"/>
                  </a:lnTo>
                  <a:lnTo>
                    <a:pt x="2668" y="1981"/>
                  </a:lnTo>
                  <a:lnTo>
                    <a:pt x="2393" y="1766"/>
                  </a:lnTo>
                  <a:lnTo>
                    <a:pt x="2118" y="1530"/>
                  </a:lnTo>
                  <a:lnTo>
                    <a:pt x="1883" y="1275"/>
                  </a:lnTo>
                  <a:lnTo>
                    <a:pt x="1628" y="1020"/>
                  </a:lnTo>
                  <a:lnTo>
                    <a:pt x="1412" y="746"/>
                  </a:lnTo>
                  <a:lnTo>
                    <a:pt x="1177" y="471"/>
                  </a:lnTo>
                  <a:lnTo>
                    <a:pt x="1020" y="236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-6" y="1504872"/>
            <a:ext cx="664631" cy="584861"/>
            <a:chOff x="4708800" y="4827606"/>
            <a:chExt cx="737823" cy="649268"/>
          </a:xfrm>
        </p:grpSpPr>
        <p:sp>
          <p:nvSpPr>
            <p:cNvPr id="44" name="Google Shape;44;p2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2687100" y="2392575"/>
            <a:ext cx="376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>
            <a:off x="2038200" y="3450100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385342" y="32612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10800000">
            <a:off x="-596608" y="-20587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5400000" flipH="1">
            <a:off x="7394750" y="671519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-111111" y="4093775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5400000" flipH="1">
            <a:off x="3050848" y="480387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5400000" flipH="1">
            <a:off x="3440221" y="501334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236346" y="375149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159473" y="349472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5400000" flipH="1">
            <a:off x="1955473" y="9852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5400000" flipH="1">
            <a:off x="2344846" y="30799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10800000" flipH="1">
            <a:off x="8846946" y="2542222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10800000" flipH="1">
            <a:off x="8770073" y="2931596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4723945" y="39247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3976470" y="1229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258188" y="1924838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1569325" y="789838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3"/>
          <p:cNvGrpSpPr/>
          <p:nvPr/>
        </p:nvGrpSpPr>
        <p:grpSpPr>
          <a:xfrm>
            <a:off x="8042775" y="400000"/>
            <a:ext cx="689275" cy="635325"/>
            <a:chOff x="4594725" y="3743275"/>
            <a:chExt cx="689275" cy="635325"/>
          </a:xfrm>
        </p:grpSpPr>
        <p:sp>
          <p:nvSpPr>
            <p:cNvPr id="73" name="Google Shape;73;p3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>
            <a:off x="227813" y="263800"/>
            <a:ext cx="771975" cy="733150"/>
            <a:chOff x="2914475" y="4378600"/>
            <a:chExt cx="771975" cy="733150"/>
          </a:xfrm>
        </p:grpSpPr>
        <p:sp>
          <p:nvSpPr>
            <p:cNvPr id="80" name="Google Shape;80;p3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7213144" y="66597"/>
            <a:ext cx="664631" cy="584861"/>
            <a:chOff x="4708800" y="4827606"/>
            <a:chExt cx="737823" cy="649268"/>
          </a:xfrm>
        </p:grpSpPr>
        <p:sp>
          <p:nvSpPr>
            <p:cNvPr id="88" name="Google Shape;88;p3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9"/>
          <p:cNvSpPr txBox="1">
            <a:spLocks noGrp="1"/>
          </p:cNvSpPr>
          <p:nvPr>
            <p:ph type="title"/>
          </p:nvPr>
        </p:nvSpPr>
        <p:spPr>
          <a:xfrm>
            <a:off x="2424600" y="1729063"/>
            <a:ext cx="4294800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9"/>
          <p:cNvSpPr txBox="1">
            <a:spLocks noGrp="1"/>
          </p:cNvSpPr>
          <p:nvPr>
            <p:ph type="subTitle" idx="1"/>
          </p:nvPr>
        </p:nvSpPr>
        <p:spPr>
          <a:xfrm>
            <a:off x="2083500" y="2683038"/>
            <a:ext cx="4977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9"/>
          <p:cNvSpPr/>
          <p:nvPr/>
        </p:nvSpPr>
        <p:spPr>
          <a:xfrm rot="-5400000" flipH="1">
            <a:off x="-807212" y="296027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/>
          <p:nvPr/>
        </p:nvSpPr>
        <p:spPr>
          <a:xfrm flipH="1">
            <a:off x="6719400" y="4060557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9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9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9"/>
          <p:cNvSpPr/>
          <p:nvPr/>
        </p:nvSpPr>
        <p:spPr>
          <a:xfrm flipH="1">
            <a:off x="8653547" y="3704495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9"/>
          <p:cNvSpPr/>
          <p:nvPr/>
        </p:nvSpPr>
        <p:spPr>
          <a:xfrm flipH="1">
            <a:off x="8863020" y="3447721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/>
          <p:nvPr/>
        </p:nvSpPr>
        <p:spPr>
          <a:xfrm flipH="1">
            <a:off x="1500272" y="4856195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9"/>
          <p:cNvSpPr/>
          <p:nvPr/>
        </p:nvSpPr>
        <p:spPr>
          <a:xfrm flipH="1">
            <a:off x="1709745" y="4599421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9"/>
          <p:cNvSpPr/>
          <p:nvPr/>
        </p:nvSpPr>
        <p:spPr>
          <a:xfrm rot="5400000" flipH="1">
            <a:off x="105397" y="15564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"/>
          <p:cNvSpPr/>
          <p:nvPr/>
        </p:nvSpPr>
        <p:spPr>
          <a:xfrm rot="5400000" flipH="1">
            <a:off x="494770" y="176594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9"/>
          <p:cNvSpPr/>
          <p:nvPr/>
        </p:nvSpPr>
        <p:spPr>
          <a:xfrm>
            <a:off x="8208984" y="11135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9"/>
          <p:cNvSpPr/>
          <p:nvPr/>
        </p:nvSpPr>
        <p:spPr>
          <a:xfrm>
            <a:off x="2039034" y="618227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9"/>
          <p:cNvGrpSpPr/>
          <p:nvPr/>
        </p:nvGrpSpPr>
        <p:grpSpPr>
          <a:xfrm>
            <a:off x="7860488" y="4325175"/>
            <a:ext cx="1007363" cy="573349"/>
            <a:chOff x="1307075" y="4903525"/>
            <a:chExt cx="1007363" cy="573349"/>
          </a:xfrm>
        </p:grpSpPr>
        <p:sp>
          <p:nvSpPr>
            <p:cNvPr id="332" name="Google Shape;332;p9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extrusionOk="0">
                  <a:moveTo>
                    <a:pt x="22595" y="1"/>
                  </a:move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fill="none" extrusionOk="0">
                  <a:moveTo>
                    <a:pt x="25518" y="6415"/>
                  </a:move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772" y="40"/>
                  </a:lnTo>
                  <a:lnTo>
                    <a:pt x="22654" y="1"/>
                  </a:lnTo>
                  <a:lnTo>
                    <a:pt x="22595" y="1"/>
                  </a:ln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478" y="6513"/>
                  </a:lnTo>
                  <a:lnTo>
                    <a:pt x="25518" y="64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5577" y="275"/>
                  </a:lnTo>
                  <a:lnTo>
                    <a:pt x="25557" y="530"/>
                  </a:lnTo>
                  <a:lnTo>
                    <a:pt x="25596" y="256"/>
                  </a:lnTo>
                  <a:lnTo>
                    <a:pt x="25596" y="1"/>
                  </a:lnTo>
                  <a:close/>
                  <a:moveTo>
                    <a:pt x="25557" y="530"/>
                  </a:moveTo>
                  <a:lnTo>
                    <a:pt x="25498" y="785"/>
                  </a:lnTo>
                  <a:lnTo>
                    <a:pt x="25440" y="1021"/>
                  </a:lnTo>
                  <a:lnTo>
                    <a:pt x="25400" y="1119"/>
                  </a:lnTo>
                  <a:lnTo>
                    <a:pt x="25322" y="1197"/>
                  </a:lnTo>
                  <a:lnTo>
                    <a:pt x="25400" y="1138"/>
                  </a:lnTo>
                  <a:lnTo>
                    <a:pt x="25459" y="1021"/>
                  </a:lnTo>
                  <a:lnTo>
                    <a:pt x="25518" y="785"/>
                  </a:lnTo>
                  <a:lnTo>
                    <a:pt x="25557" y="530"/>
                  </a:lnTo>
                  <a:close/>
                  <a:moveTo>
                    <a:pt x="25224" y="1236"/>
                  </a:moveTo>
                  <a:lnTo>
                    <a:pt x="25145" y="1276"/>
                  </a:lnTo>
                  <a:lnTo>
                    <a:pt x="20556" y="3276"/>
                  </a:lnTo>
                  <a:lnTo>
                    <a:pt x="19281" y="3845"/>
                  </a:lnTo>
                  <a:lnTo>
                    <a:pt x="20556" y="3296"/>
                  </a:lnTo>
                  <a:lnTo>
                    <a:pt x="21713" y="2786"/>
                  </a:lnTo>
                  <a:lnTo>
                    <a:pt x="25145" y="1295"/>
                  </a:lnTo>
                  <a:lnTo>
                    <a:pt x="25224" y="1236"/>
                  </a:lnTo>
                  <a:close/>
                  <a:moveTo>
                    <a:pt x="1" y="8317"/>
                  </a:moveTo>
                  <a:lnTo>
                    <a:pt x="1" y="8336"/>
                  </a:lnTo>
                  <a:lnTo>
                    <a:pt x="79" y="8474"/>
                  </a:lnTo>
                  <a:lnTo>
                    <a:pt x="1" y="8317"/>
                  </a:lnTo>
                  <a:close/>
                  <a:moveTo>
                    <a:pt x="9415" y="8160"/>
                  </a:moveTo>
                  <a:lnTo>
                    <a:pt x="8003" y="8768"/>
                  </a:lnTo>
                  <a:lnTo>
                    <a:pt x="7846" y="8846"/>
                  </a:lnTo>
                  <a:lnTo>
                    <a:pt x="8003" y="8788"/>
                  </a:lnTo>
                  <a:lnTo>
                    <a:pt x="9415" y="8160"/>
                  </a:lnTo>
                  <a:close/>
                  <a:moveTo>
                    <a:pt x="256" y="8709"/>
                  </a:moveTo>
                  <a:lnTo>
                    <a:pt x="374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393" y="8807"/>
                  </a:lnTo>
                  <a:lnTo>
                    <a:pt x="256" y="8709"/>
                  </a:lnTo>
                  <a:close/>
                  <a:moveTo>
                    <a:pt x="5512" y="8788"/>
                  </a:moveTo>
                  <a:lnTo>
                    <a:pt x="5532" y="8886"/>
                  </a:lnTo>
                  <a:lnTo>
                    <a:pt x="5591" y="8964"/>
                  </a:lnTo>
                  <a:lnTo>
                    <a:pt x="5552" y="8886"/>
                  </a:lnTo>
                  <a:lnTo>
                    <a:pt x="5512" y="8788"/>
                  </a:lnTo>
                  <a:close/>
                  <a:moveTo>
                    <a:pt x="6846" y="8866"/>
                  </a:moveTo>
                  <a:lnTo>
                    <a:pt x="6630" y="8944"/>
                  </a:lnTo>
                  <a:lnTo>
                    <a:pt x="6415" y="9003"/>
                  </a:lnTo>
                  <a:lnTo>
                    <a:pt x="6650" y="8944"/>
                  </a:lnTo>
                  <a:lnTo>
                    <a:pt x="6846" y="8866"/>
                  </a:lnTo>
                  <a:close/>
                  <a:moveTo>
                    <a:pt x="7846" y="8846"/>
                  </a:moveTo>
                  <a:lnTo>
                    <a:pt x="7670" y="8905"/>
                  </a:lnTo>
                  <a:lnTo>
                    <a:pt x="7474" y="9003"/>
                  </a:lnTo>
                  <a:lnTo>
                    <a:pt x="7395" y="9042"/>
                  </a:lnTo>
                  <a:lnTo>
                    <a:pt x="7493" y="9003"/>
                  </a:lnTo>
                  <a:lnTo>
                    <a:pt x="7689" y="8925"/>
                  </a:lnTo>
                  <a:lnTo>
                    <a:pt x="7846" y="8846"/>
                  </a:lnTo>
                  <a:close/>
                  <a:moveTo>
                    <a:pt x="7081" y="9062"/>
                  </a:moveTo>
                  <a:lnTo>
                    <a:pt x="7140" y="9082"/>
                  </a:lnTo>
                  <a:lnTo>
                    <a:pt x="7140" y="9082"/>
                  </a:lnTo>
                  <a:lnTo>
                    <a:pt x="7140" y="9082"/>
                  </a:lnTo>
                  <a:lnTo>
                    <a:pt x="7081" y="9062"/>
                  </a:lnTo>
                  <a:close/>
                  <a:moveTo>
                    <a:pt x="7140" y="9082"/>
                  </a:moveTo>
                  <a:lnTo>
                    <a:pt x="7199" y="9101"/>
                  </a:lnTo>
                  <a:lnTo>
                    <a:pt x="7207" y="9099"/>
                  </a:lnTo>
                  <a:lnTo>
                    <a:pt x="7207" y="9099"/>
                  </a:lnTo>
                  <a:lnTo>
                    <a:pt x="7140" y="9082"/>
                  </a:lnTo>
                  <a:close/>
                  <a:moveTo>
                    <a:pt x="7258" y="9082"/>
                  </a:moveTo>
                  <a:lnTo>
                    <a:pt x="7207" y="9099"/>
                  </a:lnTo>
                  <a:lnTo>
                    <a:pt x="7207" y="9099"/>
                  </a:lnTo>
                  <a:lnTo>
                    <a:pt x="7219" y="9101"/>
                  </a:lnTo>
                  <a:lnTo>
                    <a:pt x="7258" y="9082"/>
                  </a:lnTo>
                  <a:close/>
                  <a:moveTo>
                    <a:pt x="1060" y="9101"/>
                  </a:moveTo>
                  <a:lnTo>
                    <a:pt x="1256" y="9141"/>
                  </a:lnTo>
                  <a:lnTo>
                    <a:pt x="1492" y="9180"/>
                  </a:lnTo>
                  <a:lnTo>
                    <a:pt x="1727" y="9199"/>
                  </a:lnTo>
                  <a:lnTo>
                    <a:pt x="1727" y="9199"/>
                  </a:lnTo>
                  <a:lnTo>
                    <a:pt x="1276" y="9141"/>
                  </a:lnTo>
                  <a:lnTo>
                    <a:pt x="1060" y="9101"/>
                  </a:lnTo>
                  <a:close/>
                  <a:moveTo>
                    <a:pt x="1727" y="9199"/>
                  </a:moveTo>
                  <a:lnTo>
                    <a:pt x="2237" y="9219"/>
                  </a:lnTo>
                  <a:lnTo>
                    <a:pt x="2257" y="9219"/>
                  </a:lnTo>
                  <a:lnTo>
                    <a:pt x="1727" y="9199"/>
                  </a:lnTo>
                  <a:close/>
                  <a:moveTo>
                    <a:pt x="4551" y="9003"/>
                  </a:moveTo>
                  <a:lnTo>
                    <a:pt x="3806" y="9121"/>
                  </a:lnTo>
                  <a:lnTo>
                    <a:pt x="3100" y="9180"/>
                  </a:lnTo>
                  <a:lnTo>
                    <a:pt x="2413" y="9219"/>
                  </a:lnTo>
                  <a:lnTo>
                    <a:pt x="2433" y="9219"/>
                  </a:lnTo>
                  <a:lnTo>
                    <a:pt x="3119" y="9199"/>
                  </a:lnTo>
                  <a:lnTo>
                    <a:pt x="3826" y="9121"/>
                  </a:lnTo>
                  <a:lnTo>
                    <a:pt x="4551" y="9003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580273" y="5462986"/>
              <a:ext cx="14635" cy="9299"/>
            </a:xfrm>
            <a:custGeom>
              <a:avLst/>
              <a:gdLst/>
              <a:ahLst/>
              <a:cxnLst/>
              <a:rect l="l" t="t" r="r" b="b"/>
              <a:pathLst>
                <a:path w="373" h="23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60"/>
                  </a:lnTo>
                  <a:lnTo>
                    <a:pt x="59" y="99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314" y="236"/>
                  </a:lnTo>
                  <a:lnTo>
                    <a:pt x="314" y="236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34" y="236"/>
                  </a:lnTo>
                  <a:lnTo>
                    <a:pt x="334" y="236"/>
                  </a:lnTo>
                  <a:lnTo>
                    <a:pt x="255" y="21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59" y="99"/>
                  </a:lnTo>
                  <a:lnTo>
                    <a:pt x="20" y="6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526402" y="5459925"/>
              <a:ext cx="52379" cy="10044"/>
            </a:xfrm>
            <a:custGeom>
              <a:avLst/>
              <a:gdLst/>
              <a:ahLst/>
              <a:cxnLst/>
              <a:rect l="l" t="t" r="r" b="b"/>
              <a:pathLst>
                <a:path w="1335" h="25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99"/>
                  </a:lnTo>
                  <a:lnTo>
                    <a:pt x="79" y="177"/>
                  </a:lnTo>
                  <a:lnTo>
                    <a:pt x="157" y="236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687" y="255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1138" y="157"/>
                  </a:lnTo>
                  <a:lnTo>
                    <a:pt x="1334" y="79"/>
                  </a:lnTo>
                  <a:lnTo>
                    <a:pt x="1334" y="79"/>
                  </a:lnTo>
                  <a:lnTo>
                    <a:pt x="1118" y="157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687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157" y="236"/>
                  </a:lnTo>
                  <a:lnTo>
                    <a:pt x="79" y="177"/>
                  </a:lnTo>
                  <a:lnTo>
                    <a:pt x="40" y="9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1310135" y="5441445"/>
              <a:ext cx="208612" cy="35429"/>
            </a:xfrm>
            <a:custGeom>
              <a:avLst/>
              <a:gdLst/>
              <a:ahLst/>
              <a:cxnLst/>
              <a:rect l="l" t="t" r="r" b="b"/>
              <a:pathLst>
                <a:path w="5317" h="90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58" y="275"/>
                  </a:lnTo>
                  <a:lnTo>
                    <a:pt x="256" y="393"/>
                  </a:lnTo>
                  <a:lnTo>
                    <a:pt x="374" y="491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687" y="668"/>
                  </a:lnTo>
                  <a:lnTo>
                    <a:pt x="864" y="726"/>
                  </a:lnTo>
                  <a:lnTo>
                    <a:pt x="1060" y="785"/>
                  </a:lnTo>
                  <a:lnTo>
                    <a:pt x="1256" y="825"/>
                  </a:lnTo>
                  <a:lnTo>
                    <a:pt x="1256" y="825"/>
                  </a:lnTo>
                  <a:lnTo>
                    <a:pt x="1492" y="864"/>
                  </a:lnTo>
                  <a:lnTo>
                    <a:pt x="1727" y="883"/>
                  </a:lnTo>
                  <a:lnTo>
                    <a:pt x="2237" y="903"/>
                  </a:lnTo>
                  <a:lnTo>
                    <a:pt x="2237" y="903"/>
                  </a:lnTo>
                  <a:lnTo>
                    <a:pt x="2433" y="903"/>
                  </a:lnTo>
                  <a:lnTo>
                    <a:pt x="2433" y="903"/>
                  </a:lnTo>
                  <a:lnTo>
                    <a:pt x="3119" y="883"/>
                  </a:lnTo>
                  <a:lnTo>
                    <a:pt x="3826" y="805"/>
                  </a:lnTo>
                  <a:lnTo>
                    <a:pt x="4551" y="687"/>
                  </a:lnTo>
                  <a:lnTo>
                    <a:pt x="5316" y="530"/>
                  </a:lnTo>
                  <a:lnTo>
                    <a:pt x="5316" y="530"/>
                  </a:lnTo>
                  <a:lnTo>
                    <a:pt x="4551" y="687"/>
                  </a:lnTo>
                  <a:lnTo>
                    <a:pt x="3806" y="805"/>
                  </a:lnTo>
                  <a:lnTo>
                    <a:pt x="3100" y="864"/>
                  </a:lnTo>
                  <a:lnTo>
                    <a:pt x="2413" y="903"/>
                  </a:lnTo>
                  <a:lnTo>
                    <a:pt x="2413" y="903"/>
                  </a:lnTo>
                  <a:lnTo>
                    <a:pt x="2257" y="903"/>
                  </a:lnTo>
                  <a:lnTo>
                    <a:pt x="2257" y="903"/>
                  </a:lnTo>
                  <a:lnTo>
                    <a:pt x="1727" y="883"/>
                  </a:lnTo>
                  <a:lnTo>
                    <a:pt x="1276" y="825"/>
                  </a:lnTo>
                  <a:lnTo>
                    <a:pt x="1276" y="825"/>
                  </a:lnTo>
                  <a:lnTo>
                    <a:pt x="1060" y="785"/>
                  </a:lnTo>
                  <a:lnTo>
                    <a:pt x="864" y="726"/>
                  </a:lnTo>
                  <a:lnTo>
                    <a:pt x="687" y="668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393" y="491"/>
                  </a:lnTo>
                  <a:lnTo>
                    <a:pt x="256" y="393"/>
                  </a:lnTo>
                  <a:lnTo>
                    <a:pt x="158" y="275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600283" y="5115162"/>
              <a:ext cx="714155" cy="354802"/>
            </a:xfrm>
            <a:custGeom>
              <a:avLst/>
              <a:gdLst/>
              <a:ahLst/>
              <a:cxnLst/>
              <a:rect l="l" t="t" r="r" b="b"/>
              <a:pathLst>
                <a:path w="18202" h="9043" fill="none" extrusionOk="0">
                  <a:moveTo>
                    <a:pt x="18201" y="1"/>
                  </a:moveTo>
                  <a:lnTo>
                    <a:pt x="18201" y="1"/>
                  </a:lnTo>
                  <a:lnTo>
                    <a:pt x="18201" y="1"/>
                  </a:lnTo>
                  <a:lnTo>
                    <a:pt x="18201" y="1"/>
                  </a:lnTo>
                  <a:lnTo>
                    <a:pt x="18182" y="275"/>
                  </a:lnTo>
                  <a:lnTo>
                    <a:pt x="18162" y="530"/>
                  </a:lnTo>
                  <a:lnTo>
                    <a:pt x="18103" y="785"/>
                  </a:lnTo>
                  <a:lnTo>
                    <a:pt x="18045" y="1021"/>
                  </a:lnTo>
                  <a:lnTo>
                    <a:pt x="18045" y="1021"/>
                  </a:lnTo>
                  <a:lnTo>
                    <a:pt x="18005" y="1119"/>
                  </a:lnTo>
                  <a:lnTo>
                    <a:pt x="18005" y="1119"/>
                  </a:lnTo>
                  <a:lnTo>
                    <a:pt x="17927" y="1197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750" y="1276"/>
                  </a:lnTo>
                  <a:lnTo>
                    <a:pt x="17750" y="1276"/>
                  </a:lnTo>
                  <a:lnTo>
                    <a:pt x="13161" y="3276"/>
                  </a:lnTo>
                  <a:lnTo>
                    <a:pt x="11886" y="3845"/>
                  </a:lnTo>
                  <a:lnTo>
                    <a:pt x="9630" y="4826"/>
                  </a:lnTo>
                  <a:lnTo>
                    <a:pt x="2020" y="8160"/>
                  </a:lnTo>
                  <a:lnTo>
                    <a:pt x="2020" y="8160"/>
                  </a:lnTo>
                  <a:lnTo>
                    <a:pt x="608" y="8768"/>
                  </a:lnTo>
                  <a:lnTo>
                    <a:pt x="451" y="8846"/>
                  </a:lnTo>
                  <a:lnTo>
                    <a:pt x="275" y="8905"/>
                  </a:lnTo>
                  <a:lnTo>
                    <a:pt x="79" y="900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98" y="9003"/>
                  </a:lnTo>
                  <a:lnTo>
                    <a:pt x="294" y="8925"/>
                  </a:lnTo>
                  <a:lnTo>
                    <a:pt x="451" y="8846"/>
                  </a:lnTo>
                  <a:lnTo>
                    <a:pt x="608" y="8788"/>
                  </a:lnTo>
                  <a:lnTo>
                    <a:pt x="608" y="8788"/>
                  </a:lnTo>
                  <a:lnTo>
                    <a:pt x="2020" y="8160"/>
                  </a:lnTo>
                  <a:lnTo>
                    <a:pt x="9630" y="4826"/>
                  </a:lnTo>
                  <a:lnTo>
                    <a:pt x="11886" y="3845"/>
                  </a:lnTo>
                  <a:lnTo>
                    <a:pt x="13161" y="3296"/>
                  </a:lnTo>
                  <a:lnTo>
                    <a:pt x="14318" y="2786"/>
                  </a:lnTo>
                  <a:lnTo>
                    <a:pt x="14318" y="2786"/>
                  </a:lnTo>
                  <a:lnTo>
                    <a:pt x="17750" y="1295"/>
                  </a:lnTo>
                  <a:lnTo>
                    <a:pt x="17750" y="1295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927" y="1197"/>
                  </a:lnTo>
                  <a:lnTo>
                    <a:pt x="18005" y="1138"/>
                  </a:lnTo>
                  <a:lnTo>
                    <a:pt x="18005" y="1138"/>
                  </a:lnTo>
                  <a:lnTo>
                    <a:pt x="18064" y="1021"/>
                  </a:lnTo>
                  <a:lnTo>
                    <a:pt x="18064" y="1021"/>
                  </a:lnTo>
                  <a:lnTo>
                    <a:pt x="18123" y="785"/>
                  </a:lnTo>
                  <a:lnTo>
                    <a:pt x="18162" y="530"/>
                  </a:lnTo>
                  <a:lnTo>
                    <a:pt x="18201" y="256"/>
                  </a:lnTo>
                  <a:lnTo>
                    <a:pt x="18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fill="none" extrusionOk="0">
                  <a:moveTo>
                    <a:pt x="25596" y="1"/>
                  </a:moveTo>
                  <a:lnTo>
                    <a:pt x="25596" y="1"/>
                  </a:lnTo>
                  <a:lnTo>
                    <a:pt x="24400" y="530"/>
                  </a:ln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335" y="8572"/>
                  </a:lnTo>
                  <a:lnTo>
                    <a:pt x="1335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5748" y="9042"/>
                  </a:lnTo>
                  <a:lnTo>
                    <a:pt x="5963" y="9042"/>
                  </a:lnTo>
                  <a:lnTo>
                    <a:pt x="5963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20"/>
                  </a:lnTo>
                  <a:lnTo>
                    <a:pt x="21" y="40"/>
                  </a:lnTo>
                  <a:lnTo>
                    <a:pt x="1" y="99"/>
                  </a:lnTo>
                  <a:lnTo>
                    <a:pt x="21" y="158"/>
                  </a:lnTo>
                  <a:lnTo>
                    <a:pt x="315" y="570"/>
                  </a:lnTo>
                  <a:lnTo>
                    <a:pt x="609" y="1021"/>
                  </a:lnTo>
                  <a:lnTo>
                    <a:pt x="864" y="1472"/>
                  </a:lnTo>
                  <a:lnTo>
                    <a:pt x="1119" y="1923"/>
                  </a:lnTo>
                  <a:lnTo>
                    <a:pt x="1119" y="1903"/>
                  </a:lnTo>
                  <a:lnTo>
                    <a:pt x="1295" y="2296"/>
                  </a:lnTo>
                  <a:lnTo>
                    <a:pt x="1472" y="2668"/>
                  </a:lnTo>
                  <a:lnTo>
                    <a:pt x="1629" y="3060"/>
                  </a:lnTo>
                  <a:lnTo>
                    <a:pt x="1786" y="3453"/>
                  </a:lnTo>
                  <a:lnTo>
                    <a:pt x="1923" y="3865"/>
                  </a:lnTo>
                  <a:lnTo>
                    <a:pt x="2041" y="4277"/>
                  </a:lnTo>
                  <a:lnTo>
                    <a:pt x="2139" y="4669"/>
                  </a:lnTo>
                  <a:lnTo>
                    <a:pt x="2237" y="5061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76" y="5296"/>
                  </a:lnTo>
                  <a:lnTo>
                    <a:pt x="2355" y="5591"/>
                  </a:lnTo>
                  <a:lnTo>
                    <a:pt x="2394" y="5649"/>
                  </a:lnTo>
                  <a:lnTo>
                    <a:pt x="2453" y="5689"/>
                  </a:lnTo>
                  <a:lnTo>
                    <a:pt x="2511" y="5708"/>
                  </a:lnTo>
                  <a:lnTo>
                    <a:pt x="2590" y="5708"/>
                  </a:lnTo>
                  <a:lnTo>
                    <a:pt x="2649" y="5669"/>
                  </a:lnTo>
                  <a:lnTo>
                    <a:pt x="2668" y="5630"/>
                  </a:lnTo>
                  <a:lnTo>
                    <a:pt x="2708" y="5571"/>
                  </a:lnTo>
                  <a:lnTo>
                    <a:pt x="2708" y="5512"/>
                  </a:lnTo>
                  <a:lnTo>
                    <a:pt x="2688" y="5316"/>
                  </a:lnTo>
                  <a:lnTo>
                    <a:pt x="2668" y="5120"/>
                  </a:lnTo>
                  <a:lnTo>
                    <a:pt x="2590" y="4728"/>
                  </a:lnTo>
                  <a:lnTo>
                    <a:pt x="2492" y="4375"/>
                  </a:lnTo>
                  <a:lnTo>
                    <a:pt x="2374" y="4022"/>
                  </a:lnTo>
                  <a:lnTo>
                    <a:pt x="2256" y="3649"/>
                  </a:lnTo>
                  <a:lnTo>
                    <a:pt x="2100" y="3296"/>
                  </a:lnTo>
                  <a:lnTo>
                    <a:pt x="1943" y="2943"/>
                  </a:lnTo>
                  <a:lnTo>
                    <a:pt x="1786" y="2590"/>
                  </a:lnTo>
                  <a:lnTo>
                    <a:pt x="1590" y="2237"/>
                  </a:lnTo>
                  <a:lnTo>
                    <a:pt x="1413" y="1903"/>
                  </a:lnTo>
                  <a:lnTo>
                    <a:pt x="1021" y="1256"/>
                  </a:lnTo>
                  <a:lnTo>
                    <a:pt x="609" y="648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20"/>
                  </a:lnTo>
                  <a:lnTo>
                    <a:pt x="119" y="1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609" y="648"/>
                  </a:lnTo>
                  <a:lnTo>
                    <a:pt x="1021" y="1256"/>
                  </a:lnTo>
                  <a:lnTo>
                    <a:pt x="1021" y="1256"/>
                  </a:lnTo>
                  <a:lnTo>
                    <a:pt x="1413" y="1903"/>
                  </a:lnTo>
                  <a:lnTo>
                    <a:pt x="1413" y="1903"/>
                  </a:lnTo>
                  <a:lnTo>
                    <a:pt x="1590" y="2237"/>
                  </a:lnTo>
                  <a:lnTo>
                    <a:pt x="1786" y="2590"/>
                  </a:lnTo>
                  <a:lnTo>
                    <a:pt x="1786" y="2590"/>
                  </a:lnTo>
                  <a:lnTo>
                    <a:pt x="1943" y="2943"/>
                  </a:lnTo>
                  <a:lnTo>
                    <a:pt x="2100" y="3296"/>
                  </a:lnTo>
                  <a:lnTo>
                    <a:pt x="2256" y="3649"/>
                  </a:lnTo>
                  <a:lnTo>
                    <a:pt x="2374" y="4022"/>
                  </a:lnTo>
                  <a:lnTo>
                    <a:pt x="2374" y="4022"/>
                  </a:lnTo>
                  <a:lnTo>
                    <a:pt x="2492" y="4375"/>
                  </a:lnTo>
                  <a:lnTo>
                    <a:pt x="2590" y="4728"/>
                  </a:lnTo>
                  <a:lnTo>
                    <a:pt x="2590" y="4728"/>
                  </a:lnTo>
                  <a:lnTo>
                    <a:pt x="2668" y="5120"/>
                  </a:lnTo>
                  <a:lnTo>
                    <a:pt x="2688" y="5316"/>
                  </a:lnTo>
                  <a:lnTo>
                    <a:pt x="2708" y="5512"/>
                  </a:lnTo>
                  <a:lnTo>
                    <a:pt x="2708" y="5512"/>
                  </a:lnTo>
                  <a:lnTo>
                    <a:pt x="2708" y="5571"/>
                  </a:lnTo>
                  <a:lnTo>
                    <a:pt x="2668" y="5630"/>
                  </a:lnTo>
                  <a:lnTo>
                    <a:pt x="2649" y="5669"/>
                  </a:lnTo>
                  <a:lnTo>
                    <a:pt x="2590" y="5708"/>
                  </a:lnTo>
                  <a:lnTo>
                    <a:pt x="2590" y="5708"/>
                  </a:lnTo>
                  <a:lnTo>
                    <a:pt x="2511" y="5708"/>
                  </a:lnTo>
                  <a:lnTo>
                    <a:pt x="2453" y="5689"/>
                  </a:lnTo>
                  <a:lnTo>
                    <a:pt x="2394" y="5649"/>
                  </a:lnTo>
                  <a:lnTo>
                    <a:pt x="2355" y="5591"/>
                  </a:lnTo>
                  <a:lnTo>
                    <a:pt x="2355" y="5591"/>
                  </a:lnTo>
                  <a:lnTo>
                    <a:pt x="2276" y="5296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37" y="5061"/>
                  </a:lnTo>
                  <a:lnTo>
                    <a:pt x="2237" y="5061"/>
                  </a:lnTo>
                  <a:lnTo>
                    <a:pt x="2139" y="4669"/>
                  </a:lnTo>
                  <a:lnTo>
                    <a:pt x="2041" y="4277"/>
                  </a:lnTo>
                  <a:lnTo>
                    <a:pt x="2041" y="4277"/>
                  </a:lnTo>
                  <a:lnTo>
                    <a:pt x="1923" y="3865"/>
                  </a:lnTo>
                  <a:lnTo>
                    <a:pt x="1786" y="3453"/>
                  </a:lnTo>
                  <a:lnTo>
                    <a:pt x="1786" y="3453"/>
                  </a:lnTo>
                  <a:lnTo>
                    <a:pt x="1629" y="3060"/>
                  </a:lnTo>
                  <a:lnTo>
                    <a:pt x="1472" y="2668"/>
                  </a:lnTo>
                  <a:lnTo>
                    <a:pt x="1295" y="2296"/>
                  </a:lnTo>
                  <a:lnTo>
                    <a:pt x="1119" y="1903"/>
                  </a:lnTo>
                  <a:lnTo>
                    <a:pt x="1119" y="1923"/>
                  </a:lnTo>
                  <a:lnTo>
                    <a:pt x="1119" y="1923"/>
                  </a:lnTo>
                  <a:lnTo>
                    <a:pt x="864" y="1472"/>
                  </a:lnTo>
                  <a:lnTo>
                    <a:pt x="609" y="1021"/>
                  </a:lnTo>
                  <a:lnTo>
                    <a:pt x="315" y="570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1" y="99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1523302" y="5309849"/>
              <a:ext cx="824" cy="824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1" y="1"/>
                  </a:moveTo>
                  <a:lnTo>
                    <a:pt x="20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extrusionOk="0">
                  <a:moveTo>
                    <a:pt x="79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99"/>
                  </a:lnTo>
                  <a:lnTo>
                    <a:pt x="20" y="157"/>
                  </a:lnTo>
                  <a:lnTo>
                    <a:pt x="275" y="471"/>
                  </a:lnTo>
                  <a:lnTo>
                    <a:pt x="491" y="824"/>
                  </a:lnTo>
                  <a:lnTo>
                    <a:pt x="706" y="1177"/>
                  </a:lnTo>
                  <a:lnTo>
                    <a:pt x="903" y="1530"/>
                  </a:lnTo>
                  <a:lnTo>
                    <a:pt x="1177" y="2119"/>
                  </a:lnTo>
                  <a:lnTo>
                    <a:pt x="1412" y="2746"/>
                  </a:lnTo>
                  <a:lnTo>
                    <a:pt x="1628" y="3354"/>
                  </a:lnTo>
                  <a:lnTo>
                    <a:pt x="1785" y="4002"/>
                  </a:lnTo>
                  <a:lnTo>
                    <a:pt x="1785" y="3982"/>
                  </a:lnTo>
                  <a:lnTo>
                    <a:pt x="1903" y="4668"/>
                  </a:lnTo>
                  <a:lnTo>
                    <a:pt x="1922" y="4727"/>
                  </a:lnTo>
                  <a:lnTo>
                    <a:pt x="1942" y="4767"/>
                  </a:lnTo>
                  <a:lnTo>
                    <a:pt x="1981" y="4786"/>
                  </a:lnTo>
                  <a:lnTo>
                    <a:pt x="2040" y="4786"/>
                  </a:lnTo>
                  <a:lnTo>
                    <a:pt x="2079" y="4767"/>
                  </a:lnTo>
                  <a:lnTo>
                    <a:pt x="2119" y="4747"/>
                  </a:lnTo>
                  <a:lnTo>
                    <a:pt x="2138" y="4708"/>
                  </a:lnTo>
                  <a:lnTo>
                    <a:pt x="2138" y="4649"/>
                  </a:lnTo>
                  <a:lnTo>
                    <a:pt x="2099" y="4355"/>
                  </a:lnTo>
                  <a:lnTo>
                    <a:pt x="2060" y="4060"/>
                  </a:lnTo>
                  <a:lnTo>
                    <a:pt x="1981" y="3747"/>
                  </a:lnTo>
                  <a:lnTo>
                    <a:pt x="1903" y="3452"/>
                  </a:lnTo>
                  <a:lnTo>
                    <a:pt x="1687" y="2825"/>
                  </a:lnTo>
                  <a:lnTo>
                    <a:pt x="1432" y="2217"/>
                  </a:lnTo>
                  <a:lnTo>
                    <a:pt x="1177" y="1648"/>
                  </a:lnTo>
                  <a:lnTo>
                    <a:pt x="883" y="1079"/>
                  </a:lnTo>
                  <a:lnTo>
                    <a:pt x="549" y="550"/>
                  </a:lnTo>
                  <a:lnTo>
                    <a:pt x="353" y="295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353" y="295"/>
                  </a:lnTo>
                  <a:lnTo>
                    <a:pt x="549" y="550"/>
                  </a:lnTo>
                  <a:lnTo>
                    <a:pt x="883" y="1079"/>
                  </a:lnTo>
                  <a:lnTo>
                    <a:pt x="1177" y="1648"/>
                  </a:lnTo>
                  <a:lnTo>
                    <a:pt x="1432" y="2217"/>
                  </a:lnTo>
                  <a:lnTo>
                    <a:pt x="1432" y="2217"/>
                  </a:lnTo>
                  <a:lnTo>
                    <a:pt x="1687" y="2825"/>
                  </a:lnTo>
                  <a:lnTo>
                    <a:pt x="1903" y="3452"/>
                  </a:lnTo>
                  <a:lnTo>
                    <a:pt x="1903" y="3452"/>
                  </a:lnTo>
                  <a:lnTo>
                    <a:pt x="1981" y="3747"/>
                  </a:lnTo>
                  <a:lnTo>
                    <a:pt x="2060" y="4060"/>
                  </a:lnTo>
                  <a:lnTo>
                    <a:pt x="2099" y="4355"/>
                  </a:lnTo>
                  <a:lnTo>
                    <a:pt x="2138" y="4649"/>
                  </a:lnTo>
                  <a:lnTo>
                    <a:pt x="2138" y="4649"/>
                  </a:lnTo>
                  <a:lnTo>
                    <a:pt x="2138" y="4708"/>
                  </a:lnTo>
                  <a:lnTo>
                    <a:pt x="2119" y="4747"/>
                  </a:lnTo>
                  <a:lnTo>
                    <a:pt x="2079" y="4767"/>
                  </a:lnTo>
                  <a:lnTo>
                    <a:pt x="2040" y="4786"/>
                  </a:lnTo>
                  <a:lnTo>
                    <a:pt x="2040" y="4786"/>
                  </a:lnTo>
                  <a:lnTo>
                    <a:pt x="1981" y="4786"/>
                  </a:lnTo>
                  <a:lnTo>
                    <a:pt x="1942" y="4767"/>
                  </a:lnTo>
                  <a:lnTo>
                    <a:pt x="1922" y="4727"/>
                  </a:lnTo>
                  <a:lnTo>
                    <a:pt x="1903" y="4668"/>
                  </a:lnTo>
                  <a:lnTo>
                    <a:pt x="1903" y="4668"/>
                  </a:lnTo>
                  <a:lnTo>
                    <a:pt x="1785" y="3982"/>
                  </a:lnTo>
                  <a:lnTo>
                    <a:pt x="1785" y="3982"/>
                  </a:lnTo>
                  <a:lnTo>
                    <a:pt x="1785" y="4002"/>
                  </a:lnTo>
                  <a:lnTo>
                    <a:pt x="1785" y="4002"/>
                  </a:lnTo>
                  <a:lnTo>
                    <a:pt x="1628" y="3354"/>
                  </a:lnTo>
                  <a:lnTo>
                    <a:pt x="1412" y="2746"/>
                  </a:lnTo>
                  <a:lnTo>
                    <a:pt x="1412" y="2746"/>
                  </a:lnTo>
                  <a:lnTo>
                    <a:pt x="1177" y="2119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706" y="1177"/>
                  </a:lnTo>
                  <a:lnTo>
                    <a:pt x="491" y="824"/>
                  </a:lnTo>
                  <a:lnTo>
                    <a:pt x="275" y="471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0" y="9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1479437" y="5322169"/>
              <a:ext cx="39" cy="824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514867" y="5418375"/>
              <a:ext cx="39" cy="785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520242" y="5176723"/>
              <a:ext cx="157803" cy="280177"/>
            </a:xfrm>
            <a:custGeom>
              <a:avLst/>
              <a:gdLst/>
              <a:ahLst/>
              <a:cxnLst/>
              <a:rect l="l" t="t" r="r" b="b"/>
              <a:pathLst>
                <a:path w="4022" h="7141" extrusionOk="0">
                  <a:moveTo>
                    <a:pt x="1158" y="1"/>
                  </a:moveTo>
                  <a:lnTo>
                    <a:pt x="0" y="530"/>
                  </a:lnTo>
                  <a:lnTo>
                    <a:pt x="432" y="1001"/>
                  </a:lnTo>
                  <a:lnTo>
                    <a:pt x="805" y="1433"/>
                  </a:lnTo>
                  <a:lnTo>
                    <a:pt x="1138" y="1884"/>
                  </a:lnTo>
                  <a:lnTo>
                    <a:pt x="1452" y="2374"/>
                  </a:lnTo>
                  <a:lnTo>
                    <a:pt x="1726" y="2864"/>
                  </a:lnTo>
                  <a:lnTo>
                    <a:pt x="1981" y="3374"/>
                  </a:lnTo>
                  <a:lnTo>
                    <a:pt x="2217" y="3904"/>
                  </a:lnTo>
                  <a:lnTo>
                    <a:pt x="2393" y="4433"/>
                  </a:lnTo>
                  <a:lnTo>
                    <a:pt x="2550" y="4983"/>
                  </a:lnTo>
                  <a:lnTo>
                    <a:pt x="2687" y="5532"/>
                  </a:lnTo>
                  <a:lnTo>
                    <a:pt x="2766" y="6081"/>
                  </a:lnTo>
                  <a:lnTo>
                    <a:pt x="2805" y="6610"/>
                  </a:lnTo>
                  <a:lnTo>
                    <a:pt x="2825" y="7140"/>
                  </a:lnTo>
                  <a:lnTo>
                    <a:pt x="4021" y="6610"/>
                  </a:lnTo>
                  <a:lnTo>
                    <a:pt x="4021" y="6257"/>
                  </a:lnTo>
                  <a:lnTo>
                    <a:pt x="3982" y="5728"/>
                  </a:lnTo>
                  <a:lnTo>
                    <a:pt x="3923" y="5198"/>
                  </a:lnTo>
                  <a:lnTo>
                    <a:pt x="3805" y="4630"/>
                  </a:lnTo>
                  <a:lnTo>
                    <a:pt x="3649" y="4080"/>
                  </a:lnTo>
                  <a:lnTo>
                    <a:pt x="3649" y="4120"/>
                  </a:lnTo>
                  <a:lnTo>
                    <a:pt x="3452" y="3512"/>
                  </a:lnTo>
                  <a:lnTo>
                    <a:pt x="3217" y="2943"/>
                  </a:lnTo>
                  <a:lnTo>
                    <a:pt x="2923" y="2354"/>
                  </a:lnTo>
                  <a:lnTo>
                    <a:pt x="2589" y="1786"/>
                  </a:lnTo>
                  <a:lnTo>
                    <a:pt x="2217" y="1236"/>
                  </a:lnTo>
                  <a:lnTo>
                    <a:pt x="1805" y="707"/>
                  </a:lnTo>
                  <a:lnTo>
                    <a:pt x="1491" y="354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2076603" y="4932795"/>
              <a:ext cx="157058" cy="280138"/>
            </a:xfrm>
            <a:custGeom>
              <a:avLst/>
              <a:gdLst/>
              <a:ahLst/>
              <a:cxnLst/>
              <a:rect l="l" t="t" r="r" b="b"/>
              <a:pathLst>
                <a:path w="4003" h="7140" extrusionOk="0">
                  <a:moveTo>
                    <a:pt x="1217" y="0"/>
                  </a:moveTo>
                  <a:lnTo>
                    <a:pt x="1" y="549"/>
                  </a:lnTo>
                  <a:lnTo>
                    <a:pt x="334" y="824"/>
                  </a:lnTo>
                  <a:lnTo>
                    <a:pt x="530" y="1001"/>
                  </a:lnTo>
                  <a:lnTo>
                    <a:pt x="707" y="1197"/>
                  </a:lnTo>
                  <a:lnTo>
                    <a:pt x="1060" y="1589"/>
                  </a:lnTo>
                  <a:lnTo>
                    <a:pt x="1217" y="1805"/>
                  </a:lnTo>
                  <a:lnTo>
                    <a:pt x="1374" y="2040"/>
                  </a:lnTo>
                  <a:lnTo>
                    <a:pt x="1668" y="2491"/>
                  </a:lnTo>
                  <a:lnTo>
                    <a:pt x="1923" y="2982"/>
                  </a:lnTo>
                  <a:lnTo>
                    <a:pt x="2139" y="3511"/>
                  </a:lnTo>
                  <a:lnTo>
                    <a:pt x="2335" y="4021"/>
                  </a:lnTo>
                  <a:lnTo>
                    <a:pt x="2492" y="4551"/>
                  </a:lnTo>
                  <a:lnTo>
                    <a:pt x="2629" y="5100"/>
                  </a:lnTo>
                  <a:lnTo>
                    <a:pt x="2727" y="5649"/>
                  </a:lnTo>
                  <a:lnTo>
                    <a:pt x="2786" y="6022"/>
                  </a:lnTo>
                  <a:lnTo>
                    <a:pt x="2825" y="6394"/>
                  </a:lnTo>
                  <a:lnTo>
                    <a:pt x="2845" y="6767"/>
                  </a:lnTo>
                  <a:lnTo>
                    <a:pt x="2864" y="7140"/>
                  </a:lnTo>
                  <a:lnTo>
                    <a:pt x="4002" y="6649"/>
                  </a:lnTo>
                  <a:lnTo>
                    <a:pt x="4002" y="6316"/>
                  </a:lnTo>
                  <a:lnTo>
                    <a:pt x="4002" y="6002"/>
                  </a:lnTo>
                  <a:lnTo>
                    <a:pt x="3982" y="5512"/>
                  </a:lnTo>
                  <a:lnTo>
                    <a:pt x="3904" y="5002"/>
                  </a:lnTo>
                  <a:lnTo>
                    <a:pt x="3806" y="4492"/>
                  </a:lnTo>
                  <a:lnTo>
                    <a:pt x="3669" y="3982"/>
                  </a:lnTo>
                  <a:lnTo>
                    <a:pt x="3472" y="3393"/>
                  </a:lnTo>
                  <a:lnTo>
                    <a:pt x="3217" y="2844"/>
                  </a:lnTo>
                  <a:lnTo>
                    <a:pt x="2943" y="2295"/>
                  </a:lnTo>
                  <a:lnTo>
                    <a:pt x="2629" y="1766"/>
                  </a:lnTo>
                  <a:lnTo>
                    <a:pt x="2276" y="1236"/>
                  </a:lnTo>
                  <a:lnTo>
                    <a:pt x="1903" y="746"/>
                  </a:lnTo>
                  <a:lnTo>
                    <a:pt x="1570" y="37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9"/>
          <p:cNvGrpSpPr/>
          <p:nvPr/>
        </p:nvGrpSpPr>
        <p:grpSpPr>
          <a:xfrm>
            <a:off x="2131400" y="4232850"/>
            <a:ext cx="771975" cy="733150"/>
            <a:chOff x="2914475" y="4378600"/>
            <a:chExt cx="771975" cy="733150"/>
          </a:xfrm>
        </p:grpSpPr>
        <p:sp>
          <p:nvSpPr>
            <p:cNvPr id="353" name="Google Shape;353;p9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8384719" y="1806772"/>
            <a:ext cx="664631" cy="584861"/>
            <a:chOff x="4708800" y="4827606"/>
            <a:chExt cx="737823" cy="649268"/>
          </a:xfrm>
        </p:grpSpPr>
        <p:sp>
          <p:nvSpPr>
            <p:cNvPr id="361" name="Google Shape;361;p9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8293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709795" y="24319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 hasCustomPrompt="1"/>
          </p:nvPr>
        </p:nvSpPr>
        <p:spPr>
          <a:xfrm>
            <a:off x="16147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/>
          </p:nvPr>
        </p:nvSpPr>
        <p:spPr>
          <a:xfrm>
            <a:off x="720000" y="44891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4"/>
          </p:nvPr>
        </p:nvSpPr>
        <p:spPr>
          <a:xfrm>
            <a:off x="60109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5891395" y="24319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67963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7"/>
          </p:nvPr>
        </p:nvSpPr>
        <p:spPr>
          <a:xfrm>
            <a:off x="3419250" y="37402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3299700" y="4108380"/>
            <a:ext cx="2544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0" y="314296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/>
          <p:nvPr/>
        </p:nvSpPr>
        <p:spPr>
          <a:xfrm>
            <a:off x="8665971" y="479652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13"/>
          <p:cNvGrpSpPr/>
          <p:nvPr/>
        </p:nvGrpSpPr>
        <p:grpSpPr>
          <a:xfrm>
            <a:off x="7181169" y="4406047"/>
            <a:ext cx="664631" cy="584861"/>
            <a:chOff x="4708800" y="4827606"/>
            <a:chExt cx="737823" cy="649268"/>
          </a:xfrm>
        </p:grpSpPr>
        <p:sp>
          <p:nvSpPr>
            <p:cNvPr id="484" name="Google Shape;484;p13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13"/>
          <p:cNvSpPr/>
          <p:nvPr/>
        </p:nvSpPr>
        <p:spPr>
          <a:xfrm>
            <a:off x="8589098" y="4539747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3"/>
          <p:cNvSpPr/>
          <p:nvPr/>
        </p:nvSpPr>
        <p:spPr>
          <a:xfrm rot="5400000" flipH="1">
            <a:off x="-1002998" y="3091087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3"/>
          <p:cNvSpPr/>
          <p:nvPr/>
        </p:nvSpPr>
        <p:spPr>
          <a:xfrm rot="10800000" flipH="1">
            <a:off x="7787667" y="-4757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"/>
          <p:cNvSpPr/>
          <p:nvPr/>
        </p:nvSpPr>
        <p:spPr>
          <a:xfrm>
            <a:off x="236346" y="1408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3"/>
          <p:cNvSpPr/>
          <p:nvPr/>
        </p:nvSpPr>
        <p:spPr>
          <a:xfrm>
            <a:off x="159473" y="115157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3"/>
          <p:cNvSpPr/>
          <p:nvPr/>
        </p:nvSpPr>
        <p:spPr>
          <a:xfrm>
            <a:off x="540638" y="356637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3"/>
          <p:cNvSpPr/>
          <p:nvPr/>
        </p:nvSpPr>
        <p:spPr>
          <a:xfrm flipH="1">
            <a:off x="8674313" y="2491513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30"/>
          <p:cNvSpPr/>
          <p:nvPr/>
        </p:nvSpPr>
        <p:spPr>
          <a:xfrm flipH="1">
            <a:off x="-12" y="-25"/>
            <a:ext cx="2990435" cy="1376014"/>
          </a:xfrm>
          <a:custGeom>
            <a:avLst/>
            <a:gdLst/>
            <a:ahLst/>
            <a:cxnLst/>
            <a:rect l="l" t="t" r="r" b="b"/>
            <a:pathLst>
              <a:path w="37191" h="17113" extrusionOk="0">
                <a:moveTo>
                  <a:pt x="0" y="1"/>
                </a:moveTo>
                <a:lnTo>
                  <a:pt x="168" y="455"/>
                </a:lnTo>
                <a:lnTo>
                  <a:pt x="407" y="982"/>
                </a:lnTo>
                <a:lnTo>
                  <a:pt x="718" y="1509"/>
                </a:lnTo>
                <a:lnTo>
                  <a:pt x="1077" y="2035"/>
                </a:lnTo>
                <a:lnTo>
                  <a:pt x="1484" y="2514"/>
                </a:lnTo>
                <a:lnTo>
                  <a:pt x="1915" y="2968"/>
                </a:lnTo>
                <a:lnTo>
                  <a:pt x="2370" y="3375"/>
                </a:lnTo>
                <a:lnTo>
                  <a:pt x="2896" y="3758"/>
                </a:lnTo>
                <a:lnTo>
                  <a:pt x="3423" y="4117"/>
                </a:lnTo>
                <a:lnTo>
                  <a:pt x="3973" y="4404"/>
                </a:lnTo>
                <a:lnTo>
                  <a:pt x="4547" y="4668"/>
                </a:lnTo>
                <a:lnTo>
                  <a:pt x="5146" y="4883"/>
                </a:lnTo>
                <a:lnTo>
                  <a:pt x="5744" y="5074"/>
                </a:lnTo>
                <a:lnTo>
                  <a:pt x="6079" y="5146"/>
                </a:lnTo>
                <a:lnTo>
                  <a:pt x="6438" y="5218"/>
                </a:lnTo>
                <a:lnTo>
                  <a:pt x="6797" y="5266"/>
                </a:lnTo>
                <a:lnTo>
                  <a:pt x="7156" y="5290"/>
                </a:lnTo>
                <a:lnTo>
                  <a:pt x="7850" y="5290"/>
                </a:lnTo>
                <a:lnTo>
                  <a:pt x="8185" y="5266"/>
                </a:lnTo>
                <a:lnTo>
                  <a:pt x="8760" y="5194"/>
                </a:lnTo>
                <a:lnTo>
                  <a:pt x="9382" y="5122"/>
                </a:lnTo>
                <a:lnTo>
                  <a:pt x="10004" y="5003"/>
                </a:lnTo>
                <a:lnTo>
                  <a:pt x="11225" y="4763"/>
                </a:lnTo>
                <a:lnTo>
                  <a:pt x="12660" y="4500"/>
                </a:lnTo>
                <a:lnTo>
                  <a:pt x="12613" y="4500"/>
                </a:lnTo>
                <a:lnTo>
                  <a:pt x="13307" y="4404"/>
                </a:lnTo>
                <a:lnTo>
                  <a:pt x="13953" y="4333"/>
                </a:lnTo>
                <a:lnTo>
                  <a:pt x="14551" y="4285"/>
                </a:lnTo>
                <a:lnTo>
                  <a:pt x="15125" y="4261"/>
                </a:lnTo>
                <a:lnTo>
                  <a:pt x="15820" y="4285"/>
                </a:lnTo>
                <a:lnTo>
                  <a:pt x="16298" y="4333"/>
                </a:lnTo>
                <a:lnTo>
                  <a:pt x="16753" y="4428"/>
                </a:lnTo>
                <a:lnTo>
                  <a:pt x="17208" y="4548"/>
                </a:lnTo>
                <a:lnTo>
                  <a:pt x="17710" y="4691"/>
                </a:lnTo>
                <a:lnTo>
                  <a:pt x="18069" y="4859"/>
                </a:lnTo>
                <a:lnTo>
                  <a:pt x="18428" y="5027"/>
                </a:lnTo>
                <a:lnTo>
                  <a:pt x="18739" y="5194"/>
                </a:lnTo>
                <a:lnTo>
                  <a:pt x="19050" y="5386"/>
                </a:lnTo>
                <a:lnTo>
                  <a:pt x="19338" y="5625"/>
                </a:lnTo>
                <a:lnTo>
                  <a:pt x="19625" y="5888"/>
                </a:lnTo>
                <a:lnTo>
                  <a:pt x="19912" y="6175"/>
                </a:lnTo>
                <a:lnTo>
                  <a:pt x="20175" y="6486"/>
                </a:lnTo>
                <a:lnTo>
                  <a:pt x="20606" y="7037"/>
                </a:lnTo>
                <a:lnTo>
                  <a:pt x="20989" y="7635"/>
                </a:lnTo>
                <a:lnTo>
                  <a:pt x="21348" y="8233"/>
                </a:lnTo>
                <a:lnTo>
                  <a:pt x="21683" y="8832"/>
                </a:lnTo>
                <a:lnTo>
                  <a:pt x="22090" y="9526"/>
                </a:lnTo>
                <a:lnTo>
                  <a:pt x="22473" y="10148"/>
                </a:lnTo>
                <a:lnTo>
                  <a:pt x="22856" y="10722"/>
                </a:lnTo>
                <a:lnTo>
                  <a:pt x="23215" y="11249"/>
                </a:lnTo>
                <a:lnTo>
                  <a:pt x="23645" y="11847"/>
                </a:lnTo>
                <a:lnTo>
                  <a:pt x="24076" y="12422"/>
                </a:lnTo>
                <a:lnTo>
                  <a:pt x="24531" y="12972"/>
                </a:lnTo>
                <a:lnTo>
                  <a:pt x="25009" y="13475"/>
                </a:lnTo>
                <a:lnTo>
                  <a:pt x="25512" y="13977"/>
                </a:lnTo>
                <a:lnTo>
                  <a:pt x="26039" y="14456"/>
                </a:lnTo>
                <a:lnTo>
                  <a:pt x="26589" y="14887"/>
                </a:lnTo>
                <a:lnTo>
                  <a:pt x="27163" y="15293"/>
                </a:lnTo>
                <a:lnTo>
                  <a:pt x="27762" y="15652"/>
                </a:lnTo>
                <a:lnTo>
                  <a:pt x="28408" y="15987"/>
                </a:lnTo>
                <a:lnTo>
                  <a:pt x="29078" y="16299"/>
                </a:lnTo>
                <a:lnTo>
                  <a:pt x="29748" y="16538"/>
                </a:lnTo>
                <a:lnTo>
                  <a:pt x="30227" y="16682"/>
                </a:lnTo>
                <a:lnTo>
                  <a:pt x="30705" y="16801"/>
                </a:lnTo>
                <a:lnTo>
                  <a:pt x="31232" y="16921"/>
                </a:lnTo>
                <a:lnTo>
                  <a:pt x="31806" y="16993"/>
                </a:lnTo>
                <a:lnTo>
                  <a:pt x="32716" y="17088"/>
                </a:lnTo>
                <a:lnTo>
                  <a:pt x="33146" y="17112"/>
                </a:lnTo>
                <a:lnTo>
                  <a:pt x="33577" y="17112"/>
                </a:lnTo>
                <a:lnTo>
                  <a:pt x="34175" y="17088"/>
                </a:lnTo>
                <a:lnTo>
                  <a:pt x="34774" y="17040"/>
                </a:lnTo>
                <a:lnTo>
                  <a:pt x="35372" y="16945"/>
                </a:lnTo>
                <a:lnTo>
                  <a:pt x="35899" y="16825"/>
                </a:lnTo>
                <a:lnTo>
                  <a:pt x="36162" y="16753"/>
                </a:lnTo>
                <a:lnTo>
                  <a:pt x="36401" y="16658"/>
                </a:lnTo>
                <a:lnTo>
                  <a:pt x="36640" y="16538"/>
                </a:lnTo>
                <a:lnTo>
                  <a:pt x="36856" y="16418"/>
                </a:lnTo>
                <a:lnTo>
                  <a:pt x="37023" y="16323"/>
                </a:lnTo>
                <a:lnTo>
                  <a:pt x="37191" y="16179"/>
                </a:lnTo>
                <a:lnTo>
                  <a:pt x="3719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30"/>
          <p:cNvSpPr/>
          <p:nvPr/>
        </p:nvSpPr>
        <p:spPr>
          <a:xfrm rot="10800000">
            <a:off x="6098814" y="-13"/>
            <a:ext cx="3055392" cy="1049413"/>
          </a:xfrm>
          <a:custGeom>
            <a:avLst/>
            <a:gdLst/>
            <a:ahLst/>
            <a:cxnLst/>
            <a:rect l="l" t="t" r="r" b="b"/>
            <a:pathLst>
              <a:path w="74142" h="25465" extrusionOk="0">
                <a:moveTo>
                  <a:pt x="10554" y="1"/>
                </a:moveTo>
                <a:lnTo>
                  <a:pt x="9789" y="25"/>
                </a:lnTo>
                <a:lnTo>
                  <a:pt x="8999" y="73"/>
                </a:lnTo>
                <a:lnTo>
                  <a:pt x="8185" y="144"/>
                </a:lnTo>
                <a:lnTo>
                  <a:pt x="7371" y="288"/>
                </a:lnTo>
                <a:lnTo>
                  <a:pt x="6534" y="456"/>
                </a:lnTo>
                <a:lnTo>
                  <a:pt x="5672" y="647"/>
                </a:lnTo>
                <a:lnTo>
                  <a:pt x="5074" y="839"/>
                </a:lnTo>
                <a:lnTo>
                  <a:pt x="4428" y="1054"/>
                </a:lnTo>
                <a:lnTo>
                  <a:pt x="3806" y="1269"/>
                </a:lnTo>
                <a:lnTo>
                  <a:pt x="3183" y="1533"/>
                </a:lnTo>
                <a:lnTo>
                  <a:pt x="3135" y="1485"/>
                </a:lnTo>
                <a:lnTo>
                  <a:pt x="3088" y="1461"/>
                </a:lnTo>
                <a:lnTo>
                  <a:pt x="3040" y="1437"/>
                </a:lnTo>
                <a:lnTo>
                  <a:pt x="2944" y="1461"/>
                </a:lnTo>
                <a:lnTo>
                  <a:pt x="2896" y="1533"/>
                </a:lnTo>
                <a:lnTo>
                  <a:pt x="2848" y="1628"/>
                </a:lnTo>
                <a:lnTo>
                  <a:pt x="2800" y="1700"/>
                </a:lnTo>
                <a:lnTo>
                  <a:pt x="2226" y="1987"/>
                </a:lnTo>
                <a:lnTo>
                  <a:pt x="2178" y="2011"/>
                </a:lnTo>
                <a:lnTo>
                  <a:pt x="2130" y="2059"/>
                </a:lnTo>
                <a:lnTo>
                  <a:pt x="2130" y="2131"/>
                </a:lnTo>
                <a:lnTo>
                  <a:pt x="2130" y="2179"/>
                </a:lnTo>
                <a:lnTo>
                  <a:pt x="2202" y="2251"/>
                </a:lnTo>
                <a:lnTo>
                  <a:pt x="2274" y="2274"/>
                </a:lnTo>
                <a:lnTo>
                  <a:pt x="2346" y="2274"/>
                </a:lnTo>
                <a:lnTo>
                  <a:pt x="2609" y="2131"/>
                </a:lnTo>
                <a:lnTo>
                  <a:pt x="2609" y="2131"/>
                </a:lnTo>
                <a:lnTo>
                  <a:pt x="2250" y="2921"/>
                </a:lnTo>
                <a:lnTo>
                  <a:pt x="1963" y="3639"/>
                </a:lnTo>
                <a:lnTo>
                  <a:pt x="1771" y="4165"/>
                </a:lnTo>
                <a:lnTo>
                  <a:pt x="1580" y="4763"/>
                </a:lnTo>
                <a:lnTo>
                  <a:pt x="1412" y="5338"/>
                </a:lnTo>
                <a:lnTo>
                  <a:pt x="1293" y="5888"/>
                </a:lnTo>
                <a:lnTo>
                  <a:pt x="1029" y="7157"/>
                </a:lnTo>
                <a:lnTo>
                  <a:pt x="790" y="8425"/>
                </a:lnTo>
                <a:lnTo>
                  <a:pt x="599" y="9741"/>
                </a:lnTo>
                <a:lnTo>
                  <a:pt x="407" y="11058"/>
                </a:lnTo>
                <a:lnTo>
                  <a:pt x="264" y="12326"/>
                </a:lnTo>
                <a:lnTo>
                  <a:pt x="168" y="13594"/>
                </a:lnTo>
                <a:lnTo>
                  <a:pt x="96" y="14887"/>
                </a:lnTo>
                <a:lnTo>
                  <a:pt x="48" y="16155"/>
                </a:lnTo>
                <a:lnTo>
                  <a:pt x="48" y="17352"/>
                </a:lnTo>
                <a:lnTo>
                  <a:pt x="48" y="17926"/>
                </a:lnTo>
                <a:lnTo>
                  <a:pt x="72" y="18333"/>
                </a:lnTo>
                <a:lnTo>
                  <a:pt x="48" y="19912"/>
                </a:lnTo>
                <a:lnTo>
                  <a:pt x="48" y="19865"/>
                </a:lnTo>
                <a:lnTo>
                  <a:pt x="24" y="20989"/>
                </a:lnTo>
                <a:lnTo>
                  <a:pt x="0" y="23024"/>
                </a:lnTo>
                <a:lnTo>
                  <a:pt x="0" y="24029"/>
                </a:lnTo>
                <a:lnTo>
                  <a:pt x="0" y="25058"/>
                </a:lnTo>
                <a:lnTo>
                  <a:pt x="0" y="25465"/>
                </a:lnTo>
                <a:lnTo>
                  <a:pt x="73687" y="25465"/>
                </a:lnTo>
                <a:lnTo>
                  <a:pt x="73735" y="25106"/>
                </a:lnTo>
                <a:lnTo>
                  <a:pt x="73951" y="23048"/>
                </a:lnTo>
                <a:lnTo>
                  <a:pt x="74022" y="22090"/>
                </a:lnTo>
                <a:lnTo>
                  <a:pt x="74070" y="21157"/>
                </a:lnTo>
                <a:lnTo>
                  <a:pt x="74142" y="20056"/>
                </a:lnTo>
                <a:lnTo>
                  <a:pt x="74142" y="19027"/>
                </a:lnTo>
                <a:lnTo>
                  <a:pt x="74142" y="18022"/>
                </a:lnTo>
                <a:lnTo>
                  <a:pt x="74094" y="17065"/>
                </a:lnTo>
                <a:lnTo>
                  <a:pt x="74022" y="16035"/>
                </a:lnTo>
                <a:lnTo>
                  <a:pt x="73903" y="15078"/>
                </a:lnTo>
                <a:lnTo>
                  <a:pt x="73735" y="14145"/>
                </a:lnTo>
                <a:lnTo>
                  <a:pt x="73520" y="13283"/>
                </a:lnTo>
                <a:lnTo>
                  <a:pt x="73376" y="12852"/>
                </a:lnTo>
                <a:lnTo>
                  <a:pt x="73233" y="12446"/>
                </a:lnTo>
                <a:lnTo>
                  <a:pt x="73065" y="12039"/>
                </a:lnTo>
                <a:lnTo>
                  <a:pt x="72897" y="11656"/>
                </a:lnTo>
                <a:lnTo>
                  <a:pt x="72706" y="11297"/>
                </a:lnTo>
                <a:lnTo>
                  <a:pt x="72491" y="10962"/>
                </a:lnTo>
                <a:lnTo>
                  <a:pt x="72275" y="10651"/>
                </a:lnTo>
                <a:lnTo>
                  <a:pt x="72036" y="10340"/>
                </a:lnTo>
                <a:lnTo>
                  <a:pt x="71797" y="10052"/>
                </a:lnTo>
                <a:lnTo>
                  <a:pt x="71509" y="9789"/>
                </a:lnTo>
                <a:lnTo>
                  <a:pt x="71222" y="9550"/>
                </a:lnTo>
                <a:lnTo>
                  <a:pt x="70911" y="9334"/>
                </a:lnTo>
                <a:lnTo>
                  <a:pt x="70600" y="9143"/>
                </a:lnTo>
                <a:lnTo>
                  <a:pt x="70265" y="8999"/>
                </a:lnTo>
                <a:lnTo>
                  <a:pt x="69906" y="8856"/>
                </a:lnTo>
                <a:lnTo>
                  <a:pt x="69475" y="8712"/>
                </a:lnTo>
                <a:lnTo>
                  <a:pt x="69092" y="8640"/>
                </a:lnTo>
                <a:lnTo>
                  <a:pt x="68662" y="8569"/>
                </a:lnTo>
                <a:lnTo>
                  <a:pt x="68087" y="8521"/>
                </a:lnTo>
                <a:lnTo>
                  <a:pt x="67202" y="8521"/>
                </a:lnTo>
                <a:lnTo>
                  <a:pt x="66412" y="8569"/>
                </a:lnTo>
                <a:lnTo>
                  <a:pt x="65526" y="8688"/>
                </a:lnTo>
                <a:lnTo>
                  <a:pt x="64689" y="8832"/>
                </a:lnTo>
                <a:lnTo>
                  <a:pt x="63803" y="9023"/>
                </a:lnTo>
                <a:lnTo>
                  <a:pt x="63014" y="9263"/>
                </a:lnTo>
                <a:lnTo>
                  <a:pt x="62176" y="9526"/>
                </a:lnTo>
                <a:lnTo>
                  <a:pt x="61362" y="9813"/>
                </a:lnTo>
                <a:lnTo>
                  <a:pt x="60429" y="10148"/>
                </a:lnTo>
                <a:lnTo>
                  <a:pt x="59711" y="10459"/>
                </a:lnTo>
                <a:lnTo>
                  <a:pt x="58873" y="10818"/>
                </a:lnTo>
                <a:lnTo>
                  <a:pt x="58060" y="11177"/>
                </a:lnTo>
                <a:lnTo>
                  <a:pt x="57294" y="11560"/>
                </a:lnTo>
                <a:lnTo>
                  <a:pt x="56169" y="12134"/>
                </a:lnTo>
                <a:lnTo>
                  <a:pt x="55068" y="12733"/>
                </a:lnTo>
                <a:lnTo>
                  <a:pt x="54302" y="13140"/>
                </a:lnTo>
                <a:lnTo>
                  <a:pt x="53608" y="13499"/>
                </a:lnTo>
                <a:lnTo>
                  <a:pt x="52866" y="13882"/>
                </a:lnTo>
                <a:lnTo>
                  <a:pt x="52077" y="14264"/>
                </a:lnTo>
                <a:lnTo>
                  <a:pt x="51263" y="14623"/>
                </a:lnTo>
                <a:lnTo>
                  <a:pt x="50712" y="14839"/>
                </a:lnTo>
                <a:lnTo>
                  <a:pt x="50138" y="15054"/>
                </a:lnTo>
                <a:lnTo>
                  <a:pt x="49564" y="15222"/>
                </a:lnTo>
                <a:lnTo>
                  <a:pt x="49013" y="15389"/>
                </a:lnTo>
                <a:lnTo>
                  <a:pt x="48224" y="15557"/>
                </a:lnTo>
                <a:lnTo>
                  <a:pt x="47817" y="15629"/>
                </a:lnTo>
                <a:lnTo>
                  <a:pt x="47434" y="15676"/>
                </a:lnTo>
                <a:lnTo>
                  <a:pt x="46692" y="15748"/>
                </a:lnTo>
                <a:lnTo>
                  <a:pt x="45735" y="15748"/>
                </a:lnTo>
                <a:lnTo>
                  <a:pt x="45782" y="15772"/>
                </a:lnTo>
                <a:lnTo>
                  <a:pt x="45782" y="15772"/>
                </a:lnTo>
                <a:lnTo>
                  <a:pt x="44873" y="15724"/>
                </a:lnTo>
                <a:lnTo>
                  <a:pt x="44394" y="15676"/>
                </a:lnTo>
                <a:lnTo>
                  <a:pt x="43844" y="15605"/>
                </a:lnTo>
                <a:lnTo>
                  <a:pt x="43365" y="15509"/>
                </a:lnTo>
                <a:lnTo>
                  <a:pt x="42887" y="15413"/>
                </a:lnTo>
                <a:lnTo>
                  <a:pt x="42360" y="15294"/>
                </a:lnTo>
                <a:lnTo>
                  <a:pt x="41834" y="15150"/>
                </a:lnTo>
                <a:lnTo>
                  <a:pt x="41187" y="14935"/>
                </a:lnTo>
                <a:lnTo>
                  <a:pt x="40517" y="14695"/>
                </a:lnTo>
                <a:lnTo>
                  <a:pt x="39895" y="14456"/>
                </a:lnTo>
                <a:lnTo>
                  <a:pt x="39201" y="14145"/>
                </a:lnTo>
                <a:lnTo>
                  <a:pt x="38603" y="13858"/>
                </a:lnTo>
                <a:lnTo>
                  <a:pt x="37981" y="13523"/>
                </a:lnTo>
                <a:lnTo>
                  <a:pt x="37358" y="13164"/>
                </a:lnTo>
                <a:lnTo>
                  <a:pt x="36688" y="12781"/>
                </a:lnTo>
                <a:lnTo>
                  <a:pt x="36042" y="12374"/>
                </a:lnTo>
                <a:lnTo>
                  <a:pt x="35396" y="11943"/>
                </a:lnTo>
                <a:lnTo>
                  <a:pt x="34774" y="11512"/>
                </a:lnTo>
                <a:lnTo>
                  <a:pt x="34175" y="11081"/>
                </a:lnTo>
                <a:lnTo>
                  <a:pt x="34056" y="10986"/>
                </a:lnTo>
                <a:lnTo>
                  <a:pt x="33673" y="10722"/>
                </a:lnTo>
                <a:lnTo>
                  <a:pt x="31591" y="9191"/>
                </a:lnTo>
                <a:lnTo>
                  <a:pt x="30131" y="8162"/>
                </a:lnTo>
                <a:lnTo>
                  <a:pt x="28815" y="7252"/>
                </a:lnTo>
                <a:lnTo>
                  <a:pt x="27594" y="6415"/>
                </a:lnTo>
                <a:lnTo>
                  <a:pt x="26421" y="5649"/>
                </a:lnTo>
                <a:lnTo>
                  <a:pt x="25009" y="4787"/>
                </a:lnTo>
                <a:lnTo>
                  <a:pt x="23669" y="3998"/>
                </a:lnTo>
                <a:lnTo>
                  <a:pt x="22329" y="3304"/>
                </a:lnTo>
                <a:lnTo>
                  <a:pt x="21037" y="2657"/>
                </a:lnTo>
                <a:lnTo>
                  <a:pt x="20343" y="2322"/>
                </a:lnTo>
                <a:lnTo>
                  <a:pt x="19625" y="2011"/>
                </a:lnTo>
                <a:lnTo>
                  <a:pt x="18931" y="1724"/>
                </a:lnTo>
                <a:lnTo>
                  <a:pt x="18213" y="1461"/>
                </a:lnTo>
                <a:lnTo>
                  <a:pt x="17519" y="1221"/>
                </a:lnTo>
                <a:lnTo>
                  <a:pt x="16825" y="1006"/>
                </a:lnTo>
                <a:lnTo>
                  <a:pt x="16131" y="791"/>
                </a:lnTo>
                <a:lnTo>
                  <a:pt x="15437" y="623"/>
                </a:lnTo>
                <a:lnTo>
                  <a:pt x="14647" y="432"/>
                </a:lnTo>
                <a:lnTo>
                  <a:pt x="13881" y="288"/>
                </a:lnTo>
                <a:lnTo>
                  <a:pt x="13067" y="168"/>
                </a:lnTo>
                <a:lnTo>
                  <a:pt x="12277" y="73"/>
                </a:lnTo>
                <a:lnTo>
                  <a:pt x="11416" y="25"/>
                </a:lnTo>
                <a:lnTo>
                  <a:pt x="1055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0"/>
          <p:cNvSpPr/>
          <p:nvPr/>
        </p:nvSpPr>
        <p:spPr>
          <a:xfrm rot="5400000" flipH="1">
            <a:off x="3096247" y="175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30"/>
          <p:cNvSpPr/>
          <p:nvPr/>
        </p:nvSpPr>
        <p:spPr>
          <a:xfrm rot="5400000" flipH="1">
            <a:off x="3485620" y="384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30"/>
          <p:cNvSpPr/>
          <p:nvPr/>
        </p:nvSpPr>
        <p:spPr>
          <a:xfrm rot="5400000" flipH="1">
            <a:off x="7280447" y="476271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30"/>
          <p:cNvSpPr/>
          <p:nvPr/>
        </p:nvSpPr>
        <p:spPr>
          <a:xfrm rot="5400000" flipH="1">
            <a:off x="7067020" y="6134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30"/>
          <p:cNvSpPr/>
          <p:nvPr/>
        </p:nvSpPr>
        <p:spPr>
          <a:xfrm rot="5400000" flipH="1">
            <a:off x="7676620" y="765820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30"/>
          <p:cNvSpPr/>
          <p:nvPr/>
        </p:nvSpPr>
        <p:spPr>
          <a:xfrm>
            <a:off x="7766342" y="3185025"/>
            <a:ext cx="2420802" cy="2182840"/>
          </a:xfrm>
          <a:custGeom>
            <a:avLst/>
            <a:gdLst/>
            <a:ahLst/>
            <a:cxnLst/>
            <a:rect l="l" t="t" r="r" b="b"/>
            <a:pathLst>
              <a:path w="55260" h="49828" extrusionOk="0">
                <a:moveTo>
                  <a:pt x="42935" y="1"/>
                </a:moveTo>
                <a:lnTo>
                  <a:pt x="42002" y="49"/>
                </a:lnTo>
                <a:lnTo>
                  <a:pt x="41044" y="121"/>
                </a:lnTo>
                <a:lnTo>
                  <a:pt x="40063" y="240"/>
                </a:lnTo>
                <a:lnTo>
                  <a:pt x="39058" y="408"/>
                </a:lnTo>
                <a:lnTo>
                  <a:pt x="38077" y="575"/>
                </a:lnTo>
                <a:lnTo>
                  <a:pt x="37096" y="815"/>
                </a:lnTo>
                <a:lnTo>
                  <a:pt x="36138" y="1054"/>
                </a:lnTo>
                <a:lnTo>
                  <a:pt x="35157" y="1365"/>
                </a:lnTo>
                <a:lnTo>
                  <a:pt x="34200" y="1676"/>
                </a:lnTo>
                <a:lnTo>
                  <a:pt x="33290" y="2035"/>
                </a:lnTo>
                <a:lnTo>
                  <a:pt x="32381" y="2394"/>
                </a:lnTo>
                <a:lnTo>
                  <a:pt x="31495" y="2801"/>
                </a:lnTo>
                <a:lnTo>
                  <a:pt x="30634" y="3256"/>
                </a:lnTo>
                <a:lnTo>
                  <a:pt x="29796" y="3710"/>
                </a:lnTo>
                <a:lnTo>
                  <a:pt x="28983" y="4189"/>
                </a:lnTo>
                <a:lnTo>
                  <a:pt x="28217" y="4716"/>
                </a:lnTo>
                <a:lnTo>
                  <a:pt x="27499" y="5242"/>
                </a:lnTo>
                <a:lnTo>
                  <a:pt x="26805" y="5793"/>
                </a:lnTo>
                <a:lnTo>
                  <a:pt x="26183" y="6367"/>
                </a:lnTo>
                <a:lnTo>
                  <a:pt x="25608" y="6965"/>
                </a:lnTo>
                <a:lnTo>
                  <a:pt x="25249" y="7348"/>
                </a:lnTo>
                <a:lnTo>
                  <a:pt x="24890" y="7779"/>
                </a:lnTo>
                <a:lnTo>
                  <a:pt x="24531" y="8234"/>
                </a:lnTo>
                <a:lnTo>
                  <a:pt x="24196" y="8688"/>
                </a:lnTo>
                <a:lnTo>
                  <a:pt x="23885" y="9167"/>
                </a:lnTo>
                <a:lnTo>
                  <a:pt x="23574" y="9670"/>
                </a:lnTo>
                <a:lnTo>
                  <a:pt x="23287" y="10172"/>
                </a:lnTo>
                <a:lnTo>
                  <a:pt x="23000" y="10723"/>
                </a:lnTo>
                <a:lnTo>
                  <a:pt x="22617" y="11560"/>
                </a:lnTo>
                <a:lnTo>
                  <a:pt x="22258" y="12446"/>
                </a:lnTo>
                <a:lnTo>
                  <a:pt x="21923" y="13403"/>
                </a:lnTo>
                <a:lnTo>
                  <a:pt x="21635" y="14432"/>
                </a:lnTo>
                <a:lnTo>
                  <a:pt x="21396" y="15389"/>
                </a:lnTo>
                <a:lnTo>
                  <a:pt x="21181" y="16347"/>
                </a:lnTo>
                <a:lnTo>
                  <a:pt x="20965" y="17304"/>
                </a:lnTo>
                <a:lnTo>
                  <a:pt x="20798" y="18285"/>
                </a:lnTo>
                <a:lnTo>
                  <a:pt x="20702" y="18740"/>
                </a:lnTo>
                <a:lnTo>
                  <a:pt x="20367" y="20439"/>
                </a:lnTo>
                <a:lnTo>
                  <a:pt x="20199" y="21301"/>
                </a:lnTo>
                <a:lnTo>
                  <a:pt x="20008" y="22138"/>
                </a:lnTo>
                <a:lnTo>
                  <a:pt x="19745" y="23191"/>
                </a:lnTo>
                <a:lnTo>
                  <a:pt x="19434" y="24172"/>
                </a:lnTo>
                <a:lnTo>
                  <a:pt x="19123" y="25106"/>
                </a:lnTo>
                <a:lnTo>
                  <a:pt x="18764" y="25991"/>
                </a:lnTo>
                <a:lnTo>
                  <a:pt x="18740" y="26015"/>
                </a:lnTo>
                <a:lnTo>
                  <a:pt x="18405" y="26733"/>
                </a:lnTo>
                <a:lnTo>
                  <a:pt x="18022" y="27451"/>
                </a:lnTo>
                <a:lnTo>
                  <a:pt x="17830" y="27810"/>
                </a:lnTo>
                <a:lnTo>
                  <a:pt x="17615" y="28121"/>
                </a:lnTo>
                <a:lnTo>
                  <a:pt x="17399" y="28432"/>
                </a:lnTo>
                <a:lnTo>
                  <a:pt x="17184" y="28720"/>
                </a:lnTo>
                <a:lnTo>
                  <a:pt x="16825" y="29150"/>
                </a:lnTo>
                <a:lnTo>
                  <a:pt x="16418" y="29533"/>
                </a:lnTo>
                <a:lnTo>
                  <a:pt x="16011" y="29916"/>
                </a:lnTo>
                <a:lnTo>
                  <a:pt x="15557" y="30275"/>
                </a:lnTo>
                <a:lnTo>
                  <a:pt x="15198" y="30514"/>
                </a:lnTo>
                <a:lnTo>
                  <a:pt x="14839" y="30754"/>
                </a:lnTo>
                <a:lnTo>
                  <a:pt x="14432" y="30969"/>
                </a:lnTo>
                <a:lnTo>
                  <a:pt x="14025" y="31185"/>
                </a:lnTo>
                <a:lnTo>
                  <a:pt x="13235" y="31567"/>
                </a:lnTo>
                <a:lnTo>
                  <a:pt x="12326" y="31926"/>
                </a:lnTo>
                <a:lnTo>
                  <a:pt x="11105" y="32381"/>
                </a:lnTo>
                <a:lnTo>
                  <a:pt x="9885" y="32788"/>
                </a:lnTo>
                <a:lnTo>
                  <a:pt x="8760" y="33147"/>
                </a:lnTo>
                <a:lnTo>
                  <a:pt x="7659" y="33554"/>
                </a:lnTo>
                <a:lnTo>
                  <a:pt x="7109" y="33745"/>
                </a:lnTo>
                <a:lnTo>
                  <a:pt x="6558" y="33985"/>
                </a:lnTo>
                <a:lnTo>
                  <a:pt x="6008" y="34224"/>
                </a:lnTo>
                <a:lnTo>
                  <a:pt x="5481" y="34487"/>
                </a:lnTo>
                <a:lnTo>
                  <a:pt x="5074" y="34703"/>
                </a:lnTo>
                <a:lnTo>
                  <a:pt x="4668" y="34942"/>
                </a:lnTo>
                <a:lnTo>
                  <a:pt x="4285" y="35181"/>
                </a:lnTo>
                <a:lnTo>
                  <a:pt x="3902" y="35444"/>
                </a:lnTo>
                <a:lnTo>
                  <a:pt x="3543" y="35708"/>
                </a:lnTo>
                <a:lnTo>
                  <a:pt x="3184" y="36019"/>
                </a:lnTo>
                <a:lnTo>
                  <a:pt x="2849" y="36330"/>
                </a:lnTo>
                <a:lnTo>
                  <a:pt x="2514" y="36665"/>
                </a:lnTo>
                <a:lnTo>
                  <a:pt x="2179" y="37024"/>
                </a:lnTo>
                <a:lnTo>
                  <a:pt x="1868" y="37383"/>
                </a:lnTo>
                <a:lnTo>
                  <a:pt x="1556" y="37790"/>
                </a:lnTo>
                <a:lnTo>
                  <a:pt x="1269" y="38197"/>
                </a:lnTo>
                <a:lnTo>
                  <a:pt x="1030" y="38580"/>
                </a:lnTo>
                <a:lnTo>
                  <a:pt x="814" y="39010"/>
                </a:lnTo>
                <a:lnTo>
                  <a:pt x="599" y="39417"/>
                </a:lnTo>
                <a:lnTo>
                  <a:pt x="432" y="39872"/>
                </a:lnTo>
                <a:lnTo>
                  <a:pt x="288" y="40279"/>
                </a:lnTo>
                <a:lnTo>
                  <a:pt x="168" y="40710"/>
                </a:lnTo>
                <a:lnTo>
                  <a:pt x="73" y="41140"/>
                </a:lnTo>
                <a:lnTo>
                  <a:pt x="25" y="41595"/>
                </a:lnTo>
                <a:lnTo>
                  <a:pt x="1" y="42002"/>
                </a:lnTo>
                <a:lnTo>
                  <a:pt x="25" y="42433"/>
                </a:lnTo>
                <a:lnTo>
                  <a:pt x="73" y="42863"/>
                </a:lnTo>
                <a:lnTo>
                  <a:pt x="144" y="43294"/>
                </a:lnTo>
                <a:lnTo>
                  <a:pt x="264" y="43701"/>
                </a:lnTo>
                <a:lnTo>
                  <a:pt x="408" y="44108"/>
                </a:lnTo>
                <a:lnTo>
                  <a:pt x="599" y="44515"/>
                </a:lnTo>
                <a:lnTo>
                  <a:pt x="838" y="44898"/>
                </a:lnTo>
                <a:lnTo>
                  <a:pt x="1126" y="45281"/>
                </a:lnTo>
                <a:lnTo>
                  <a:pt x="1437" y="45664"/>
                </a:lnTo>
                <a:lnTo>
                  <a:pt x="1796" y="46023"/>
                </a:lnTo>
                <a:lnTo>
                  <a:pt x="2203" y="46358"/>
                </a:lnTo>
                <a:lnTo>
                  <a:pt x="2538" y="46621"/>
                </a:lnTo>
                <a:lnTo>
                  <a:pt x="2944" y="46884"/>
                </a:lnTo>
                <a:lnTo>
                  <a:pt x="3375" y="47147"/>
                </a:lnTo>
                <a:lnTo>
                  <a:pt x="3854" y="47411"/>
                </a:lnTo>
                <a:lnTo>
                  <a:pt x="4237" y="47602"/>
                </a:lnTo>
                <a:lnTo>
                  <a:pt x="4668" y="47793"/>
                </a:lnTo>
                <a:lnTo>
                  <a:pt x="5577" y="48176"/>
                </a:lnTo>
                <a:lnTo>
                  <a:pt x="6462" y="48464"/>
                </a:lnTo>
                <a:lnTo>
                  <a:pt x="7420" y="48751"/>
                </a:lnTo>
                <a:lnTo>
                  <a:pt x="8449" y="48990"/>
                </a:lnTo>
                <a:lnTo>
                  <a:pt x="9550" y="49205"/>
                </a:lnTo>
                <a:lnTo>
                  <a:pt x="10531" y="49349"/>
                </a:lnTo>
                <a:lnTo>
                  <a:pt x="11560" y="49493"/>
                </a:lnTo>
                <a:lnTo>
                  <a:pt x="12661" y="49612"/>
                </a:lnTo>
                <a:lnTo>
                  <a:pt x="13810" y="49684"/>
                </a:lnTo>
                <a:lnTo>
                  <a:pt x="14791" y="49756"/>
                </a:lnTo>
                <a:lnTo>
                  <a:pt x="15820" y="49780"/>
                </a:lnTo>
                <a:lnTo>
                  <a:pt x="16921" y="49804"/>
                </a:lnTo>
                <a:lnTo>
                  <a:pt x="18093" y="49828"/>
                </a:lnTo>
                <a:lnTo>
                  <a:pt x="18500" y="49828"/>
                </a:lnTo>
                <a:lnTo>
                  <a:pt x="20295" y="49804"/>
                </a:lnTo>
                <a:lnTo>
                  <a:pt x="22042" y="49780"/>
                </a:lnTo>
                <a:lnTo>
                  <a:pt x="24890" y="49732"/>
                </a:lnTo>
                <a:lnTo>
                  <a:pt x="27236" y="49708"/>
                </a:lnTo>
                <a:lnTo>
                  <a:pt x="30012" y="49636"/>
                </a:lnTo>
                <a:lnTo>
                  <a:pt x="32860" y="49564"/>
                </a:lnTo>
                <a:lnTo>
                  <a:pt x="35755" y="49445"/>
                </a:lnTo>
                <a:lnTo>
                  <a:pt x="37215" y="49349"/>
                </a:lnTo>
                <a:lnTo>
                  <a:pt x="38651" y="49253"/>
                </a:lnTo>
                <a:lnTo>
                  <a:pt x="40015" y="49134"/>
                </a:lnTo>
                <a:lnTo>
                  <a:pt x="41092" y="49038"/>
                </a:lnTo>
                <a:lnTo>
                  <a:pt x="41930" y="48918"/>
                </a:lnTo>
                <a:lnTo>
                  <a:pt x="42767" y="48751"/>
                </a:lnTo>
                <a:lnTo>
                  <a:pt x="43533" y="48559"/>
                </a:lnTo>
                <a:lnTo>
                  <a:pt x="44275" y="48320"/>
                </a:lnTo>
                <a:lnTo>
                  <a:pt x="44993" y="48057"/>
                </a:lnTo>
                <a:lnTo>
                  <a:pt x="45711" y="47746"/>
                </a:lnTo>
                <a:lnTo>
                  <a:pt x="46357" y="47434"/>
                </a:lnTo>
                <a:lnTo>
                  <a:pt x="46980" y="47076"/>
                </a:lnTo>
                <a:lnTo>
                  <a:pt x="47578" y="46693"/>
                </a:lnTo>
                <a:lnTo>
                  <a:pt x="48176" y="46262"/>
                </a:lnTo>
                <a:lnTo>
                  <a:pt x="48727" y="45831"/>
                </a:lnTo>
                <a:lnTo>
                  <a:pt x="49229" y="45352"/>
                </a:lnTo>
                <a:lnTo>
                  <a:pt x="49732" y="44850"/>
                </a:lnTo>
                <a:lnTo>
                  <a:pt x="50210" y="44299"/>
                </a:lnTo>
                <a:lnTo>
                  <a:pt x="50641" y="43773"/>
                </a:lnTo>
                <a:lnTo>
                  <a:pt x="51048" y="43222"/>
                </a:lnTo>
                <a:lnTo>
                  <a:pt x="51431" y="42648"/>
                </a:lnTo>
                <a:lnTo>
                  <a:pt x="51790" y="42050"/>
                </a:lnTo>
                <a:lnTo>
                  <a:pt x="52149" y="41404"/>
                </a:lnTo>
                <a:lnTo>
                  <a:pt x="52460" y="40757"/>
                </a:lnTo>
                <a:lnTo>
                  <a:pt x="52795" y="40063"/>
                </a:lnTo>
                <a:lnTo>
                  <a:pt x="53082" y="39345"/>
                </a:lnTo>
                <a:lnTo>
                  <a:pt x="53322" y="38675"/>
                </a:lnTo>
                <a:lnTo>
                  <a:pt x="53561" y="38005"/>
                </a:lnTo>
                <a:lnTo>
                  <a:pt x="53776" y="37287"/>
                </a:lnTo>
                <a:lnTo>
                  <a:pt x="53992" y="36545"/>
                </a:lnTo>
                <a:lnTo>
                  <a:pt x="54159" y="35803"/>
                </a:lnTo>
                <a:lnTo>
                  <a:pt x="54351" y="35014"/>
                </a:lnTo>
                <a:lnTo>
                  <a:pt x="54494" y="34200"/>
                </a:lnTo>
                <a:lnTo>
                  <a:pt x="54638" y="33362"/>
                </a:lnTo>
                <a:lnTo>
                  <a:pt x="54853" y="31855"/>
                </a:lnTo>
                <a:lnTo>
                  <a:pt x="55021" y="30275"/>
                </a:lnTo>
                <a:lnTo>
                  <a:pt x="55140" y="28648"/>
                </a:lnTo>
                <a:lnTo>
                  <a:pt x="55236" y="26901"/>
                </a:lnTo>
                <a:lnTo>
                  <a:pt x="55260" y="25417"/>
                </a:lnTo>
                <a:lnTo>
                  <a:pt x="55260" y="23837"/>
                </a:lnTo>
                <a:lnTo>
                  <a:pt x="55212" y="22210"/>
                </a:lnTo>
                <a:lnTo>
                  <a:pt x="55140" y="20463"/>
                </a:lnTo>
                <a:lnTo>
                  <a:pt x="55069" y="19003"/>
                </a:lnTo>
                <a:lnTo>
                  <a:pt x="54973" y="17424"/>
                </a:lnTo>
                <a:lnTo>
                  <a:pt x="54781" y="15126"/>
                </a:lnTo>
                <a:lnTo>
                  <a:pt x="54710" y="14169"/>
                </a:lnTo>
                <a:lnTo>
                  <a:pt x="54566" y="12613"/>
                </a:lnTo>
                <a:lnTo>
                  <a:pt x="54422" y="11010"/>
                </a:lnTo>
                <a:lnTo>
                  <a:pt x="54231" y="9406"/>
                </a:lnTo>
                <a:lnTo>
                  <a:pt x="54111" y="8617"/>
                </a:lnTo>
                <a:lnTo>
                  <a:pt x="53992" y="7827"/>
                </a:lnTo>
                <a:lnTo>
                  <a:pt x="53824" y="6989"/>
                </a:lnTo>
                <a:lnTo>
                  <a:pt x="53633" y="6175"/>
                </a:lnTo>
                <a:lnTo>
                  <a:pt x="53417" y="5386"/>
                </a:lnTo>
                <a:lnTo>
                  <a:pt x="53178" y="4644"/>
                </a:lnTo>
                <a:lnTo>
                  <a:pt x="52939" y="3950"/>
                </a:lnTo>
                <a:lnTo>
                  <a:pt x="52651" y="3208"/>
                </a:lnTo>
                <a:lnTo>
                  <a:pt x="52292" y="2418"/>
                </a:lnTo>
                <a:lnTo>
                  <a:pt x="51886" y="1700"/>
                </a:lnTo>
                <a:lnTo>
                  <a:pt x="51862" y="1652"/>
                </a:lnTo>
                <a:lnTo>
                  <a:pt x="51790" y="1628"/>
                </a:lnTo>
                <a:lnTo>
                  <a:pt x="51742" y="1580"/>
                </a:lnTo>
                <a:lnTo>
                  <a:pt x="51192" y="1365"/>
                </a:lnTo>
                <a:lnTo>
                  <a:pt x="50617" y="1174"/>
                </a:lnTo>
                <a:lnTo>
                  <a:pt x="50043" y="1054"/>
                </a:lnTo>
                <a:lnTo>
                  <a:pt x="49397" y="958"/>
                </a:lnTo>
                <a:lnTo>
                  <a:pt x="48727" y="743"/>
                </a:lnTo>
                <a:lnTo>
                  <a:pt x="48056" y="551"/>
                </a:lnTo>
                <a:lnTo>
                  <a:pt x="47362" y="384"/>
                </a:lnTo>
                <a:lnTo>
                  <a:pt x="46644" y="264"/>
                </a:lnTo>
                <a:lnTo>
                  <a:pt x="45879" y="145"/>
                </a:lnTo>
                <a:lnTo>
                  <a:pt x="45089" y="73"/>
                </a:lnTo>
                <a:lnTo>
                  <a:pt x="44275" y="25"/>
                </a:lnTo>
                <a:lnTo>
                  <a:pt x="4343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0"/>
          <p:cNvSpPr/>
          <p:nvPr/>
        </p:nvSpPr>
        <p:spPr>
          <a:xfrm>
            <a:off x="0" y="4071144"/>
            <a:ext cx="2420788" cy="1077725"/>
          </a:xfrm>
          <a:custGeom>
            <a:avLst/>
            <a:gdLst/>
            <a:ahLst/>
            <a:cxnLst/>
            <a:rect l="l" t="t" r="r" b="b"/>
            <a:pathLst>
              <a:path w="60908" h="27116" extrusionOk="0">
                <a:moveTo>
                  <a:pt x="2585" y="0"/>
                </a:moveTo>
                <a:lnTo>
                  <a:pt x="1939" y="24"/>
                </a:lnTo>
                <a:lnTo>
                  <a:pt x="1293" y="72"/>
                </a:lnTo>
                <a:lnTo>
                  <a:pt x="646" y="144"/>
                </a:lnTo>
                <a:lnTo>
                  <a:pt x="0" y="239"/>
                </a:lnTo>
                <a:lnTo>
                  <a:pt x="0" y="27115"/>
                </a:lnTo>
                <a:lnTo>
                  <a:pt x="60907" y="27115"/>
                </a:lnTo>
                <a:lnTo>
                  <a:pt x="60812" y="26373"/>
                </a:lnTo>
                <a:lnTo>
                  <a:pt x="60668" y="25464"/>
                </a:lnTo>
                <a:lnTo>
                  <a:pt x="60477" y="24578"/>
                </a:lnTo>
                <a:lnTo>
                  <a:pt x="60453" y="24531"/>
                </a:lnTo>
                <a:lnTo>
                  <a:pt x="60405" y="24459"/>
                </a:lnTo>
                <a:lnTo>
                  <a:pt x="60357" y="24411"/>
                </a:lnTo>
                <a:lnTo>
                  <a:pt x="60285" y="24387"/>
                </a:lnTo>
                <a:lnTo>
                  <a:pt x="60070" y="23908"/>
                </a:lnTo>
                <a:lnTo>
                  <a:pt x="59831" y="23430"/>
                </a:lnTo>
                <a:lnTo>
                  <a:pt x="59567" y="22975"/>
                </a:lnTo>
                <a:lnTo>
                  <a:pt x="59304" y="22520"/>
                </a:lnTo>
                <a:lnTo>
                  <a:pt x="59041" y="22066"/>
                </a:lnTo>
                <a:lnTo>
                  <a:pt x="58754" y="21635"/>
                </a:lnTo>
                <a:lnTo>
                  <a:pt x="58442" y="21204"/>
                </a:lnTo>
                <a:lnTo>
                  <a:pt x="58155" y="20797"/>
                </a:lnTo>
                <a:lnTo>
                  <a:pt x="57820" y="20390"/>
                </a:lnTo>
                <a:lnTo>
                  <a:pt x="57485" y="19983"/>
                </a:lnTo>
                <a:lnTo>
                  <a:pt x="57150" y="19600"/>
                </a:lnTo>
                <a:lnTo>
                  <a:pt x="56815" y="19218"/>
                </a:lnTo>
                <a:lnTo>
                  <a:pt x="56456" y="18859"/>
                </a:lnTo>
                <a:lnTo>
                  <a:pt x="56097" y="18500"/>
                </a:lnTo>
                <a:lnTo>
                  <a:pt x="55714" y="18165"/>
                </a:lnTo>
                <a:lnTo>
                  <a:pt x="55331" y="17830"/>
                </a:lnTo>
                <a:lnTo>
                  <a:pt x="54901" y="17494"/>
                </a:lnTo>
                <a:lnTo>
                  <a:pt x="54470" y="17159"/>
                </a:lnTo>
                <a:lnTo>
                  <a:pt x="54015" y="16848"/>
                </a:lnTo>
                <a:lnTo>
                  <a:pt x="53560" y="16561"/>
                </a:lnTo>
                <a:lnTo>
                  <a:pt x="53106" y="16274"/>
                </a:lnTo>
                <a:lnTo>
                  <a:pt x="52627" y="16011"/>
                </a:lnTo>
                <a:lnTo>
                  <a:pt x="52148" y="15771"/>
                </a:lnTo>
                <a:lnTo>
                  <a:pt x="51670" y="15556"/>
                </a:lnTo>
                <a:lnTo>
                  <a:pt x="51167" y="15341"/>
                </a:lnTo>
                <a:lnTo>
                  <a:pt x="50641" y="15149"/>
                </a:lnTo>
                <a:lnTo>
                  <a:pt x="50138" y="14982"/>
                </a:lnTo>
                <a:lnTo>
                  <a:pt x="49612" y="14814"/>
                </a:lnTo>
                <a:lnTo>
                  <a:pt x="49085" y="14694"/>
                </a:lnTo>
                <a:lnTo>
                  <a:pt x="48535" y="14575"/>
                </a:lnTo>
                <a:lnTo>
                  <a:pt x="47984" y="14479"/>
                </a:lnTo>
                <a:lnTo>
                  <a:pt x="47434" y="14407"/>
                </a:lnTo>
                <a:lnTo>
                  <a:pt x="47003" y="14359"/>
                </a:lnTo>
                <a:lnTo>
                  <a:pt x="46524" y="14311"/>
                </a:lnTo>
                <a:lnTo>
                  <a:pt x="45543" y="14288"/>
                </a:lnTo>
                <a:lnTo>
                  <a:pt x="45328" y="14288"/>
                </a:lnTo>
                <a:lnTo>
                  <a:pt x="44729" y="14311"/>
                </a:lnTo>
                <a:lnTo>
                  <a:pt x="44131" y="14335"/>
                </a:lnTo>
                <a:lnTo>
                  <a:pt x="42958" y="14431"/>
                </a:lnTo>
                <a:lnTo>
                  <a:pt x="42839" y="14431"/>
                </a:lnTo>
                <a:lnTo>
                  <a:pt x="41690" y="14527"/>
                </a:lnTo>
                <a:lnTo>
                  <a:pt x="40517" y="14575"/>
                </a:lnTo>
                <a:lnTo>
                  <a:pt x="39991" y="14575"/>
                </a:lnTo>
                <a:lnTo>
                  <a:pt x="39105" y="14551"/>
                </a:lnTo>
                <a:lnTo>
                  <a:pt x="38220" y="14503"/>
                </a:lnTo>
                <a:lnTo>
                  <a:pt x="38268" y="14503"/>
                </a:lnTo>
                <a:lnTo>
                  <a:pt x="37550" y="14431"/>
                </a:lnTo>
                <a:lnTo>
                  <a:pt x="36856" y="14335"/>
                </a:lnTo>
                <a:lnTo>
                  <a:pt x="36138" y="14216"/>
                </a:lnTo>
                <a:lnTo>
                  <a:pt x="35444" y="14048"/>
                </a:lnTo>
                <a:lnTo>
                  <a:pt x="34798" y="13905"/>
                </a:lnTo>
                <a:lnTo>
                  <a:pt x="34127" y="13713"/>
                </a:lnTo>
                <a:lnTo>
                  <a:pt x="33457" y="13498"/>
                </a:lnTo>
                <a:lnTo>
                  <a:pt x="32739" y="13258"/>
                </a:lnTo>
                <a:lnTo>
                  <a:pt x="31639" y="12804"/>
                </a:lnTo>
                <a:lnTo>
                  <a:pt x="30514" y="12301"/>
                </a:lnTo>
                <a:lnTo>
                  <a:pt x="29365" y="11727"/>
                </a:lnTo>
                <a:lnTo>
                  <a:pt x="28192" y="11081"/>
                </a:lnTo>
                <a:lnTo>
                  <a:pt x="27139" y="10434"/>
                </a:lnTo>
                <a:lnTo>
                  <a:pt x="25991" y="9717"/>
                </a:lnTo>
                <a:lnTo>
                  <a:pt x="25225" y="9190"/>
                </a:lnTo>
                <a:lnTo>
                  <a:pt x="24459" y="8640"/>
                </a:lnTo>
                <a:lnTo>
                  <a:pt x="23908" y="8257"/>
                </a:lnTo>
                <a:lnTo>
                  <a:pt x="22831" y="7515"/>
                </a:lnTo>
                <a:lnTo>
                  <a:pt x="21778" y="6797"/>
                </a:lnTo>
                <a:lnTo>
                  <a:pt x="20702" y="6127"/>
                </a:lnTo>
                <a:lnTo>
                  <a:pt x="19672" y="5481"/>
                </a:lnTo>
                <a:lnTo>
                  <a:pt x="18524" y="4810"/>
                </a:lnTo>
                <a:lnTo>
                  <a:pt x="17351" y="4164"/>
                </a:lnTo>
                <a:lnTo>
                  <a:pt x="16202" y="3566"/>
                </a:lnTo>
                <a:lnTo>
                  <a:pt x="15030" y="2992"/>
                </a:lnTo>
                <a:lnTo>
                  <a:pt x="14001" y="2537"/>
                </a:lnTo>
                <a:lnTo>
                  <a:pt x="12948" y="2106"/>
                </a:lnTo>
                <a:lnTo>
                  <a:pt x="11918" y="1699"/>
                </a:lnTo>
                <a:lnTo>
                  <a:pt x="10889" y="1340"/>
                </a:lnTo>
                <a:lnTo>
                  <a:pt x="9860" y="1029"/>
                </a:lnTo>
                <a:lnTo>
                  <a:pt x="8831" y="766"/>
                </a:lnTo>
                <a:lnTo>
                  <a:pt x="7826" y="527"/>
                </a:lnTo>
                <a:lnTo>
                  <a:pt x="6821" y="335"/>
                </a:lnTo>
                <a:lnTo>
                  <a:pt x="5864" y="192"/>
                </a:lnTo>
                <a:lnTo>
                  <a:pt x="4906" y="72"/>
                </a:lnTo>
                <a:lnTo>
                  <a:pt x="3949" y="24"/>
                </a:lnTo>
                <a:lnTo>
                  <a:pt x="29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0"/>
          <p:cNvSpPr/>
          <p:nvPr/>
        </p:nvSpPr>
        <p:spPr>
          <a:xfrm flipH="1">
            <a:off x="8620272" y="4577037"/>
            <a:ext cx="261000" cy="276527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247" name="Google Shape;1247;p30"/>
          <p:cNvSpPr/>
          <p:nvPr/>
        </p:nvSpPr>
        <p:spPr>
          <a:xfrm rot="5400000" flipH="1">
            <a:off x="2552359" y="48759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0"/>
          <p:cNvSpPr/>
          <p:nvPr/>
        </p:nvSpPr>
        <p:spPr>
          <a:xfrm rot="9898069" flipH="1">
            <a:off x="2420148" y="4671355"/>
            <a:ext cx="87908" cy="87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0"/>
          <p:cNvSpPr/>
          <p:nvPr/>
        </p:nvSpPr>
        <p:spPr>
          <a:xfrm rot="5400000" flipH="1">
            <a:off x="2933359" y="46473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0"/>
          <p:cNvSpPr/>
          <p:nvPr/>
        </p:nvSpPr>
        <p:spPr>
          <a:xfrm flipH="1">
            <a:off x="8006325" y="926075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251" name="Google Shape;1251;p30"/>
          <p:cNvSpPr/>
          <p:nvPr/>
        </p:nvSpPr>
        <p:spPr>
          <a:xfrm>
            <a:off x="8506972" y="1141470"/>
            <a:ext cx="450498" cy="251989"/>
          </a:xfrm>
          <a:custGeom>
            <a:avLst/>
            <a:gdLst/>
            <a:ahLst/>
            <a:cxnLst/>
            <a:rect l="l" t="t" r="r" b="b"/>
            <a:pathLst>
              <a:path w="63117" h="35305" extrusionOk="0">
                <a:moveTo>
                  <a:pt x="28126" y="0"/>
                </a:moveTo>
                <a:lnTo>
                  <a:pt x="27381" y="59"/>
                </a:lnTo>
                <a:lnTo>
                  <a:pt x="26616" y="118"/>
                </a:lnTo>
                <a:lnTo>
                  <a:pt x="25871" y="235"/>
                </a:lnTo>
                <a:lnTo>
                  <a:pt x="25341" y="314"/>
                </a:lnTo>
                <a:lnTo>
                  <a:pt x="24792" y="431"/>
                </a:lnTo>
                <a:lnTo>
                  <a:pt x="24262" y="549"/>
                </a:lnTo>
                <a:lnTo>
                  <a:pt x="23733" y="686"/>
                </a:lnTo>
                <a:lnTo>
                  <a:pt x="23223" y="843"/>
                </a:lnTo>
                <a:lnTo>
                  <a:pt x="22693" y="1000"/>
                </a:lnTo>
                <a:lnTo>
                  <a:pt x="22183" y="1196"/>
                </a:lnTo>
                <a:lnTo>
                  <a:pt x="21673" y="1393"/>
                </a:lnTo>
                <a:lnTo>
                  <a:pt x="21144" y="1628"/>
                </a:lnTo>
                <a:lnTo>
                  <a:pt x="20614" y="1863"/>
                </a:lnTo>
                <a:lnTo>
                  <a:pt x="20104" y="2118"/>
                </a:lnTo>
                <a:lnTo>
                  <a:pt x="19614" y="2393"/>
                </a:lnTo>
                <a:lnTo>
                  <a:pt x="19124" y="2667"/>
                </a:lnTo>
                <a:lnTo>
                  <a:pt x="18653" y="2981"/>
                </a:lnTo>
                <a:lnTo>
                  <a:pt x="18202" y="3275"/>
                </a:lnTo>
                <a:lnTo>
                  <a:pt x="17770" y="3609"/>
                </a:lnTo>
                <a:lnTo>
                  <a:pt x="17299" y="3982"/>
                </a:lnTo>
                <a:lnTo>
                  <a:pt x="16829" y="4393"/>
                </a:lnTo>
                <a:lnTo>
                  <a:pt x="16378" y="4805"/>
                </a:lnTo>
                <a:lnTo>
                  <a:pt x="15927" y="5256"/>
                </a:lnTo>
                <a:lnTo>
                  <a:pt x="15495" y="5708"/>
                </a:lnTo>
                <a:lnTo>
                  <a:pt x="15064" y="6198"/>
                </a:lnTo>
                <a:lnTo>
                  <a:pt x="14652" y="6688"/>
                </a:lnTo>
                <a:lnTo>
                  <a:pt x="14259" y="7218"/>
                </a:lnTo>
                <a:lnTo>
                  <a:pt x="13867" y="7747"/>
                </a:lnTo>
                <a:lnTo>
                  <a:pt x="13494" y="8277"/>
                </a:lnTo>
                <a:lnTo>
                  <a:pt x="13141" y="8846"/>
                </a:lnTo>
                <a:lnTo>
                  <a:pt x="12828" y="9395"/>
                </a:lnTo>
                <a:lnTo>
                  <a:pt x="12514" y="9983"/>
                </a:lnTo>
                <a:lnTo>
                  <a:pt x="12220" y="10552"/>
                </a:lnTo>
                <a:lnTo>
                  <a:pt x="11965" y="11140"/>
                </a:lnTo>
                <a:lnTo>
                  <a:pt x="11729" y="11748"/>
                </a:lnTo>
                <a:lnTo>
                  <a:pt x="11494" y="12376"/>
                </a:lnTo>
                <a:lnTo>
                  <a:pt x="11298" y="12984"/>
                </a:lnTo>
                <a:lnTo>
                  <a:pt x="11141" y="13612"/>
                </a:lnTo>
                <a:lnTo>
                  <a:pt x="11004" y="14220"/>
                </a:lnTo>
                <a:lnTo>
                  <a:pt x="10906" y="14847"/>
                </a:lnTo>
                <a:lnTo>
                  <a:pt x="10827" y="15455"/>
                </a:lnTo>
                <a:lnTo>
                  <a:pt x="10788" y="16063"/>
                </a:lnTo>
                <a:lnTo>
                  <a:pt x="10788" y="16671"/>
                </a:lnTo>
                <a:lnTo>
                  <a:pt x="10788" y="17103"/>
                </a:lnTo>
                <a:lnTo>
                  <a:pt x="10827" y="17534"/>
                </a:lnTo>
                <a:lnTo>
                  <a:pt x="10866" y="17946"/>
                </a:lnTo>
                <a:lnTo>
                  <a:pt x="10945" y="18378"/>
                </a:lnTo>
                <a:lnTo>
                  <a:pt x="11023" y="18790"/>
                </a:lnTo>
                <a:lnTo>
                  <a:pt x="11121" y="19202"/>
                </a:lnTo>
                <a:lnTo>
                  <a:pt x="11239" y="19594"/>
                </a:lnTo>
                <a:lnTo>
                  <a:pt x="11376" y="19986"/>
                </a:lnTo>
                <a:lnTo>
                  <a:pt x="11572" y="20457"/>
                </a:lnTo>
                <a:lnTo>
                  <a:pt x="11788" y="20928"/>
                </a:lnTo>
                <a:lnTo>
                  <a:pt x="11455" y="20692"/>
                </a:lnTo>
                <a:lnTo>
                  <a:pt x="11121" y="20496"/>
                </a:lnTo>
                <a:lnTo>
                  <a:pt x="10847" y="20339"/>
                </a:lnTo>
                <a:lnTo>
                  <a:pt x="10552" y="20221"/>
                </a:lnTo>
                <a:lnTo>
                  <a:pt x="10239" y="20104"/>
                </a:lnTo>
                <a:lnTo>
                  <a:pt x="9944" y="20006"/>
                </a:lnTo>
                <a:lnTo>
                  <a:pt x="9611" y="19908"/>
                </a:lnTo>
                <a:lnTo>
                  <a:pt x="9278" y="19849"/>
                </a:lnTo>
                <a:lnTo>
                  <a:pt x="8944" y="19790"/>
                </a:lnTo>
                <a:lnTo>
                  <a:pt x="8611" y="19751"/>
                </a:lnTo>
                <a:lnTo>
                  <a:pt x="8336" y="19751"/>
                </a:lnTo>
                <a:lnTo>
                  <a:pt x="8081" y="19731"/>
                </a:lnTo>
                <a:lnTo>
                  <a:pt x="7571" y="19751"/>
                </a:lnTo>
                <a:lnTo>
                  <a:pt x="7042" y="19810"/>
                </a:lnTo>
                <a:lnTo>
                  <a:pt x="6532" y="19908"/>
                </a:lnTo>
                <a:lnTo>
                  <a:pt x="6002" y="20045"/>
                </a:lnTo>
                <a:lnTo>
                  <a:pt x="5688" y="20143"/>
                </a:lnTo>
                <a:lnTo>
                  <a:pt x="5375" y="20241"/>
                </a:lnTo>
                <a:lnTo>
                  <a:pt x="5080" y="20359"/>
                </a:lnTo>
                <a:lnTo>
                  <a:pt x="4767" y="20496"/>
                </a:lnTo>
                <a:lnTo>
                  <a:pt x="4472" y="20653"/>
                </a:lnTo>
                <a:lnTo>
                  <a:pt x="4178" y="20810"/>
                </a:lnTo>
                <a:lnTo>
                  <a:pt x="3904" y="20986"/>
                </a:lnTo>
                <a:lnTo>
                  <a:pt x="3609" y="21163"/>
                </a:lnTo>
                <a:lnTo>
                  <a:pt x="3354" y="21359"/>
                </a:lnTo>
                <a:lnTo>
                  <a:pt x="3099" y="21555"/>
                </a:lnTo>
                <a:lnTo>
                  <a:pt x="2844" y="21771"/>
                </a:lnTo>
                <a:lnTo>
                  <a:pt x="2609" y="22006"/>
                </a:lnTo>
                <a:lnTo>
                  <a:pt x="2354" y="22242"/>
                </a:lnTo>
                <a:lnTo>
                  <a:pt x="2119" y="22497"/>
                </a:lnTo>
                <a:lnTo>
                  <a:pt x="1903" y="22771"/>
                </a:lnTo>
                <a:lnTo>
                  <a:pt x="1668" y="23046"/>
                </a:lnTo>
                <a:lnTo>
                  <a:pt x="1491" y="23301"/>
                </a:lnTo>
                <a:lnTo>
                  <a:pt x="1315" y="23575"/>
                </a:lnTo>
                <a:lnTo>
                  <a:pt x="1138" y="23850"/>
                </a:lnTo>
                <a:lnTo>
                  <a:pt x="981" y="24125"/>
                </a:lnTo>
                <a:lnTo>
                  <a:pt x="844" y="24399"/>
                </a:lnTo>
                <a:lnTo>
                  <a:pt x="707" y="24693"/>
                </a:lnTo>
                <a:lnTo>
                  <a:pt x="569" y="25007"/>
                </a:lnTo>
                <a:lnTo>
                  <a:pt x="452" y="25301"/>
                </a:lnTo>
                <a:lnTo>
                  <a:pt x="275" y="25870"/>
                </a:lnTo>
                <a:lnTo>
                  <a:pt x="138" y="26459"/>
                </a:lnTo>
                <a:lnTo>
                  <a:pt x="59" y="27067"/>
                </a:lnTo>
                <a:lnTo>
                  <a:pt x="0" y="27675"/>
                </a:lnTo>
                <a:lnTo>
                  <a:pt x="0" y="28283"/>
                </a:lnTo>
                <a:lnTo>
                  <a:pt x="40" y="28910"/>
                </a:lnTo>
                <a:lnTo>
                  <a:pt x="138" y="29538"/>
                </a:lnTo>
                <a:lnTo>
                  <a:pt x="275" y="30165"/>
                </a:lnTo>
                <a:lnTo>
                  <a:pt x="354" y="30499"/>
                </a:lnTo>
                <a:lnTo>
                  <a:pt x="452" y="30832"/>
                </a:lnTo>
                <a:lnTo>
                  <a:pt x="569" y="31146"/>
                </a:lnTo>
                <a:lnTo>
                  <a:pt x="707" y="31480"/>
                </a:lnTo>
                <a:lnTo>
                  <a:pt x="844" y="31813"/>
                </a:lnTo>
                <a:lnTo>
                  <a:pt x="1001" y="32127"/>
                </a:lnTo>
                <a:lnTo>
                  <a:pt x="1158" y="32460"/>
                </a:lnTo>
                <a:lnTo>
                  <a:pt x="1334" y="32774"/>
                </a:lnTo>
                <a:lnTo>
                  <a:pt x="1648" y="33264"/>
                </a:lnTo>
                <a:lnTo>
                  <a:pt x="1981" y="33755"/>
                </a:lnTo>
                <a:lnTo>
                  <a:pt x="2354" y="34206"/>
                </a:lnTo>
                <a:lnTo>
                  <a:pt x="2746" y="34657"/>
                </a:lnTo>
                <a:lnTo>
                  <a:pt x="3041" y="34932"/>
                </a:lnTo>
                <a:lnTo>
                  <a:pt x="3472" y="35285"/>
                </a:lnTo>
                <a:lnTo>
                  <a:pt x="52407" y="35285"/>
                </a:lnTo>
                <a:lnTo>
                  <a:pt x="52407" y="35304"/>
                </a:lnTo>
                <a:lnTo>
                  <a:pt x="61606" y="35304"/>
                </a:lnTo>
                <a:lnTo>
                  <a:pt x="61704" y="35285"/>
                </a:lnTo>
                <a:lnTo>
                  <a:pt x="61763" y="35226"/>
                </a:lnTo>
                <a:lnTo>
                  <a:pt x="61822" y="35187"/>
                </a:lnTo>
                <a:lnTo>
                  <a:pt x="61881" y="35088"/>
                </a:lnTo>
                <a:lnTo>
                  <a:pt x="61940" y="35030"/>
                </a:lnTo>
                <a:lnTo>
                  <a:pt x="62116" y="34735"/>
                </a:lnTo>
                <a:lnTo>
                  <a:pt x="62273" y="34422"/>
                </a:lnTo>
                <a:lnTo>
                  <a:pt x="62430" y="34108"/>
                </a:lnTo>
                <a:lnTo>
                  <a:pt x="62567" y="33755"/>
                </a:lnTo>
                <a:lnTo>
                  <a:pt x="62704" y="33421"/>
                </a:lnTo>
                <a:lnTo>
                  <a:pt x="62803" y="33049"/>
                </a:lnTo>
                <a:lnTo>
                  <a:pt x="62901" y="32676"/>
                </a:lnTo>
                <a:lnTo>
                  <a:pt x="62979" y="32264"/>
                </a:lnTo>
                <a:lnTo>
                  <a:pt x="63038" y="31911"/>
                </a:lnTo>
                <a:lnTo>
                  <a:pt x="63077" y="31558"/>
                </a:lnTo>
                <a:lnTo>
                  <a:pt x="63116" y="31205"/>
                </a:lnTo>
                <a:lnTo>
                  <a:pt x="63116" y="30852"/>
                </a:lnTo>
                <a:lnTo>
                  <a:pt x="63116" y="30499"/>
                </a:lnTo>
                <a:lnTo>
                  <a:pt x="63097" y="30165"/>
                </a:lnTo>
                <a:lnTo>
                  <a:pt x="63077" y="29832"/>
                </a:lnTo>
                <a:lnTo>
                  <a:pt x="63018" y="29499"/>
                </a:lnTo>
                <a:lnTo>
                  <a:pt x="62959" y="29165"/>
                </a:lnTo>
                <a:lnTo>
                  <a:pt x="62861" y="28832"/>
                </a:lnTo>
                <a:lnTo>
                  <a:pt x="62744" y="28498"/>
                </a:lnTo>
                <a:lnTo>
                  <a:pt x="62606" y="28185"/>
                </a:lnTo>
                <a:lnTo>
                  <a:pt x="62469" y="27890"/>
                </a:lnTo>
                <a:lnTo>
                  <a:pt x="62293" y="27596"/>
                </a:lnTo>
                <a:lnTo>
                  <a:pt x="62077" y="27322"/>
                </a:lnTo>
                <a:lnTo>
                  <a:pt x="61841" y="27047"/>
                </a:lnTo>
                <a:lnTo>
                  <a:pt x="61626" y="26831"/>
                </a:lnTo>
                <a:lnTo>
                  <a:pt x="61390" y="26635"/>
                </a:lnTo>
                <a:lnTo>
                  <a:pt x="61155" y="26439"/>
                </a:lnTo>
                <a:lnTo>
                  <a:pt x="60880" y="26282"/>
                </a:lnTo>
                <a:lnTo>
                  <a:pt x="60625" y="26145"/>
                </a:lnTo>
                <a:lnTo>
                  <a:pt x="60331" y="26027"/>
                </a:lnTo>
                <a:lnTo>
                  <a:pt x="60057" y="25929"/>
                </a:lnTo>
                <a:lnTo>
                  <a:pt x="59762" y="25851"/>
                </a:lnTo>
                <a:lnTo>
                  <a:pt x="59409" y="25792"/>
                </a:lnTo>
                <a:lnTo>
                  <a:pt x="58723" y="25792"/>
                </a:lnTo>
                <a:lnTo>
                  <a:pt x="58390" y="25851"/>
                </a:lnTo>
                <a:lnTo>
                  <a:pt x="58056" y="25929"/>
                </a:lnTo>
                <a:lnTo>
                  <a:pt x="57742" y="26047"/>
                </a:lnTo>
                <a:lnTo>
                  <a:pt x="57664" y="26066"/>
                </a:lnTo>
                <a:lnTo>
                  <a:pt x="57723" y="25968"/>
                </a:lnTo>
                <a:lnTo>
                  <a:pt x="57781" y="25851"/>
                </a:lnTo>
                <a:lnTo>
                  <a:pt x="57997" y="25399"/>
                </a:lnTo>
                <a:lnTo>
                  <a:pt x="58213" y="24870"/>
                </a:lnTo>
                <a:lnTo>
                  <a:pt x="58390" y="24340"/>
                </a:lnTo>
                <a:lnTo>
                  <a:pt x="58527" y="23771"/>
                </a:lnTo>
                <a:lnTo>
                  <a:pt x="58625" y="23183"/>
                </a:lnTo>
                <a:lnTo>
                  <a:pt x="58684" y="22595"/>
                </a:lnTo>
                <a:lnTo>
                  <a:pt x="58703" y="22006"/>
                </a:lnTo>
                <a:lnTo>
                  <a:pt x="58684" y="21437"/>
                </a:lnTo>
                <a:lnTo>
                  <a:pt x="58644" y="20849"/>
                </a:lnTo>
                <a:lnTo>
                  <a:pt x="58527" y="20261"/>
                </a:lnTo>
                <a:lnTo>
                  <a:pt x="58409" y="19692"/>
                </a:lnTo>
                <a:lnTo>
                  <a:pt x="58233" y="19143"/>
                </a:lnTo>
                <a:lnTo>
                  <a:pt x="58017" y="18574"/>
                </a:lnTo>
                <a:lnTo>
                  <a:pt x="57899" y="18319"/>
                </a:lnTo>
                <a:lnTo>
                  <a:pt x="57762" y="18064"/>
                </a:lnTo>
                <a:lnTo>
                  <a:pt x="57487" y="17574"/>
                </a:lnTo>
                <a:lnTo>
                  <a:pt x="57154" y="17103"/>
                </a:lnTo>
                <a:lnTo>
                  <a:pt x="56781" y="16652"/>
                </a:lnTo>
                <a:lnTo>
                  <a:pt x="56585" y="16456"/>
                </a:lnTo>
                <a:lnTo>
                  <a:pt x="56389" y="16260"/>
                </a:lnTo>
                <a:lnTo>
                  <a:pt x="56173" y="16083"/>
                </a:lnTo>
                <a:lnTo>
                  <a:pt x="55957" y="15907"/>
                </a:lnTo>
                <a:lnTo>
                  <a:pt x="55722" y="15730"/>
                </a:lnTo>
                <a:lnTo>
                  <a:pt x="55467" y="15573"/>
                </a:lnTo>
                <a:lnTo>
                  <a:pt x="55232" y="15416"/>
                </a:lnTo>
                <a:lnTo>
                  <a:pt x="54957" y="15279"/>
                </a:lnTo>
                <a:lnTo>
                  <a:pt x="54585" y="15102"/>
                </a:lnTo>
                <a:lnTo>
                  <a:pt x="54192" y="14945"/>
                </a:lnTo>
                <a:lnTo>
                  <a:pt x="53800" y="14808"/>
                </a:lnTo>
                <a:lnTo>
                  <a:pt x="53388" y="14690"/>
                </a:lnTo>
                <a:lnTo>
                  <a:pt x="52957" y="14612"/>
                </a:lnTo>
                <a:lnTo>
                  <a:pt x="52545" y="14553"/>
                </a:lnTo>
                <a:lnTo>
                  <a:pt x="52113" y="14514"/>
                </a:lnTo>
                <a:lnTo>
                  <a:pt x="51682" y="14494"/>
                </a:lnTo>
                <a:lnTo>
                  <a:pt x="51172" y="14514"/>
                </a:lnTo>
                <a:lnTo>
                  <a:pt x="50681" y="14573"/>
                </a:lnTo>
                <a:lnTo>
                  <a:pt x="50152" y="14651"/>
                </a:lnTo>
                <a:lnTo>
                  <a:pt x="49622" y="14789"/>
                </a:lnTo>
                <a:lnTo>
                  <a:pt x="49093" y="14945"/>
                </a:lnTo>
                <a:lnTo>
                  <a:pt x="48563" y="15142"/>
                </a:lnTo>
                <a:lnTo>
                  <a:pt x="48092" y="15377"/>
                </a:lnTo>
                <a:lnTo>
                  <a:pt x="47622" y="15632"/>
                </a:lnTo>
                <a:lnTo>
                  <a:pt x="47171" y="15926"/>
                </a:lnTo>
                <a:lnTo>
                  <a:pt x="46720" y="16260"/>
                </a:lnTo>
                <a:lnTo>
                  <a:pt x="46465" y="16475"/>
                </a:lnTo>
                <a:lnTo>
                  <a:pt x="46229" y="16691"/>
                </a:lnTo>
                <a:lnTo>
                  <a:pt x="45994" y="16926"/>
                </a:lnTo>
                <a:lnTo>
                  <a:pt x="45778" y="17162"/>
                </a:lnTo>
                <a:lnTo>
                  <a:pt x="45582" y="17417"/>
                </a:lnTo>
                <a:lnTo>
                  <a:pt x="45386" y="17672"/>
                </a:lnTo>
                <a:lnTo>
                  <a:pt x="45209" y="17946"/>
                </a:lnTo>
                <a:lnTo>
                  <a:pt x="45033" y="18221"/>
                </a:lnTo>
                <a:lnTo>
                  <a:pt x="45092" y="17476"/>
                </a:lnTo>
                <a:lnTo>
                  <a:pt x="45131" y="16671"/>
                </a:lnTo>
                <a:lnTo>
                  <a:pt x="45131" y="15828"/>
                </a:lnTo>
                <a:lnTo>
                  <a:pt x="45092" y="14965"/>
                </a:lnTo>
                <a:lnTo>
                  <a:pt x="45013" y="14063"/>
                </a:lnTo>
                <a:lnTo>
                  <a:pt x="44915" y="13259"/>
                </a:lnTo>
                <a:lnTo>
                  <a:pt x="44797" y="12494"/>
                </a:lnTo>
                <a:lnTo>
                  <a:pt x="44641" y="11788"/>
                </a:lnTo>
                <a:lnTo>
                  <a:pt x="44484" y="11101"/>
                </a:lnTo>
                <a:lnTo>
                  <a:pt x="44346" y="10552"/>
                </a:lnTo>
                <a:lnTo>
                  <a:pt x="44170" y="10003"/>
                </a:lnTo>
                <a:lnTo>
                  <a:pt x="43974" y="9473"/>
                </a:lnTo>
                <a:lnTo>
                  <a:pt x="43738" y="8924"/>
                </a:lnTo>
                <a:lnTo>
                  <a:pt x="43523" y="8434"/>
                </a:lnTo>
                <a:lnTo>
                  <a:pt x="43287" y="7963"/>
                </a:lnTo>
                <a:lnTo>
                  <a:pt x="43032" y="7492"/>
                </a:lnTo>
                <a:lnTo>
                  <a:pt x="42738" y="7041"/>
                </a:lnTo>
                <a:lnTo>
                  <a:pt x="42444" y="6590"/>
                </a:lnTo>
                <a:lnTo>
                  <a:pt x="42130" y="6139"/>
                </a:lnTo>
                <a:lnTo>
                  <a:pt x="41797" y="5708"/>
                </a:lnTo>
                <a:lnTo>
                  <a:pt x="41444" y="5296"/>
                </a:lnTo>
                <a:lnTo>
                  <a:pt x="41110" y="4923"/>
                </a:lnTo>
                <a:lnTo>
                  <a:pt x="40737" y="4550"/>
                </a:lnTo>
                <a:lnTo>
                  <a:pt x="40365" y="4197"/>
                </a:lnTo>
                <a:lnTo>
                  <a:pt x="39973" y="3844"/>
                </a:lnTo>
                <a:lnTo>
                  <a:pt x="39561" y="3511"/>
                </a:lnTo>
                <a:lnTo>
                  <a:pt x="39149" y="3197"/>
                </a:lnTo>
                <a:lnTo>
                  <a:pt x="38717" y="2883"/>
                </a:lnTo>
                <a:lnTo>
                  <a:pt x="38266" y="2589"/>
                </a:lnTo>
                <a:lnTo>
                  <a:pt x="37717" y="2256"/>
                </a:lnTo>
                <a:lnTo>
                  <a:pt x="37129" y="1942"/>
                </a:lnTo>
                <a:lnTo>
                  <a:pt x="37148" y="1981"/>
                </a:lnTo>
                <a:lnTo>
                  <a:pt x="36756" y="1785"/>
                </a:lnTo>
                <a:lnTo>
                  <a:pt x="36364" y="1589"/>
                </a:lnTo>
                <a:lnTo>
                  <a:pt x="35560" y="1255"/>
                </a:lnTo>
                <a:lnTo>
                  <a:pt x="34716" y="941"/>
                </a:lnTo>
                <a:lnTo>
                  <a:pt x="33853" y="667"/>
                </a:lnTo>
                <a:lnTo>
                  <a:pt x="32971" y="451"/>
                </a:lnTo>
                <a:lnTo>
                  <a:pt x="32068" y="275"/>
                </a:lnTo>
                <a:lnTo>
                  <a:pt x="31147" y="137"/>
                </a:lnTo>
                <a:lnTo>
                  <a:pt x="30225" y="39"/>
                </a:lnTo>
                <a:lnTo>
                  <a:pt x="295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30"/>
          <p:cNvGrpSpPr/>
          <p:nvPr/>
        </p:nvGrpSpPr>
        <p:grpSpPr>
          <a:xfrm>
            <a:off x="5657169" y="4406047"/>
            <a:ext cx="664631" cy="584861"/>
            <a:chOff x="4708800" y="4827606"/>
            <a:chExt cx="737823" cy="649268"/>
          </a:xfrm>
        </p:grpSpPr>
        <p:sp>
          <p:nvSpPr>
            <p:cNvPr id="1253" name="Google Shape;1253;p30"/>
            <p:cNvSpPr/>
            <p:nvPr/>
          </p:nvSpPr>
          <p:spPr>
            <a:xfrm>
              <a:off x="4948956" y="5067254"/>
              <a:ext cx="128260" cy="49893"/>
            </a:xfrm>
            <a:custGeom>
              <a:avLst/>
              <a:gdLst/>
              <a:ahLst/>
              <a:cxnLst/>
              <a:rect l="l" t="t" r="r" b="b"/>
              <a:pathLst>
                <a:path w="4545" h="1768" extrusionOk="0">
                  <a:moveTo>
                    <a:pt x="848" y="0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3679" y="1767"/>
                  </a:lnTo>
                  <a:lnTo>
                    <a:pt x="3877" y="1749"/>
                  </a:lnTo>
                  <a:lnTo>
                    <a:pt x="4058" y="1695"/>
                  </a:lnTo>
                  <a:lnTo>
                    <a:pt x="4202" y="1605"/>
                  </a:lnTo>
                  <a:lnTo>
                    <a:pt x="4328" y="1497"/>
                  </a:lnTo>
                  <a:lnTo>
                    <a:pt x="4418" y="1353"/>
                  </a:lnTo>
                  <a:lnTo>
                    <a:pt x="4491" y="1209"/>
                  </a:lnTo>
                  <a:lnTo>
                    <a:pt x="4527" y="1046"/>
                  </a:lnTo>
                  <a:lnTo>
                    <a:pt x="4545" y="884"/>
                  </a:lnTo>
                  <a:lnTo>
                    <a:pt x="4527" y="722"/>
                  </a:lnTo>
                  <a:lnTo>
                    <a:pt x="4491" y="559"/>
                  </a:lnTo>
                  <a:lnTo>
                    <a:pt x="4418" y="415"/>
                  </a:lnTo>
                  <a:lnTo>
                    <a:pt x="4328" y="271"/>
                  </a:lnTo>
                  <a:lnTo>
                    <a:pt x="4202" y="163"/>
                  </a:lnTo>
                  <a:lnTo>
                    <a:pt x="4058" y="73"/>
                  </a:lnTo>
                  <a:lnTo>
                    <a:pt x="3877" y="19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5218660" y="4957336"/>
              <a:ext cx="128232" cy="49893"/>
            </a:xfrm>
            <a:custGeom>
              <a:avLst/>
              <a:gdLst/>
              <a:ahLst/>
              <a:cxnLst/>
              <a:rect l="l" t="t" r="r" b="b"/>
              <a:pathLst>
                <a:path w="4544" h="1768" extrusionOk="0">
                  <a:moveTo>
                    <a:pt x="847" y="1"/>
                  </a:moveTo>
                  <a:lnTo>
                    <a:pt x="649" y="19"/>
                  </a:lnTo>
                  <a:lnTo>
                    <a:pt x="487" y="73"/>
                  </a:lnTo>
                  <a:lnTo>
                    <a:pt x="325" y="163"/>
                  </a:lnTo>
                  <a:lnTo>
                    <a:pt x="216" y="271"/>
                  </a:lnTo>
                  <a:lnTo>
                    <a:pt x="126" y="416"/>
                  </a:lnTo>
                  <a:lnTo>
                    <a:pt x="54" y="560"/>
                  </a:lnTo>
                  <a:lnTo>
                    <a:pt x="18" y="722"/>
                  </a:lnTo>
                  <a:lnTo>
                    <a:pt x="0" y="884"/>
                  </a:lnTo>
                  <a:lnTo>
                    <a:pt x="18" y="1047"/>
                  </a:lnTo>
                  <a:lnTo>
                    <a:pt x="54" y="1209"/>
                  </a:lnTo>
                  <a:lnTo>
                    <a:pt x="126" y="1353"/>
                  </a:lnTo>
                  <a:lnTo>
                    <a:pt x="216" y="1497"/>
                  </a:lnTo>
                  <a:lnTo>
                    <a:pt x="325" y="1606"/>
                  </a:lnTo>
                  <a:lnTo>
                    <a:pt x="487" y="1696"/>
                  </a:lnTo>
                  <a:lnTo>
                    <a:pt x="649" y="1750"/>
                  </a:lnTo>
                  <a:lnTo>
                    <a:pt x="847" y="1768"/>
                  </a:lnTo>
                  <a:lnTo>
                    <a:pt x="3678" y="1768"/>
                  </a:lnTo>
                  <a:lnTo>
                    <a:pt x="3895" y="1750"/>
                  </a:lnTo>
                  <a:lnTo>
                    <a:pt x="4057" y="1696"/>
                  </a:lnTo>
                  <a:lnTo>
                    <a:pt x="4201" y="1606"/>
                  </a:lnTo>
                  <a:lnTo>
                    <a:pt x="4327" y="1497"/>
                  </a:lnTo>
                  <a:lnTo>
                    <a:pt x="4418" y="1353"/>
                  </a:lnTo>
                  <a:lnTo>
                    <a:pt x="4490" y="1209"/>
                  </a:lnTo>
                  <a:lnTo>
                    <a:pt x="4526" y="1047"/>
                  </a:lnTo>
                  <a:lnTo>
                    <a:pt x="4544" y="884"/>
                  </a:lnTo>
                  <a:lnTo>
                    <a:pt x="4526" y="722"/>
                  </a:lnTo>
                  <a:lnTo>
                    <a:pt x="4490" y="560"/>
                  </a:lnTo>
                  <a:lnTo>
                    <a:pt x="4418" y="416"/>
                  </a:lnTo>
                  <a:lnTo>
                    <a:pt x="4327" y="271"/>
                  </a:lnTo>
                  <a:lnTo>
                    <a:pt x="4201" y="163"/>
                  </a:lnTo>
                  <a:lnTo>
                    <a:pt x="4057" y="73"/>
                  </a:lnTo>
                  <a:lnTo>
                    <a:pt x="3895" y="19"/>
                  </a:lnTo>
                  <a:lnTo>
                    <a:pt x="36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0"/>
            <p:cNvSpPr/>
            <p:nvPr/>
          </p:nvSpPr>
          <p:spPr>
            <a:xfrm>
              <a:off x="4948956" y="4827606"/>
              <a:ext cx="167937" cy="49893"/>
            </a:xfrm>
            <a:custGeom>
              <a:avLst/>
              <a:gdLst/>
              <a:ahLst/>
              <a:cxnLst/>
              <a:rect l="l" t="t" r="r" b="b"/>
              <a:pathLst>
                <a:path w="5951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70" y="72"/>
                  </a:lnTo>
                  <a:lnTo>
                    <a:pt x="325" y="162"/>
                  </a:lnTo>
                  <a:lnTo>
                    <a:pt x="217" y="271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1" y="721"/>
                  </a:lnTo>
                  <a:lnTo>
                    <a:pt x="1" y="884"/>
                  </a:lnTo>
                  <a:lnTo>
                    <a:pt x="1" y="1046"/>
                  </a:lnTo>
                  <a:lnTo>
                    <a:pt x="55" y="1208"/>
                  </a:lnTo>
                  <a:lnTo>
                    <a:pt x="109" y="1352"/>
                  </a:lnTo>
                  <a:lnTo>
                    <a:pt x="217" y="1497"/>
                  </a:lnTo>
                  <a:lnTo>
                    <a:pt x="325" y="1605"/>
                  </a:lnTo>
                  <a:lnTo>
                    <a:pt x="470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5104" y="1767"/>
                  </a:lnTo>
                  <a:lnTo>
                    <a:pt x="5302" y="1749"/>
                  </a:lnTo>
                  <a:lnTo>
                    <a:pt x="5482" y="1695"/>
                  </a:lnTo>
                  <a:lnTo>
                    <a:pt x="5626" y="1605"/>
                  </a:lnTo>
                  <a:lnTo>
                    <a:pt x="5735" y="1497"/>
                  </a:lnTo>
                  <a:lnTo>
                    <a:pt x="5843" y="1352"/>
                  </a:lnTo>
                  <a:lnTo>
                    <a:pt x="5897" y="1208"/>
                  </a:lnTo>
                  <a:lnTo>
                    <a:pt x="5951" y="1046"/>
                  </a:lnTo>
                  <a:lnTo>
                    <a:pt x="5951" y="884"/>
                  </a:lnTo>
                  <a:lnTo>
                    <a:pt x="5951" y="721"/>
                  </a:lnTo>
                  <a:lnTo>
                    <a:pt x="5897" y="559"/>
                  </a:lnTo>
                  <a:lnTo>
                    <a:pt x="5843" y="415"/>
                  </a:lnTo>
                  <a:lnTo>
                    <a:pt x="5735" y="271"/>
                  </a:lnTo>
                  <a:lnTo>
                    <a:pt x="5626" y="162"/>
                  </a:lnTo>
                  <a:lnTo>
                    <a:pt x="5482" y="72"/>
                  </a:lnTo>
                  <a:lnTo>
                    <a:pt x="5302" y="18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0"/>
            <p:cNvSpPr/>
            <p:nvPr/>
          </p:nvSpPr>
          <p:spPr>
            <a:xfrm>
              <a:off x="5168794" y="5227039"/>
              <a:ext cx="148070" cy="49893"/>
            </a:xfrm>
            <a:custGeom>
              <a:avLst/>
              <a:gdLst/>
              <a:ahLst/>
              <a:cxnLst/>
              <a:rect l="l" t="t" r="r" b="b"/>
              <a:pathLst>
                <a:path w="5247" h="1768" extrusionOk="0">
                  <a:moveTo>
                    <a:pt x="848" y="0"/>
                  </a:moveTo>
                  <a:lnTo>
                    <a:pt x="649" y="18"/>
                  </a:lnTo>
                  <a:lnTo>
                    <a:pt x="469" y="72"/>
                  </a:lnTo>
                  <a:lnTo>
                    <a:pt x="325" y="162"/>
                  </a:lnTo>
                  <a:lnTo>
                    <a:pt x="216" y="289"/>
                  </a:lnTo>
                  <a:lnTo>
                    <a:pt x="108" y="415"/>
                  </a:lnTo>
                  <a:lnTo>
                    <a:pt x="54" y="559"/>
                  </a:lnTo>
                  <a:lnTo>
                    <a:pt x="0" y="721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4" y="1208"/>
                  </a:lnTo>
                  <a:lnTo>
                    <a:pt x="108" y="1370"/>
                  </a:lnTo>
                  <a:lnTo>
                    <a:pt x="216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4399" y="1767"/>
                  </a:lnTo>
                  <a:lnTo>
                    <a:pt x="4598" y="1749"/>
                  </a:lnTo>
                  <a:lnTo>
                    <a:pt x="4760" y="1695"/>
                  </a:lnTo>
                  <a:lnTo>
                    <a:pt x="4904" y="1605"/>
                  </a:lnTo>
                  <a:lnTo>
                    <a:pt x="5031" y="1497"/>
                  </a:lnTo>
                  <a:lnTo>
                    <a:pt x="5121" y="1370"/>
                  </a:lnTo>
                  <a:lnTo>
                    <a:pt x="5193" y="1208"/>
                  </a:lnTo>
                  <a:lnTo>
                    <a:pt x="5229" y="1046"/>
                  </a:lnTo>
                  <a:lnTo>
                    <a:pt x="5247" y="884"/>
                  </a:lnTo>
                  <a:lnTo>
                    <a:pt x="5229" y="721"/>
                  </a:lnTo>
                  <a:lnTo>
                    <a:pt x="5193" y="559"/>
                  </a:lnTo>
                  <a:lnTo>
                    <a:pt x="5121" y="415"/>
                  </a:lnTo>
                  <a:lnTo>
                    <a:pt x="5031" y="289"/>
                  </a:lnTo>
                  <a:lnTo>
                    <a:pt x="4904" y="162"/>
                  </a:lnTo>
                  <a:lnTo>
                    <a:pt x="4760" y="72"/>
                  </a:lnTo>
                  <a:lnTo>
                    <a:pt x="4598" y="18"/>
                  </a:lnTo>
                  <a:lnTo>
                    <a:pt x="4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4968824" y="5427009"/>
              <a:ext cx="178096" cy="49865"/>
            </a:xfrm>
            <a:custGeom>
              <a:avLst/>
              <a:gdLst/>
              <a:ahLst/>
              <a:cxnLst/>
              <a:rect l="l" t="t" r="r" b="b"/>
              <a:pathLst>
                <a:path w="6311" h="1767" extrusionOk="0">
                  <a:moveTo>
                    <a:pt x="848" y="0"/>
                  </a:moveTo>
                  <a:lnTo>
                    <a:pt x="649" y="18"/>
                  </a:lnTo>
                  <a:lnTo>
                    <a:pt x="487" y="72"/>
                  </a:lnTo>
                  <a:lnTo>
                    <a:pt x="343" y="162"/>
                  </a:lnTo>
                  <a:lnTo>
                    <a:pt x="217" y="270"/>
                  </a:lnTo>
                  <a:lnTo>
                    <a:pt x="126" y="415"/>
                  </a:lnTo>
                  <a:lnTo>
                    <a:pt x="54" y="559"/>
                  </a:lnTo>
                  <a:lnTo>
                    <a:pt x="18" y="721"/>
                  </a:lnTo>
                  <a:lnTo>
                    <a:pt x="0" y="884"/>
                  </a:lnTo>
                  <a:lnTo>
                    <a:pt x="18" y="1046"/>
                  </a:lnTo>
                  <a:lnTo>
                    <a:pt x="54" y="1208"/>
                  </a:lnTo>
                  <a:lnTo>
                    <a:pt x="126" y="1352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49" y="1749"/>
                  </a:lnTo>
                  <a:lnTo>
                    <a:pt x="848" y="1767"/>
                  </a:lnTo>
                  <a:lnTo>
                    <a:pt x="5463" y="1767"/>
                  </a:lnTo>
                  <a:lnTo>
                    <a:pt x="5662" y="1749"/>
                  </a:lnTo>
                  <a:lnTo>
                    <a:pt x="5824" y="1695"/>
                  </a:lnTo>
                  <a:lnTo>
                    <a:pt x="5986" y="1605"/>
                  </a:lnTo>
                  <a:lnTo>
                    <a:pt x="6094" y="1497"/>
                  </a:lnTo>
                  <a:lnTo>
                    <a:pt x="6203" y="1352"/>
                  </a:lnTo>
                  <a:lnTo>
                    <a:pt x="6257" y="1208"/>
                  </a:lnTo>
                  <a:lnTo>
                    <a:pt x="6293" y="1046"/>
                  </a:lnTo>
                  <a:lnTo>
                    <a:pt x="6311" y="884"/>
                  </a:lnTo>
                  <a:lnTo>
                    <a:pt x="6293" y="721"/>
                  </a:lnTo>
                  <a:lnTo>
                    <a:pt x="6257" y="559"/>
                  </a:lnTo>
                  <a:lnTo>
                    <a:pt x="6203" y="415"/>
                  </a:lnTo>
                  <a:lnTo>
                    <a:pt x="6094" y="270"/>
                  </a:lnTo>
                  <a:lnTo>
                    <a:pt x="5986" y="162"/>
                  </a:lnTo>
                  <a:lnTo>
                    <a:pt x="5824" y="72"/>
                  </a:lnTo>
                  <a:lnTo>
                    <a:pt x="5662" y="18"/>
                  </a:lnTo>
                  <a:lnTo>
                    <a:pt x="54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5308711" y="5416822"/>
              <a:ext cx="137911" cy="49893"/>
            </a:xfrm>
            <a:custGeom>
              <a:avLst/>
              <a:gdLst/>
              <a:ahLst/>
              <a:cxnLst/>
              <a:rect l="l" t="t" r="r" b="b"/>
              <a:pathLst>
                <a:path w="4887" h="1768" extrusionOk="0">
                  <a:moveTo>
                    <a:pt x="848" y="0"/>
                  </a:moveTo>
                  <a:lnTo>
                    <a:pt x="650" y="18"/>
                  </a:lnTo>
                  <a:lnTo>
                    <a:pt x="469" y="73"/>
                  </a:lnTo>
                  <a:lnTo>
                    <a:pt x="325" y="163"/>
                  </a:lnTo>
                  <a:lnTo>
                    <a:pt x="199" y="289"/>
                  </a:lnTo>
                  <a:lnTo>
                    <a:pt x="109" y="415"/>
                  </a:lnTo>
                  <a:lnTo>
                    <a:pt x="55" y="559"/>
                  </a:lnTo>
                  <a:lnTo>
                    <a:pt x="0" y="722"/>
                  </a:lnTo>
                  <a:lnTo>
                    <a:pt x="0" y="884"/>
                  </a:lnTo>
                  <a:lnTo>
                    <a:pt x="0" y="1046"/>
                  </a:lnTo>
                  <a:lnTo>
                    <a:pt x="55" y="1208"/>
                  </a:lnTo>
                  <a:lnTo>
                    <a:pt x="109" y="1371"/>
                  </a:lnTo>
                  <a:lnTo>
                    <a:pt x="199" y="1497"/>
                  </a:lnTo>
                  <a:lnTo>
                    <a:pt x="325" y="1605"/>
                  </a:lnTo>
                  <a:lnTo>
                    <a:pt x="469" y="1695"/>
                  </a:lnTo>
                  <a:lnTo>
                    <a:pt x="650" y="1749"/>
                  </a:lnTo>
                  <a:lnTo>
                    <a:pt x="848" y="1767"/>
                  </a:lnTo>
                  <a:lnTo>
                    <a:pt x="4039" y="1767"/>
                  </a:lnTo>
                  <a:lnTo>
                    <a:pt x="4238" y="1749"/>
                  </a:lnTo>
                  <a:lnTo>
                    <a:pt x="4418" y="1695"/>
                  </a:lnTo>
                  <a:lnTo>
                    <a:pt x="4562" y="1605"/>
                  </a:lnTo>
                  <a:lnTo>
                    <a:pt x="4670" y="1497"/>
                  </a:lnTo>
                  <a:lnTo>
                    <a:pt x="4778" y="1371"/>
                  </a:lnTo>
                  <a:lnTo>
                    <a:pt x="4833" y="1208"/>
                  </a:lnTo>
                  <a:lnTo>
                    <a:pt x="4887" y="1046"/>
                  </a:lnTo>
                  <a:lnTo>
                    <a:pt x="4887" y="884"/>
                  </a:lnTo>
                  <a:lnTo>
                    <a:pt x="4887" y="722"/>
                  </a:lnTo>
                  <a:lnTo>
                    <a:pt x="4833" y="559"/>
                  </a:lnTo>
                  <a:lnTo>
                    <a:pt x="4778" y="415"/>
                  </a:lnTo>
                  <a:lnTo>
                    <a:pt x="4670" y="289"/>
                  </a:lnTo>
                  <a:lnTo>
                    <a:pt x="4562" y="163"/>
                  </a:lnTo>
                  <a:lnTo>
                    <a:pt x="4418" y="73"/>
                  </a:lnTo>
                  <a:lnTo>
                    <a:pt x="4238" y="18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4708800" y="5276905"/>
              <a:ext cx="98742" cy="50401"/>
            </a:xfrm>
            <a:custGeom>
              <a:avLst/>
              <a:gdLst/>
              <a:ahLst/>
              <a:cxnLst/>
              <a:rect l="l" t="t" r="r" b="b"/>
              <a:pathLst>
                <a:path w="3499" h="1786" extrusionOk="0">
                  <a:moveTo>
                    <a:pt x="866" y="0"/>
                  </a:moveTo>
                  <a:lnTo>
                    <a:pt x="668" y="18"/>
                  </a:lnTo>
                  <a:lnTo>
                    <a:pt x="487" y="90"/>
                  </a:lnTo>
                  <a:lnTo>
                    <a:pt x="343" y="162"/>
                  </a:lnTo>
                  <a:lnTo>
                    <a:pt x="217" y="289"/>
                  </a:lnTo>
                  <a:lnTo>
                    <a:pt x="127" y="415"/>
                  </a:lnTo>
                  <a:lnTo>
                    <a:pt x="55" y="559"/>
                  </a:lnTo>
                  <a:lnTo>
                    <a:pt x="19" y="721"/>
                  </a:lnTo>
                  <a:lnTo>
                    <a:pt x="1" y="884"/>
                  </a:lnTo>
                  <a:lnTo>
                    <a:pt x="19" y="1064"/>
                  </a:lnTo>
                  <a:lnTo>
                    <a:pt x="55" y="1208"/>
                  </a:lnTo>
                  <a:lnTo>
                    <a:pt x="127" y="1370"/>
                  </a:lnTo>
                  <a:lnTo>
                    <a:pt x="217" y="1497"/>
                  </a:lnTo>
                  <a:lnTo>
                    <a:pt x="343" y="1605"/>
                  </a:lnTo>
                  <a:lnTo>
                    <a:pt x="487" y="1695"/>
                  </a:lnTo>
                  <a:lnTo>
                    <a:pt x="668" y="1749"/>
                  </a:lnTo>
                  <a:lnTo>
                    <a:pt x="866" y="1785"/>
                  </a:lnTo>
                  <a:lnTo>
                    <a:pt x="2633" y="1785"/>
                  </a:lnTo>
                  <a:lnTo>
                    <a:pt x="2831" y="1749"/>
                  </a:lnTo>
                  <a:lnTo>
                    <a:pt x="3012" y="1695"/>
                  </a:lnTo>
                  <a:lnTo>
                    <a:pt x="3156" y="1605"/>
                  </a:lnTo>
                  <a:lnTo>
                    <a:pt x="3282" y="1497"/>
                  </a:lnTo>
                  <a:lnTo>
                    <a:pt x="3372" y="1370"/>
                  </a:lnTo>
                  <a:lnTo>
                    <a:pt x="3444" y="1208"/>
                  </a:lnTo>
                  <a:lnTo>
                    <a:pt x="3480" y="1064"/>
                  </a:lnTo>
                  <a:lnTo>
                    <a:pt x="3499" y="884"/>
                  </a:lnTo>
                  <a:lnTo>
                    <a:pt x="3480" y="721"/>
                  </a:lnTo>
                  <a:lnTo>
                    <a:pt x="3444" y="559"/>
                  </a:lnTo>
                  <a:lnTo>
                    <a:pt x="3372" y="415"/>
                  </a:lnTo>
                  <a:lnTo>
                    <a:pt x="3282" y="289"/>
                  </a:lnTo>
                  <a:lnTo>
                    <a:pt x="3156" y="162"/>
                  </a:lnTo>
                  <a:lnTo>
                    <a:pt x="3012" y="90"/>
                  </a:lnTo>
                  <a:lnTo>
                    <a:pt x="2831" y="18"/>
                  </a:lnTo>
                  <a:lnTo>
                    <a:pt x="26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4729147" y="4957336"/>
              <a:ext cx="118072" cy="49893"/>
            </a:xfrm>
            <a:custGeom>
              <a:avLst/>
              <a:gdLst/>
              <a:ahLst/>
              <a:cxnLst/>
              <a:rect l="l" t="t" r="r" b="b"/>
              <a:pathLst>
                <a:path w="4184" h="1768" extrusionOk="0">
                  <a:moveTo>
                    <a:pt x="848" y="1"/>
                  </a:moveTo>
                  <a:lnTo>
                    <a:pt x="650" y="19"/>
                  </a:lnTo>
                  <a:lnTo>
                    <a:pt x="470" y="73"/>
                  </a:lnTo>
                  <a:lnTo>
                    <a:pt x="325" y="163"/>
                  </a:lnTo>
                  <a:lnTo>
                    <a:pt x="217" y="271"/>
                  </a:lnTo>
                  <a:lnTo>
                    <a:pt x="109" y="416"/>
                  </a:lnTo>
                  <a:lnTo>
                    <a:pt x="55" y="560"/>
                  </a:lnTo>
                  <a:lnTo>
                    <a:pt x="1" y="722"/>
                  </a:lnTo>
                  <a:lnTo>
                    <a:pt x="1" y="884"/>
                  </a:lnTo>
                  <a:lnTo>
                    <a:pt x="1" y="1047"/>
                  </a:lnTo>
                  <a:lnTo>
                    <a:pt x="55" y="1209"/>
                  </a:lnTo>
                  <a:lnTo>
                    <a:pt x="109" y="1353"/>
                  </a:lnTo>
                  <a:lnTo>
                    <a:pt x="217" y="1497"/>
                  </a:lnTo>
                  <a:lnTo>
                    <a:pt x="325" y="1606"/>
                  </a:lnTo>
                  <a:lnTo>
                    <a:pt x="470" y="1696"/>
                  </a:lnTo>
                  <a:lnTo>
                    <a:pt x="650" y="1750"/>
                  </a:lnTo>
                  <a:lnTo>
                    <a:pt x="848" y="1768"/>
                  </a:lnTo>
                  <a:lnTo>
                    <a:pt x="3336" y="1768"/>
                  </a:lnTo>
                  <a:lnTo>
                    <a:pt x="3535" y="1750"/>
                  </a:lnTo>
                  <a:lnTo>
                    <a:pt x="3697" y="1696"/>
                  </a:lnTo>
                  <a:lnTo>
                    <a:pt x="3859" y="1606"/>
                  </a:lnTo>
                  <a:lnTo>
                    <a:pt x="3968" y="1497"/>
                  </a:lnTo>
                  <a:lnTo>
                    <a:pt x="4058" y="1353"/>
                  </a:lnTo>
                  <a:lnTo>
                    <a:pt x="4130" y="1209"/>
                  </a:lnTo>
                  <a:lnTo>
                    <a:pt x="4166" y="1047"/>
                  </a:lnTo>
                  <a:lnTo>
                    <a:pt x="4184" y="884"/>
                  </a:lnTo>
                  <a:lnTo>
                    <a:pt x="4166" y="722"/>
                  </a:lnTo>
                  <a:lnTo>
                    <a:pt x="4130" y="560"/>
                  </a:lnTo>
                  <a:lnTo>
                    <a:pt x="4058" y="416"/>
                  </a:lnTo>
                  <a:lnTo>
                    <a:pt x="3968" y="271"/>
                  </a:lnTo>
                  <a:lnTo>
                    <a:pt x="3859" y="163"/>
                  </a:lnTo>
                  <a:lnTo>
                    <a:pt x="3697" y="73"/>
                  </a:lnTo>
                  <a:lnTo>
                    <a:pt x="3535" y="19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0"/>
          <p:cNvGrpSpPr/>
          <p:nvPr/>
        </p:nvGrpSpPr>
        <p:grpSpPr>
          <a:xfrm rot="1169587">
            <a:off x="-72482" y="1358371"/>
            <a:ext cx="1989364" cy="2426747"/>
            <a:chOff x="3671950" y="2505425"/>
            <a:chExt cx="1989325" cy="2426700"/>
          </a:xfrm>
        </p:grpSpPr>
        <p:sp>
          <p:nvSpPr>
            <p:cNvPr id="1262" name="Google Shape;1262;p30"/>
            <p:cNvSpPr/>
            <p:nvPr/>
          </p:nvSpPr>
          <p:spPr>
            <a:xfrm>
              <a:off x="4584475" y="3426275"/>
              <a:ext cx="1076800" cy="1505850"/>
            </a:xfrm>
            <a:custGeom>
              <a:avLst/>
              <a:gdLst/>
              <a:ahLst/>
              <a:cxnLst/>
              <a:rect l="l" t="t" r="r" b="b"/>
              <a:pathLst>
                <a:path w="43072" h="60234" extrusionOk="0">
                  <a:moveTo>
                    <a:pt x="16652" y="569"/>
                  </a:moveTo>
                  <a:lnTo>
                    <a:pt x="17123" y="589"/>
                  </a:lnTo>
                  <a:lnTo>
                    <a:pt x="17594" y="648"/>
                  </a:lnTo>
                  <a:lnTo>
                    <a:pt x="17868" y="707"/>
                  </a:lnTo>
                  <a:lnTo>
                    <a:pt x="18143" y="785"/>
                  </a:lnTo>
                  <a:lnTo>
                    <a:pt x="18417" y="883"/>
                  </a:lnTo>
                  <a:lnTo>
                    <a:pt x="18672" y="981"/>
                  </a:lnTo>
                  <a:lnTo>
                    <a:pt x="18927" y="1119"/>
                  </a:lnTo>
                  <a:lnTo>
                    <a:pt x="19182" y="1275"/>
                  </a:lnTo>
                  <a:lnTo>
                    <a:pt x="19437" y="1432"/>
                  </a:lnTo>
                  <a:lnTo>
                    <a:pt x="19653" y="1609"/>
                  </a:lnTo>
                  <a:lnTo>
                    <a:pt x="19908" y="1825"/>
                  </a:lnTo>
                  <a:lnTo>
                    <a:pt x="20124" y="2060"/>
                  </a:lnTo>
                  <a:lnTo>
                    <a:pt x="20339" y="2295"/>
                  </a:lnTo>
                  <a:lnTo>
                    <a:pt x="20555" y="2570"/>
                  </a:lnTo>
                  <a:lnTo>
                    <a:pt x="20830" y="2982"/>
                  </a:lnTo>
                  <a:lnTo>
                    <a:pt x="21065" y="3433"/>
                  </a:lnTo>
                  <a:lnTo>
                    <a:pt x="21261" y="3864"/>
                  </a:lnTo>
                  <a:lnTo>
                    <a:pt x="21457" y="4374"/>
                  </a:lnTo>
                  <a:lnTo>
                    <a:pt x="21654" y="5002"/>
                  </a:lnTo>
                  <a:lnTo>
                    <a:pt x="21830" y="5610"/>
                  </a:lnTo>
                  <a:lnTo>
                    <a:pt x="21928" y="6218"/>
                  </a:lnTo>
                  <a:lnTo>
                    <a:pt x="22007" y="6826"/>
                  </a:lnTo>
                  <a:lnTo>
                    <a:pt x="22026" y="7336"/>
                  </a:lnTo>
                  <a:lnTo>
                    <a:pt x="22026" y="7846"/>
                  </a:lnTo>
                  <a:lnTo>
                    <a:pt x="21987" y="8356"/>
                  </a:lnTo>
                  <a:lnTo>
                    <a:pt x="21908" y="8866"/>
                  </a:lnTo>
                  <a:lnTo>
                    <a:pt x="21810" y="9376"/>
                  </a:lnTo>
                  <a:lnTo>
                    <a:pt x="21654" y="9886"/>
                  </a:lnTo>
                  <a:lnTo>
                    <a:pt x="21477" y="10396"/>
                  </a:lnTo>
                  <a:lnTo>
                    <a:pt x="21281" y="10906"/>
                  </a:lnTo>
                  <a:lnTo>
                    <a:pt x="21320" y="10847"/>
                  </a:lnTo>
                  <a:lnTo>
                    <a:pt x="21045" y="11376"/>
                  </a:lnTo>
                  <a:lnTo>
                    <a:pt x="20732" y="11886"/>
                  </a:lnTo>
                  <a:lnTo>
                    <a:pt x="20398" y="12377"/>
                  </a:lnTo>
                  <a:lnTo>
                    <a:pt x="20026" y="12867"/>
                  </a:lnTo>
                  <a:lnTo>
                    <a:pt x="19790" y="13142"/>
                  </a:lnTo>
                  <a:lnTo>
                    <a:pt x="19535" y="13416"/>
                  </a:lnTo>
                  <a:lnTo>
                    <a:pt x="19280" y="13671"/>
                  </a:lnTo>
                  <a:lnTo>
                    <a:pt x="19006" y="13926"/>
                  </a:lnTo>
                  <a:lnTo>
                    <a:pt x="18731" y="14181"/>
                  </a:lnTo>
                  <a:lnTo>
                    <a:pt x="18457" y="14416"/>
                  </a:lnTo>
                  <a:lnTo>
                    <a:pt x="17849" y="14887"/>
                  </a:lnTo>
                  <a:lnTo>
                    <a:pt x="17437" y="15162"/>
                  </a:lnTo>
                  <a:lnTo>
                    <a:pt x="17005" y="15417"/>
                  </a:lnTo>
                  <a:lnTo>
                    <a:pt x="16574" y="15672"/>
                  </a:lnTo>
                  <a:lnTo>
                    <a:pt x="16142" y="15907"/>
                  </a:lnTo>
                  <a:lnTo>
                    <a:pt x="15358" y="15299"/>
                  </a:lnTo>
                  <a:lnTo>
                    <a:pt x="14652" y="14750"/>
                  </a:lnTo>
                  <a:lnTo>
                    <a:pt x="14200" y="14358"/>
                  </a:lnTo>
                  <a:lnTo>
                    <a:pt x="13769" y="13985"/>
                  </a:lnTo>
                  <a:lnTo>
                    <a:pt x="13377" y="13612"/>
                  </a:lnTo>
                  <a:lnTo>
                    <a:pt x="13024" y="13240"/>
                  </a:lnTo>
                  <a:lnTo>
                    <a:pt x="12671" y="12887"/>
                  </a:lnTo>
                  <a:lnTo>
                    <a:pt x="12357" y="12514"/>
                  </a:lnTo>
                  <a:lnTo>
                    <a:pt x="12063" y="12141"/>
                  </a:lnTo>
                  <a:lnTo>
                    <a:pt x="11768" y="11769"/>
                  </a:lnTo>
                  <a:lnTo>
                    <a:pt x="11455" y="11278"/>
                  </a:lnTo>
                  <a:lnTo>
                    <a:pt x="11160" y="10768"/>
                  </a:lnTo>
                  <a:lnTo>
                    <a:pt x="10905" y="10239"/>
                  </a:lnTo>
                  <a:lnTo>
                    <a:pt x="10690" y="9729"/>
                  </a:lnTo>
                  <a:lnTo>
                    <a:pt x="10533" y="9258"/>
                  </a:lnTo>
                  <a:lnTo>
                    <a:pt x="10415" y="8768"/>
                  </a:lnTo>
                  <a:lnTo>
                    <a:pt x="10317" y="8277"/>
                  </a:lnTo>
                  <a:lnTo>
                    <a:pt x="10258" y="7787"/>
                  </a:lnTo>
                  <a:lnTo>
                    <a:pt x="10239" y="7316"/>
                  </a:lnTo>
                  <a:lnTo>
                    <a:pt x="10239" y="6865"/>
                  </a:lnTo>
                  <a:lnTo>
                    <a:pt x="10258" y="6434"/>
                  </a:lnTo>
                  <a:lnTo>
                    <a:pt x="10317" y="6002"/>
                  </a:lnTo>
                  <a:lnTo>
                    <a:pt x="10317" y="5963"/>
                  </a:lnTo>
                  <a:lnTo>
                    <a:pt x="10415" y="5590"/>
                  </a:lnTo>
                  <a:lnTo>
                    <a:pt x="10513" y="5218"/>
                  </a:lnTo>
                  <a:lnTo>
                    <a:pt x="10631" y="4865"/>
                  </a:lnTo>
                  <a:lnTo>
                    <a:pt x="10788" y="4512"/>
                  </a:lnTo>
                  <a:lnTo>
                    <a:pt x="10964" y="4119"/>
                  </a:lnTo>
                  <a:lnTo>
                    <a:pt x="11180" y="3747"/>
                  </a:lnTo>
                  <a:lnTo>
                    <a:pt x="11415" y="3394"/>
                  </a:lnTo>
                  <a:lnTo>
                    <a:pt x="11690" y="3041"/>
                  </a:lnTo>
                  <a:lnTo>
                    <a:pt x="11984" y="2707"/>
                  </a:lnTo>
                  <a:lnTo>
                    <a:pt x="12318" y="2374"/>
                  </a:lnTo>
                  <a:lnTo>
                    <a:pt x="12671" y="2080"/>
                  </a:lnTo>
                  <a:lnTo>
                    <a:pt x="13043" y="1785"/>
                  </a:lnTo>
                  <a:lnTo>
                    <a:pt x="13436" y="1530"/>
                  </a:lnTo>
                  <a:lnTo>
                    <a:pt x="13828" y="1295"/>
                  </a:lnTo>
                  <a:lnTo>
                    <a:pt x="14240" y="1099"/>
                  </a:lnTo>
                  <a:lnTo>
                    <a:pt x="14671" y="922"/>
                  </a:lnTo>
                  <a:lnTo>
                    <a:pt x="14691" y="922"/>
                  </a:lnTo>
                  <a:lnTo>
                    <a:pt x="15063" y="805"/>
                  </a:lnTo>
                  <a:lnTo>
                    <a:pt x="15436" y="707"/>
                  </a:lnTo>
                  <a:lnTo>
                    <a:pt x="15828" y="628"/>
                  </a:lnTo>
                  <a:lnTo>
                    <a:pt x="16201" y="589"/>
                  </a:lnTo>
                  <a:lnTo>
                    <a:pt x="16652" y="569"/>
                  </a:lnTo>
                  <a:close/>
                  <a:moveTo>
                    <a:pt x="22183" y="30774"/>
                  </a:moveTo>
                  <a:lnTo>
                    <a:pt x="22438" y="30794"/>
                  </a:lnTo>
                  <a:lnTo>
                    <a:pt x="22673" y="30833"/>
                  </a:lnTo>
                  <a:lnTo>
                    <a:pt x="22889" y="30872"/>
                  </a:lnTo>
                  <a:lnTo>
                    <a:pt x="23105" y="30931"/>
                  </a:lnTo>
                  <a:lnTo>
                    <a:pt x="23301" y="31009"/>
                  </a:lnTo>
                  <a:lnTo>
                    <a:pt x="23517" y="31108"/>
                  </a:lnTo>
                  <a:lnTo>
                    <a:pt x="23811" y="31245"/>
                  </a:lnTo>
                  <a:lnTo>
                    <a:pt x="24086" y="31402"/>
                  </a:lnTo>
                  <a:lnTo>
                    <a:pt x="24341" y="31578"/>
                  </a:lnTo>
                  <a:lnTo>
                    <a:pt x="24576" y="31755"/>
                  </a:lnTo>
                  <a:lnTo>
                    <a:pt x="24831" y="31990"/>
                  </a:lnTo>
                  <a:lnTo>
                    <a:pt x="25086" y="32245"/>
                  </a:lnTo>
                  <a:lnTo>
                    <a:pt x="25302" y="32500"/>
                  </a:lnTo>
                  <a:lnTo>
                    <a:pt x="25517" y="32794"/>
                  </a:lnTo>
                  <a:lnTo>
                    <a:pt x="25772" y="33187"/>
                  </a:lnTo>
                  <a:lnTo>
                    <a:pt x="26008" y="33598"/>
                  </a:lnTo>
                  <a:lnTo>
                    <a:pt x="26223" y="34050"/>
                  </a:lnTo>
                  <a:lnTo>
                    <a:pt x="26439" y="34540"/>
                  </a:lnTo>
                  <a:lnTo>
                    <a:pt x="26616" y="35128"/>
                  </a:lnTo>
                  <a:lnTo>
                    <a:pt x="26792" y="35736"/>
                  </a:lnTo>
                  <a:lnTo>
                    <a:pt x="26733" y="35795"/>
                  </a:lnTo>
                  <a:lnTo>
                    <a:pt x="26714" y="35834"/>
                  </a:lnTo>
                  <a:lnTo>
                    <a:pt x="26537" y="36050"/>
                  </a:lnTo>
                  <a:lnTo>
                    <a:pt x="26341" y="36227"/>
                  </a:lnTo>
                  <a:lnTo>
                    <a:pt x="26145" y="36403"/>
                  </a:lnTo>
                  <a:lnTo>
                    <a:pt x="25929" y="36580"/>
                  </a:lnTo>
                  <a:lnTo>
                    <a:pt x="25674" y="36737"/>
                  </a:lnTo>
                  <a:lnTo>
                    <a:pt x="25419" y="36893"/>
                  </a:lnTo>
                  <a:lnTo>
                    <a:pt x="25125" y="37031"/>
                  </a:lnTo>
                  <a:lnTo>
                    <a:pt x="24831" y="37148"/>
                  </a:lnTo>
                  <a:lnTo>
                    <a:pt x="24458" y="37266"/>
                  </a:lnTo>
                  <a:lnTo>
                    <a:pt x="24086" y="37364"/>
                  </a:lnTo>
                  <a:lnTo>
                    <a:pt x="23713" y="37423"/>
                  </a:lnTo>
                  <a:lnTo>
                    <a:pt x="23321" y="37482"/>
                  </a:lnTo>
                  <a:lnTo>
                    <a:pt x="22948" y="37501"/>
                  </a:lnTo>
                  <a:lnTo>
                    <a:pt x="22575" y="37482"/>
                  </a:lnTo>
                  <a:lnTo>
                    <a:pt x="22222" y="37443"/>
                  </a:lnTo>
                  <a:lnTo>
                    <a:pt x="21850" y="37345"/>
                  </a:lnTo>
                  <a:lnTo>
                    <a:pt x="21497" y="37207"/>
                  </a:lnTo>
                  <a:lnTo>
                    <a:pt x="21183" y="37050"/>
                  </a:lnTo>
                  <a:lnTo>
                    <a:pt x="20889" y="36835"/>
                  </a:lnTo>
                  <a:lnTo>
                    <a:pt x="20751" y="36717"/>
                  </a:lnTo>
                  <a:lnTo>
                    <a:pt x="20594" y="36560"/>
                  </a:lnTo>
                  <a:lnTo>
                    <a:pt x="20477" y="36423"/>
                  </a:lnTo>
                  <a:lnTo>
                    <a:pt x="20339" y="36246"/>
                  </a:lnTo>
                  <a:lnTo>
                    <a:pt x="20241" y="36070"/>
                  </a:lnTo>
                  <a:lnTo>
                    <a:pt x="20124" y="35893"/>
                  </a:lnTo>
                  <a:lnTo>
                    <a:pt x="20045" y="35697"/>
                  </a:lnTo>
                  <a:lnTo>
                    <a:pt x="19947" y="35501"/>
                  </a:lnTo>
                  <a:lnTo>
                    <a:pt x="19869" y="35246"/>
                  </a:lnTo>
                  <a:lnTo>
                    <a:pt x="19810" y="34991"/>
                  </a:lnTo>
                  <a:lnTo>
                    <a:pt x="19751" y="34736"/>
                  </a:lnTo>
                  <a:lnTo>
                    <a:pt x="19731" y="34461"/>
                  </a:lnTo>
                  <a:lnTo>
                    <a:pt x="19712" y="34167"/>
                  </a:lnTo>
                  <a:lnTo>
                    <a:pt x="19712" y="33873"/>
                  </a:lnTo>
                  <a:lnTo>
                    <a:pt x="19731" y="33598"/>
                  </a:lnTo>
                  <a:lnTo>
                    <a:pt x="19771" y="33304"/>
                  </a:lnTo>
                  <a:lnTo>
                    <a:pt x="19829" y="33049"/>
                  </a:lnTo>
                  <a:lnTo>
                    <a:pt x="19888" y="32775"/>
                  </a:lnTo>
                  <a:lnTo>
                    <a:pt x="19986" y="32520"/>
                  </a:lnTo>
                  <a:lnTo>
                    <a:pt x="20084" y="32284"/>
                  </a:lnTo>
                  <a:lnTo>
                    <a:pt x="20281" y="31931"/>
                  </a:lnTo>
                  <a:lnTo>
                    <a:pt x="20496" y="31637"/>
                  </a:lnTo>
                  <a:lnTo>
                    <a:pt x="20712" y="31382"/>
                  </a:lnTo>
                  <a:lnTo>
                    <a:pt x="20967" y="31166"/>
                  </a:lnTo>
                  <a:lnTo>
                    <a:pt x="21202" y="31029"/>
                  </a:lnTo>
                  <a:lnTo>
                    <a:pt x="21457" y="30911"/>
                  </a:lnTo>
                  <a:lnTo>
                    <a:pt x="21732" y="30833"/>
                  </a:lnTo>
                  <a:lnTo>
                    <a:pt x="22007" y="30794"/>
                  </a:lnTo>
                  <a:lnTo>
                    <a:pt x="22183" y="30774"/>
                  </a:lnTo>
                  <a:close/>
                  <a:moveTo>
                    <a:pt x="16672" y="1"/>
                  </a:moveTo>
                  <a:lnTo>
                    <a:pt x="16358" y="20"/>
                  </a:lnTo>
                  <a:lnTo>
                    <a:pt x="16044" y="40"/>
                  </a:lnTo>
                  <a:lnTo>
                    <a:pt x="15730" y="79"/>
                  </a:lnTo>
                  <a:lnTo>
                    <a:pt x="15416" y="138"/>
                  </a:lnTo>
                  <a:lnTo>
                    <a:pt x="15103" y="216"/>
                  </a:lnTo>
                  <a:lnTo>
                    <a:pt x="14789" y="314"/>
                  </a:lnTo>
                  <a:lnTo>
                    <a:pt x="14475" y="412"/>
                  </a:lnTo>
                  <a:lnTo>
                    <a:pt x="14161" y="530"/>
                  </a:lnTo>
                  <a:lnTo>
                    <a:pt x="13867" y="667"/>
                  </a:lnTo>
                  <a:lnTo>
                    <a:pt x="13573" y="824"/>
                  </a:lnTo>
                  <a:lnTo>
                    <a:pt x="13279" y="981"/>
                  </a:lnTo>
                  <a:lnTo>
                    <a:pt x="12984" y="1158"/>
                  </a:lnTo>
                  <a:lnTo>
                    <a:pt x="12710" y="1354"/>
                  </a:lnTo>
                  <a:lnTo>
                    <a:pt x="12435" y="1550"/>
                  </a:lnTo>
                  <a:lnTo>
                    <a:pt x="12161" y="1785"/>
                  </a:lnTo>
                  <a:lnTo>
                    <a:pt x="11906" y="2001"/>
                  </a:lnTo>
                  <a:lnTo>
                    <a:pt x="11611" y="2295"/>
                  </a:lnTo>
                  <a:lnTo>
                    <a:pt x="11337" y="2609"/>
                  </a:lnTo>
                  <a:lnTo>
                    <a:pt x="11082" y="2923"/>
                  </a:lnTo>
                  <a:lnTo>
                    <a:pt x="10847" y="3256"/>
                  </a:lnTo>
                  <a:lnTo>
                    <a:pt x="10631" y="3609"/>
                  </a:lnTo>
                  <a:lnTo>
                    <a:pt x="10415" y="3982"/>
                  </a:lnTo>
                  <a:lnTo>
                    <a:pt x="10239" y="4355"/>
                  </a:lnTo>
                  <a:lnTo>
                    <a:pt x="10082" y="4727"/>
                  </a:lnTo>
                  <a:lnTo>
                    <a:pt x="9964" y="5120"/>
                  </a:lnTo>
                  <a:lnTo>
                    <a:pt x="9846" y="5512"/>
                  </a:lnTo>
                  <a:lnTo>
                    <a:pt x="9768" y="5924"/>
                  </a:lnTo>
                  <a:lnTo>
                    <a:pt x="9709" y="6336"/>
                  </a:lnTo>
                  <a:lnTo>
                    <a:pt x="9689" y="6767"/>
                  </a:lnTo>
                  <a:lnTo>
                    <a:pt x="9670" y="7218"/>
                  </a:lnTo>
                  <a:lnTo>
                    <a:pt x="9689" y="7669"/>
                  </a:lnTo>
                  <a:lnTo>
                    <a:pt x="9729" y="8140"/>
                  </a:lnTo>
                  <a:lnTo>
                    <a:pt x="9787" y="8532"/>
                  </a:lnTo>
                  <a:lnTo>
                    <a:pt x="9866" y="8925"/>
                  </a:lnTo>
                  <a:lnTo>
                    <a:pt x="9964" y="9297"/>
                  </a:lnTo>
                  <a:lnTo>
                    <a:pt x="10082" y="9690"/>
                  </a:lnTo>
                  <a:lnTo>
                    <a:pt x="10219" y="10082"/>
                  </a:lnTo>
                  <a:lnTo>
                    <a:pt x="10376" y="10455"/>
                  </a:lnTo>
                  <a:lnTo>
                    <a:pt x="10572" y="10827"/>
                  </a:lnTo>
                  <a:lnTo>
                    <a:pt x="10768" y="11219"/>
                  </a:lnTo>
                  <a:lnTo>
                    <a:pt x="10964" y="11533"/>
                  </a:lnTo>
                  <a:lnTo>
                    <a:pt x="11160" y="11867"/>
                  </a:lnTo>
                  <a:lnTo>
                    <a:pt x="11396" y="12200"/>
                  </a:lnTo>
                  <a:lnTo>
                    <a:pt x="11631" y="12514"/>
                  </a:lnTo>
                  <a:lnTo>
                    <a:pt x="11906" y="12847"/>
                  </a:lnTo>
                  <a:lnTo>
                    <a:pt x="12180" y="13161"/>
                  </a:lnTo>
                  <a:lnTo>
                    <a:pt x="12494" y="13495"/>
                  </a:lnTo>
                  <a:lnTo>
                    <a:pt x="12808" y="13828"/>
                  </a:lnTo>
                  <a:lnTo>
                    <a:pt x="13279" y="14299"/>
                  </a:lnTo>
                  <a:lnTo>
                    <a:pt x="13808" y="14770"/>
                  </a:lnTo>
                  <a:lnTo>
                    <a:pt x="14397" y="15260"/>
                  </a:lnTo>
                  <a:lnTo>
                    <a:pt x="15063" y="15770"/>
                  </a:lnTo>
                  <a:lnTo>
                    <a:pt x="15593" y="16182"/>
                  </a:lnTo>
                  <a:lnTo>
                    <a:pt x="15103" y="16378"/>
                  </a:lnTo>
                  <a:lnTo>
                    <a:pt x="14632" y="16554"/>
                  </a:lnTo>
                  <a:lnTo>
                    <a:pt x="14671" y="16554"/>
                  </a:lnTo>
                  <a:lnTo>
                    <a:pt x="14220" y="16711"/>
                  </a:lnTo>
                  <a:lnTo>
                    <a:pt x="13749" y="16849"/>
                  </a:lnTo>
                  <a:lnTo>
                    <a:pt x="13298" y="16966"/>
                  </a:lnTo>
                  <a:lnTo>
                    <a:pt x="12847" y="17084"/>
                  </a:lnTo>
                  <a:lnTo>
                    <a:pt x="12376" y="17162"/>
                  </a:lnTo>
                  <a:lnTo>
                    <a:pt x="11925" y="17241"/>
                  </a:lnTo>
                  <a:lnTo>
                    <a:pt x="11474" y="17300"/>
                  </a:lnTo>
                  <a:lnTo>
                    <a:pt x="11003" y="17358"/>
                  </a:lnTo>
                  <a:lnTo>
                    <a:pt x="11043" y="17358"/>
                  </a:lnTo>
                  <a:lnTo>
                    <a:pt x="10493" y="17378"/>
                  </a:lnTo>
                  <a:lnTo>
                    <a:pt x="9984" y="17398"/>
                  </a:lnTo>
                  <a:lnTo>
                    <a:pt x="9474" y="17378"/>
                  </a:lnTo>
                  <a:lnTo>
                    <a:pt x="8964" y="17358"/>
                  </a:lnTo>
                  <a:lnTo>
                    <a:pt x="8473" y="17300"/>
                  </a:lnTo>
                  <a:lnTo>
                    <a:pt x="7983" y="17221"/>
                  </a:lnTo>
                  <a:lnTo>
                    <a:pt x="7924" y="17221"/>
                  </a:lnTo>
                  <a:lnTo>
                    <a:pt x="7277" y="17084"/>
                  </a:lnTo>
                  <a:lnTo>
                    <a:pt x="6649" y="16907"/>
                  </a:lnTo>
                  <a:lnTo>
                    <a:pt x="6041" y="16711"/>
                  </a:lnTo>
                  <a:lnTo>
                    <a:pt x="5472" y="16476"/>
                  </a:lnTo>
                  <a:lnTo>
                    <a:pt x="4923" y="16201"/>
                  </a:lnTo>
                  <a:lnTo>
                    <a:pt x="4394" y="15907"/>
                  </a:lnTo>
                  <a:lnTo>
                    <a:pt x="3903" y="15574"/>
                  </a:lnTo>
                  <a:lnTo>
                    <a:pt x="3433" y="15201"/>
                  </a:lnTo>
                  <a:lnTo>
                    <a:pt x="2982" y="14809"/>
                  </a:lnTo>
                  <a:lnTo>
                    <a:pt x="2570" y="14377"/>
                  </a:lnTo>
                  <a:lnTo>
                    <a:pt x="2158" y="13926"/>
                  </a:lnTo>
                  <a:lnTo>
                    <a:pt x="1805" y="13455"/>
                  </a:lnTo>
                  <a:lnTo>
                    <a:pt x="1432" y="12887"/>
                  </a:lnTo>
                  <a:lnTo>
                    <a:pt x="1099" y="12298"/>
                  </a:lnTo>
                  <a:lnTo>
                    <a:pt x="785" y="11690"/>
                  </a:lnTo>
                  <a:lnTo>
                    <a:pt x="530" y="11043"/>
                  </a:lnTo>
                  <a:lnTo>
                    <a:pt x="491" y="11004"/>
                  </a:lnTo>
                  <a:lnTo>
                    <a:pt x="451" y="10965"/>
                  </a:lnTo>
                  <a:lnTo>
                    <a:pt x="373" y="10906"/>
                  </a:lnTo>
                  <a:lnTo>
                    <a:pt x="216" y="10906"/>
                  </a:lnTo>
                  <a:lnTo>
                    <a:pt x="157" y="10925"/>
                  </a:lnTo>
                  <a:lnTo>
                    <a:pt x="59" y="11004"/>
                  </a:lnTo>
                  <a:lnTo>
                    <a:pt x="20" y="11102"/>
                  </a:lnTo>
                  <a:lnTo>
                    <a:pt x="0" y="11141"/>
                  </a:lnTo>
                  <a:lnTo>
                    <a:pt x="0" y="11200"/>
                  </a:lnTo>
                  <a:lnTo>
                    <a:pt x="40" y="11298"/>
                  </a:lnTo>
                  <a:lnTo>
                    <a:pt x="196" y="11690"/>
                  </a:lnTo>
                  <a:lnTo>
                    <a:pt x="353" y="12063"/>
                  </a:lnTo>
                  <a:lnTo>
                    <a:pt x="530" y="12436"/>
                  </a:lnTo>
                  <a:lnTo>
                    <a:pt x="726" y="12789"/>
                  </a:lnTo>
                  <a:lnTo>
                    <a:pt x="903" y="13102"/>
                  </a:lnTo>
                  <a:lnTo>
                    <a:pt x="1118" y="13436"/>
                  </a:lnTo>
                  <a:lnTo>
                    <a:pt x="1334" y="13750"/>
                  </a:lnTo>
                  <a:lnTo>
                    <a:pt x="1569" y="14083"/>
                  </a:lnTo>
                  <a:lnTo>
                    <a:pt x="1785" y="14358"/>
                  </a:lnTo>
                  <a:lnTo>
                    <a:pt x="2021" y="14613"/>
                  </a:lnTo>
                  <a:lnTo>
                    <a:pt x="2256" y="14887"/>
                  </a:lnTo>
                  <a:lnTo>
                    <a:pt x="2511" y="15142"/>
                  </a:lnTo>
                  <a:lnTo>
                    <a:pt x="2785" y="15378"/>
                  </a:lnTo>
                  <a:lnTo>
                    <a:pt x="3060" y="15613"/>
                  </a:lnTo>
                  <a:lnTo>
                    <a:pt x="3354" y="15848"/>
                  </a:lnTo>
                  <a:lnTo>
                    <a:pt x="3648" y="16064"/>
                  </a:lnTo>
                  <a:lnTo>
                    <a:pt x="3923" y="16241"/>
                  </a:lnTo>
                  <a:lnTo>
                    <a:pt x="4198" y="16417"/>
                  </a:lnTo>
                  <a:lnTo>
                    <a:pt x="4492" y="16594"/>
                  </a:lnTo>
                  <a:lnTo>
                    <a:pt x="4786" y="16750"/>
                  </a:lnTo>
                  <a:lnTo>
                    <a:pt x="5394" y="17045"/>
                  </a:lnTo>
                  <a:lnTo>
                    <a:pt x="6022" y="17300"/>
                  </a:lnTo>
                  <a:lnTo>
                    <a:pt x="6689" y="17496"/>
                  </a:lnTo>
                  <a:lnTo>
                    <a:pt x="7375" y="17672"/>
                  </a:lnTo>
                  <a:lnTo>
                    <a:pt x="8081" y="17810"/>
                  </a:lnTo>
                  <a:lnTo>
                    <a:pt x="8807" y="17908"/>
                  </a:lnTo>
                  <a:lnTo>
                    <a:pt x="9376" y="17947"/>
                  </a:lnTo>
                  <a:lnTo>
                    <a:pt x="10356" y="17947"/>
                  </a:lnTo>
                  <a:lnTo>
                    <a:pt x="10788" y="17927"/>
                  </a:lnTo>
                  <a:lnTo>
                    <a:pt x="11200" y="17888"/>
                  </a:lnTo>
                  <a:lnTo>
                    <a:pt x="11631" y="17849"/>
                  </a:lnTo>
                  <a:lnTo>
                    <a:pt x="12318" y="17751"/>
                  </a:lnTo>
                  <a:lnTo>
                    <a:pt x="13004" y="17613"/>
                  </a:lnTo>
                  <a:lnTo>
                    <a:pt x="13690" y="17437"/>
                  </a:lnTo>
                  <a:lnTo>
                    <a:pt x="14397" y="17221"/>
                  </a:lnTo>
                  <a:lnTo>
                    <a:pt x="14828" y="17084"/>
                  </a:lnTo>
                  <a:lnTo>
                    <a:pt x="15260" y="16907"/>
                  </a:lnTo>
                  <a:lnTo>
                    <a:pt x="15671" y="16731"/>
                  </a:lnTo>
                  <a:lnTo>
                    <a:pt x="16103" y="16554"/>
                  </a:lnTo>
                  <a:lnTo>
                    <a:pt x="16868" y="17104"/>
                  </a:lnTo>
                  <a:lnTo>
                    <a:pt x="17574" y="17594"/>
                  </a:lnTo>
                  <a:lnTo>
                    <a:pt x="18535" y="18241"/>
                  </a:lnTo>
                  <a:lnTo>
                    <a:pt x="18555" y="18261"/>
                  </a:lnTo>
                  <a:lnTo>
                    <a:pt x="19555" y="18947"/>
                  </a:lnTo>
                  <a:lnTo>
                    <a:pt x="20575" y="19653"/>
                  </a:lnTo>
                  <a:lnTo>
                    <a:pt x="21555" y="20379"/>
                  </a:lnTo>
                  <a:lnTo>
                    <a:pt x="22046" y="20752"/>
                  </a:lnTo>
                  <a:lnTo>
                    <a:pt x="22516" y="21144"/>
                  </a:lnTo>
                  <a:lnTo>
                    <a:pt x="22948" y="21497"/>
                  </a:lnTo>
                  <a:lnTo>
                    <a:pt x="23340" y="21850"/>
                  </a:lnTo>
                  <a:lnTo>
                    <a:pt x="23693" y="22183"/>
                  </a:lnTo>
                  <a:lnTo>
                    <a:pt x="24027" y="22536"/>
                  </a:lnTo>
                  <a:lnTo>
                    <a:pt x="24360" y="22870"/>
                  </a:lnTo>
                  <a:lnTo>
                    <a:pt x="24654" y="23203"/>
                  </a:lnTo>
                  <a:lnTo>
                    <a:pt x="24909" y="23537"/>
                  </a:lnTo>
                  <a:lnTo>
                    <a:pt x="25164" y="23870"/>
                  </a:lnTo>
                  <a:lnTo>
                    <a:pt x="25164" y="23870"/>
                  </a:lnTo>
                  <a:lnTo>
                    <a:pt x="25145" y="23831"/>
                  </a:lnTo>
                  <a:lnTo>
                    <a:pt x="25400" y="24184"/>
                  </a:lnTo>
                  <a:lnTo>
                    <a:pt x="25635" y="24576"/>
                  </a:lnTo>
                  <a:lnTo>
                    <a:pt x="25851" y="24969"/>
                  </a:lnTo>
                  <a:lnTo>
                    <a:pt x="26067" y="25400"/>
                  </a:lnTo>
                  <a:lnTo>
                    <a:pt x="26282" y="25832"/>
                  </a:lnTo>
                  <a:lnTo>
                    <a:pt x="26498" y="26302"/>
                  </a:lnTo>
                  <a:lnTo>
                    <a:pt x="26694" y="26773"/>
                  </a:lnTo>
                  <a:lnTo>
                    <a:pt x="26871" y="27263"/>
                  </a:lnTo>
                  <a:lnTo>
                    <a:pt x="27047" y="27773"/>
                  </a:lnTo>
                  <a:lnTo>
                    <a:pt x="27204" y="28283"/>
                  </a:lnTo>
                  <a:lnTo>
                    <a:pt x="27341" y="28774"/>
                  </a:lnTo>
                  <a:lnTo>
                    <a:pt x="27459" y="29264"/>
                  </a:lnTo>
                  <a:lnTo>
                    <a:pt x="27577" y="29754"/>
                  </a:lnTo>
                  <a:lnTo>
                    <a:pt x="27655" y="30245"/>
                  </a:lnTo>
                  <a:lnTo>
                    <a:pt x="27734" y="30735"/>
                  </a:lnTo>
                  <a:lnTo>
                    <a:pt x="27773" y="31206"/>
                  </a:lnTo>
                  <a:lnTo>
                    <a:pt x="27812" y="31833"/>
                  </a:lnTo>
                  <a:lnTo>
                    <a:pt x="27812" y="32441"/>
                  </a:lnTo>
                  <a:lnTo>
                    <a:pt x="27773" y="33010"/>
                  </a:lnTo>
                  <a:lnTo>
                    <a:pt x="27694" y="33559"/>
                  </a:lnTo>
                  <a:lnTo>
                    <a:pt x="27714" y="33540"/>
                  </a:lnTo>
                  <a:lnTo>
                    <a:pt x="27616" y="33912"/>
                  </a:lnTo>
                  <a:lnTo>
                    <a:pt x="27518" y="34265"/>
                  </a:lnTo>
                  <a:lnTo>
                    <a:pt x="27400" y="34618"/>
                  </a:lnTo>
                  <a:lnTo>
                    <a:pt x="27263" y="34932"/>
                  </a:lnTo>
                  <a:lnTo>
                    <a:pt x="27184" y="35109"/>
                  </a:lnTo>
                  <a:lnTo>
                    <a:pt x="27028" y="34559"/>
                  </a:lnTo>
                  <a:lnTo>
                    <a:pt x="26831" y="34069"/>
                  </a:lnTo>
                  <a:lnTo>
                    <a:pt x="26635" y="33598"/>
                  </a:lnTo>
                  <a:lnTo>
                    <a:pt x="26400" y="33147"/>
                  </a:lnTo>
                  <a:lnTo>
                    <a:pt x="26184" y="32775"/>
                  </a:lnTo>
                  <a:lnTo>
                    <a:pt x="25949" y="32441"/>
                  </a:lnTo>
                  <a:lnTo>
                    <a:pt x="25713" y="32108"/>
                  </a:lnTo>
                  <a:lnTo>
                    <a:pt x="25439" y="31794"/>
                  </a:lnTo>
                  <a:lnTo>
                    <a:pt x="25145" y="31519"/>
                  </a:lnTo>
                  <a:lnTo>
                    <a:pt x="24831" y="31245"/>
                  </a:lnTo>
                  <a:lnTo>
                    <a:pt x="24497" y="31009"/>
                  </a:lnTo>
                  <a:lnTo>
                    <a:pt x="24144" y="30794"/>
                  </a:lnTo>
                  <a:lnTo>
                    <a:pt x="23811" y="30617"/>
                  </a:lnTo>
                  <a:lnTo>
                    <a:pt x="23497" y="30480"/>
                  </a:lnTo>
                  <a:lnTo>
                    <a:pt x="23164" y="30382"/>
                  </a:lnTo>
                  <a:lnTo>
                    <a:pt x="22850" y="30303"/>
                  </a:lnTo>
                  <a:lnTo>
                    <a:pt x="22536" y="30245"/>
                  </a:lnTo>
                  <a:lnTo>
                    <a:pt x="22203" y="30225"/>
                  </a:lnTo>
                  <a:lnTo>
                    <a:pt x="21967" y="30245"/>
                  </a:lnTo>
                  <a:lnTo>
                    <a:pt x="21712" y="30264"/>
                  </a:lnTo>
                  <a:lnTo>
                    <a:pt x="21457" y="30323"/>
                  </a:lnTo>
                  <a:lnTo>
                    <a:pt x="21222" y="30401"/>
                  </a:lnTo>
                  <a:lnTo>
                    <a:pt x="20987" y="30519"/>
                  </a:lnTo>
                  <a:lnTo>
                    <a:pt x="20771" y="30637"/>
                  </a:lnTo>
                  <a:lnTo>
                    <a:pt x="20555" y="30774"/>
                  </a:lnTo>
                  <a:lnTo>
                    <a:pt x="20379" y="30951"/>
                  </a:lnTo>
                  <a:lnTo>
                    <a:pt x="20183" y="31127"/>
                  </a:lnTo>
                  <a:lnTo>
                    <a:pt x="20006" y="31343"/>
                  </a:lnTo>
                  <a:lnTo>
                    <a:pt x="19869" y="31539"/>
                  </a:lnTo>
                  <a:lnTo>
                    <a:pt x="19731" y="31755"/>
                  </a:lnTo>
                  <a:lnTo>
                    <a:pt x="19614" y="32010"/>
                  </a:lnTo>
                  <a:lnTo>
                    <a:pt x="19496" y="32265"/>
                  </a:lnTo>
                  <a:lnTo>
                    <a:pt x="19398" y="32500"/>
                  </a:lnTo>
                  <a:lnTo>
                    <a:pt x="19320" y="32755"/>
                  </a:lnTo>
                  <a:lnTo>
                    <a:pt x="19261" y="33030"/>
                  </a:lnTo>
                  <a:lnTo>
                    <a:pt x="19202" y="33324"/>
                  </a:lnTo>
                  <a:lnTo>
                    <a:pt x="19182" y="33579"/>
                  </a:lnTo>
                  <a:lnTo>
                    <a:pt x="19163" y="33853"/>
                  </a:lnTo>
                  <a:lnTo>
                    <a:pt x="19143" y="34128"/>
                  </a:lnTo>
                  <a:lnTo>
                    <a:pt x="19163" y="34422"/>
                  </a:lnTo>
                  <a:lnTo>
                    <a:pt x="19202" y="34716"/>
                  </a:lnTo>
                  <a:lnTo>
                    <a:pt x="19241" y="34991"/>
                  </a:lnTo>
                  <a:lnTo>
                    <a:pt x="19300" y="35266"/>
                  </a:lnTo>
                  <a:lnTo>
                    <a:pt x="19378" y="35521"/>
                  </a:lnTo>
                  <a:lnTo>
                    <a:pt x="19476" y="35795"/>
                  </a:lnTo>
                  <a:lnTo>
                    <a:pt x="19594" y="36050"/>
                  </a:lnTo>
                  <a:lnTo>
                    <a:pt x="19712" y="36285"/>
                  </a:lnTo>
                  <a:lnTo>
                    <a:pt x="19849" y="36521"/>
                  </a:lnTo>
                  <a:lnTo>
                    <a:pt x="20026" y="36737"/>
                  </a:lnTo>
                  <a:lnTo>
                    <a:pt x="20202" y="36952"/>
                  </a:lnTo>
                  <a:lnTo>
                    <a:pt x="20398" y="37148"/>
                  </a:lnTo>
                  <a:lnTo>
                    <a:pt x="20634" y="37345"/>
                  </a:lnTo>
                  <a:lnTo>
                    <a:pt x="20928" y="37541"/>
                  </a:lnTo>
                  <a:lnTo>
                    <a:pt x="21222" y="37698"/>
                  </a:lnTo>
                  <a:lnTo>
                    <a:pt x="21516" y="37815"/>
                  </a:lnTo>
                  <a:lnTo>
                    <a:pt x="21830" y="37913"/>
                  </a:lnTo>
                  <a:lnTo>
                    <a:pt x="22124" y="37972"/>
                  </a:lnTo>
                  <a:lnTo>
                    <a:pt x="22418" y="38011"/>
                  </a:lnTo>
                  <a:lnTo>
                    <a:pt x="22673" y="38051"/>
                  </a:lnTo>
                  <a:lnTo>
                    <a:pt x="23007" y="38051"/>
                  </a:lnTo>
                  <a:lnTo>
                    <a:pt x="23399" y="38031"/>
                  </a:lnTo>
                  <a:lnTo>
                    <a:pt x="23811" y="37972"/>
                  </a:lnTo>
                  <a:lnTo>
                    <a:pt x="24223" y="37894"/>
                  </a:lnTo>
                  <a:lnTo>
                    <a:pt x="24654" y="37796"/>
                  </a:lnTo>
                  <a:lnTo>
                    <a:pt x="25027" y="37658"/>
                  </a:lnTo>
                  <a:lnTo>
                    <a:pt x="25400" y="37501"/>
                  </a:lnTo>
                  <a:lnTo>
                    <a:pt x="25753" y="37345"/>
                  </a:lnTo>
                  <a:lnTo>
                    <a:pt x="26086" y="37148"/>
                  </a:lnTo>
                  <a:lnTo>
                    <a:pt x="26321" y="36972"/>
                  </a:lnTo>
                  <a:lnTo>
                    <a:pt x="26537" y="36795"/>
                  </a:lnTo>
                  <a:lnTo>
                    <a:pt x="26753" y="36599"/>
                  </a:lnTo>
                  <a:lnTo>
                    <a:pt x="26949" y="36403"/>
                  </a:lnTo>
                  <a:lnTo>
                    <a:pt x="27106" y="37247"/>
                  </a:lnTo>
                  <a:lnTo>
                    <a:pt x="27224" y="38070"/>
                  </a:lnTo>
                  <a:lnTo>
                    <a:pt x="27302" y="38855"/>
                  </a:lnTo>
                  <a:lnTo>
                    <a:pt x="27381" y="39600"/>
                  </a:lnTo>
                  <a:lnTo>
                    <a:pt x="27381" y="39522"/>
                  </a:lnTo>
                  <a:lnTo>
                    <a:pt x="27518" y="41816"/>
                  </a:lnTo>
                  <a:lnTo>
                    <a:pt x="27616" y="43287"/>
                  </a:lnTo>
                  <a:lnTo>
                    <a:pt x="27675" y="44072"/>
                  </a:lnTo>
                  <a:lnTo>
                    <a:pt x="27773" y="44974"/>
                  </a:lnTo>
                  <a:lnTo>
                    <a:pt x="27891" y="45759"/>
                  </a:lnTo>
                  <a:lnTo>
                    <a:pt x="28047" y="46543"/>
                  </a:lnTo>
                  <a:lnTo>
                    <a:pt x="28165" y="47034"/>
                  </a:lnTo>
                  <a:lnTo>
                    <a:pt x="28302" y="47544"/>
                  </a:lnTo>
                  <a:lnTo>
                    <a:pt x="28440" y="48034"/>
                  </a:lnTo>
                  <a:lnTo>
                    <a:pt x="28597" y="48544"/>
                  </a:lnTo>
                  <a:lnTo>
                    <a:pt x="28773" y="49034"/>
                  </a:lnTo>
                  <a:lnTo>
                    <a:pt x="28969" y="49544"/>
                  </a:lnTo>
                  <a:lnTo>
                    <a:pt x="29165" y="50034"/>
                  </a:lnTo>
                  <a:lnTo>
                    <a:pt x="29381" y="50525"/>
                  </a:lnTo>
                  <a:lnTo>
                    <a:pt x="29597" y="51015"/>
                  </a:lnTo>
                  <a:lnTo>
                    <a:pt x="29832" y="51486"/>
                  </a:lnTo>
                  <a:lnTo>
                    <a:pt x="30068" y="51957"/>
                  </a:lnTo>
                  <a:lnTo>
                    <a:pt x="30342" y="52427"/>
                  </a:lnTo>
                  <a:lnTo>
                    <a:pt x="30617" y="52878"/>
                  </a:lnTo>
                  <a:lnTo>
                    <a:pt x="30891" y="53330"/>
                  </a:lnTo>
                  <a:lnTo>
                    <a:pt x="31186" y="53781"/>
                  </a:lnTo>
                  <a:lnTo>
                    <a:pt x="31499" y="54232"/>
                  </a:lnTo>
                  <a:lnTo>
                    <a:pt x="32009" y="54899"/>
                  </a:lnTo>
                  <a:lnTo>
                    <a:pt x="32539" y="55526"/>
                  </a:lnTo>
                  <a:lnTo>
                    <a:pt x="33108" y="56134"/>
                  </a:lnTo>
                  <a:lnTo>
                    <a:pt x="33696" y="56703"/>
                  </a:lnTo>
                  <a:lnTo>
                    <a:pt x="34304" y="57233"/>
                  </a:lnTo>
                  <a:lnTo>
                    <a:pt x="34932" y="57723"/>
                  </a:lnTo>
                  <a:lnTo>
                    <a:pt x="35579" y="58174"/>
                  </a:lnTo>
                  <a:lnTo>
                    <a:pt x="36226" y="58586"/>
                  </a:lnTo>
                  <a:lnTo>
                    <a:pt x="36579" y="58782"/>
                  </a:lnTo>
                  <a:lnTo>
                    <a:pt x="36952" y="58959"/>
                  </a:lnTo>
                  <a:lnTo>
                    <a:pt x="37325" y="59135"/>
                  </a:lnTo>
                  <a:lnTo>
                    <a:pt x="37697" y="59312"/>
                  </a:lnTo>
                  <a:lnTo>
                    <a:pt x="38070" y="59449"/>
                  </a:lnTo>
                  <a:lnTo>
                    <a:pt x="38462" y="59586"/>
                  </a:lnTo>
                  <a:lnTo>
                    <a:pt x="38854" y="59724"/>
                  </a:lnTo>
                  <a:lnTo>
                    <a:pt x="39247" y="59822"/>
                  </a:lnTo>
                  <a:lnTo>
                    <a:pt x="39639" y="59920"/>
                  </a:lnTo>
                  <a:lnTo>
                    <a:pt x="40031" y="59998"/>
                  </a:lnTo>
                  <a:lnTo>
                    <a:pt x="40424" y="60077"/>
                  </a:lnTo>
                  <a:lnTo>
                    <a:pt x="40855" y="60135"/>
                  </a:lnTo>
                  <a:lnTo>
                    <a:pt x="41541" y="60194"/>
                  </a:lnTo>
                  <a:lnTo>
                    <a:pt x="42228" y="60233"/>
                  </a:lnTo>
                  <a:lnTo>
                    <a:pt x="42777" y="60214"/>
                  </a:lnTo>
                  <a:lnTo>
                    <a:pt x="42875" y="60194"/>
                  </a:lnTo>
                  <a:lnTo>
                    <a:pt x="42934" y="60175"/>
                  </a:lnTo>
                  <a:lnTo>
                    <a:pt x="42973" y="60135"/>
                  </a:lnTo>
                  <a:lnTo>
                    <a:pt x="43032" y="60037"/>
                  </a:lnTo>
                  <a:lnTo>
                    <a:pt x="43071" y="59939"/>
                  </a:lnTo>
                  <a:lnTo>
                    <a:pt x="43052" y="59841"/>
                  </a:lnTo>
                  <a:lnTo>
                    <a:pt x="42993" y="59743"/>
                  </a:lnTo>
                  <a:lnTo>
                    <a:pt x="42914" y="59684"/>
                  </a:lnTo>
                  <a:lnTo>
                    <a:pt x="42856" y="59665"/>
                  </a:lnTo>
                  <a:lnTo>
                    <a:pt x="42816" y="59645"/>
                  </a:lnTo>
                  <a:lnTo>
                    <a:pt x="42248" y="59665"/>
                  </a:lnTo>
                  <a:lnTo>
                    <a:pt x="41777" y="59665"/>
                  </a:lnTo>
                  <a:lnTo>
                    <a:pt x="41286" y="59625"/>
                  </a:lnTo>
                  <a:lnTo>
                    <a:pt x="40796" y="59567"/>
                  </a:lnTo>
                  <a:lnTo>
                    <a:pt x="40267" y="59488"/>
                  </a:lnTo>
                  <a:lnTo>
                    <a:pt x="40306" y="59508"/>
                  </a:lnTo>
                  <a:lnTo>
                    <a:pt x="40306" y="59508"/>
                  </a:lnTo>
                  <a:lnTo>
                    <a:pt x="39580" y="59351"/>
                  </a:lnTo>
                  <a:lnTo>
                    <a:pt x="38874" y="59135"/>
                  </a:lnTo>
                  <a:lnTo>
                    <a:pt x="38168" y="58900"/>
                  </a:lnTo>
                  <a:lnTo>
                    <a:pt x="37482" y="58606"/>
                  </a:lnTo>
                  <a:lnTo>
                    <a:pt x="37109" y="58429"/>
                  </a:lnTo>
                  <a:lnTo>
                    <a:pt x="36756" y="58233"/>
                  </a:lnTo>
                  <a:lnTo>
                    <a:pt x="36383" y="58037"/>
                  </a:lnTo>
                  <a:lnTo>
                    <a:pt x="36030" y="57821"/>
                  </a:lnTo>
                  <a:lnTo>
                    <a:pt x="35697" y="57586"/>
                  </a:lnTo>
                  <a:lnTo>
                    <a:pt x="35344" y="57350"/>
                  </a:lnTo>
                  <a:lnTo>
                    <a:pt x="35010" y="57095"/>
                  </a:lnTo>
                  <a:lnTo>
                    <a:pt x="34677" y="56821"/>
                  </a:lnTo>
                  <a:lnTo>
                    <a:pt x="34285" y="56487"/>
                  </a:lnTo>
                  <a:lnTo>
                    <a:pt x="33912" y="56154"/>
                  </a:lnTo>
                  <a:lnTo>
                    <a:pt x="33539" y="55781"/>
                  </a:lnTo>
                  <a:lnTo>
                    <a:pt x="33167" y="55389"/>
                  </a:lnTo>
                  <a:lnTo>
                    <a:pt x="32814" y="54997"/>
                  </a:lnTo>
                  <a:lnTo>
                    <a:pt x="32480" y="54585"/>
                  </a:lnTo>
                  <a:lnTo>
                    <a:pt x="32147" y="54153"/>
                  </a:lnTo>
                  <a:lnTo>
                    <a:pt x="31813" y="53722"/>
                  </a:lnTo>
                  <a:lnTo>
                    <a:pt x="31813" y="53741"/>
                  </a:lnTo>
                  <a:lnTo>
                    <a:pt x="31460" y="53192"/>
                  </a:lnTo>
                  <a:lnTo>
                    <a:pt x="31088" y="52623"/>
                  </a:lnTo>
                  <a:lnTo>
                    <a:pt x="30754" y="52055"/>
                  </a:lnTo>
                  <a:lnTo>
                    <a:pt x="30440" y="51447"/>
                  </a:lnTo>
                  <a:lnTo>
                    <a:pt x="30126" y="50839"/>
                  </a:lnTo>
                  <a:lnTo>
                    <a:pt x="29852" y="50211"/>
                  </a:lnTo>
                  <a:lnTo>
                    <a:pt x="29577" y="49583"/>
                  </a:lnTo>
                  <a:lnTo>
                    <a:pt x="29322" y="48917"/>
                  </a:lnTo>
                  <a:lnTo>
                    <a:pt x="29322" y="48956"/>
                  </a:lnTo>
                  <a:lnTo>
                    <a:pt x="29087" y="48269"/>
                  </a:lnTo>
                  <a:lnTo>
                    <a:pt x="28891" y="47563"/>
                  </a:lnTo>
                  <a:lnTo>
                    <a:pt x="28695" y="46877"/>
                  </a:lnTo>
                  <a:lnTo>
                    <a:pt x="28538" y="46171"/>
                  </a:lnTo>
                  <a:lnTo>
                    <a:pt x="28420" y="45602"/>
                  </a:lnTo>
                  <a:lnTo>
                    <a:pt x="28342" y="45033"/>
                  </a:lnTo>
                  <a:lnTo>
                    <a:pt x="28263" y="44484"/>
                  </a:lnTo>
                  <a:lnTo>
                    <a:pt x="28224" y="43935"/>
                  </a:lnTo>
                  <a:lnTo>
                    <a:pt x="28204" y="43994"/>
                  </a:lnTo>
                  <a:lnTo>
                    <a:pt x="28067" y="41718"/>
                  </a:lnTo>
                  <a:lnTo>
                    <a:pt x="27989" y="40424"/>
                  </a:lnTo>
                  <a:lnTo>
                    <a:pt x="27891" y="39110"/>
                  </a:lnTo>
                  <a:lnTo>
                    <a:pt x="27832" y="38463"/>
                  </a:lnTo>
                  <a:lnTo>
                    <a:pt x="27734" y="37815"/>
                  </a:lnTo>
                  <a:lnTo>
                    <a:pt x="27655" y="37148"/>
                  </a:lnTo>
                  <a:lnTo>
                    <a:pt x="27538" y="36501"/>
                  </a:lnTo>
                  <a:lnTo>
                    <a:pt x="27400" y="35834"/>
                  </a:lnTo>
                  <a:lnTo>
                    <a:pt x="27518" y="35638"/>
                  </a:lnTo>
                  <a:lnTo>
                    <a:pt x="27636" y="35442"/>
                  </a:lnTo>
                  <a:lnTo>
                    <a:pt x="27851" y="34971"/>
                  </a:lnTo>
                  <a:lnTo>
                    <a:pt x="27969" y="34658"/>
                  </a:lnTo>
                  <a:lnTo>
                    <a:pt x="28087" y="34324"/>
                  </a:lnTo>
                  <a:lnTo>
                    <a:pt x="28165" y="33971"/>
                  </a:lnTo>
                  <a:lnTo>
                    <a:pt x="28244" y="33598"/>
                  </a:lnTo>
                  <a:lnTo>
                    <a:pt x="28302" y="33226"/>
                  </a:lnTo>
                  <a:lnTo>
                    <a:pt x="28342" y="32853"/>
                  </a:lnTo>
                  <a:lnTo>
                    <a:pt x="28361" y="32480"/>
                  </a:lnTo>
                  <a:lnTo>
                    <a:pt x="28361" y="32088"/>
                  </a:lnTo>
                  <a:lnTo>
                    <a:pt x="28361" y="31716"/>
                  </a:lnTo>
                  <a:lnTo>
                    <a:pt x="28342" y="31323"/>
                  </a:lnTo>
                  <a:lnTo>
                    <a:pt x="28302" y="30951"/>
                  </a:lnTo>
                  <a:lnTo>
                    <a:pt x="28263" y="30558"/>
                  </a:lnTo>
                  <a:lnTo>
                    <a:pt x="28204" y="30146"/>
                  </a:lnTo>
                  <a:lnTo>
                    <a:pt x="28126" y="29735"/>
                  </a:lnTo>
                  <a:lnTo>
                    <a:pt x="27949" y="28891"/>
                  </a:lnTo>
                  <a:lnTo>
                    <a:pt x="27753" y="28146"/>
                  </a:lnTo>
                  <a:lnTo>
                    <a:pt x="27498" y="27381"/>
                  </a:lnTo>
                  <a:lnTo>
                    <a:pt x="27224" y="26616"/>
                  </a:lnTo>
                  <a:lnTo>
                    <a:pt x="26910" y="25871"/>
                  </a:lnTo>
                  <a:lnTo>
                    <a:pt x="26596" y="25204"/>
                  </a:lnTo>
                  <a:lnTo>
                    <a:pt x="26263" y="24596"/>
                  </a:lnTo>
                  <a:lnTo>
                    <a:pt x="25929" y="24007"/>
                  </a:lnTo>
                  <a:lnTo>
                    <a:pt x="25557" y="23458"/>
                  </a:lnTo>
                  <a:lnTo>
                    <a:pt x="25341" y="23184"/>
                  </a:lnTo>
                  <a:lnTo>
                    <a:pt x="25125" y="22889"/>
                  </a:lnTo>
                  <a:lnTo>
                    <a:pt x="24870" y="22615"/>
                  </a:lnTo>
                  <a:lnTo>
                    <a:pt x="24615" y="22321"/>
                  </a:lnTo>
                  <a:lnTo>
                    <a:pt x="24027" y="21732"/>
                  </a:lnTo>
                  <a:lnTo>
                    <a:pt x="23360" y="21124"/>
                  </a:lnTo>
                  <a:lnTo>
                    <a:pt x="22654" y="20536"/>
                  </a:lnTo>
                  <a:lnTo>
                    <a:pt x="21928" y="19967"/>
                  </a:lnTo>
                  <a:lnTo>
                    <a:pt x="21222" y="19438"/>
                  </a:lnTo>
                  <a:lnTo>
                    <a:pt x="20555" y="18967"/>
                  </a:lnTo>
                  <a:lnTo>
                    <a:pt x="19673" y="18359"/>
                  </a:lnTo>
                  <a:lnTo>
                    <a:pt x="18790" y="17751"/>
                  </a:lnTo>
                  <a:lnTo>
                    <a:pt x="18712" y="17692"/>
                  </a:lnTo>
                  <a:lnTo>
                    <a:pt x="17672" y="16986"/>
                  </a:lnTo>
                  <a:lnTo>
                    <a:pt x="16652" y="16260"/>
                  </a:lnTo>
                  <a:lnTo>
                    <a:pt x="16986" y="16064"/>
                  </a:lnTo>
                  <a:lnTo>
                    <a:pt x="17339" y="15868"/>
                  </a:lnTo>
                  <a:lnTo>
                    <a:pt x="17672" y="15672"/>
                  </a:lnTo>
                  <a:lnTo>
                    <a:pt x="18005" y="15456"/>
                  </a:lnTo>
                  <a:lnTo>
                    <a:pt x="18319" y="15221"/>
                  </a:lnTo>
                  <a:lnTo>
                    <a:pt x="18633" y="14985"/>
                  </a:lnTo>
                  <a:lnTo>
                    <a:pt x="18947" y="14730"/>
                  </a:lnTo>
                  <a:lnTo>
                    <a:pt x="19241" y="14475"/>
                  </a:lnTo>
                  <a:lnTo>
                    <a:pt x="19751" y="14005"/>
                  </a:lnTo>
                  <a:lnTo>
                    <a:pt x="20222" y="13495"/>
                  </a:lnTo>
                  <a:lnTo>
                    <a:pt x="20653" y="12985"/>
                  </a:lnTo>
                  <a:lnTo>
                    <a:pt x="21045" y="12436"/>
                  </a:lnTo>
                  <a:lnTo>
                    <a:pt x="21399" y="11867"/>
                  </a:lnTo>
                  <a:lnTo>
                    <a:pt x="21693" y="11298"/>
                  </a:lnTo>
                  <a:lnTo>
                    <a:pt x="21967" y="10690"/>
                  </a:lnTo>
                  <a:lnTo>
                    <a:pt x="22183" y="10082"/>
                  </a:lnTo>
                  <a:lnTo>
                    <a:pt x="22281" y="9768"/>
                  </a:lnTo>
                  <a:lnTo>
                    <a:pt x="22360" y="9435"/>
                  </a:lnTo>
                  <a:lnTo>
                    <a:pt x="22438" y="9121"/>
                  </a:lnTo>
                  <a:lnTo>
                    <a:pt x="22497" y="8787"/>
                  </a:lnTo>
                  <a:lnTo>
                    <a:pt x="22536" y="8454"/>
                  </a:lnTo>
                  <a:lnTo>
                    <a:pt x="22575" y="8101"/>
                  </a:lnTo>
                  <a:lnTo>
                    <a:pt x="22595" y="7768"/>
                  </a:lnTo>
                  <a:lnTo>
                    <a:pt x="22595" y="7414"/>
                  </a:lnTo>
                  <a:lnTo>
                    <a:pt x="22575" y="7061"/>
                  </a:lnTo>
                  <a:lnTo>
                    <a:pt x="22556" y="6708"/>
                  </a:lnTo>
                  <a:lnTo>
                    <a:pt x="22516" y="6336"/>
                  </a:lnTo>
                  <a:lnTo>
                    <a:pt x="22458" y="5963"/>
                  </a:lnTo>
                  <a:lnTo>
                    <a:pt x="22399" y="5610"/>
                  </a:lnTo>
                  <a:lnTo>
                    <a:pt x="22301" y="5237"/>
                  </a:lnTo>
                  <a:lnTo>
                    <a:pt x="22203" y="4865"/>
                  </a:lnTo>
                  <a:lnTo>
                    <a:pt x="22085" y="4512"/>
                  </a:lnTo>
                  <a:lnTo>
                    <a:pt x="21948" y="4061"/>
                  </a:lnTo>
                  <a:lnTo>
                    <a:pt x="21771" y="3649"/>
                  </a:lnTo>
                  <a:lnTo>
                    <a:pt x="21595" y="3276"/>
                  </a:lnTo>
                  <a:lnTo>
                    <a:pt x="21418" y="2903"/>
                  </a:lnTo>
                  <a:lnTo>
                    <a:pt x="21183" y="2531"/>
                  </a:lnTo>
                  <a:lnTo>
                    <a:pt x="20947" y="2158"/>
                  </a:lnTo>
                  <a:lnTo>
                    <a:pt x="20673" y="1825"/>
                  </a:lnTo>
                  <a:lnTo>
                    <a:pt x="20359" y="1491"/>
                  </a:lnTo>
                  <a:lnTo>
                    <a:pt x="20084" y="1236"/>
                  </a:lnTo>
                  <a:lnTo>
                    <a:pt x="19771" y="981"/>
                  </a:lnTo>
                  <a:lnTo>
                    <a:pt x="19437" y="766"/>
                  </a:lnTo>
                  <a:lnTo>
                    <a:pt x="19084" y="569"/>
                  </a:lnTo>
                  <a:lnTo>
                    <a:pt x="18751" y="412"/>
                  </a:lnTo>
                  <a:lnTo>
                    <a:pt x="18398" y="275"/>
                  </a:lnTo>
                  <a:lnTo>
                    <a:pt x="18025" y="177"/>
                  </a:lnTo>
                  <a:lnTo>
                    <a:pt x="17652" y="99"/>
                  </a:lnTo>
                  <a:lnTo>
                    <a:pt x="17162" y="40"/>
                  </a:lnTo>
                  <a:lnTo>
                    <a:pt x="166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0"/>
            <p:cNvSpPr/>
            <p:nvPr/>
          </p:nvSpPr>
          <p:spPr>
            <a:xfrm>
              <a:off x="4840425" y="3440500"/>
              <a:ext cx="294725" cy="383475"/>
            </a:xfrm>
            <a:custGeom>
              <a:avLst/>
              <a:gdLst/>
              <a:ahLst/>
              <a:cxnLst/>
              <a:rect l="l" t="t" r="r" b="b"/>
              <a:pathLst>
                <a:path w="11789" h="15339" fill="none" extrusionOk="0">
                  <a:moveTo>
                    <a:pt x="4433" y="353"/>
                  </a:moveTo>
                  <a:lnTo>
                    <a:pt x="4453" y="353"/>
                  </a:lnTo>
                  <a:lnTo>
                    <a:pt x="4453" y="353"/>
                  </a:lnTo>
                  <a:lnTo>
                    <a:pt x="4825" y="236"/>
                  </a:lnTo>
                  <a:lnTo>
                    <a:pt x="5198" y="138"/>
                  </a:lnTo>
                  <a:lnTo>
                    <a:pt x="5590" y="59"/>
                  </a:lnTo>
                  <a:lnTo>
                    <a:pt x="5963" y="20"/>
                  </a:lnTo>
                  <a:lnTo>
                    <a:pt x="5963" y="20"/>
                  </a:lnTo>
                  <a:lnTo>
                    <a:pt x="6414" y="0"/>
                  </a:lnTo>
                  <a:lnTo>
                    <a:pt x="6414" y="0"/>
                  </a:lnTo>
                  <a:lnTo>
                    <a:pt x="6885" y="20"/>
                  </a:lnTo>
                  <a:lnTo>
                    <a:pt x="7356" y="79"/>
                  </a:lnTo>
                  <a:lnTo>
                    <a:pt x="7356" y="79"/>
                  </a:lnTo>
                  <a:lnTo>
                    <a:pt x="7630" y="138"/>
                  </a:lnTo>
                  <a:lnTo>
                    <a:pt x="7905" y="216"/>
                  </a:lnTo>
                  <a:lnTo>
                    <a:pt x="8179" y="314"/>
                  </a:lnTo>
                  <a:lnTo>
                    <a:pt x="8434" y="412"/>
                  </a:lnTo>
                  <a:lnTo>
                    <a:pt x="8434" y="412"/>
                  </a:lnTo>
                  <a:lnTo>
                    <a:pt x="8689" y="550"/>
                  </a:lnTo>
                  <a:lnTo>
                    <a:pt x="8944" y="706"/>
                  </a:lnTo>
                  <a:lnTo>
                    <a:pt x="9199" y="863"/>
                  </a:lnTo>
                  <a:lnTo>
                    <a:pt x="9415" y="1040"/>
                  </a:lnTo>
                  <a:lnTo>
                    <a:pt x="9415" y="1040"/>
                  </a:lnTo>
                  <a:lnTo>
                    <a:pt x="9670" y="1256"/>
                  </a:lnTo>
                  <a:lnTo>
                    <a:pt x="9886" y="1491"/>
                  </a:lnTo>
                  <a:lnTo>
                    <a:pt x="10101" y="1726"/>
                  </a:lnTo>
                  <a:lnTo>
                    <a:pt x="10317" y="2001"/>
                  </a:lnTo>
                  <a:lnTo>
                    <a:pt x="10317" y="2001"/>
                  </a:lnTo>
                  <a:lnTo>
                    <a:pt x="10592" y="2413"/>
                  </a:lnTo>
                  <a:lnTo>
                    <a:pt x="10827" y="2864"/>
                  </a:lnTo>
                  <a:lnTo>
                    <a:pt x="10827" y="2864"/>
                  </a:lnTo>
                  <a:lnTo>
                    <a:pt x="11023" y="3295"/>
                  </a:lnTo>
                  <a:lnTo>
                    <a:pt x="11219" y="3805"/>
                  </a:lnTo>
                  <a:lnTo>
                    <a:pt x="11219" y="3805"/>
                  </a:lnTo>
                  <a:lnTo>
                    <a:pt x="11416" y="4433"/>
                  </a:lnTo>
                  <a:lnTo>
                    <a:pt x="11592" y="5041"/>
                  </a:lnTo>
                  <a:lnTo>
                    <a:pt x="11690" y="5649"/>
                  </a:lnTo>
                  <a:lnTo>
                    <a:pt x="11769" y="6257"/>
                  </a:lnTo>
                  <a:lnTo>
                    <a:pt x="11769" y="6257"/>
                  </a:lnTo>
                  <a:lnTo>
                    <a:pt x="11788" y="6767"/>
                  </a:lnTo>
                  <a:lnTo>
                    <a:pt x="11788" y="7277"/>
                  </a:lnTo>
                  <a:lnTo>
                    <a:pt x="11749" y="7787"/>
                  </a:lnTo>
                  <a:lnTo>
                    <a:pt x="11670" y="8297"/>
                  </a:lnTo>
                  <a:lnTo>
                    <a:pt x="11670" y="8297"/>
                  </a:lnTo>
                  <a:lnTo>
                    <a:pt x="11572" y="8807"/>
                  </a:lnTo>
                  <a:lnTo>
                    <a:pt x="11416" y="9317"/>
                  </a:lnTo>
                  <a:lnTo>
                    <a:pt x="11239" y="9827"/>
                  </a:lnTo>
                  <a:lnTo>
                    <a:pt x="11043" y="10337"/>
                  </a:lnTo>
                  <a:lnTo>
                    <a:pt x="11082" y="10278"/>
                  </a:lnTo>
                  <a:lnTo>
                    <a:pt x="11082" y="10278"/>
                  </a:lnTo>
                  <a:lnTo>
                    <a:pt x="10807" y="10807"/>
                  </a:lnTo>
                  <a:lnTo>
                    <a:pt x="10494" y="11317"/>
                  </a:lnTo>
                  <a:lnTo>
                    <a:pt x="10160" y="11808"/>
                  </a:lnTo>
                  <a:lnTo>
                    <a:pt x="9788" y="12298"/>
                  </a:lnTo>
                  <a:lnTo>
                    <a:pt x="9788" y="12298"/>
                  </a:lnTo>
                  <a:lnTo>
                    <a:pt x="9552" y="12573"/>
                  </a:lnTo>
                  <a:lnTo>
                    <a:pt x="9297" y="12847"/>
                  </a:lnTo>
                  <a:lnTo>
                    <a:pt x="9042" y="13102"/>
                  </a:lnTo>
                  <a:lnTo>
                    <a:pt x="8768" y="13357"/>
                  </a:lnTo>
                  <a:lnTo>
                    <a:pt x="8493" y="13612"/>
                  </a:lnTo>
                  <a:lnTo>
                    <a:pt x="8219" y="13847"/>
                  </a:lnTo>
                  <a:lnTo>
                    <a:pt x="7611" y="14318"/>
                  </a:lnTo>
                  <a:lnTo>
                    <a:pt x="7611" y="14318"/>
                  </a:lnTo>
                  <a:lnTo>
                    <a:pt x="7199" y="14593"/>
                  </a:lnTo>
                  <a:lnTo>
                    <a:pt x="6767" y="14848"/>
                  </a:lnTo>
                  <a:lnTo>
                    <a:pt x="6336" y="15103"/>
                  </a:lnTo>
                  <a:lnTo>
                    <a:pt x="5904" y="15338"/>
                  </a:lnTo>
                  <a:lnTo>
                    <a:pt x="5904" y="15338"/>
                  </a:lnTo>
                  <a:lnTo>
                    <a:pt x="5120" y="14730"/>
                  </a:lnTo>
                  <a:lnTo>
                    <a:pt x="4414" y="14181"/>
                  </a:lnTo>
                  <a:lnTo>
                    <a:pt x="4414" y="14181"/>
                  </a:lnTo>
                  <a:lnTo>
                    <a:pt x="3962" y="13789"/>
                  </a:lnTo>
                  <a:lnTo>
                    <a:pt x="3531" y="13416"/>
                  </a:lnTo>
                  <a:lnTo>
                    <a:pt x="3139" y="13043"/>
                  </a:lnTo>
                  <a:lnTo>
                    <a:pt x="2786" y="12671"/>
                  </a:lnTo>
                  <a:lnTo>
                    <a:pt x="2433" y="12318"/>
                  </a:lnTo>
                  <a:lnTo>
                    <a:pt x="2119" y="11945"/>
                  </a:lnTo>
                  <a:lnTo>
                    <a:pt x="1825" y="11572"/>
                  </a:lnTo>
                  <a:lnTo>
                    <a:pt x="1530" y="11200"/>
                  </a:lnTo>
                  <a:lnTo>
                    <a:pt x="1530" y="11200"/>
                  </a:lnTo>
                  <a:lnTo>
                    <a:pt x="1217" y="10709"/>
                  </a:lnTo>
                  <a:lnTo>
                    <a:pt x="922" y="10199"/>
                  </a:lnTo>
                  <a:lnTo>
                    <a:pt x="667" y="9670"/>
                  </a:lnTo>
                  <a:lnTo>
                    <a:pt x="452" y="9160"/>
                  </a:lnTo>
                  <a:lnTo>
                    <a:pt x="452" y="9160"/>
                  </a:lnTo>
                  <a:lnTo>
                    <a:pt x="295" y="8689"/>
                  </a:lnTo>
                  <a:lnTo>
                    <a:pt x="177" y="8199"/>
                  </a:lnTo>
                  <a:lnTo>
                    <a:pt x="79" y="7708"/>
                  </a:lnTo>
                  <a:lnTo>
                    <a:pt x="20" y="7218"/>
                  </a:lnTo>
                  <a:lnTo>
                    <a:pt x="20" y="7218"/>
                  </a:lnTo>
                  <a:lnTo>
                    <a:pt x="1" y="6747"/>
                  </a:lnTo>
                  <a:lnTo>
                    <a:pt x="1" y="6296"/>
                  </a:lnTo>
                  <a:lnTo>
                    <a:pt x="20" y="5865"/>
                  </a:lnTo>
                  <a:lnTo>
                    <a:pt x="79" y="5433"/>
                  </a:lnTo>
                  <a:lnTo>
                    <a:pt x="79" y="5394"/>
                  </a:lnTo>
                  <a:lnTo>
                    <a:pt x="79" y="5394"/>
                  </a:lnTo>
                  <a:lnTo>
                    <a:pt x="177" y="5021"/>
                  </a:lnTo>
                  <a:lnTo>
                    <a:pt x="275" y="4649"/>
                  </a:lnTo>
                  <a:lnTo>
                    <a:pt x="393" y="4296"/>
                  </a:lnTo>
                  <a:lnTo>
                    <a:pt x="550" y="3943"/>
                  </a:lnTo>
                  <a:lnTo>
                    <a:pt x="550" y="3943"/>
                  </a:lnTo>
                  <a:lnTo>
                    <a:pt x="726" y="3550"/>
                  </a:lnTo>
                  <a:lnTo>
                    <a:pt x="942" y="3178"/>
                  </a:lnTo>
                  <a:lnTo>
                    <a:pt x="1177" y="2825"/>
                  </a:lnTo>
                  <a:lnTo>
                    <a:pt x="1452" y="2472"/>
                  </a:lnTo>
                  <a:lnTo>
                    <a:pt x="1452" y="2472"/>
                  </a:lnTo>
                  <a:lnTo>
                    <a:pt x="1746" y="2138"/>
                  </a:lnTo>
                  <a:lnTo>
                    <a:pt x="2080" y="1805"/>
                  </a:lnTo>
                  <a:lnTo>
                    <a:pt x="2433" y="1511"/>
                  </a:lnTo>
                  <a:lnTo>
                    <a:pt x="2805" y="1216"/>
                  </a:lnTo>
                  <a:lnTo>
                    <a:pt x="2805" y="1216"/>
                  </a:lnTo>
                  <a:lnTo>
                    <a:pt x="3198" y="961"/>
                  </a:lnTo>
                  <a:lnTo>
                    <a:pt x="3590" y="726"/>
                  </a:lnTo>
                  <a:lnTo>
                    <a:pt x="4002" y="530"/>
                  </a:lnTo>
                  <a:lnTo>
                    <a:pt x="4433" y="353"/>
                  </a:lnTo>
                  <a:lnTo>
                    <a:pt x="4433" y="3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5077250" y="4195625"/>
              <a:ext cx="177050" cy="168200"/>
            </a:xfrm>
            <a:custGeom>
              <a:avLst/>
              <a:gdLst/>
              <a:ahLst/>
              <a:cxnLst/>
              <a:rect l="l" t="t" r="r" b="b"/>
              <a:pathLst>
                <a:path w="7082" h="6728" fill="none" extrusionOk="0">
                  <a:moveTo>
                    <a:pt x="3237" y="6727"/>
                  </a:moveTo>
                  <a:lnTo>
                    <a:pt x="3237" y="6727"/>
                  </a:lnTo>
                  <a:lnTo>
                    <a:pt x="2864" y="6708"/>
                  </a:lnTo>
                  <a:lnTo>
                    <a:pt x="2511" y="6669"/>
                  </a:lnTo>
                  <a:lnTo>
                    <a:pt x="2511" y="6669"/>
                  </a:lnTo>
                  <a:lnTo>
                    <a:pt x="2139" y="6571"/>
                  </a:lnTo>
                  <a:lnTo>
                    <a:pt x="1786" y="6433"/>
                  </a:lnTo>
                  <a:lnTo>
                    <a:pt x="1786" y="6433"/>
                  </a:lnTo>
                  <a:lnTo>
                    <a:pt x="1472" y="6276"/>
                  </a:lnTo>
                  <a:lnTo>
                    <a:pt x="1178" y="6061"/>
                  </a:lnTo>
                  <a:lnTo>
                    <a:pt x="1178" y="6061"/>
                  </a:lnTo>
                  <a:lnTo>
                    <a:pt x="1040" y="5943"/>
                  </a:lnTo>
                  <a:lnTo>
                    <a:pt x="883" y="5786"/>
                  </a:lnTo>
                  <a:lnTo>
                    <a:pt x="766" y="5649"/>
                  </a:lnTo>
                  <a:lnTo>
                    <a:pt x="628" y="5472"/>
                  </a:lnTo>
                  <a:lnTo>
                    <a:pt x="628" y="5472"/>
                  </a:lnTo>
                  <a:lnTo>
                    <a:pt x="530" y="5296"/>
                  </a:lnTo>
                  <a:lnTo>
                    <a:pt x="413" y="5119"/>
                  </a:lnTo>
                  <a:lnTo>
                    <a:pt x="334" y="4923"/>
                  </a:lnTo>
                  <a:lnTo>
                    <a:pt x="236" y="4727"/>
                  </a:lnTo>
                  <a:lnTo>
                    <a:pt x="236" y="4727"/>
                  </a:lnTo>
                  <a:lnTo>
                    <a:pt x="158" y="4472"/>
                  </a:lnTo>
                  <a:lnTo>
                    <a:pt x="99" y="4217"/>
                  </a:lnTo>
                  <a:lnTo>
                    <a:pt x="40" y="3962"/>
                  </a:lnTo>
                  <a:lnTo>
                    <a:pt x="20" y="3687"/>
                  </a:lnTo>
                  <a:lnTo>
                    <a:pt x="20" y="3687"/>
                  </a:lnTo>
                  <a:lnTo>
                    <a:pt x="1" y="3393"/>
                  </a:lnTo>
                  <a:lnTo>
                    <a:pt x="1" y="3099"/>
                  </a:lnTo>
                  <a:lnTo>
                    <a:pt x="20" y="2824"/>
                  </a:lnTo>
                  <a:lnTo>
                    <a:pt x="60" y="2530"/>
                  </a:lnTo>
                  <a:lnTo>
                    <a:pt x="60" y="2530"/>
                  </a:lnTo>
                  <a:lnTo>
                    <a:pt x="118" y="2275"/>
                  </a:lnTo>
                  <a:lnTo>
                    <a:pt x="177" y="2001"/>
                  </a:lnTo>
                  <a:lnTo>
                    <a:pt x="275" y="1746"/>
                  </a:lnTo>
                  <a:lnTo>
                    <a:pt x="373" y="1510"/>
                  </a:lnTo>
                  <a:lnTo>
                    <a:pt x="373" y="1510"/>
                  </a:lnTo>
                  <a:lnTo>
                    <a:pt x="570" y="1157"/>
                  </a:lnTo>
                  <a:lnTo>
                    <a:pt x="785" y="863"/>
                  </a:lnTo>
                  <a:lnTo>
                    <a:pt x="785" y="863"/>
                  </a:lnTo>
                  <a:lnTo>
                    <a:pt x="1001" y="608"/>
                  </a:lnTo>
                  <a:lnTo>
                    <a:pt x="1256" y="392"/>
                  </a:lnTo>
                  <a:lnTo>
                    <a:pt x="1256" y="392"/>
                  </a:lnTo>
                  <a:lnTo>
                    <a:pt x="1491" y="255"/>
                  </a:lnTo>
                  <a:lnTo>
                    <a:pt x="1746" y="137"/>
                  </a:lnTo>
                  <a:lnTo>
                    <a:pt x="1746" y="137"/>
                  </a:lnTo>
                  <a:lnTo>
                    <a:pt x="2021" y="59"/>
                  </a:lnTo>
                  <a:lnTo>
                    <a:pt x="2296" y="20"/>
                  </a:lnTo>
                  <a:lnTo>
                    <a:pt x="2296" y="2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727" y="20"/>
                  </a:lnTo>
                  <a:lnTo>
                    <a:pt x="2962" y="59"/>
                  </a:lnTo>
                  <a:lnTo>
                    <a:pt x="2962" y="59"/>
                  </a:lnTo>
                  <a:lnTo>
                    <a:pt x="3178" y="98"/>
                  </a:lnTo>
                  <a:lnTo>
                    <a:pt x="3394" y="157"/>
                  </a:lnTo>
                  <a:lnTo>
                    <a:pt x="3590" y="235"/>
                  </a:lnTo>
                  <a:lnTo>
                    <a:pt x="3806" y="334"/>
                  </a:lnTo>
                  <a:lnTo>
                    <a:pt x="3806" y="334"/>
                  </a:lnTo>
                  <a:lnTo>
                    <a:pt x="4100" y="471"/>
                  </a:lnTo>
                  <a:lnTo>
                    <a:pt x="4375" y="628"/>
                  </a:lnTo>
                  <a:lnTo>
                    <a:pt x="4630" y="804"/>
                  </a:lnTo>
                  <a:lnTo>
                    <a:pt x="4865" y="981"/>
                  </a:lnTo>
                  <a:lnTo>
                    <a:pt x="4865" y="981"/>
                  </a:lnTo>
                  <a:lnTo>
                    <a:pt x="5120" y="1216"/>
                  </a:lnTo>
                  <a:lnTo>
                    <a:pt x="5375" y="1471"/>
                  </a:lnTo>
                  <a:lnTo>
                    <a:pt x="5591" y="1726"/>
                  </a:lnTo>
                  <a:lnTo>
                    <a:pt x="5806" y="2020"/>
                  </a:lnTo>
                  <a:lnTo>
                    <a:pt x="5806" y="2020"/>
                  </a:lnTo>
                  <a:lnTo>
                    <a:pt x="6061" y="2413"/>
                  </a:lnTo>
                  <a:lnTo>
                    <a:pt x="6297" y="2824"/>
                  </a:lnTo>
                  <a:lnTo>
                    <a:pt x="6512" y="3276"/>
                  </a:lnTo>
                  <a:lnTo>
                    <a:pt x="6728" y="3766"/>
                  </a:lnTo>
                  <a:lnTo>
                    <a:pt x="6728" y="3766"/>
                  </a:lnTo>
                  <a:lnTo>
                    <a:pt x="6905" y="4354"/>
                  </a:lnTo>
                  <a:lnTo>
                    <a:pt x="7081" y="4962"/>
                  </a:lnTo>
                  <a:lnTo>
                    <a:pt x="7022" y="5021"/>
                  </a:lnTo>
                  <a:lnTo>
                    <a:pt x="7003" y="5060"/>
                  </a:lnTo>
                  <a:lnTo>
                    <a:pt x="7003" y="5060"/>
                  </a:lnTo>
                  <a:lnTo>
                    <a:pt x="6826" y="5276"/>
                  </a:lnTo>
                  <a:lnTo>
                    <a:pt x="6630" y="5453"/>
                  </a:lnTo>
                  <a:lnTo>
                    <a:pt x="6434" y="5629"/>
                  </a:lnTo>
                  <a:lnTo>
                    <a:pt x="6218" y="5806"/>
                  </a:lnTo>
                  <a:lnTo>
                    <a:pt x="6218" y="5806"/>
                  </a:lnTo>
                  <a:lnTo>
                    <a:pt x="5963" y="5963"/>
                  </a:lnTo>
                  <a:lnTo>
                    <a:pt x="5708" y="6119"/>
                  </a:lnTo>
                  <a:lnTo>
                    <a:pt x="5414" y="6257"/>
                  </a:lnTo>
                  <a:lnTo>
                    <a:pt x="5120" y="6374"/>
                  </a:lnTo>
                  <a:lnTo>
                    <a:pt x="5120" y="6374"/>
                  </a:lnTo>
                  <a:lnTo>
                    <a:pt x="4747" y="6492"/>
                  </a:lnTo>
                  <a:lnTo>
                    <a:pt x="4375" y="6590"/>
                  </a:lnTo>
                  <a:lnTo>
                    <a:pt x="4002" y="6649"/>
                  </a:lnTo>
                  <a:lnTo>
                    <a:pt x="3610" y="6708"/>
                  </a:lnTo>
                  <a:lnTo>
                    <a:pt x="3610" y="6708"/>
                  </a:lnTo>
                  <a:lnTo>
                    <a:pt x="3237" y="67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0"/>
            <p:cNvSpPr/>
            <p:nvPr/>
          </p:nvSpPr>
          <p:spPr>
            <a:xfrm>
              <a:off x="4727150" y="3736175"/>
              <a:ext cx="119675" cy="242725"/>
            </a:xfrm>
            <a:custGeom>
              <a:avLst/>
              <a:gdLst/>
              <a:ahLst/>
              <a:cxnLst/>
              <a:rect l="l" t="t" r="r" b="b"/>
              <a:pathLst>
                <a:path w="4787" h="9709" extrusionOk="0">
                  <a:moveTo>
                    <a:pt x="1158" y="0"/>
                  </a:moveTo>
                  <a:lnTo>
                    <a:pt x="962" y="40"/>
                  </a:lnTo>
                  <a:lnTo>
                    <a:pt x="785" y="118"/>
                  </a:lnTo>
                  <a:lnTo>
                    <a:pt x="609" y="196"/>
                  </a:lnTo>
                  <a:lnTo>
                    <a:pt x="472" y="314"/>
                  </a:lnTo>
                  <a:lnTo>
                    <a:pt x="354" y="451"/>
                  </a:lnTo>
                  <a:lnTo>
                    <a:pt x="256" y="608"/>
                  </a:lnTo>
                  <a:lnTo>
                    <a:pt x="177" y="765"/>
                  </a:lnTo>
                  <a:lnTo>
                    <a:pt x="119" y="942"/>
                  </a:lnTo>
                  <a:lnTo>
                    <a:pt x="99" y="1138"/>
                  </a:lnTo>
                  <a:lnTo>
                    <a:pt x="79" y="1334"/>
                  </a:lnTo>
                  <a:lnTo>
                    <a:pt x="99" y="1550"/>
                  </a:lnTo>
                  <a:lnTo>
                    <a:pt x="138" y="1746"/>
                  </a:lnTo>
                  <a:lnTo>
                    <a:pt x="177" y="1962"/>
                  </a:lnTo>
                  <a:lnTo>
                    <a:pt x="256" y="2197"/>
                  </a:lnTo>
                  <a:lnTo>
                    <a:pt x="354" y="2413"/>
                  </a:lnTo>
                  <a:lnTo>
                    <a:pt x="472" y="2628"/>
                  </a:lnTo>
                  <a:lnTo>
                    <a:pt x="589" y="2825"/>
                  </a:lnTo>
                  <a:lnTo>
                    <a:pt x="727" y="3021"/>
                  </a:lnTo>
                  <a:lnTo>
                    <a:pt x="864" y="3197"/>
                  </a:lnTo>
                  <a:lnTo>
                    <a:pt x="1021" y="3393"/>
                  </a:lnTo>
                  <a:lnTo>
                    <a:pt x="1197" y="3550"/>
                  </a:lnTo>
                  <a:lnTo>
                    <a:pt x="1393" y="3727"/>
                  </a:lnTo>
                  <a:lnTo>
                    <a:pt x="1590" y="3903"/>
                  </a:lnTo>
                  <a:lnTo>
                    <a:pt x="1805" y="4060"/>
                  </a:lnTo>
                  <a:lnTo>
                    <a:pt x="2217" y="4335"/>
                  </a:lnTo>
                  <a:lnTo>
                    <a:pt x="2668" y="4570"/>
                  </a:lnTo>
                  <a:lnTo>
                    <a:pt x="3100" y="4786"/>
                  </a:lnTo>
                  <a:lnTo>
                    <a:pt x="3512" y="4982"/>
                  </a:lnTo>
                  <a:lnTo>
                    <a:pt x="4022" y="5198"/>
                  </a:lnTo>
                  <a:lnTo>
                    <a:pt x="3629" y="5374"/>
                  </a:lnTo>
                  <a:lnTo>
                    <a:pt x="3217" y="5551"/>
                  </a:lnTo>
                  <a:lnTo>
                    <a:pt x="2786" y="5767"/>
                  </a:lnTo>
                  <a:lnTo>
                    <a:pt x="2354" y="6002"/>
                  </a:lnTo>
                  <a:lnTo>
                    <a:pt x="2001" y="6198"/>
                  </a:lnTo>
                  <a:lnTo>
                    <a:pt x="1688" y="6394"/>
                  </a:lnTo>
                  <a:lnTo>
                    <a:pt x="1393" y="6590"/>
                  </a:lnTo>
                  <a:lnTo>
                    <a:pt x="1138" y="6787"/>
                  </a:lnTo>
                  <a:lnTo>
                    <a:pt x="844" y="7022"/>
                  </a:lnTo>
                  <a:lnTo>
                    <a:pt x="609" y="7238"/>
                  </a:lnTo>
                  <a:lnTo>
                    <a:pt x="413" y="7453"/>
                  </a:lnTo>
                  <a:lnTo>
                    <a:pt x="256" y="7689"/>
                  </a:lnTo>
                  <a:lnTo>
                    <a:pt x="177" y="7806"/>
                  </a:lnTo>
                  <a:lnTo>
                    <a:pt x="99" y="7944"/>
                  </a:lnTo>
                  <a:lnTo>
                    <a:pt x="60" y="8061"/>
                  </a:lnTo>
                  <a:lnTo>
                    <a:pt x="20" y="8199"/>
                  </a:lnTo>
                  <a:lnTo>
                    <a:pt x="1" y="8316"/>
                  </a:lnTo>
                  <a:lnTo>
                    <a:pt x="1" y="8434"/>
                  </a:lnTo>
                  <a:lnTo>
                    <a:pt x="1" y="8552"/>
                  </a:lnTo>
                  <a:lnTo>
                    <a:pt x="20" y="8669"/>
                  </a:lnTo>
                  <a:lnTo>
                    <a:pt x="60" y="8807"/>
                  </a:lnTo>
                  <a:lnTo>
                    <a:pt x="138" y="8944"/>
                  </a:lnTo>
                  <a:lnTo>
                    <a:pt x="197" y="9062"/>
                  </a:lnTo>
                  <a:lnTo>
                    <a:pt x="295" y="9179"/>
                  </a:lnTo>
                  <a:lnTo>
                    <a:pt x="413" y="9277"/>
                  </a:lnTo>
                  <a:lnTo>
                    <a:pt x="530" y="9395"/>
                  </a:lnTo>
                  <a:lnTo>
                    <a:pt x="687" y="9513"/>
                  </a:lnTo>
                  <a:lnTo>
                    <a:pt x="825" y="9572"/>
                  </a:lnTo>
                  <a:lnTo>
                    <a:pt x="942" y="9630"/>
                  </a:lnTo>
                  <a:lnTo>
                    <a:pt x="1080" y="9670"/>
                  </a:lnTo>
                  <a:lnTo>
                    <a:pt x="1217" y="9709"/>
                  </a:lnTo>
                  <a:lnTo>
                    <a:pt x="1511" y="9709"/>
                  </a:lnTo>
                  <a:lnTo>
                    <a:pt x="1648" y="9689"/>
                  </a:lnTo>
                  <a:lnTo>
                    <a:pt x="1786" y="9650"/>
                  </a:lnTo>
                  <a:lnTo>
                    <a:pt x="1943" y="9591"/>
                  </a:lnTo>
                  <a:lnTo>
                    <a:pt x="2198" y="9474"/>
                  </a:lnTo>
                  <a:lnTo>
                    <a:pt x="2492" y="9297"/>
                  </a:lnTo>
                  <a:lnTo>
                    <a:pt x="2727" y="9101"/>
                  </a:lnTo>
                  <a:lnTo>
                    <a:pt x="2982" y="8846"/>
                  </a:lnTo>
                  <a:lnTo>
                    <a:pt x="3159" y="8669"/>
                  </a:lnTo>
                  <a:lnTo>
                    <a:pt x="3335" y="8454"/>
                  </a:lnTo>
                  <a:lnTo>
                    <a:pt x="3649" y="8022"/>
                  </a:lnTo>
                  <a:lnTo>
                    <a:pt x="3963" y="7532"/>
                  </a:lnTo>
                  <a:lnTo>
                    <a:pt x="4257" y="6983"/>
                  </a:lnTo>
                  <a:lnTo>
                    <a:pt x="4473" y="6512"/>
                  </a:lnTo>
                  <a:lnTo>
                    <a:pt x="4630" y="6061"/>
                  </a:lnTo>
                  <a:lnTo>
                    <a:pt x="4728" y="5649"/>
                  </a:lnTo>
                  <a:lnTo>
                    <a:pt x="4767" y="5472"/>
                  </a:lnTo>
                  <a:lnTo>
                    <a:pt x="4767" y="5316"/>
                  </a:lnTo>
                  <a:lnTo>
                    <a:pt x="4767" y="5257"/>
                  </a:lnTo>
                  <a:lnTo>
                    <a:pt x="4786" y="5002"/>
                  </a:lnTo>
                  <a:lnTo>
                    <a:pt x="4786" y="4727"/>
                  </a:lnTo>
                  <a:lnTo>
                    <a:pt x="4767" y="4472"/>
                  </a:lnTo>
                  <a:lnTo>
                    <a:pt x="4747" y="4198"/>
                  </a:lnTo>
                  <a:lnTo>
                    <a:pt x="4688" y="3825"/>
                  </a:lnTo>
                  <a:lnTo>
                    <a:pt x="4610" y="3393"/>
                  </a:lnTo>
                  <a:lnTo>
                    <a:pt x="4473" y="2962"/>
                  </a:lnTo>
                  <a:lnTo>
                    <a:pt x="4335" y="2550"/>
                  </a:lnTo>
                  <a:lnTo>
                    <a:pt x="4159" y="2138"/>
                  </a:lnTo>
                  <a:lnTo>
                    <a:pt x="3943" y="1766"/>
                  </a:lnTo>
                  <a:lnTo>
                    <a:pt x="3708" y="1373"/>
                  </a:lnTo>
                  <a:lnTo>
                    <a:pt x="3433" y="1020"/>
                  </a:lnTo>
                  <a:lnTo>
                    <a:pt x="3276" y="863"/>
                  </a:lnTo>
                  <a:lnTo>
                    <a:pt x="3139" y="706"/>
                  </a:lnTo>
                  <a:lnTo>
                    <a:pt x="2982" y="589"/>
                  </a:lnTo>
                  <a:lnTo>
                    <a:pt x="2825" y="471"/>
                  </a:lnTo>
                  <a:lnTo>
                    <a:pt x="2649" y="353"/>
                  </a:lnTo>
                  <a:lnTo>
                    <a:pt x="2492" y="255"/>
                  </a:lnTo>
                  <a:lnTo>
                    <a:pt x="2315" y="177"/>
                  </a:lnTo>
                  <a:lnTo>
                    <a:pt x="2139" y="118"/>
                  </a:lnTo>
                  <a:lnTo>
                    <a:pt x="1962" y="59"/>
                  </a:lnTo>
                  <a:lnTo>
                    <a:pt x="1766" y="20"/>
                  </a:lnTo>
                  <a:lnTo>
                    <a:pt x="15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4727150" y="3736175"/>
              <a:ext cx="119675" cy="242725"/>
            </a:xfrm>
            <a:custGeom>
              <a:avLst/>
              <a:gdLst/>
              <a:ahLst/>
              <a:cxnLst/>
              <a:rect l="l" t="t" r="r" b="b"/>
              <a:pathLst>
                <a:path w="4787" h="9709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158" y="0"/>
                  </a:lnTo>
                  <a:lnTo>
                    <a:pt x="1158" y="0"/>
                  </a:lnTo>
                  <a:lnTo>
                    <a:pt x="962" y="40"/>
                  </a:lnTo>
                  <a:lnTo>
                    <a:pt x="785" y="118"/>
                  </a:lnTo>
                  <a:lnTo>
                    <a:pt x="609" y="196"/>
                  </a:lnTo>
                  <a:lnTo>
                    <a:pt x="472" y="314"/>
                  </a:lnTo>
                  <a:lnTo>
                    <a:pt x="472" y="314"/>
                  </a:lnTo>
                  <a:lnTo>
                    <a:pt x="354" y="451"/>
                  </a:lnTo>
                  <a:lnTo>
                    <a:pt x="256" y="608"/>
                  </a:lnTo>
                  <a:lnTo>
                    <a:pt x="177" y="765"/>
                  </a:lnTo>
                  <a:lnTo>
                    <a:pt x="119" y="942"/>
                  </a:lnTo>
                  <a:lnTo>
                    <a:pt x="119" y="942"/>
                  </a:lnTo>
                  <a:lnTo>
                    <a:pt x="99" y="1138"/>
                  </a:lnTo>
                  <a:lnTo>
                    <a:pt x="79" y="1334"/>
                  </a:lnTo>
                  <a:lnTo>
                    <a:pt x="99" y="1550"/>
                  </a:lnTo>
                  <a:lnTo>
                    <a:pt x="138" y="1746"/>
                  </a:lnTo>
                  <a:lnTo>
                    <a:pt x="177" y="1962"/>
                  </a:lnTo>
                  <a:lnTo>
                    <a:pt x="256" y="2197"/>
                  </a:lnTo>
                  <a:lnTo>
                    <a:pt x="354" y="2413"/>
                  </a:lnTo>
                  <a:lnTo>
                    <a:pt x="472" y="2628"/>
                  </a:lnTo>
                  <a:lnTo>
                    <a:pt x="472" y="2628"/>
                  </a:lnTo>
                  <a:lnTo>
                    <a:pt x="589" y="2825"/>
                  </a:lnTo>
                  <a:lnTo>
                    <a:pt x="727" y="3021"/>
                  </a:lnTo>
                  <a:lnTo>
                    <a:pt x="864" y="3197"/>
                  </a:lnTo>
                  <a:lnTo>
                    <a:pt x="1021" y="3393"/>
                  </a:lnTo>
                  <a:lnTo>
                    <a:pt x="1197" y="3550"/>
                  </a:lnTo>
                  <a:lnTo>
                    <a:pt x="1393" y="3727"/>
                  </a:lnTo>
                  <a:lnTo>
                    <a:pt x="1590" y="3903"/>
                  </a:lnTo>
                  <a:lnTo>
                    <a:pt x="1805" y="4060"/>
                  </a:lnTo>
                  <a:lnTo>
                    <a:pt x="1805" y="4060"/>
                  </a:lnTo>
                  <a:lnTo>
                    <a:pt x="2217" y="4335"/>
                  </a:lnTo>
                  <a:lnTo>
                    <a:pt x="2668" y="4570"/>
                  </a:lnTo>
                  <a:lnTo>
                    <a:pt x="3100" y="4786"/>
                  </a:lnTo>
                  <a:lnTo>
                    <a:pt x="3512" y="4982"/>
                  </a:lnTo>
                  <a:lnTo>
                    <a:pt x="3512" y="4982"/>
                  </a:lnTo>
                  <a:lnTo>
                    <a:pt x="4022" y="5198"/>
                  </a:lnTo>
                  <a:lnTo>
                    <a:pt x="4022" y="5198"/>
                  </a:lnTo>
                  <a:lnTo>
                    <a:pt x="3629" y="5374"/>
                  </a:lnTo>
                  <a:lnTo>
                    <a:pt x="3217" y="5551"/>
                  </a:lnTo>
                  <a:lnTo>
                    <a:pt x="2786" y="5767"/>
                  </a:lnTo>
                  <a:lnTo>
                    <a:pt x="2354" y="6002"/>
                  </a:lnTo>
                  <a:lnTo>
                    <a:pt x="2354" y="6002"/>
                  </a:lnTo>
                  <a:lnTo>
                    <a:pt x="2001" y="6198"/>
                  </a:lnTo>
                  <a:lnTo>
                    <a:pt x="1688" y="6394"/>
                  </a:lnTo>
                  <a:lnTo>
                    <a:pt x="1393" y="6590"/>
                  </a:lnTo>
                  <a:lnTo>
                    <a:pt x="1138" y="6787"/>
                  </a:lnTo>
                  <a:lnTo>
                    <a:pt x="1138" y="6787"/>
                  </a:lnTo>
                  <a:lnTo>
                    <a:pt x="844" y="7022"/>
                  </a:lnTo>
                  <a:lnTo>
                    <a:pt x="609" y="7238"/>
                  </a:lnTo>
                  <a:lnTo>
                    <a:pt x="413" y="7453"/>
                  </a:lnTo>
                  <a:lnTo>
                    <a:pt x="256" y="7689"/>
                  </a:lnTo>
                  <a:lnTo>
                    <a:pt x="256" y="7689"/>
                  </a:lnTo>
                  <a:lnTo>
                    <a:pt x="177" y="7806"/>
                  </a:lnTo>
                  <a:lnTo>
                    <a:pt x="99" y="7944"/>
                  </a:lnTo>
                  <a:lnTo>
                    <a:pt x="60" y="8061"/>
                  </a:lnTo>
                  <a:lnTo>
                    <a:pt x="20" y="8199"/>
                  </a:lnTo>
                  <a:lnTo>
                    <a:pt x="1" y="8316"/>
                  </a:lnTo>
                  <a:lnTo>
                    <a:pt x="1" y="8434"/>
                  </a:lnTo>
                  <a:lnTo>
                    <a:pt x="1" y="8552"/>
                  </a:lnTo>
                  <a:lnTo>
                    <a:pt x="20" y="8669"/>
                  </a:lnTo>
                  <a:lnTo>
                    <a:pt x="20" y="8669"/>
                  </a:lnTo>
                  <a:lnTo>
                    <a:pt x="60" y="8807"/>
                  </a:lnTo>
                  <a:lnTo>
                    <a:pt x="138" y="8944"/>
                  </a:lnTo>
                  <a:lnTo>
                    <a:pt x="197" y="9062"/>
                  </a:lnTo>
                  <a:lnTo>
                    <a:pt x="295" y="9179"/>
                  </a:lnTo>
                  <a:lnTo>
                    <a:pt x="295" y="9179"/>
                  </a:lnTo>
                  <a:lnTo>
                    <a:pt x="413" y="9277"/>
                  </a:lnTo>
                  <a:lnTo>
                    <a:pt x="530" y="9395"/>
                  </a:lnTo>
                  <a:lnTo>
                    <a:pt x="530" y="9395"/>
                  </a:lnTo>
                  <a:lnTo>
                    <a:pt x="687" y="9513"/>
                  </a:lnTo>
                  <a:lnTo>
                    <a:pt x="825" y="9572"/>
                  </a:lnTo>
                  <a:lnTo>
                    <a:pt x="825" y="9572"/>
                  </a:lnTo>
                  <a:lnTo>
                    <a:pt x="942" y="9630"/>
                  </a:lnTo>
                  <a:lnTo>
                    <a:pt x="1080" y="9670"/>
                  </a:lnTo>
                  <a:lnTo>
                    <a:pt x="1217" y="9709"/>
                  </a:lnTo>
                  <a:lnTo>
                    <a:pt x="1354" y="9709"/>
                  </a:lnTo>
                  <a:lnTo>
                    <a:pt x="1354" y="9709"/>
                  </a:lnTo>
                  <a:lnTo>
                    <a:pt x="1511" y="9709"/>
                  </a:lnTo>
                  <a:lnTo>
                    <a:pt x="1648" y="9689"/>
                  </a:lnTo>
                  <a:lnTo>
                    <a:pt x="1786" y="9650"/>
                  </a:lnTo>
                  <a:lnTo>
                    <a:pt x="1943" y="9591"/>
                  </a:lnTo>
                  <a:lnTo>
                    <a:pt x="1943" y="9591"/>
                  </a:lnTo>
                  <a:lnTo>
                    <a:pt x="2198" y="9474"/>
                  </a:lnTo>
                  <a:lnTo>
                    <a:pt x="2492" y="9297"/>
                  </a:lnTo>
                  <a:lnTo>
                    <a:pt x="2492" y="9297"/>
                  </a:lnTo>
                  <a:lnTo>
                    <a:pt x="2727" y="9101"/>
                  </a:lnTo>
                  <a:lnTo>
                    <a:pt x="2982" y="8846"/>
                  </a:lnTo>
                  <a:lnTo>
                    <a:pt x="2982" y="8846"/>
                  </a:lnTo>
                  <a:lnTo>
                    <a:pt x="3159" y="8669"/>
                  </a:lnTo>
                  <a:lnTo>
                    <a:pt x="3335" y="8454"/>
                  </a:lnTo>
                  <a:lnTo>
                    <a:pt x="3649" y="8022"/>
                  </a:lnTo>
                  <a:lnTo>
                    <a:pt x="3963" y="7532"/>
                  </a:lnTo>
                  <a:lnTo>
                    <a:pt x="4257" y="6983"/>
                  </a:lnTo>
                  <a:lnTo>
                    <a:pt x="4257" y="6983"/>
                  </a:lnTo>
                  <a:lnTo>
                    <a:pt x="4473" y="6512"/>
                  </a:lnTo>
                  <a:lnTo>
                    <a:pt x="4630" y="6061"/>
                  </a:lnTo>
                  <a:lnTo>
                    <a:pt x="4630" y="6061"/>
                  </a:lnTo>
                  <a:lnTo>
                    <a:pt x="4728" y="5649"/>
                  </a:lnTo>
                  <a:lnTo>
                    <a:pt x="4728" y="5649"/>
                  </a:lnTo>
                  <a:lnTo>
                    <a:pt x="4767" y="5472"/>
                  </a:lnTo>
                  <a:lnTo>
                    <a:pt x="4767" y="5316"/>
                  </a:lnTo>
                  <a:lnTo>
                    <a:pt x="4767" y="5316"/>
                  </a:lnTo>
                  <a:lnTo>
                    <a:pt x="4767" y="5257"/>
                  </a:lnTo>
                  <a:lnTo>
                    <a:pt x="4767" y="5257"/>
                  </a:lnTo>
                  <a:lnTo>
                    <a:pt x="4786" y="5002"/>
                  </a:lnTo>
                  <a:lnTo>
                    <a:pt x="4786" y="4727"/>
                  </a:lnTo>
                  <a:lnTo>
                    <a:pt x="4767" y="4472"/>
                  </a:lnTo>
                  <a:lnTo>
                    <a:pt x="4747" y="4198"/>
                  </a:lnTo>
                  <a:lnTo>
                    <a:pt x="4747" y="4198"/>
                  </a:lnTo>
                  <a:lnTo>
                    <a:pt x="4688" y="3825"/>
                  </a:lnTo>
                  <a:lnTo>
                    <a:pt x="4610" y="3393"/>
                  </a:lnTo>
                  <a:lnTo>
                    <a:pt x="4610" y="3393"/>
                  </a:lnTo>
                  <a:lnTo>
                    <a:pt x="4473" y="2962"/>
                  </a:lnTo>
                  <a:lnTo>
                    <a:pt x="4335" y="2550"/>
                  </a:lnTo>
                  <a:lnTo>
                    <a:pt x="4159" y="2138"/>
                  </a:lnTo>
                  <a:lnTo>
                    <a:pt x="3943" y="1766"/>
                  </a:lnTo>
                  <a:lnTo>
                    <a:pt x="3943" y="1766"/>
                  </a:lnTo>
                  <a:lnTo>
                    <a:pt x="3708" y="1373"/>
                  </a:lnTo>
                  <a:lnTo>
                    <a:pt x="3433" y="1020"/>
                  </a:lnTo>
                  <a:lnTo>
                    <a:pt x="3276" y="863"/>
                  </a:lnTo>
                  <a:lnTo>
                    <a:pt x="3139" y="706"/>
                  </a:lnTo>
                  <a:lnTo>
                    <a:pt x="2982" y="589"/>
                  </a:lnTo>
                  <a:lnTo>
                    <a:pt x="2825" y="471"/>
                  </a:lnTo>
                  <a:lnTo>
                    <a:pt x="2825" y="471"/>
                  </a:lnTo>
                  <a:lnTo>
                    <a:pt x="2649" y="353"/>
                  </a:lnTo>
                  <a:lnTo>
                    <a:pt x="2492" y="255"/>
                  </a:lnTo>
                  <a:lnTo>
                    <a:pt x="2315" y="177"/>
                  </a:lnTo>
                  <a:lnTo>
                    <a:pt x="2139" y="118"/>
                  </a:lnTo>
                  <a:lnTo>
                    <a:pt x="1962" y="59"/>
                  </a:lnTo>
                  <a:lnTo>
                    <a:pt x="1766" y="20"/>
                  </a:lnTo>
                  <a:lnTo>
                    <a:pt x="1590" y="0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5027250" y="3813150"/>
              <a:ext cx="193200" cy="205475"/>
            </a:xfrm>
            <a:custGeom>
              <a:avLst/>
              <a:gdLst/>
              <a:ahLst/>
              <a:cxnLst/>
              <a:rect l="l" t="t" r="r" b="b"/>
              <a:pathLst>
                <a:path w="7728" h="8219" extrusionOk="0">
                  <a:moveTo>
                    <a:pt x="6002" y="1"/>
                  </a:moveTo>
                  <a:lnTo>
                    <a:pt x="5767" y="20"/>
                  </a:lnTo>
                  <a:lnTo>
                    <a:pt x="5512" y="79"/>
                  </a:lnTo>
                  <a:lnTo>
                    <a:pt x="5355" y="158"/>
                  </a:lnTo>
                  <a:lnTo>
                    <a:pt x="5198" y="236"/>
                  </a:lnTo>
                  <a:lnTo>
                    <a:pt x="5060" y="354"/>
                  </a:lnTo>
                  <a:lnTo>
                    <a:pt x="4904" y="471"/>
                  </a:lnTo>
                  <a:lnTo>
                    <a:pt x="4766" y="628"/>
                  </a:lnTo>
                  <a:lnTo>
                    <a:pt x="4629" y="785"/>
                  </a:lnTo>
                  <a:lnTo>
                    <a:pt x="4511" y="942"/>
                  </a:lnTo>
                  <a:lnTo>
                    <a:pt x="4413" y="1138"/>
                  </a:lnTo>
                  <a:lnTo>
                    <a:pt x="4315" y="1315"/>
                  </a:lnTo>
                  <a:lnTo>
                    <a:pt x="4256" y="1511"/>
                  </a:lnTo>
                  <a:lnTo>
                    <a:pt x="4197" y="1727"/>
                  </a:lnTo>
                  <a:lnTo>
                    <a:pt x="4139" y="1942"/>
                  </a:lnTo>
                  <a:lnTo>
                    <a:pt x="4099" y="2197"/>
                  </a:lnTo>
                  <a:lnTo>
                    <a:pt x="4099" y="2472"/>
                  </a:lnTo>
                  <a:lnTo>
                    <a:pt x="4099" y="2746"/>
                  </a:lnTo>
                  <a:lnTo>
                    <a:pt x="4119" y="3001"/>
                  </a:lnTo>
                  <a:lnTo>
                    <a:pt x="4178" y="3296"/>
                  </a:lnTo>
                  <a:lnTo>
                    <a:pt x="4237" y="3570"/>
                  </a:lnTo>
                  <a:lnTo>
                    <a:pt x="4315" y="3845"/>
                  </a:lnTo>
                  <a:lnTo>
                    <a:pt x="4413" y="4100"/>
                  </a:lnTo>
                  <a:lnTo>
                    <a:pt x="4609" y="4551"/>
                  </a:lnTo>
                  <a:lnTo>
                    <a:pt x="4825" y="4943"/>
                  </a:lnTo>
                  <a:lnTo>
                    <a:pt x="5139" y="5492"/>
                  </a:lnTo>
                  <a:lnTo>
                    <a:pt x="5445" y="5961"/>
                  </a:lnTo>
                  <a:lnTo>
                    <a:pt x="5394" y="5943"/>
                  </a:lnTo>
                  <a:lnTo>
                    <a:pt x="4962" y="5747"/>
                  </a:lnTo>
                  <a:lnTo>
                    <a:pt x="4374" y="5512"/>
                  </a:lnTo>
                  <a:lnTo>
                    <a:pt x="3766" y="5296"/>
                  </a:lnTo>
                  <a:lnTo>
                    <a:pt x="3393" y="5198"/>
                  </a:lnTo>
                  <a:lnTo>
                    <a:pt x="3040" y="5100"/>
                  </a:lnTo>
                  <a:lnTo>
                    <a:pt x="2726" y="5022"/>
                  </a:lnTo>
                  <a:lnTo>
                    <a:pt x="2393" y="4963"/>
                  </a:lnTo>
                  <a:lnTo>
                    <a:pt x="2060" y="4924"/>
                  </a:lnTo>
                  <a:lnTo>
                    <a:pt x="1726" y="4904"/>
                  </a:lnTo>
                  <a:lnTo>
                    <a:pt x="1667" y="4904"/>
                  </a:lnTo>
                  <a:lnTo>
                    <a:pt x="1412" y="4924"/>
                  </a:lnTo>
                  <a:lnTo>
                    <a:pt x="1157" y="4963"/>
                  </a:lnTo>
                  <a:lnTo>
                    <a:pt x="922" y="5022"/>
                  </a:lnTo>
                  <a:lnTo>
                    <a:pt x="687" y="5120"/>
                  </a:lnTo>
                  <a:lnTo>
                    <a:pt x="549" y="5198"/>
                  </a:lnTo>
                  <a:lnTo>
                    <a:pt x="451" y="5277"/>
                  </a:lnTo>
                  <a:lnTo>
                    <a:pt x="334" y="5394"/>
                  </a:lnTo>
                  <a:lnTo>
                    <a:pt x="236" y="5512"/>
                  </a:lnTo>
                  <a:lnTo>
                    <a:pt x="157" y="5649"/>
                  </a:lnTo>
                  <a:lnTo>
                    <a:pt x="79" y="5806"/>
                  </a:lnTo>
                  <a:lnTo>
                    <a:pt x="39" y="5963"/>
                  </a:lnTo>
                  <a:lnTo>
                    <a:pt x="0" y="6140"/>
                  </a:lnTo>
                  <a:lnTo>
                    <a:pt x="0" y="6297"/>
                  </a:lnTo>
                  <a:lnTo>
                    <a:pt x="0" y="6453"/>
                  </a:lnTo>
                  <a:lnTo>
                    <a:pt x="20" y="6728"/>
                  </a:lnTo>
                  <a:lnTo>
                    <a:pt x="39" y="6885"/>
                  </a:lnTo>
                  <a:lnTo>
                    <a:pt x="79" y="7042"/>
                  </a:lnTo>
                  <a:lnTo>
                    <a:pt x="138" y="7179"/>
                  </a:lnTo>
                  <a:lnTo>
                    <a:pt x="196" y="7297"/>
                  </a:lnTo>
                  <a:lnTo>
                    <a:pt x="275" y="7414"/>
                  </a:lnTo>
                  <a:lnTo>
                    <a:pt x="353" y="7532"/>
                  </a:lnTo>
                  <a:lnTo>
                    <a:pt x="451" y="7650"/>
                  </a:lnTo>
                  <a:lnTo>
                    <a:pt x="549" y="7748"/>
                  </a:lnTo>
                  <a:lnTo>
                    <a:pt x="765" y="7905"/>
                  </a:lnTo>
                  <a:lnTo>
                    <a:pt x="1020" y="8023"/>
                  </a:lnTo>
                  <a:lnTo>
                    <a:pt x="1275" y="8121"/>
                  </a:lnTo>
                  <a:lnTo>
                    <a:pt x="1589" y="8179"/>
                  </a:lnTo>
                  <a:lnTo>
                    <a:pt x="1863" y="8219"/>
                  </a:lnTo>
                  <a:lnTo>
                    <a:pt x="2491" y="8219"/>
                  </a:lnTo>
                  <a:lnTo>
                    <a:pt x="2883" y="8160"/>
                  </a:lnTo>
                  <a:lnTo>
                    <a:pt x="3217" y="8121"/>
                  </a:lnTo>
                  <a:lnTo>
                    <a:pt x="3550" y="8042"/>
                  </a:lnTo>
                  <a:lnTo>
                    <a:pt x="3884" y="7964"/>
                  </a:lnTo>
                  <a:lnTo>
                    <a:pt x="4237" y="7846"/>
                  </a:lnTo>
                  <a:lnTo>
                    <a:pt x="4570" y="7748"/>
                  </a:lnTo>
                  <a:lnTo>
                    <a:pt x="4864" y="7630"/>
                  </a:lnTo>
                  <a:lnTo>
                    <a:pt x="5178" y="7513"/>
                  </a:lnTo>
                  <a:lnTo>
                    <a:pt x="5453" y="7375"/>
                  </a:lnTo>
                  <a:lnTo>
                    <a:pt x="5727" y="7238"/>
                  </a:lnTo>
                  <a:lnTo>
                    <a:pt x="5963" y="7120"/>
                  </a:lnTo>
                  <a:lnTo>
                    <a:pt x="6178" y="6983"/>
                  </a:lnTo>
                  <a:lnTo>
                    <a:pt x="6375" y="6846"/>
                  </a:lnTo>
                  <a:lnTo>
                    <a:pt x="6414" y="6787"/>
                  </a:lnTo>
                  <a:lnTo>
                    <a:pt x="6453" y="6748"/>
                  </a:lnTo>
                  <a:lnTo>
                    <a:pt x="6492" y="6708"/>
                  </a:lnTo>
                  <a:lnTo>
                    <a:pt x="6512" y="6650"/>
                  </a:lnTo>
                  <a:lnTo>
                    <a:pt x="6649" y="6375"/>
                  </a:lnTo>
                  <a:lnTo>
                    <a:pt x="6669" y="6316"/>
                  </a:lnTo>
                  <a:lnTo>
                    <a:pt x="6728" y="6218"/>
                  </a:lnTo>
                  <a:lnTo>
                    <a:pt x="6943" y="5689"/>
                  </a:lnTo>
                  <a:lnTo>
                    <a:pt x="7179" y="5159"/>
                  </a:lnTo>
                  <a:lnTo>
                    <a:pt x="7355" y="4649"/>
                  </a:lnTo>
                  <a:lnTo>
                    <a:pt x="7532" y="4041"/>
                  </a:lnTo>
                  <a:lnTo>
                    <a:pt x="7591" y="3766"/>
                  </a:lnTo>
                  <a:lnTo>
                    <a:pt x="7649" y="3492"/>
                  </a:lnTo>
                  <a:lnTo>
                    <a:pt x="7689" y="3217"/>
                  </a:lnTo>
                  <a:lnTo>
                    <a:pt x="7708" y="2943"/>
                  </a:lnTo>
                  <a:lnTo>
                    <a:pt x="7728" y="2688"/>
                  </a:lnTo>
                  <a:lnTo>
                    <a:pt x="7708" y="2433"/>
                  </a:lnTo>
                  <a:lnTo>
                    <a:pt x="7689" y="2158"/>
                  </a:lnTo>
                  <a:lnTo>
                    <a:pt x="7649" y="1883"/>
                  </a:lnTo>
                  <a:lnTo>
                    <a:pt x="7591" y="1629"/>
                  </a:lnTo>
                  <a:lnTo>
                    <a:pt x="7493" y="1354"/>
                  </a:lnTo>
                  <a:lnTo>
                    <a:pt x="7394" y="1099"/>
                  </a:lnTo>
                  <a:lnTo>
                    <a:pt x="7257" y="864"/>
                  </a:lnTo>
                  <a:lnTo>
                    <a:pt x="7120" y="648"/>
                  </a:lnTo>
                  <a:lnTo>
                    <a:pt x="6963" y="432"/>
                  </a:lnTo>
                  <a:lnTo>
                    <a:pt x="6786" y="295"/>
                  </a:lnTo>
                  <a:lnTo>
                    <a:pt x="6610" y="158"/>
                  </a:lnTo>
                  <a:lnTo>
                    <a:pt x="6433" y="79"/>
                  </a:lnTo>
                  <a:lnTo>
                    <a:pt x="6237" y="20"/>
                  </a:lnTo>
                  <a:lnTo>
                    <a:pt x="61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5027250" y="3813150"/>
              <a:ext cx="193200" cy="205475"/>
            </a:xfrm>
            <a:custGeom>
              <a:avLst/>
              <a:gdLst/>
              <a:ahLst/>
              <a:cxnLst/>
              <a:rect l="l" t="t" r="r" b="b"/>
              <a:pathLst>
                <a:path w="7728" h="8219" fill="none" extrusionOk="0">
                  <a:moveTo>
                    <a:pt x="6002" y="1"/>
                  </a:moveTo>
                  <a:lnTo>
                    <a:pt x="6002" y="1"/>
                  </a:lnTo>
                  <a:lnTo>
                    <a:pt x="5767" y="20"/>
                  </a:lnTo>
                  <a:lnTo>
                    <a:pt x="5512" y="79"/>
                  </a:lnTo>
                  <a:lnTo>
                    <a:pt x="5512" y="79"/>
                  </a:lnTo>
                  <a:lnTo>
                    <a:pt x="5355" y="158"/>
                  </a:lnTo>
                  <a:lnTo>
                    <a:pt x="5198" y="236"/>
                  </a:lnTo>
                  <a:lnTo>
                    <a:pt x="5060" y="354"/>
                  </a:lnTo>
                  <a:lnTo>
                    <a:pt x="4904" y="471"/>
                  </a:lnTo>
                  <a:lnTo>
                    <a:pt x="4904" y="471"/>
                  </a:lnTo>
                  <a:lnTo>
                    <a:pt x="4766" y="628"/>
                  </a:lnTo>
                  <a:lnTo>
                    <a:pt x="4629" y="785"/>
                  </a:lnTo>
                  <a:lnTo>
                    <a:pt x="4511" y="942"/>
                  </a:lnTo>
                  <a:lnTo>
                    <a:pt x="4413" y="1138"/>
                  </a:lnTo>
                  <a:lnTo>
                    <a:pt x="4413" y="1138"/>
                  </a:lnTo>
                  <a:lnTo>
                    <a:pt x="4315" y="1315"/>
                  </a:lnTo>
                  <a:lnTo>
                    <a:pt x="4256" y="1511"/>
                  </a:lnTo>
                  <a:lnTo>
                    <a:pt x="4197" y="1727"/>
                  </a:lnTo>
                  <a:lnTo>
                    <a:pt x="4139" y="1942"/>
                  </a:lnTo>
                  <a:lnTo>
                    <a:pt x="4139" y="1942"/>
                  </a:lnTo>
                  <a:lnTo>
                    <a:pt x="4099" y="2197"/>
                  </a:lnTo>
                  <a:lnTo>
                    <a:pt x="4099" y="2472"/>
                  </a:lnTo>
                  <a:lnTo>
                    <a:pt x="4099" y="2746"/>
                  </a:lnTo>
                  <a:lnTo>
                    <a:pt x="4119" y="3001"/>
                  </a:lnTo>
                  <a:lnTo>
                    <a:pt x="4119" y="3001"/>
                  </a:lnTo>
                  <a:lnTo>
                    <a:pt x="4178" y="3296"/>
                  </a:lnTo>
                  <a:lnTo>
                    <a:pt x="4237" y="3570"/>
                  </a:lnTo>
                  <a:lnTo>
                    <a:pt x="4315" y="3845"/>
                  </a:lnTo>
                  <a:lnTo>
                    <a:pt x="4413" y="4100"/>
                  </a:lnTo>
                  <a:lnTo>
                    <a:pt x="4609" y="4551"/>
                  </a:lnTo>
                  <a:lnTo>
                    <a:pt x="4825" y="4943"/>
                  </a:lnTo>
                  <a:lnTo>
                    <a:pt x="4825" y="4943"/>
                  </a:lnTo>
                  <a:lnTo>
                    <a:pt x="5139" y="5492"/>
                  </a:lnTo>
                  <a:lnTo>
                    <a:pt x="5472" y="6002"/>
                  </a:lnTo>
                  <a:lnTo>
                    <a:pt x="5453" y="5963"/>
                  </a:lnTo>
                  <a:lnTo>
                    <a:pt x="5394" y="5943"/>
                  </a:lnTo>
                  <a:lnTo>
                    <a:pt x="5394" y="5943"/>
                  </a:lnTo>
                  <a:lnTo>
                    <a:pt x="4962" y="5747"/>
                  </a:lnTo>
                  <a:lnTo>
                    <a:pt x="4962" y="5747"/>
                  </a:lnTo>
                  <a:lnTo>
                    <a:pt x="4374" y="5512"/>
                  </a:lnTo>
                  <a:lnTo>
                    <a:pt x="3766" y="5296"/>
                  </a:lnTo>
                  <a:lnTo>
                    <a:pt x="3766" y="5296"/>
                  </a:lnTo>
                  <a:lnTo>
                    <a:pt x="3393" y="5198"/>
                  </a:lnTo>
                  <a:lnTo>
                    <a:pt x="3040" y="5100"/>
                  </a:lnTo>
                  <a:lnTo>
                    <a:pt x="2726" y="5022"/>
                  </a:lnTo>
                  <a:lnTo>
                    <a:pt x="2393" y="4963"/>
                  </a:lnTo>
                  <a:lnTo>
                    <a:pt x="2393" y="4963"/>
                  </a:lnTo>
                  <a:lnTo>
                    <a:pt x="2060" y="4924"/>
                  </a:lnTo>
                  <a:lnTo>
                    <a:pt x="1726" y="4904"/>
                  </a:lnTo>
                  <a:lnTo>
                    <a:pt x="1707" y="4904"/>
                  </a:lnTo>
                  <a:lnTo>
                    <a:pt x="1667" y="4904"/>
                  </a:lnTo>
                  <a:lnTo>
                    <a:pt x="1667" y="4904"/>
                  </a:lnTo>
                  <a:lnTo>
                    <a:pt x="1412" y="4924"/>
                  </a:lnTo>
                  <a:lnTo>
                    <a:pt x="1157" y="4963"/>
                  </a:lnTo>
                  <a:lnTo>
                    <a:pt x="1157" y="4963"/>
                  </a:lnTo>
                  <a:lnTo>
                    <a:pt x="922" y="5022"/>
                  </a:lnTo>
                  <a:lnTo>
                    <a:pt x="687" y="5120"/>
                  </a:lnTo>
                  <a:lnTo>
                    <a:pt x="549" y="5198"/>
                  </a:lnTo>
                  <a:lnTo>
                    <a:pt x="451" y="5277"/>
                  </a:lnTo>
                  <a:lnTo>
                    <a:pt x="334" y="5394"/>
                  </a:lnTo>
                  <a:lnTo>
                    <a:pt x="236" y="5512"/>
                  </a:lnTo>
                  <a:lnTo>
                    <a:pt x="236" y="5512"/>
                  </a:lnTo>
                  <a:lnTo>
                    <a:pt x="157" y="5649"/>
                  </a:lnTo>
                  <a:lnTo>
                    <a:pt x="79" y="5806"/>
                  </a:lnTo>
                  <a:lnTo>
                    <a:pt x="39" y="5963"/>
                  </a:lnTo>
                  <a:lnTo>
                    <a:pt x="0" y="6140"/>
                  </a:lnTo>
                  <a:lnTo>
                    <a:pt x="0" y="6297"/>
                  </a:lnTo>
                  <a:lnTo>
                    <a:pt x="0" y="6453"/>
                  </a:lnTo>
                  <a:lnTo>
                    <a:pt x="20" y="6728"/>
                  </a:lnTo>
                  <a:lnTo>
                    <a:pt x="20" y="6728"/>
                  </a:lnTo>
                  <a:lnTo>
                    <a:pt x="39" y="6885"/>
                  </a:lnTo>
                  <a:lnTo>
                    <a:pt x="79" y="7042"/>
                  </a:lnTo>
                  <a:lnTo>
                    <a:pt x="138" y="7179"/>
                  </a:lnTo>
                  <a:lnTo>
                    <a:pt x="196" y="7297"/>
                  </a:lnTo>
                  <a:lnTo>
                    <a:pt x="196" y="7297"/>
                  </a:lnTo>
                  <a:lnTo>
                    <a:pt x="275" y="7414"/>
                  </a:lnTo>
                  <a:lnTo>
                    <a:pt x="353" y="7532"/>
                  </a:lnTo>
                  <a:lnTo>
                    <a:pt x="451" y="7650"/>
                  </a:lnTo>
                  <a:lnTo>
                    <a:pt x="549" y="7748"/>
                  </a:lnTo>
                  <a:lnTo>
                    <a:pt x="549" y="7748"/>
                  </a:lnTo>
                  <a:lnTo>
                    <a:pt x="765" y="7905"/>
                  </a:lnTo>
                  <a:lnTo>
                    <a:pt x="1020" y="8023"/>
                  </a:lnTo>
                  <a:lnTo>
                    <a:pt x="1020" y="8023"/>
                  </a:lnTo>
                  <a:lnTo>
                    <a:pt x="1275" y="8121"/>
                  </a:lnTo>
                  <a:lnTo>
                    <a:pt x="1589" y="8179"/>
                  </a:lnTo>
                  <a:lnTo>
                    <a:pt x="1589" y="8179"/>
                  </a:lnTo>
                  <a:lnTo>
                    <a:pt x="1863" y="8219"/>
                  </a:lnTo>
                  <a:lnTo>
                    <a:pt x="2158" y="8219"/>
                  </a:lnTo>
                  <a:lnTo>
                    <a:pt x="2158" y="8219"/>
                  </a:lnTo>
                  <a:lnTo>
                    <a:pt x="2491" y="8219"/>
                  </a:lnTo>
                  <a:lnTo>
                    <a:pt x="2883" y="8160"/>
                  </a:lnTo>
                  <a:lnTo>
                    <a:pt x="2883" y="8160"/>
                  </a:lnTo>
                  <a:lnTo>
                    <a:pt x="3217" y="8121"/>
                  </a:lnTo>
                  <a:lnTo>
                    <a:pt x="3550" y="8042"/>
                  </a:lnTo>
                  <a:lnTo>
                    <a:pt x="3884" y="7964"/>
                  </a:lnTo>
                  <a:lnTo>
                    <a:pt x="4237" y="7846"/>
                  </a:lnTo>
                  <a:lnTo>
                    <a:pt x="4237" y="7846"/>
                  </a:lnTo>
                  <a:lnTo>
                    <a:pt x="4570" y="7748"/>
                  </a:lnTo>
                  <a:lnTo>
                    <a:pt x="4864" y="7630"/>
                  </a:lnTo>
                  <a:lnTo>
                    <a:pt x="5178" y="7513"/>
                  </a:lnTo>
                  <a:lnTo>
                    <a:pt x="5453" y="7375"/>
                  </a:lnTo>
                  <a:lnTo>
                    <a:pt x="5453" y="7375"/>
                  </a:lnTo>
                  <a:lnTo>
                    <a:pt x="5727" y="7238"/>
                  </a:lnTo>
                  <a:lnTo>
                    <a:pt x="5963" y="7120"/>
                  </a:lnTo>
                  <a:lnTo>
                    <a:pt x="6178" y="6983"/>
                  </a:lnTo>
                  <a:lnTo>
                    <a:pt x="6375" y="6846"/>
                  </a:lnTo>
                  <a:lnTo>
                    <a:pt x="6375" y="6846"/>
                  </a:lnTo>
                  <a:lnTo>
                    <a:pt x="6414" y="6787"/>
                  </a:lnTo>
                  <a:lnTo>
                    <a:pt x="6453" y="6748"/>
                  </a:lnTo>
                  <a:lnTo>
                    <a:pt x="6453" y="6748"/>
                  </a:lnTo>
                  <a:lnTo>
                    <a:pt x="6492" y="6708"/>
                  </a:lnTo>
                  <a:lnTo>
                    <a:pt x="6512" y="6650"/>
                  </a:lnTo>
                  <a:lnTo>
                    <a:pt x="6512" y="6650"/>
                  </a:lnTo>
                  <a:lnTo>
                    <a:pt x="6649" y="6375"/>
                  </a:lnTo>
                  <a:lnTo>
                    <a:pt x="6669" y="6316"/>
                  </a:lnTo>
                  <a:lnTo>
                    <a:pt x="6728" y="6218"/>
                  </a:lnTo>
                  <a:lnTo>
                    <a:pt x="6728" y="6218"/>
                  </a:lnTo>
                  <a:lnTo>
                    <a:pt x="6943" y="5689"/>
                  </a:lnTo>
                  <a:lnTo>
                    <a:pt x="6943" y="5689"/>
                  </a:lnTo>
                  <a:lnTo>
                    <a:pt x="7179" y="5159"/>
                  </a:lnTo>
                  <a:lnTo>
                    <a:pt x="7355" y="4649"/>
                  </a:lnTo>
                  <a:lnTo>
                    <a:pt x="7355" y="4649"/>
                  </a:lnTo>
                  <a:lnTo>
                    <a:pt x="7532" y="4041"/>
                  </a:lnTo>
                  <a:lnTo>
                    <a:pt x="7591" y="3766"/>
                  </a:lnTo>
                  <a:lnTo>
                    <a:pt x="7649" y="3492"/>
                  </a:lnTo>
                  <a:lnTo>
                    <a:pt x="7689" y="3217"/>
                  </a:lnTo>
                  <a:lnTo>
                    <a:pt x="7708" y="2943"/>
                  </a:lnTo>
                  <a:lnTo>
                    <a:pt x="7728" y="2688"/>
                  </a:lnTo>
                  <a:lnTo>
                    <a:pt x="7708" y="2433"/>
                  </a:lnTo>
                  <a:lnTo>
                    <a:pt x="7708" y="2433"/>
                  </a:lnTo>
                  <a:lnTo>
                    <a:pt x="7689" y="2158"/>
                  </a:lnTo>
                  <a:lnTo>
                    <a:pt x="7649" y="1883"/>
                  </a:lnTo>
                  <a:lnTo>
                    <a:pt x="7591" y="1629"/>
                  </a:lnTo>
                  <a:lnTo>
                    <a:pt x="7493" y="1354"/>
                  </a:lnTo>
                  <a:lnTo>
                    <a:pt x="7493" y="1354"/>
                  </a:lnTo>
                  <a:lnTo>
                    <a:pt x="7394" y="1099"/>
                  </a:lnTo>
                  <a:lnTo>
                    <a:pt x="7257" y="864"/>
                  </a:lnTo>
                  <a:lnTo>
                    <a:pt x="7257" y="864"/>
                  </a:lnTo>
                  <a:lnTo>
                    <a:pt x="7120" y="648"/>
                  </a:lnTo>
                  <a:lnTo>
                    <a:pt x="6963" y="432"/>
                  </a:lnTo>
                  <a:lnTo>
                    <a:pt x="6963" y="432"/>
                  </a:lnTo>
                  <a:lnTo>
                    <a:pt x="6786" y="295"/>
                  </a:lnTo>
                  <a:lnTo>
                    <a:pt x="6610" y="158"/>
                  </a:lnTo>
                  <a:lnTo>
                    <a:pt x="6610" y="158"/>
                  </a:lnTo>
                  <a:lnTo>
                    <a:pt x="6433" y="79"/>
                  </a:lnTo>
                  <a:lnTo>
                    <a:pt x="6237" y="20"/>
                  </a:lnTo>
                  <a:lnTo>
                    <a:pt x="6237" y="20"/>
                  </a:lnTo>
                  <a:lnTo>
                    <a:pt x="6120" y="1"/>
                  </a:lnTo>
                  <a:lnTo>
                    <a:pt x="60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5163075" y="4430975"/>
              <a:ext cx="195650" cy="125550"/>
            </a:xfrm>
            <a:custGeom>
              <a:avLst/>
              <a:gdLst/>
              <a:ahLst/>
              <a:cxnLst/>
              <a:rect l="l" t="t" r="r" b="b"/>
              <a:pathLst>
                <a:path w="7826" h="5022" extrusionOk="0">
                  <a:moveTo>
                    <a:pt x="6884" y="1"/>
                  </a:moveTo>
                  <a:lnTo>
                    <a:pt x="6688" y="20"/>
                  </a:lnTo>
                  <a:lnTo>
                    <a:pt x="6492" y="79"/>
                  </a:lnTo>
                  <a:lnTo>
                    <a:pt x="6276" y="197"/>
                  </a:lnTo>
                  <a:lnTo>
                    <a:pt x="6061" y="334"/>
                  </a:lnTo>
                  <a:lnTo>
                    <a:pt x="5845" y="510"/>
                  </a:lnTo>
                  <a:lnTo>
                    <a:pt x="5649" y="707"/>
                  </a:lnTo>
                  <a:lnTo>
                    <a:pt x="5472" y="922"/>
                  </a:lnTo>
                  <a:lnTo>
                    <a:pt x="5296" y="1197"/>
                  </a:lnTo>
                  <a:lnTo>
                    <a:pt x="5178" y="1413"/>
                  </a:lnTo>
                  <a:lnTo>
                    <a:pt x="5060" y="1668"/>
                  </a:lnTo>
                  <a:lnTo>
                    <a:pt x="4962" y="1942"/>
                  </a:lnTo>
                  <a:lnTo>
                    <a:pt x="4864" y="2256"/>
                  </a:lnTo>
                  <a:lnTo>
                    <a:pt x="4766" y="2707"/>
                  </a:lnTo>
                  <a:lnTo>
                    <a:pt x="4707" y="3178"/>
                  </a:lnTo>
                  <a:lnTo>
                    <a:pt x="4668" y="3629"/>
                  </a:lnTo>
                  <a:lnTo>
                    <a:pt x="4629" y="4061"/>
                  </a:lnTo>
                  <a:lnTo>
                    <a:pt x="4394" y="3707"/>
                  </a:lnTo>
                  <a:lnTo>
                    <a:pt x="4119" y="3354"/>
                  </a:lnTo>
                  <a:lnTo>
                    <a:pt x="3805" y="3001"/>
                  </a:lnTo>
                  <a:lnTo>
                    <a:pt x="3472" y="2668"/>
                  </a:lnTo>
                  <a:lnTo>
                    <a:pt x="3040" y="2276"/>
                  </a:lnTo>
                  <a:lnTo>
                    <a:pt x="2589" y="1903"/>
                  </a:lnTo>
                  <a:lnTo>
                    <a:pt x="2138" y="1609"/>
                  </a:lnTo>
                  <a:lnTo>
                    <a:pt x="1883" y="1472"/>
                  </a:lnTo>
                  <a:lnTo>
                    <a:pt x="1648" y="1354"/>
                  </a:lnTo>
                  <a:lnTo>
                    <a:pt x="1491" y="1295"/>
                  </a:lnTo>
                  <a:lnTo>
                    <a:pt x="1314" y="1256"/>
                  </a:lnTo>
                  <a:lnTo>
                    <a:pt x="1157" y="1217"/>
                  </a:lnTo>
                  <a:lnTo>
                    <a:pt x="844" y="1217"/>
                  </a:lnTo>
                  <a:lnTo>
                    <a:pt x="687" y="1256"/>
                  </a:lnTo>
                  <a:lnTo>
                    <a:pt x="549" y="1315"/>
                  </a:lnTo>
                  <a:lnTo>
                    <a:pt x="392" y="1413"/>
                  </a:lnTo>
                  <a:lnTo>
                    <a:pt x="275" y="1530"/>
                  </a:lnTo>
                  <a:lnTo>
                    <a:pt x="177" y="1628"/>
                  </a:lnTo>
                  <a:lnTo>
                    <a:pt x="98" y="1785"/>
                  </a:lnTo>
                  <a:lnTo>
                    <a:pt x="59" y="1923"/>
                  </a:lnTo>
                  <a:lnTo>
                    <a:pt x="20" y="2099"/>
                  </a:lnTo>
                  <a:lnTo>
                    <a:pt x="0" y="2276"/>
                  </a:lnTo>
                  <a:lnTo>
                    <a:pt x="0" y="2452"/>
                  </a:lnTo>
                  <a:lnTo>
                    <a:pt x="39" y="2629"/>
                  </a:lnTo>
                  <a:lnTo>
                    <a:pt x="79" y="2825"/>
                  </a:lnTo>
                  <a:lnTo>
                    <a:pt x="177" y="3080"/>
                  </a:lnTo>
                  <a:lnTo>
                    <a:pt x="334" y="3335"/>
                  </a:lnTo>
                  <a:lnTo>
                    <a:pt x="412" y="3453"/>
                  </a:lnTo>
                  <a:lnTo>
                    <a:pt x="510" y="3570"/>
                  </a:lnTo>
                  <a:lnTo>
                    <a:pt x="765" y="3825"/>
                  </a:lnTo>
                  <a:lnTo>
                    <a:pt x="1020" y="4041"/>
                  </a:lnTo>
                  <a:lnTo>
                    <a:pt x="1314" y="4237"/>
                  </a:lnTo>
                  <a:lnTo>
                    <a:pt x="1628" y="4414"/>
                  </a:lnTo>
                  <a:lnTo>
                    <a:pt x="1981" y="4590"/>
                  </a:lnTo>
                  <a:lnTo>
                    <a:pt x="2334" y="4727"/>
                  </a:lnTo>
                  <a:lnTo>
                    <a:pt x="2707" y="4845"/>
                  </a:lnTo>
                  <a:lnTo>
                    <a:pt x="3079" y="4924"/>
                  </a:lnTo>
                  <a:lnTo>
                    <a:pt x="3432" y="5002"/>
                  </a:lnTo>
                  <a:lnTo>
                    <a:pt x="3727" y="5022"/>
                  </a:lnTo>
                  <a:lnTo>
                    <a:pt x="4158" y="5022"/>
                  </a:lnTo>
                  <a:lnTo>
                    <a:pt x="4472" y="5002"/>
                  </a:lnTo>
                  <a:lnTo>
                    <a:pt x="4786" y="4943"/>
                  </a:lnTo>
                  <a:lnTo>
                    <a:pt x="4825" y="4943"/>
                  </a:lnTo>
                  <a:lnTo>
                    <a:pt x="4903" y="4924"/>
                  </a:lnTo>
                  <a:lnTo>
                    <a:pt x="5100" y="4825"/>
                  </a:lnTo>
                  <a:lnTo>
                    <a:pt x="5296" y="4708"/>
                  </a:lnTo>
                  <a:lnTo>
                    <a:pt x="5511" y="4590"/>
                  </a:lnTo>
                  <a:lnTo>
                    <a:pt x="5708" y="4453"/>
                  </a:lnTo>
                  <a:lnTo>
                    <a:pt x="5904" y="4276"/>
                  </a:lnTo>
                  <a:lnTo>
                    <a:pt x="6100" y="4100"/>
                  </a:lnTo>
                  <a:lnTo>
                    <a:pt x="6492" y="3707"/>
                  </a:lnTo>
                  <a:lnTo>
                    <a:pt x="6845" y="3315"/>
                  </a:lnTo>
                  <a:lnTo>
                    <a:pt x="7159" y="2884"/>
                  </a:lnTo>
                  <a:lnTo>
                    <a:pt x="7414" y="2452"/>
                  </a:lnTo>
                  <a:lnTo>
                    <a:pt x="7532" y="2236"/>
                  </a:lnTo>
                  <a:lnTo>
                    <a:pt x="7630" y="2021"/>
                  </a:lnTo>
                  <a:lnTo>
                    <a:pt x="7708" y="1825"/>
                  </a:lnTo>
                  <a:lnTo>
                    <a:pt x="7767" y="1589"/>
                  </a:lnTo>
                  <a:lnTo>
                    <a:pt x="7806" y="1354"/>
                  </a:lnTo>
                  <a:lnTo>
                    <a:pt x="7826" y="1099"/>
                  </a:lnTo>
                  <a:lnTo>
                    <a:pt x="7806" y="883"/>
                  </a:lnTo>
                  <a:lnTo>
                    <a:pt x="7767" y="687"/>
                  </a:lnTo>
                  <a:lnTo>
                    <a:pt x="7689" y="510"/>
                  </a:lnTo>
                  <a:lnTo>
                    <a:pt x="7591" y="334"/>
                  </a:lnTo>
                  <a:lnTo>
                    <a:pt x="7473" y="216"/>
                  </a:lnTo>
                  <a:lnTo>
                    <a:pt x="7316" y="99"/>
                  </a:lnTo>
                  <a:lnTo>
                    <a:pt x="7218" y="59"/>
                  </a:lnTo>
                  <a:lnTo>
                    <a:pt x="7139" y="40"/>
                  </a:lnTo>
                  <a:lnTo>
                    <a:pt x="69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5163075" y="4430975"/>
              <a:ext cx="195650" cy="125550"/>
            </a:xfrm>
            <a:custGeom>
              <a:avLst/>
              <a:gdLst/>
              <a:ahLst/>
              <a:cxnLst/>
              <a:rect l="l" t="t" r="r" b="b"/>
              <a:pathLst>
                <a:path w="7826" h="5022" fill="none" extrusionOk="0">
                  <a:moveTo>
                    <a:pt x="6884" y="1"/>
                  </a:moveTo>
                  <a:lnTo>
                    <a:pt x="6884" y="1"/>
                  </a:lnTo>
                  <a:lnTo>
                    <a:pt x="6688" y="20"/>
                  </a:lnTo>
                  <a:lnTo>
                    <a:pt x="6492" y="79"/>
                  </a:lnTo>
                  <a:lnTo>
                    <a:pt x="6276" y="197"/>
                  </a:lnTo>
                  <a:lnTo>
                    <a:pt x="6061" y="334"/>
                  </a:lnTo>
                  <a:lnTo>
                    <a:pt x="6061" y="334"/>
                  </a:lnTo>
                  <a:lnTo>
                    <a:pt x="5845" y="510"/>
                  </a:lnTo>
                  <a:lnTo>
                    <a:pt x="5649" y="707"/>
                  </a:lnTo>
                  <a:lnTo>
                    <a:pt x="5472" y="922"/>
                  </a:lnTo>
                  <a:lnTo>
                    <a:pt x="5296" y="1197"/>
                  </a:lnTo>
                  <a:lnTo>
                    <a:pt x="5296" y="1197"/>
                  </a:lnTo>
                  <a:lnTo>
                    <a:pt x="5178" y="1413"/>
                  </a:lnTo>
                  <a:lnTo>
                    <a:pt x="5060" y="1668"/>
                  </a:lnTo>
                  <a:lnTo>
                    <a:pt x="4962" y="1942"/>
                  </a:lnTo>
                  <a:lnTo>
                    <a:pt x="4864" y="2256"/>
                  </a:lnTo>
                  <a:lnTo>
                    <a:pt x="4864" y="2256"/>
                  </a:lnTo>
                  <a:lnTo>
                    <a:pt x="4766" y="2707"/>
                  </a:lnTo>
                  <a:lnTo>
                    <a:pt x="4707" y="3178"/>
                  </a:lnTo>
                  <a:lnTo>
                    <a:pt x="4668" y="3629"/>
                  </a:lnTo>
                  <a:lnTo>
                    <a:pt x="4629" y="4061"/>
                  </a:lnTo>
                  <a:lnTo>
                    <a:pt x="4629" y="4061"/>
                  </a:lnTo>
                  <a:lnTo>
                    <a:pt x="4394" y="3707"/>
                  </a:lnTo>
                  <a:lnTo>
                    <a:pt x="4119" y="3354"/>
                  </a:lnTo>
                  <a:lnTo>
                    <a:pt x="3805" y="3001"/>
                  </a:lnTo>
                  <a:lnTo>
                    <a:pt x="3472" y="2668"/>
                  </a:lnTo>
                  <a:lnTo>
                    <a:pt x="3472" y="2668"/>
                  </a:lnTo>
                  <a:lnTo>
                    <a:pt x="3040" y="2276"/>
                  </a:lnTo>
                  <a:lnTo>
                    <a:pt x="2589" y="1903"/>
                  </a:lnTo>
                  <a:lnTo>
                    <a:pt x="2589" y="1903"/>
                  </a:lnTo>
                  <a:lnTo>
                    <a:pt x="2138" y="1609"/>
                  </a:lnTo>
                  <a:lnTo>
                    <a:pt x="2138" y="1609"/>
                  </a:lnTo>
                  <a:lnTo>
                    <a:pt x="1883" y="1472"/>
                  </a:lnTo>
                  <a:lnTo>
                    <a:pt x="1648" y="1354"/>
                  </a:lnTo>
                  <a:lnTo>
                    <a:pt x="1648" y="1354"/>
                  </a:lnTo>
                  <a:lnTo>
                    <a:pt x="1491" y="1295"/>
                  </a:lnTo>
                  <a:lnTo>
                    <a:pt x="1314" y="1256"/>
                  </a:lnTo>
                  <a:lnTo>
                    <a:pt x="1157" y="1217"/>
                  </a:lnTo>
                  <a:lnTo>
                    <a:pt x="1000" y="1217"/>
                  </a:lnTo>
                  <a:lnTo>
                    <a:pt x="1000" y="1217"/>
                  </a:lnTo>
                  <a:lnTo>
                    <a:pt x="844" y="1217"/>
                  </a:lnTo>
                  <a:lnTo>
                    <a:pt x="844" y="1217"/>
                  </a:lnTo>
                  <a:lnTo>
                    <a:pt x="687" y="1256"/>
                  </a:lnTo>
                  <a:lnTo>
                    <a:pt x="549" y="1315"/>
                  </a:lnTo>
                  <a:lnTo>
                    <a:pt x="549" y="1315"/>
                  </a:lnTo>
                  <a:lnTo>
                    <a:pt x="392" y="1413"/>
                  </a:lnTo>
                  <a:lnTo>
                    <a:pt x="275" y="1530"/>
                  </a:lnTo>
                  <a:lnTo>
                    <a:pt x="275" y="1530"/>
                  </a:lnTo>
                  <a:lnTo>
                    <a:pt x="177" y="1628"/>
                  </a:lnTo>
                  <a:lnTo>
                    <a:pt x="98" y="1785"/>
                  </a:lnTo>
                  <a:lnTo>
                    <a:pt x="98" y="1785"/>
                  </a:lnTo>
                  <a:lnTo>
                    <a:pt x="59" y="1923"/>
                  </a:lnTo>
                  <a:lnTo>
                    <a:pt x="20" y="2099"/>
                  </a:lnTo>
                  <a:lnTo>
                    <a:pt x="20" y="2099"/>
                  </a:lnTo>
                  <a:lnTo>
                    <a:pt x="0" y="2276"/>
                  </a:lnTo>
                  <a:lnTo>
                    <a:pt x="0" y="2452"/>
                  </a:lnTo>
                  <a:lnTo>
                    <a:pt x="39" y="2629"/>
                  </a:lnTo>
                  <a:lnTo>
                    <a:pt x="79" y="2825"/>
                  </a:lnTo>
                  <a:lnTo>
                    <a:pt x="79" y="2825"/>
                  </a:lnTo>
                  <a:lnTo>
                    <a:pt x="177" y="3080"/>
                  </a:lnTo>
                  <a:lnTo>
                    <a:pt x="334" y="3335"/>
                  </a:lnTo>
                  <a:lnTo>
                    <a:pt x="334" y="3335"/>
                  </a:lnTo>
                  <a:lnTo>
                    <a:pt x="412" y="3453"/>
                  </a:lnTo>
                  <a:lnTo>
                    <a:pt x="510" y="3570"/>
                  </a:lnTo>
                  <a:lnTo>
                    <a:pt x="765" y="3825"/>
                  </a:lnTo>
                  <a:lnTo>
                    <a:pt x="765" y="3825"/>
                  </a:lnTo>
                  <a:lnTo>
                    <a:pt x="1020" y="4041"/>
                  </a:lnTo>
                  <a:lnTo>
                    <a:pt x="1314" y="4237"/>
                  </a:lnTo>
                  <a:lnTo>
                    <a:pt x="1628" y="4414"/>
                  </a:lnTo>
                  <a:lnTo>
                    <a:pt x="1981" y="4590"/>
                  </a:lnTo>
                  <a:lnTo>
                    <a:pt x="1981" y="4590"/>
                  </a:lnTo>
                  <a:lnTo>
                    <a:pt x="2334" y="4727"/>
                  </a:lnTo>
                  <a:lnTo>
                    <a:pt x="2707" y="4845"/>
                  </a:lnTo>
                  <a:lnTo>
                    <a:pt x="3079" y="4924"/>
                  </a:lnTo>
                  <a:lnTo>
                    <a:pt x="3432" y="5002"/>
                  </a:lnTo>
                  <a:lnTo>
                    <a:pt x="3432" y="5002"/>
                  </a:lnTo>
                  <a:lnTo>
                    <a:pt x="3727" y="5022"/>
                  </a:lnTo>
                  <a:lnTo>
                    <a:pt x="4001" y="5022"/>
                  </a:lnTo>
                  <a:lnTo>
                    <a:pt x="4001" y="5022"/>
                  </a:lnTo>
                  <a:lnTo>
                    <a:pt x="4158" y="5022"/>
                  </a:lnTo>
                  <a:lnTo>
                    <a:pt x="4158" y="5022"/>
                  </a:lnTo>
                  <a:lnTo>
                    <a:pt x="4472" y="5002"/>
                  </a:lnTo>
                  <a:lnTo>
                    <a:pt x="4786" y="4943"/>
                  </a:lnTo>
                  <a:lnTo>
                    <a:pt x="4786" y="4943"/>
                  </a:lnTo>
                  <a:lnTo>
                    <a:pt x="4825" y="4943"/>
                  </a:lnTo>
                  <a:lnTo>
                    <a:pt x="4825" y="4943"/>
                  </a:lnTo>
                  <a:lnTo>
                    <a:pt x="4903" y="4924"/>
                  </a:lnTo>
                  <a:lnTo>
                    <a:pt x="4903" y="4924"/>
                  </a:lnTo>
                  <a:lnTo>
                    <a:pt x="5100" y="4825"/>
                  </a:lnTo>
                  <a:lnTo>
                    <a:pt x="5296" y="4708"/>
                  </a:lnTo>
                  <a:lnTo>
                    <a:pt x="5511" y="4590"/>
                  </a:lnTo>
                  <a:lnTo>
                    <a:pt x="5708" y="4453"/>
                  </a:lnTo>
                  <a:lnTo>
                    <a:pt x="5904" y="4276"/>
                  </a:lnTo>
                  <a:lnTo>
                    <a:pt x="6100" y="4100"/>
                  </a:lnTo>
                  <a:lnTo>
                    <a:pt x="6492" y="3707"/>
                  </a:lnTo>
                  <a:lnTo>
                    <a:pt x="6492" y="3707"/>
                  </a:lnTo>
                  <a:lnTo>
                    <a:pt x="6845" y="3315"/>
                  </a:lnTo>
                  <a:lnTo>
                    <a:pt x="7159" y="2884"/>
                  </a:lnTo>
                  <a:lnTo>
                    <a:pt x="7159" y="2884"/>
                  </a:lnTo>
                  <a:lnTo>
                    <a:pt x="7414" y="2452"/>
                  </a:lnTo>
                  <a:lnTo>
                    <a:pt x="7532" y="2236"/>
                  </a:lnTo>
                  <a:lnTo>
                    <a:pt x="7630" y="2021"/>
                  </a:lnTo>
                  <a:lnTo>
                    <a:pt x="7630" y="2021"/>
                  </a:lnTo>
                  <a:lnTo>
                    <a:pt x="7708" y="1825"/>
                  </a:lnTo>
                  <a:lnTo>
                    <a:pt x="7767" y="1589"/>
                  </a:lnTo>
                  <a:lnTo>
                    <a:pt x="7767" y="1589"/>
                  </a:lnTo>
                  <a:lnTo>
                    <a:pt x="7806" y="1354"/>
                  </a:lnTo>
                  <a:lnTo>
                    <a:pt x="7826" y="1099"/>
                  </a:lnTo>
                  <a:lnTo>
                    <a:pt x="7826" y="1099"/>
                  </a:lnTo>
                  <a:lnTo>
                    <a:pt x="7806" y="883"/>
                  </a:lnTo>
                  <a:lnTo>
                    <a:pt x="7767" y="687"/>
                  </a:lnTo>
                  <a:lnTo>
                    <a:pt x="7689" y="510"/>
                  </a:lnTo>
                  <a:lnTo>
                    <a:pt x="7591" y="334"/>
                  </a:lnTo>
                  <a:lnTo>
                    <a:pt x="7591" y="334"/>
                  </a:lnTo>
                  <a:lnTo>
                    <a:pt x="7473" y="216"/>
                  </a:lnTo>
                  <a:lnTo>
                    <a:pt x="7316" y="99"/>
                  </a:lnTo>
                  <a:lnTo>
                    <a:pt x="7316" y="99"/>
                  </a:lnTo>
                  <a:lnTo>
                    <a:pt x="7218" y="59"/>
                  </a:lnTo>
                  <a:lnTo>
                    <a:pt x="7139" y="40"/>
                  </a:lnTo>
                  <a:lnTo>
                    <a:pt x="6924" y="1"/>
                  </a:lnTo>
                  <a:lnTo>
                    <a:pt x="6924" y="1"/>
                  </a:lnTo>
                  <a:lnTo>
                    <a:pt x="6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4829650" y="3335575"/>
              <a:ext cx="168200" cy="250575"/>
            </a:xfrm>
            <a:custGeom>
              <a:avLst/>
              <a:gdLst/>
              <a:ahLst/>
              <a:cxnLst/>
              <a:rect l="l" t="t" r="r" b="b"/>
              <a:pathLst>
                <a:path w="6728" h="10023" extrusionOk="0">
                  <a:moveTo>
                    <a:pt x="1353" y="0"/>
                  </a:moveTo>
                  <a:lnTo>
                    <a:pt x="1196" y="39"/>
                  </a:lnTo>
                  <a:lnTo>
                    <a:pt x="1040" y="79"/>
                  </a:lnTo>
                  <a:lnTo>
                    <a:pt x="902" y="137"/>
                  </a:lnTo>
                  <a:lnTo>
                    <a:pt x="785" y="216"/>
                  </a:lnTo>
                  <a:lnTo>
                    <a:pt x="647" y="294"/>
                  </a:lnTo>
                  <a:lnTo>
                    <a:pt x="530" y="412"/>
                  </a:lnTo>
                  <a:lnTo>
                    <a:pt x="432" y="530"/>
                  </a:lnTo>
                  <a:lnTo>
                    <a:pt x="333" y="687"/>
                  </a:lnTo>
                  <a:lnTo>
                    <a:pt x="255" y="843"/>
                  </a:lnTo>
                  <a:lnTo>
                    <a:pt x="177" y="1000"/>
                  </a:lnTo>
                  <a:lnTo>
                    <a:pt x="98" y="1177"/>
                  </a:lnTo>
                  <a:lnTo>
                    <a:pt x="59" y="1353"/>
                  </a:lnTo>
                  <a:lnTo>
                    <a:pt x="20" y="1530"/>
                  </a:lnTo>
                  <a:lnTo>
                    <a:pt x="0" y="1667"/>
                  </a:lnTo>
                  <a:lnTo>
                    <a:pt x="0" y="1824"/>
                  </a:lnTo>
                  <a:lnTo>
                    <a:pt x="20" y="1961"/>
                  </a:lnTo>
                  <a:lnTo>
                    <a:pt x="39" y="2118"/>
                  </a:lnTo>
                  <a:lnTo>
                    <a:pt x="78" y="2256"/>
                  </a:lnTo>
                  <a:lnTo>
                    <a:pt x="118" y="2393"/>
                  </a:lnTo>
                  <a:lnTo>
                    <a:pt x="177" y="2530"/>
                  </a:lnTo>
                  <a:lnTo>
                    <a:pt x="255" y="2668"/>
                  </a:lnTo>
                  <a:lnTo>
                    <a:pt x="432" y="2883"/>
                  </a:lnTo>
                  <a:lnTo>
                    <a:pt x="628" y="3119"/>
                  </a:lnTo>
                  <a:lnTo>
                    <a:pt x="883" y="3315"/>
                  </a:lnTo>
                  <a:lnTo>
                    <a:pt x="1177" y="3511"/>
                  </a:lnTo>
                  <a:lnTo>
                    <a:pt x="1393" y="3629"/>
                  </a:lnTo>
                  <a:lnTo>
                    <a:pt x="1628" y="3746"/>
                  </a:lnTo>
                  <a:lnTo>
                    <a:pt x="1883" y="3864"/>
                  </a:lnTo>
                  <a:lnTo>
                    <a:pt x="2157" y="3962"/>
                  </a:lnTo>
                  <a:lnTo>
                    <a:pt x="2432" y="4040"/>
                  </a:lnTo>
                  <a:lnTo>
                    <a:pt x="2746" y="4139"/>
                  </a:lnTo>
                  <a:lnTo>
                    <a:pt x="3393" y="4276"/>
                  </a:lnTo>
                  <a:lnTo>
                    <a:pt x="3923" y="4335"/>
                  </a:lnTo>
                  <a:lnTo>
                    <a:pt x="4472" y="4374"/>
                  </a:lnTo>
                  <a:lnTo>
                    <a:pt x="4727" y="4394"/>
                  </a:lnTo>
                  <a:lnTo>
                    <a:pt x="4786" y="4394"/>
                  </a:lnTo>
                  <a:lnTo>
                    <a:pt x="4668" y="4550"/>
                  </a:lnTo>
                  <a:lnTo>
                    <a:pt x="4570" y="4707"/>
                  </a:lnTo>
                  <a:lnTo>
                    <a:pt x="4315" y="5257"/>
                  </a:lnTo>
                  <a:lnTo>
                    <a:pt x="4080" y="5825"/>
                  </a:lnTo>
                  <a:lnTo>
                    <a:pt x="3864" y="6453"/>
                  </a:lnTo>
                  <a:lnTo>
                    <a:pt x="3707" y="7081"/>
                  </a:lnTo>
                  <a:lnTo>
                    <a:pt x="3629" y="7434"/>
                  </a:lnTo>
                  <a:lnTo>
                    <a:pt x="3589" y="7767"/>
                  </a:lnTo>
                  <a:lnTo>
                    <a:pt x="3570" y="8061"/>
                  </a:lnTo>
                  <a:lnTo>
                    <a:pt x="3550" y="8336"/>
                  </a:lnTo>
                  <a:lnTo>
                    <a:pt x="3570" y="8630"/>
                  </a:lnTo>
                  <a:lnTo>
                    <a:pt x="3629" y="8905"/>
                  </a:lnTo>
                  <a:lnTo>
                    <a:pt x="3687" y="9160"/>
                  </a:lnTo>
                  <a:lnTo>
                    <a:pt x="3785" y="9375"/>
                  </a:lnTo>
                  <a:lnTo>
                    <a:pt x="3864" y="9473"/>
                  </a:lnTo>
                  <a:lnTo>
                    <a:pt x="3942" y="9571"/>
                  </a:lnTo>
                  <a:lnTo>
                    <a:pt x="4021" y="9670"/>
                  </a:lnTo>
                  <a:lnTo>
                    <a:pt x="4119" y="9748"/>
                  </a:lnTo>
                  <a:lnTo>
                    <a:pt x="4217" y="9826"/>
                  </a:lnTo>
                  <a:lnTo>
                    <a:pt x="4335" y="9885"/>
                  </a:lnTo>
                  <a:lnTo>
                    <a:pt x="4452" y="9925"/>
                  </a:lnTo>
                  <a:lnTo>
                    <a:pt x="4570" y="9964"/>
                  </a:lnTo>
                  <a:lnTo>
                    <a:pt x="4786" y="10003"/>
                  </a:lnTo>
                  <a:lnTo>
                    <a:pt x="5021" y="10023"/>
                  </a:lnTo>
                  <a:lnTo>
                    <a:pt x="5198" y="10023"/>
                  </a:lnTo>
                  <a:lnTo>
                    <a:pt x="5374" y="10003"/>
                  </a:lnTo>
                  <a:lnTo>
                    <a:pt x="5531" y="9964"/>
                  </a:lnTo>
                  <a:lnTo>
                    <a:pt x="5668" y="9925"/>
                  </a:lnTo>
                  <a:lnTo>
                    <a:pt x="5825" y="9866"/>
                  </a:lnTo>
                  <a:lnTo>
                    <a:pt x="5943" y="9787"/>
                  </a:lnTo>
                  <a:lnTo>
                    <a:pt x="6061" y="9709"/>
                  </a:lnTo>
                  <a:lnTo>
                    <a:pt x="6178" y="9611"/>
                  </a:lnTo>
                  <a:lnTo>
                    <a:pt x="6296" y="9493"/>
                  </a:lnTo>
                  <a:lnTo>
                    <a:pt x="6374" y="9375"/>
                  </a:lnTo>
                  <a:lnTo>
                    <a:pt x="6433" y="9258"/>
                  </a:lnTo>
                  <a:lnTo>
                    <a:pt x="6512" y="9120"/>
                  </a:lnTo>
                  <a:lnTo>
                    <a:pt x="6571" y="8983"/>
                  </a:lnTo>
                  <a:lnTo>
                    <a:pt x="6649" y="8708"/>
                  </a:lnTo>
                  <a:lnTo>
                    <a:pt x="6688" y="8395"/>
                  </a:lnTo>
                  <a:lnTo>
                    <a:pt x="6708" y="8100"/>
                  </a:lnTo>
                  <a:lnTo>
                    <a:pt x="6727" y="7787"/>
                  </a:lnTo>
                  <a:lnTo>
                    <a:pt x="6708" y="7453"/>
                  </a:lnTo>
                  <a:lnTo>
                    <a:pt x="6669" y="7120"/>
                  </a:lnTo>
                  <a:lnTo>
                    <a:pt x="6610" y="6767"/>
                  </a:lnTo>
                  <a:lnTo>
                    <a:pt x="6531" y="6414"/>
                  </a:lnTo>
                  <a:lnTo>
                    <a:pt x="6394" y="5825"/>
                  </a:lnTo>
                  <a:lnTo>
                    <a:pt x="6178" y="5198"/>
                  </a:lnTo>
                  <a:lnTo>
                    <a:pt x="5982" y="4707"/>
                  </a:lnTo>
                  <a:lnTo>
                    <a:pt x="5845" y="4433"/>
                  </a:lnTo>
                  <a:lnTo>
                    <a:pt x="5668" y="4119"/>
                  </a:lnTo>
                  <a:lnTo>
                    <a:pt x="5629" y="4060"/>
                  </a:lnTo>
                  <a:lnTo>
                    <a:pt x="5570" y="3805"/>
                  </a:lnTo>
                  <a:lnTo>
                    <a:pt x="5492" y="3511"/>
                  </a:lnTo>
                  <a:lnTo>
                    <a:pt x="5394" y="3295"/>
                  </a:lnTo>
                  <a:lnTo>
                    <a:pt x="5296" y="3079"/>
                  </a:lnTo>
                  <a:lnTo>
                    <a:pt x="5256" y="2981"/>
                  </a:lnTo>
                  <a:lnTo>
                    <a:pt x="5119" y="2766"/>
                  </a:lnTo>
                  <a:lnTo>
                    <a:pt x="4982" y="2550"/>
                  </a:lnTo>
                  <a:lnTo>
                    <a:pt x="4805" y="2295"/>
                  </a:lnTo>
                  <a:lnTo>
                    <a:pt x="4609" y="2060"/>
                  </a:lnTo>
                  <a:lnTo>
                    <a:pt x="4393" y="1805"/>
                  </a:lnTo>
                  <a:lnTo>
                    <a:pt x="4138" y="1530"/>
                  </a:lnTo>
                  <a:lnTo>
                    <a:pt x="3844" y="1255"/>
                  </a:lnTo>
                  <a:lnTo>
                    <a:pt x="3570" y="1000"/>
                  </a:lnTo>
                  <a:lnTo>
                    <a:pt x="3275" y="765"/>
                  </a:lnTo>
                  <a:lnTo>
                    <a:pt x="3001" y="569"/>
                  </a:lnTo>
                  <a:lnTo>
                    <a:pt x="2667" y="373"/>
                  </a:lnTo>
                  <a:lnTo>
                    <a:pt x="2373" y="216"/>
                  </a:lnTo>
                  <a:lnTo>
                    <a:pt x="2059" y="98"/>
                  </a:lnTo>
                  <a:lnTo>
                    <a:pt x="1765" y="20"/>
                  </a:lnTo>
                  <a:lnTo>
                    <a:pt x="16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4829650" y="3335575"/>
              <a:ext cx="168200" cy="250575"/>
            </a:xfrm>
            <a:custGeom>
              <a:avLst/>
              <a:gdLst/>
              <a:ahLst/>
              <a:cxnLst/>
              <a:rect l="l" t="t" r="r" b="b"/>
              <a:pathLst>
                <a:path w="6728" h="10023" fill="none" extrusionOk="0">
                  <a:moveTo>
                    <a:pt x="1491" y="0"/>
                  </a:moveTo>
                  <a:lnTo>
                    <a:pt x="1491" y="0"/>
                  </a:lnTo>
                  <a:lnTo>
                    <a:pt x="1353" y="0"/>
                  </a:lnTo>
                  <a:lnTo>
                    <a:pt x="1196" y="39"/>
                  </a:lnTo>
                  <a:lnTo>
                    <a:pt x="1196" y="39"/>
                  </a:lnTo>
                  <a:lnTo>
                    <a:pt x="1040" y="79"/>
                  </a:lnTo>
                  <a:lnTo>
                    <a:pt x="902" y="137"/>
                  </a:lnTo>
                  <a:lnTo>
                    <a:pt x="785" y="216"/>
                  </a:lnTo>
                  <a:lnTo>
                    <a:pt x="647" y="294"/>
                  </a:lnTo>
                  <a:lnTo>
                    <a:pt x="647" y="294"/>
                  </a:lnTo>
                  <a:lnTo>
                    <a:pt x="530" y="412"/>
                  </a:lnTo>
                  <a:lnTo>
                    <a:pt x="432" y="530"/>
                  </a:lnTo>
                  <a:lnTo>
                    <a:pt x="333" y="687"/>
                  </a:lnTo>
                  <a:lnTo>
                    <a:pt x="255" y="843"/>
                  </a:lnTo>
                  <a:lnTo>
                    <a:pt x="255" y="843"/>
                  </a:lnTo>
                  <a:lnTo>
                    <a:pt x="177" y="1000"/>
                  </a:lnTo>
                  <a:lnTo>
                    <a:pt x="98" y="1177"/>
                  </a:lnTo>
                  <a:lnTo>
                    <a:pt x="59" y="1353"/>
                  </a:lnTo>
                  <a:lnTo>
                    <a:pt x="20" y="1530"/>
                  </a:lnTo>
                  <a:lnTo>
                    <a:pt x="20" y="1530"/>
                  </a:lnTo>
                  <a:lnTo>
                    <a:pt x="0" y="1667"/>
                  </a:lnTo>
                  <a:lnTo>
                    <a:pt x="0" y="1824"/>
                  </a:lnTo>
                  <a:lnTo>
                    <a:pt x="20" y="1961"/>
                  </a:lnTo>
                  <a:lnTo>
                    <a:pt x="39" y="2118"/>
                  </a:lnTo>
                  <a:lnTo>
                    <a:pt x="78" y="2256"/>
                  </a:lnTo>
                  <a:lnTo>
                    <a:pt x="118" y="2393"/>
                  </a:lnTo>
                  <a:lnTo>
                    <a:pt x="177" y="2530"/>
                  </a:lnTo>
                  <a:lnTo>
                    <a:pt x="255" y="2668"/>
                  </a:lnTo>
                  <a:lnTo>
                    <a:pt x="255" y="2668"/>
                  </a:lnTo>
                  <a:lnTo>
                    <a:pt x="432" y="2883"/>
                  </a:lnTo>
                  <a:lnTo>
                    <a:pt x="628" y="3119"/>
                  </a:lnTo>
                  <a:lnTo>
                    <a:pt x="883" y="3315"/>
                  </a:lnTo>
                  <a:lnTo>
                    <a:pt x="1177" y="3511"/>
                  </a:lnTo>
                  <a:lnTo>
                    <a:pt x="1177" y="3511"/>
                  </a:lnTo>
                  <a:lnTo>
                    <a:pt x="1393" y="3629"/>
                  </a:lnTo>
                  <a:lnTo>
                    <a:pt x="1628" y="3746"/>
                  </a:lnTo>
                  <a:lnTo>
                    <a:pt x="1883" y="3864"/>
                  </a:lnTo>
                  <a:lnTo>
                    <a:pt x="2157" y="3962"/>
                  </a:lnTo>
                  <a:lnTo>
                    <a:pt x="2432" y="4040"/>
                  </a:lnTo>
                  <a:lnTo>
                    <a:pt x="2746" y="4139"/>
                  </a:lnTo>
                  <a:lnTo>
                    <a:pt x="3393" y="4276"/>
                  </a:lnTo>
                  <a:lnTo>
                    <a:pt x="3393" y="4276"/>
                  </a:lnTo>
                  <a:lnTo>
                    <a:pt x="3923" y="4335"/>
                  </a:lnTo>
                  <a:lnTo>
                    <a:pt x="4472" y="4374"/>
                  </a:lnTo>
                  <a:lnTo>
                    <a:pt x="4472" y="4374"/>
                  </a:lnTo>
                  <a:lnTo>
                    <a:pt x="4727" y="4394"/>
                  </a:lnTo>
                  <a:lnTo>
                    <a:pt x="4786" y="4394"/>
                  </a:lnTo>
                  <a:lnTo>
                    <a:pt x="4786" y="4394"/>
                  </a:lnTo>
                  <a:lnTo>
                    <a:pt x="4668" y="4550"/>
                  </a:lnTo>
                  <a:lnTo>
                    <a:pt x="4570" y="4707"/>
                  </a:lnTo>
                  <a:lnTo>
                    <a:pt x="4570" y="4707"/>
                  </a:lnTo>
                  <a:lnTo>
                    <a:pt x="4315" y="5257"/>
                  </a:lnTo>
                  <a:lnTo>
                    <a:pt x="4080" y="5825"/>
                  </a:lnTo>
                  <a:lnTo>
                    <a:pt x="4080" y="5825"/>
                  </a:lnTo>
                  <a:lnTo>
                    <a:pt x="3864" y="6453"/>
                  </a:lnTo>
                  <a:lnTo>
                    <a:pt x="3707" y="7081"/>
                  </a:lnTo>
                  <a:lnTo>
                    <a:pt x="3707" y="7081"/>
                  </a:lnTo>
                  <a:lnTo>
                    <a:pt x="3629" y="7434"/>
                  </a:lnTo>
                  <a:lnTo>
                    <a:pt x="3589" y="7767"/>
                  </a:lnTo>
                  <a:lnTo>
                    <a:pt x="3570" y="8061"/>
                  </a:lnTo>
                  <a:lnTo>
                    <a:pt x="3550" y="8336"/>
                  </a:lnTo>
                  <a:lnTo>
                    <a:pt x="3550" y="8336"/>
                  </a:lnTo>
                  <a:lnTo>
                    <a:pt x="3570" y="8630"/>
                  </a:lnTo>
                  <a:lnTo>
                    <a:pt x="3629" y="8905"/>
                  </a:lnTo>
                  <a:lnTo>
                    <a:pt x="3687" y="9160"/>
                  </a:lnTo>
                  <a:lnTo>
                    <a:pt x="3785" y="9375"/>
                  </a:lnTo>
                  <a:lnTo>
                    <a:pt x="3785" y="9375"/>
                  </a:lnTo>
                  <a:lnTo>
                    <a:pt x="3864" y="9473"/>
                  </a:lnTo>
                  <a:lnTo>
                    <a:pt x="3942" y="9571"/>
                  </a:lnTo>
                  <a:lnTo>
                    <a:pt x="4021" y="9670"/>
                  </a:lnTo>
                  <a:lnTo>
                    <a:pt x="4119" y="9748"/>
                  </a:lnTo>
                  <a:lnTo>
                    <a:pt x="4119" y="9748"/>
                  </a:lnTo>
                  <a:lnTo>
                    <a:pt x="4217" y="9826"/>
                  </a:lnTo>
                  <a:lnTo>
                    <a:pt x="4335" y="9885"/>
                  </a:lnTo>
                  <a:lnTo>
                    <a:pt x="4452" y="9925"/>
                  </a:lnTo>
                  <a:lnTo>
                    <a:pt x="4570" y="9964"/>
                  </a:lnTo>
                  <a:lnTo>
                    <a:pt x="4570" y="9964"/>
                  </a:lnTo>
                  <a:lnTo>
                    <a:pt x="4786" y="10003"/>
                  </a:lnTo>
                  <a:lnTo>
                    <a:pt x="5021" y="10023"/>
                  </a:lnTo>
                  <a:lnTo>
                    <a:pt x="5021" y="10023"/>
                  </a:lnTo>
                  <a:lnTo>
                    <a:pt x="5198" y="10023"/>
                  </a:lnTo>
                  <a:lnTo>
                    <a:pt x="5198" y="10023"/>
                  </a:lnTo>
                  <a:lnTo>
                    <a:pt x="5374" y="10003"/>
                  </a:lnTo>
                  <a:lnTo>
                    <a:pt x="5531" y="9964"/>
                  </a:lnTo>
                  <a:lnTo>
                    <a:pt x="5668" y="9925"/>
                  </a:lnTo>
                  <a:lnTo>
                    <a:pt x="5825" y="9866"/>
                  </a:lnTo>
                  <a:lnTo>
                    <a:pt x="5825" y="9866"/>
                  </a:lnTo>
                  <a:lnTo>
                    <a:pt x="5943" y="9787"/>
                  </a:lnTo>
                  <a:lnTo>
                    <a:pt x="6061" y="9709"/>
                  </a:lnTo>
                  <a:lnTo>
                    <a:pt x="6178" y="9611"/>
                  </a:lnTo>
                  <a:lnTo>
                    <a:pt x="6296" y="9493"/>
                  </a:lnTo>
                  <a:lnTo>
                    <a:pt x="6296" y="9493"/>
                  </a:lnTo>
                  <a:lnTo>
                    <a:pt x="6374" y="9375"/>
                  </a:lnTo>
                  <a:lnTo>
                    <a:pt x="6433" y="9258"/>
                  </a:lnTo>
                  <a:lnTo>
                    <a:pt x="6512" y="9120"/>
                  </a:lnTo>
                  <a:lnTo>
                    <a:pt x="6571" y="8983"/>
                  </a:lnTo>
                  <a:lnTo>
                    <a:pt x="6571" y="8983"/>
                  </a:lnTo>
                  <a:lnTo>
                    <a:pt x="6649" y="8708"/>
                  </a:lnTo>
                  <a:lnTo>
                    <a:pt x="6688" y="8395"/>
                  </a:lnTo>
                  <a:lnTo>
                    <a:pt x="6688" y="8395"/>
                  </a:lnTo>
                  <a:lnTo>
                    <a:pt x="6708" y="8100"/>
                  </a:lnTo>
                  <a:lnTo>
                    <a:pt x="6727" y="7787"/>
                  </a:lnTo>
                  <a:lnTo>
                    <a:pt x="6727" y="7787"/>
                  </a:lnTo>
                  <a:lnTo>
                    <a:pt x="6708" y="7453"/>
                  </a:lnTo>
                  <a:lnTo>
                    <a:pt x="6669" y="7120"/>
                  </a:lnTo>
                  <a:lnTo>
                    <a:pt x="6610" y="6767"/>
                  </a:lnTo>
                  <a:lnTo>
                    <a:pt x="6531" y="6414"/>
                  </a:lnTo>
                  <a:lnTo>
                    <a:pt x="6531" y="6414"/>
                  </a:lnTo>
                  <a:lnTo>
                    <a:pt x="6394" y="5825"/>
                  </a:lnTo>
                  <a:lnTo>
                    <a:pt x="6178" y="5198"/>
                  </a:lnTo>
                  <a:lnTo>
                    <a:pt x="6178" y="5198"/>
                  </a:lnTo>
                  <a:lnTo>
                    <a:pt x="5982" y="4707"/>
                  </a:lnTo>
                  <a:lnTo>
                    <a:pt x="5982" y="4707"/>
                  </a:lnTo>
                  <a:lnTo>
                    <a:pt x="5845" y="4433"/>
                  </a:lnTo>
                  <a:lnTo>
                    <a:pt x="5668" y="4119"/>
                  </a:lnTo>
                  <a:lnTo>
                    <a:pt x="5668" y="4119"/>
                  </a:lnTo>
                  <a:lnTo>
                    <a:pt x="5629" y="4060"/>
                  </a:lnTo>
                  <a:lnTo>
                    <a:pt x="5629" y="4060"/>
                  </a:lnTo>
                  <a:lnTo>
                    <a:pt x="5570" y="3805"/>
                  </a:lnTo>
                  <a:lnTo>
                    <a:pt x="5492" y="3511"/>
                  </a:lnTo>
                  <a:lnTo>
                    <a:pt x="5492" y="3511"/>
                  </a:lnTo>
                  <a:lnTo>
                    <a:pt x="5394" y="3295"/>
                  </a:lnTo>
                  <a:lnTo>
                    <a:pt x="5296" y="3079"/>
                  </a:lnTo>
                  <a:lnTo>
                    <a:pt x="5256" y="2981"/>
                  </a:lnTo>
                  <a:lnTo>
                    <a:pt x="5256" y="2981"/>
                  </a:lnTo>
                  <a:lnTo>
                    <a:pt x="5119" y="2766"/>
                  </a:lnTo>
                  <a:lnTo>
                    <a:pt x="4982" y="2550"/>
                  </a:lnTo>
                  <a:lnTo>
                    <a:pt x="4982" y="2550"/>
                  </a:lnTo>
                  <a:lnTo>
                    <a:pt x="4805" y="2295"/>
                  </a:lnTo>
                  <a:lnTo>
                    <a:pt x="4609" y="2060"/>
                  </a:lnTo>
                  <a:lnTo>
                    <a:pt x="4393" y="1805"/>
                  </a:lnTo>
                  <a:lnTo>
                    <a:pt x="4138" y="1530"/>
                  </a:lnTo>
                  <a:lnTo>
                    <a:pt x="4138" y="1530"/>
                  </a:lnTo>
                  <a:lnTo>
                    <a:pt x="3844" y="1255"/>
                  </a:lnTo>
                  <a:lnTo>
                    <a:pt x="3570" y="1000"/>
                  </a:lnTo>
                  <a:lnTo>
                    <a:pt x="3275" y="765"/>
                  </a:lnTo>
                  <a:lnTo>
                    <a:pt x="3001" y="569"/>
                  </a:lnTo>
                  <a:lnTo>
                    <a:pt x="3001" y="569"/>
                  </a:lnTo>
                  <a:lnTo>
                    <a:pt x="2667" y="373"/>
                  </a:lnTo>
                  <a:lnTo>
                    <a:pt x="2373" y="216"/>
                  </a:lnTo>
                  <a:lnTo>
                    <a:pt x="2059" y="98"/>
                  </a:lnTo>
                  <a:lnTo>
                    <a:pt x="1765" y="20"/>
                  </a:lnTo>
                  <a:lnTo>
                    <a:pt x="1765" y="20"/>
                  </a:lnTo>
                  <a:lnTo>
                    <a:pt x="1628" y="0"/>
                  </a:lnTo>
                  <a:lnTo>
                    <a:pt x="14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4977225" y="4236800"/>
              <a:ext cx="182925" cy="114775"/>
            </a:xfrm>
            <a:custGeom>
              <a:avLst/>
              <a:gdLst/>
              <a:ahLst/>
              <a:cxnLst/>
              <a:rect l="l" t="t" r="r" b="b"/>
              <a:pathLst>
                <a:path w="7317" h="4591" extrusionOk="0">
                  <a:moveTo>
                    <a:pt x="3963" y="1"/>
                  </a:moveTo>
                  <a:lnTo>
                    <a:pt x="3884" y="20"/>
                  </a:lnTo>
                  <a:lnTo>
                    <a:pt x="3845" y="20"/>
                  </a:lnTo>
                  <a:lnTo>
                    <a:pt x="3786" y="40"/>
                  </a:lnTo>
                  <a:lnTo>
                    <a:pt x="3433" y="158"/>
                  </a:lnTo>
                  <a:lnTo>
                    <a:pt x="2648" y="412"/>
                  </a:lnTo>
                  <a:lnTo>
                    <a:pt x="2237" y="589"/>
                  </a:lnTo>
                  <a:lnTo>
                    <a:pt x="1825" y="766"/>
                  </a:lnTo>
                  <a:lnTo>
                    <a:pt x="1589" y="903"/>
                  </a:lnTo>
                  <a:lnTo>
                    <a:pt x="1374" y="1040"/>
                  </a:lnTo>
                  <a:lnTo>
                    <a:pt x="1158" y="1177"/>
                  </a:lnTo>
                  <a:lnTo>
                    <a:pt x="962" y="1354"/>
                  </a:lnTo>
                  <a:lnTo>
                    <a:pt x="785" y="1511"/>
                  </a:lnTo>
                  <a:lnTo>
                    <a:pt x="628" y="1687"/>
                  </a:lnTo>
                  <a:lnTo>
                    <a:pt x="491" y="1864"/>
                  </a:lnTo>
                  <a:lnTo>
                    <a:pt x="354" y="2060"/>
                  </a:lnTo>
                  <a:lnTo>
                    <a:pt x="275" y="2217"/>
                  </a:lnTo>
                  <a:lnTo>
                    <a:pt x="197" y="2374"/>
                  </a:lnTo>
                  <a:lnTo>
                    <a:pt x="138" y="2550"/>
                  </a:lnTo>
                  <a:lnTo>
                    <a:pt x="79" y="2746"/>
                  </a:lnTo>
                  <a:lnTo>
                    <a:pt x="40" y="2923"/>
                  </a:lnTo>
                  <a:lnTo>
                    <a:pt x="1" y="3119"/>
                  </a:lnTo>
                  <a:lnTo>
                    <a:pt x="1" y="3296"/>
                  </a:lnTo>
                  <a:lnTo>
                    <a:pt x="1" y="3472"/>
                  </a:lnTo>
                  <a:lnTo>
                    <a:pt x="40" y="3668"/>
                  </a:lnTo>
                  <a:lnTo>
                    <a:pt x="99" y="3845"/>
                  </a:lnTo>
                  <a:lnTo>
                    <a:pt x="177" y="4021"/>
                  </a:lnTo>
                  <a:lnTo>
                    <a:pt x="275" y="4159"/>
                  </a:lnTo>
                  <a:lnTo>
                    <a:pt x="393" y="4296"/>
                  </a:lnTo>
                  <a:lnTo>
                    <a:pt x="550" y="4394"/>
                  </a:lnTo>
                  <a:lnTo>
                    <a:pt x="746" y="4492"/>
                  </a:lnTo>
                  <a:lnTo>
                    <a:pt x="942" y="4551"/>
                  </a:lnTo>
                  <a:lnTo>
                    <a:pt x="1099" y="4590"/>
                  </a:lnTo>
                  <a:lnTo>
                    <a:pt x="1256" y="4590"/>
                  </a:lnTo>
                  <a:lnTo>
                    <a:pt x="1432" y="4571"/>
                  </a:lnTo>
                  <a:lnTo>
                    <a:pt x="1609" y="4551"/>
                  </a:lnTo>
                  <a:lnTo>
                    <a:pt x="1746" y="4512"/>
                  </a:lnTo>
                  <a:lnTo>
                    <a:pt x="1884" y="4433"/>
                  </a:lnTo>
                  <a:lnTo>
                    <a:pt x="2040" y="4355"/>
                  </a:lnTo>
                  <a:lnTo>
                    <a:pt x="2197" y="4257"/>
                  </a:lnTo>
                  <a:lnTo>
                    <a:pt x="2433" y="4041"/>
                  </a:lnTo>
                  <a:lnTo>
                    <a:pt x="2668" y="3786"/>
                  </a:lnTo>
                  <a:lnTo>
                    <a:pt x="2884" y="3492"/>
                  </a:lnTo>
                  <a:lnTo>
                    <a:pt x="3119" y="3119"/>
                  </a:lnTo>
                  <a:lnTo>
                    <a:pt x="3276" y="2805"/>
                  </a:lnTo>
                  <a:lnTo>
                    <a:pt x="3433" y="2472"/>
                  </a:lnTo>
                  <a:lnTo>
                    <a:pt x="3590" y="2119"/>
                  </a:lnTo>
                  <a:lnTo>
                    <a:pt x="3727" y="1707"/>
                  </a:lnTo>
                  <a:lnTo>
                    <a:pt x="3825" y="1393"/>
                  </a:lnTo>
                  <a:lnTo>
                    <a:pt x="3845" y="1530"/>
                  </a:lnTo>
                  <a:lnTo>
                    <a:pt x="3904" y="1746"/>
                  </a:lnTo>
                  <a:lnTo>
                    <a:pt x="4021" y="2021"/>
                  </a:lnTo>
                  <a:lnTo>
                    <a:pt x="4139" y="2237"/>
                  </a:lnTo>
                  <a:lnTo>
                    <a:pt x="4335" y="2570"/>
                  </a:lnTo>
                  <a:lnTo>
                    <a:pt x="4531" y="2864"/>
                  </a:lnTo>
                  <a:lnTo>
                    <a:pt x="4747" y="3139"/>
                  </a:lnTo>
                  <a:lnTo>
                    <a:pt x="4982" y="3413"/>
                  </a:lnTo>
                  <a:lnTo>
                    <a:pt x="5257" y="3649"/>
                  </a:lnTo>
                  <a:lnTo>
                    <a:pt x="5394" y="3766"/>
                  </a:lnTo>
                  <a:lnTo>
                    <a:pt x="5532" y="3845"/>
                  </a:lnTo>
                  <a:lnTo>
                    <a:pt x="5689" y="3923"/>
                  </a:lnTo>
                  <a:lnTo>
                    <a:pt x="5845" y="3982"/>
                  </a:lnTo>
                  <a:lnTo>
                    <a:pt x="6002" y="4021"/>
                  </a:lnTo>
                  <a:lnTo>
                    <a:pt x="6159" y="4041"/>
                  </a:lnTo>
                  <a:lnTo>
                    <a:pt x="6316" y="4021"/>
                  </a:lnTo>
                  <a:lnTo>
                    <a:pt x="6473" y="3982"/>
                  </a:lnTo>
                  <a:lnTo>
                    <a:pt x="6610" y="3904"/>
                  </a:lnTo>
                  <a:lnTo>
                    <a:pt x="6767" y="3806"/>
                  </a:lnTo>
                  <a:lnTo>
                    <a:pt x="6885" y="3688"/>
                  </a:lnTo>
                  <a:lnTo>
                    <a:pt x="7003" y="3531"/>
                  </a:lnTo>
                  <a:lnTo>
                    <a:pt x="7120" y="3374"/>
                  </a:lnTo>
                  <a:lnTo>
                    <a:pt x="7199" y="3178"/>
                  </a:lnTo>
                  <a:lnTo>
                    <a:pt x="7258" y="3041"/>
                  </a:lnTo>
                  <a:lnTo>
                    <a:pt x="7297" y="2884"/>
                  </a:lnTo>
                  <a:lnTo>
                    <a:pt x="7316" y="2727"/>
                  </a:lnTo>
                  <a:lnTo>
                    <a:pt x="7316" y="2570"/>
                  </a:lnTo>
                  <a:lnTo>
                    <a:pt x="7297" y="2433"/>
                  </a:lnTo>
                  <a:lnTo>
                    <a:pt x="7277" y="2295"/>
                  </a:lnTo>
                  <a:lnTo>
                    <a:pt x="7218" y="2158"/>
                  </a:lnTo>
                  <a:lnTo>
                    <a:pt x="7160" y="2001"/>
                  </a:lnTo>
                  <a:lnTo>
                    <a:pt x="7081" y="1903"/>
                  </a:lnTo>
                  <a:lnTo>
                    <a:pt x="7003" y="1785"/>
                  </a:lnTo>
                  <a:lnTo>
                    <a:pt x="6806" y="1530"/>
                  </a:lnTo>
                  <a:lnTo>
                    <a:pt x="6669" y="1393"/>
                  </a:lnTo>
                  <a:lnTo>
                    <a:pt x="6532" y="1275"/>
                  </a:lnTo>
                  <a:lnTo>
                    <a:pt x="6277" y="1079"/>
                  </a:lnTo>
                  <a:lnTo>
                    <a:pt x="6022" y="922"/>
                  </a:lnTo>
                  <a:lnTo>
                    <a:pt x="5747" y="766"/>
                  </a:lnTo>
                  <a:lnTo>
                    <a:pt x="5434" y="589"/>
                  </a:lnTo>
                  <a:lnTo>
                    <a:pt x="5081" y="432"/>
                  </a:lnTo>
                  <a:lnTo>
                    <a:pt x="4571" y="216"/>
                  </a:lnTo>
                  <a:lnTo>
                    <a:pt x="4021" y="20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4977225" y="4236800"/>
              <a:ext cx="182925" cy="114775"/>
            </a:xfrm>
            <a:custGeom>
              <a:avLst/>
              <a:gdLst/>
              <a:ahLst/>
              <a:cxnLst/>
              <a:rect l="l" t="t" r="r" b="b"/>
              <a:pathLst>
                <a:path w="7317" h="4591" fill="none" extrusionOk="0">
                  <a:moveTo>
                    <a:pt x="3963" y="1"/>
                  </a:moveTo>
                  <a:lnTo>
                    <a:pt x="3963" y="1"/>
                  </a:lnTo>
                  <a:lnTo>
                    <a:pt x="3884" y="20"/>
                  </a:lnTo>
                  <a:lnTo>
                    <a:pt x="3884" y="20"/>
                  </a:lnTo>
                  <a:lnTo>
                    <a:pt x="3845" y="20"/>
                  </a:lnTo>
                  <a:lnTo>
                    <a:pt x="3845" y="20"/>
                  </a:lnTo>
                  <a:lnTo>
                    <a:pt x="3786" y="40"/>
                  </a:lnTo>
                  <a:lnTo>
                    <a:pt x="3433" y="158"/>
                  </a:lnTo>
                  <a:lnTo>
                    <a:pt x="3433" y="158"/>
                  </a:lnTo>
                  <a:lnTo>
                    <a:pt x="2648" y="412"/>
                  </a:lnTo>
                  <a:lnTo>
                    <a:pt x="2237" y="589"/>
                  </a:lnTo>
                  <a:lnTo>
                    <a:pt x="1825" y="766"/>
                  </a:lnTo>
                  <a:lnTo>
                    <a:pt x="1825" y="766"/>
                  </a:lnTo>
                  <a:lnTo>
                    <a:pt x="1589" y="903"/>
                  </a:lnTo>
                  <a:lnTo>
                    <a:pt x="1374" y="1040"/>
                  </a:lnTo>
                  <a:lnTo>
                    <a:pt x="1158" y="1177"/>
                  </a:lnTo>
                  <a:lnTo>
                    <a:pt x="962" y="1354"/>
                  </a:lnTo>
                  <a:lnTo>
                    <a:pt x="962" y="1354"/>
                  </a:lnTo>
                  <a:lnTo>
                    <a:pt x="785" y="1511"/>
                  </a:lnTo>
                  <a:lnTo>
                    <a:pt x="628" y="1687"/>
                  </a:lnTo>
                  <a:lnTo>
                    <a:pt x="491" y="1864"/>
                  </a:lnTo>
                  <a:lnTo>
                    <a:pt x="354" y="2060"/>
                  </a:lnTo>
                  <a:lnTo>
                    <a:pt x="354" y="2060"/>
                  </a:lnTo>
                  <a:lnTo>
                    <a:pt x="275" y="2217"/>
                  </a:lnTo>
                  <a:lnTo>
                    <a:pt x="197" y="2374"/>
                  </a:lnTo>
                  <a:lnTo>
                    <a:pt x="138" y="2550"/>
                  </a:lnTo>
                  <a:lnTo>
                    <a:pt x="79" y="2746"/>
                  </a:lnTo>
                  <a:lnTo>
                    <a:pt x="79" y="2746"/>
                  </a:lnTo>
                  <a:lnTo>
                    <a:pt x="40" y="2923"/>
                  </a:lnTo>
                  <a:lnTo>
                    <a:pt x="1" y="3119"/>
                  </a:lnTo>
                  <a:lnTo>
                    <a:pt x="1" y="3296"/>
                  </a:lnTo>
                  <a:lnTo>
                    <a:pt x="1" y="3472"/>
                  </a:lnTo>
                  <a:lnTo>
                    <a:pt x="1" y="3472"/>
                  </a:lnTo>
                  <a:lnTo>
                    <a:pt x="40" y="3668"/>
                  </a:lnTo>
                  <a:lnTo>
                    <a:pt x="99" y="3845"/>
                  </a:lnTo>
                  <a:lnTo>
                    <a:pt x="177" y="4021"/>
                  </a:lnTo>
                  <a:lnTo>
                    <a:pt x="275" y="4159"/>
                  </a:lnTo>
                  <a:lnTo>
                    <a:pt x="275" y="4159"/>
                  </a:lnTo>
                  <a:lnTo>
                    <a:pt x="393" y="4296"/>
                  </a:lnTo>
                  <a:lnTo>
                    <a:pt x="550" y="4394"/>
                  </a:lnTo>
                  <a:lnTo>
                    <a:pt x="746" y="4492"/>
                  </a:lnTo>
                  <a:lnTo>
                    <a:pt x="942" y="4551"/>
                  </a:lnTo>
                  <a:lnTo>
                    <a:pt x="942" y="4551"/>
                  </a:lnTo>
                  <a:lnTo>
                    <a:pt x="1099" y="4590"/>
                  </a:lnTo>
                  <a:lnTo>
                    <a:pt x="1256" y="4590"/>
                  </a:lnTo>
                  <a:lnTo>
                    <a:pt x="1256" y="4590"/>
                  </a:lnTo>
                  <a:lnTo>
                    <a:pt x="1432" y="4571"/>
                  </a:lnTo>
                  <a:lnTo>
                    <a:pt x="1609" y="4551"/>
                  </a:lnTo>
                  <a:lnTo>
                    <a:pt x="1609" y="4551"/>
                  </a:lnTo>
                  <a:lnTo>
                    <a:pt x="1746" y="4512"/>
                  </a:lnTo>
                  <a:lnTo>
                    <a:pt x="1884" y="4433"/>
                  </a:lnTo>
                  <a:lnTo>
                    <a:pt x="2040" y="4355"/>
                  </a:lnTo>
                  <a:lnTo>
                    <a:pt x="2197" y="4257"/>
                  </a:lnTo>
                  <a:lnTo>
                    <a:pt x="2197" y="4257"/>
                  </a:lnTo>
                  <a:lnTo>
                    <a:pt x="2433" y="4041"/>
                  </a:lnTo>
                  <a:lnTo>
                    <a:pt x="2668" y="3786"/>
                  </a:lnTo>
                  <a:lnTo>
                    <a:pt x="2884" y="3492"/>
                  </a:lnTo>
                  <a:lnTo>
                    <a:pt x="3119" y="3119"/>
                  </a:lnTo>
                  <a:lnTo>
                    <a:pt x="3119" y="3119"/>
                  </a:lnTo>
                  <a:lnTo>
                    <a:pt x="3276" y="2805"/>
                  </a:lnTo>
                  <a:lnTo>
                    <a:pt x="3433" y="2472"/>
                  </a:lnTo>
                  <a:lnTo>
                    <a:pt x="3590" y="2119"/>
                  </a:lnTo>
                  <a:lnTo>
                    <a:pt x="3727" y="1707"/>
                  </a:lnTo>
                  <a:lnTo>
                    <a:pt x="3727" y="1707"/>
                  </a:lnTo>
                  <a:lnTo>
                    <a:pt x="3825" y="1393"/>
                  </a:lnTo>
                  <a:lnTo>
                    <a:pt x="3825" y="1393"/>
                  </a:lnTo>
                  <a:lnTo>
                    <a:pt x="3845" y="1530"/>
                  </a:lnTo>
                  <a:lnTo>
                    <a:pt x="3904" y="1746"/>
                  </a:lnTo>
                  <a:lnTo>
                    <a:pt x="3904" y="1746"/>
                  </a:lnTo>
                  <a:lnTo>
                    <a:pt x="4021" y="2021"/>
                  </a:lnTo>
                  <a:lnTo>
                    <a:pt x="4139" y="2237"/>
                  </a:lnTo>
                  <a:lnTo>
                    <a:pt x="4139" y="2237"/>
                  </a:lnTo>
                  <a:lnTo>
                    <a:pt x="4335" y="2570"/>
                  </a:lnTo>
                  <a:lnTo>
                    <a:pt x="4531" y="2864"/>
                  </a:lnTo>
                  <a:lnTo>
                    <a:pt x="4747" y="3139"/>
                  </a:lnTo>
                  <a:lnTo>
                    <a:pt x="4982" y="3413"/>
                  </a:lnTo>
                  <a:lnTo>
                    <a:pt x="4982" y="3413"/>
                  </a:lnTo>
                  <a:lnTo>
                    <a:pt x="5257" y="3649"/>
                  </a:lnTo>
                  <a:lnTo>
                    <a:pt x="5394" y="3766"/>
                  </a:lnTo>
                  <a:lnTo>
                    <a:pt x="5532" y="3845"/>
                  </a:lnTo>
                  <a:lnTo>
                    <a:pt x="5532" y="3845"/>
                  </a:lnTo>
                  <a:lnTo>
                    <a:pt x="5689" y="3923"/>
                  </a:lnTo>
                  <a:lnTo>
                    <a:pt x="5845" y="3982"/>
                  </a:lnTo>
                  <a:lnTo>
                    <a:pt x="6002" y="4021"/>
                  </a:lnTo>
                  <a:lnTo>
                    <a:pt x="6159" y="4041"/>
                  </a:lnTo>
                  <a:lnTo>
                    <a:pt x="6159" y="4041"/>
                  </a:lnTo>
                  <a:lnTo>
                    <a:pt x="6316" y="4021"/>
                  </a:lnTo>
                  <a:lnTo>
                    <a:pt x="6473" y="3982"/>
                  </a:lnTo>
                  <a:lnTo>
                    <a:pt x="6610" y="3904"/>
                  </a:lnTo>
                  <a:lnTo>
                    <a:pt x="6767" y="3806"/>
                  </a:lnTo>
                  <a:lnTo>
                    <a:pt x="6767" y="3806"/>
                  </a:lnTo>
                  <a:lnTo>
                    <a:pt x="6885" y="3688"/>
                  </a:lnTo>
                  <a:lnTo>
                    <a:pt x="7003" y="3531"/>
                  </a:lnTo>
                  <a:lnTo>
                    <a:pt x="7003" y="3531"/>
                  </a:lnTo>
                  <a:lnTo>
                    <a:pt x="7120" y="3374"/>
                  </a:lnTo>
                  <a:lnTo>
                    <a:pt x="7199" y="3178"/>
                  </a:lnTo>
                  <a:lnTo>
                    <a:pt x="7199" y="3178"/>
                  </a:lnTo>
                  <a:lnTo>
                    <a:pt x="7258" y="3041"/>
                  </a:lnTo>
                  <a:lnTo>
                    <a:pt x="7297" y="2884"/>
                  </a:lnTo>
                  <a:lnTo>
                    <a:pt x="7316" y="2727"/>
                  </a:lnTo>
                  <a:lnTo>
                    <a:pt x="7316" y="2570"/>
                  </a:lnTo>
                  <a:lnTo>
                    <a:pt x="7316" y="2570"/>
                  </a:lnTo>
                  <a:lnTo>
                    <a:pt x="7297" y="2433"/>
                  </a:lnTo>
                  <a:lnTo>
                    <a:pt x="7277" y="2295"/>
                  </a:lnTo>
                  <a:lnTo>
                    <a:pt x="7218" y="2158"/>
                  </a:lnTo>
                  <a:lnTo>
                    <a:pt x="7160" y="2001"/>
                  </a:lnTo>
                  <a:lnTo>
                    <a:pt x="7160" y="2001"/>
                  </a:lnTo>
                  <a:lnTo>
                    <a:pt x="7081" y="1903"/>
                  </a:lnTo>
                  <a:lnTo>
                    <a:pt x="7003" y="1785"/>
                  </a:lnTo>
                  <a:lnTo>
                    <a:pt x="6806" y="1530"/>
                  </a:lnTo>
                  <a:lnTo>
                    <a:pt x="6806" y="1530"/>
                  </a:lnTo>
                  <a:lnTo>
                    <a:pt x="6669" y="1393"/>
                  </a:lnTo>
                  <a:lnTo>
                    <a:pt x="6532" y="1275"/>
                  </a:lnTo>
                  <a:lnTo>
                    <a:pt x="6277" y="1079"/>
                  </a:lnTo>
                  <a:lnTo>
                    <a:pt x="6277" y="1079"/>
                  </a:lnTo>
                  <a:lnTo>
                    <a:pt x="6022" y="922"/>
                  </a:lnTo>
                  <a:lnTo>
                    <a:pt x="5747" y="766"/>
                  </a:lnTo>
                  <a:lnTo>
                    <a:pt x="5434" y="589"/>
                  </a:lnTo>
                  <a:lnTo>
                    <a:pt x="5081" y="432"/>
                  </a:lnTo>
                  <a:lnTo>
                    <a:pt x="5081" y="432"/>
                  </a:lnTo>
                  <a:lnTo>
                    <a:pt x="4571" y="216"/>
                  </a:lnTo>
                  <a:lnTo>
                    <a:pt x="4021" y="20"/>
                  </a:lnTo>
                  <a:lnTo>
                    <a:pt x="4021" y="20"/>
                  </a:lnTo>
                  <a:lnTo>
                    <a:pt x="39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5305750" y="4703600"/>
              <a:ext cx="175075" cy="201550"/>
            </a:xfrm>
            <a:custGeom>
              <a:avLst/>
              <a:gdLst/>
              <a:ahLst/>
              <a:cxnLst/>
              <a:rect l="l" t="t" r="r" b="b"/>
              <a:pathLst>
                <a:path w="7003" h="8062" extrusionOk="0">
                  <a:moveTo>
                    <a:pt x="5335" y="1"/>
                  </a:moveTo>
                  <a:lnTo>
                    <a:pt x="5179" y="20"/>
                  </a:lnTo>
                  <a:lnTo>
                    <a:pt x="5002" y="59"/>
                  </a:lnTo>
                  <a:lnTo>
                    <a:pt x="4865" y="138"/>
                  </a:lnTo>
                  <a:lnTo>
                    <a:pt x="4747" y="216"/>
                  </a:lnTo>
                  <a:lnTo>
                    <a:pt x="4610" y="354"/>
                  </a:lnTo>
                  <a:lnTo>
                    <a:pt x="4512" y="471"/>
                  </a:lnTo>
                  <a:lnTo>
                    <a:pt x="4394" y="648"/>
                  </a:lnTo>
                  <a:lnTo>
                    <a:pt x="4316" y="824"/>
                  </a:lnTo>
                  <a:lnTo>
                    <a:pt x="4257" y="981"/>
                  </a:lnTo>
                  <a:lnTo>
                    <a:pt x="4198" y="1217"/>
                  </a:lnTo>
                  <a:lnTo>
                    <a:pt x="4159" y="1413"/>
                  </a:lnTo>
                  <a:lnTo>
                    <a:pt x="4119" y="1629"/>
                  </a:lnTo>
                  <a:lnTo>
                    <a:pt x="4100" y="1844"/>
                  </a:lnTo>
                  <a:lnTo>
                    <a:pt x="4100" y="2080"/>
                  </a:lnTo>
                  <a:lnTo>
                    <a:pt x="4119" y="2295"/>
                  </a:lnTo>
                  <a:lnTo>
                    <a:pt x="4139" y="2531"/>
                  </a:lnTo>
                  <a:lnTo>
                    <a:pt x="4178" y="2786"/>
                  </a:lnTo>
                  <a:lnTo>
                    <a:pt x="4217" y="3021"/>
                  </a:lnTo>
                  <a:lnTo>
                    <a:pt x="4316" y="3433"/>
                  </a:lnTo>
                  <a:lnTo>
                    <a:pt x="4472" y="3845"/>
                  </a:lnTo>
                  <a:lnTo>
                    <a:pt x="4649" y="4296"/>
                  </a:lnTo>
                  <a:lnTo>
                    <a:pt x="4884" y="4767"/>
                  </a:lnTo>
                  <a:lnTo>
                    <a:pt x="5179" y="5296"/>
                  </a:lnTo>
                  <a:lnTo>
                    <a:pt x="5532" y="5904"/>
                  </a:lnTo>
                  <a:lnTo>
                    <a:pt x="5453" y="5865"/>
                  </a:lnTo>
                  <a:lnTo>
                    <a:pt x="5375" y="5826"/>
                  </a:lnTo>
                  <a:lnTo>
                    <a:pt x="5277" y="5806"/>
                  </a:lnTo>
                  <a:lnTo>
                    <a:pt x="4884" y="5669"/>
                  </a:lnTo>
                  <a:lnTo>
                    <a:pt x="4629" y="5590"/>
                  </a:lnTo>
                  <a:lnTo>
                    <a:pt x="3864" y="5355"/>
                  </a:lnTo>
                  <a:lnTo>
                    <a:pt x="3472" y="5237"/>
                  </a:lnTo>
                  <a:lnTo>
                    <a:pt x="3041" y="5139"/>
                  </a:lnTo>
                  <a:lnTo>
                    <a:pt x="2688" y="5061"/>
                  </a:lnTo>
                  <a:lnTo>
                    <a:pt x="2354" y="5022"/>
                  </a:lnTo>
                  <a:lnTo>
                    <a:pt x="2060" y="4982"/>
                  </a:lnTo>
                  <a:lnTo>
                    <a:pt x="1452" y="4982"/>
                  </a:lnTo>
                  <a:lnTo>
                    <a:pt x="1275" y="5002"/>
                  </a:lnTo>
                  <a:lnTo>
                    <a:pt x="1099" y="5041"/>
                  </a:lnTo>
                  <a:lnTo>
                    <a:pt x="942" y="5080"/>
                  </a:lnTo>
                  <a:lnTo>
                    <a:pt x="785" y="5159"/>
                  </a:lnTo>
                  <a:lnTo>
                    <a:pt x="648" y="5218"/>
                  </a:lnTo>
                  <a:lnTo>
                    <a:pt x="511" y="5316"/>
                  </a:lnTo>
                  <a:lnTo>
                    <a:pt x="393" y="5414"/>
                  </a:lnTo>
                  <a:lnTo>
                    <a:pt x="275" y="5551"/>
                  </a:lnTo>
                  <a:lnTo>
                    <a:pt x="177" y="5708"/>
                  </a:lnTo>
                  <a:lnTo>
                    <a:pt x="99" y="5865"/>
                  </a:lnTo>
                  <a:lnTo>
                    <a:pt x="40" y="6042"/>
                  </a:lnTo>
                  <a:lnTo>
                    <a:pt x="1" y="6257"/>
                  </a:lnTo>
                  <a:lnTo>
                    <a:pt x="1" y="6414"/>
                  </a:lnTo>
                  <a:lnTo>
                    <a:pt x="20" y="6571"/>
                  </a:lnTo>
                  <a:lnTo>
                    <a:pt x="79" y="6748"/>
                  </a:lnTo>
                  <a:lnTo>
                    <a:pt x="158" y="6905"/>
                  </a:lnTo>
                  <a:lnTo>
                    <a:pt x="236" y="7042"/>
                  </a:lnTo>
                  <a:lnTo>
                    <a:pt x="354" y="7160"/>
                  </a:lnTo>
                  <a:lnTo>
                    <a:pt x="491" y="7297"/>
                  </a:lnTo>
                  <a:lnTo>
                    <a:pt x="628" y="7414"/>
                  </a:lnTo>
                  <a:lnTo>
                    <a:pt x="785" y="7513"/>
                  </a:lnTo>
                  <a:lnTo>
                    <a:pt x="922" y="7611"/>
                  </a:lnTo>
                  <a:lnTo>
                    <a:pt x="1295" y="7787"/>
                  </a:lnTo>
                  <a:lnTo>
                    <a:pt x="1629" y="7905"/>
                  </a:lnTo>
                  <a:lnTo>
                    <a:pt x="2001" y="8003"/>
                  </a:lnTo>
                  <a:lnTo>
                    <a:pt x="2335" y="8042"/>
                  </a:lnTo>
                  <a:lnTo>
                    <a:pt x="2629" y="8062"/>
                  </a:lnTo>
                  <a:lnTo>
                    <a:pt x="2864" y="8062"/>
                  </a:lnTo>
                  <a:lnTo>
                    <a:pt x="3100" y="8023"/>
                  </a:lnTo>
                  <a:lnTo>
                    <a:pt x="3609" y="7944"/>
                  </a:lnTo>
                  <a:lnTo>
                    <a:pt x="3864" y="7885"/>
                  </a:lnTo>
                  <a:lnTo>
                    <a:pt x="4119" y="7807"/>
                  </a:lnTo>
                  <a:lnTo>
                    <a:pt x="4610" y="7611"/>
                  </a:lnTo>
                  <a:lnTo>
                    <a:pt x="4826" y="7513"/>
                  </a:lnTo>
                  <a:lnTo>
                    <a:pt x="5041" y="7414"/>
                  </a:lnTo>
                  <a:lnTo>
                    <a:pt x="5277" y="7277"/>
                  </a:lnTo>
                  <a:lnTo>
                    <a:pt x="5492" y="7140"/>
                  </a:lnTo>
                  <a:lnTo>
                    <a:pt x="5688" y="7003"/>
                  </a:lnTo>
                  <a:lnTo>
                    <a:pt x="5865" y="6826"/>
                  </a:lnTo>
                  <a:lnTo>
                    <a:pt x="6061" y="6669"/>
                  </a:lnTo>
                  <a:lnTo>
                    <a:pt x="6238" y="6473"/>
                  </a:lnTo>
                  <a:lnTo>
                    <a:pt x="6277" y="6434"/>
                  </a:lnTo>
                  <a:lnTo>
                    <a:pt x="6316" y="6395"/>
                  </a:lnTo>
                  <a:lnTo>
                    <a:pt x="6434" y="6140"/>
                  </a:lnTo>
                  <a:lnTo>
                    <a:pt x="6532" y="5904"/>
                  </a:lnTo>
                  <a:lnTo>
                    <a:pt x="6669" y="5473"/>
                  </a:lnTo>
                  <a:lnTo>
                    <a:pt x="6767" y="5061"/>
                  </a:lnTo>
                  <a:lnTo>
                    <a:pt x="6865" y="4571"/>
                  </a:lnTo>
                  <a:lnTo>
                    <a:pt x="6944" y="4080"/>
                  </a:lnTo>
                  <a:lnTo>
                    <a:pt x="6983" y="3590"/>
                  </a:lnTo>
                  <a:lnTo>
                    <a:pt x="7003" y="3100"/>
                  </a:lnTo>
                  <a:lnTo>
                    <a:pt x="6983" y="2629"/>
                  </a:lnTo>
                  <a:lnTo>
                    <a:pt x="6963" y="2374"/>
                  </a:lnTo>
                  <a:lnTo>
                    <a:pt x="6924" y="2138"/>
                  </a:lnTo>
                  <a:lnTo>
                    <a:pt x="6885" y="1903"/>
                  </a:lnTo>
                  <a:lnTo>
                    <a:pt x="6826" y="1668"/>
                  </a:lnTo>
                  <a:lnTo>
                    <a:pt x="6767" y="1452"/>
                  </a:lnTo>
                  <a:lnTo>
                    <a:pt x="6689" y="1256"/>
                  </a:lnTo>
                  <a:lnTo>
                    <a:pt x="6591" y="1060"/>
                  </a:lnTo>
                  <a:lnTo>
                    <a:pt x="6493" y="883"/>
                  </a:lnTo>
                  <a:lnTo>
                    <a:pt x="6355" y="648"/>
                  </a:lnTo>
                  <a:lnTo>
                    <a:pt x="6198" y="452"/>
                  </a:lnTo>
                  <a:lnTo>
                    <a:pt x="6022" y="275"/>
                  </a:lnTo>
                  <a:lnTo>
                    <a:pt x="5826" y="158"/>
                  </a:lnTo>
                  <a:lnTo>
                    <a:pt x="5649" y="59"/>
                  </a:lnTo>
                  <a:lnTo>
                    <a:pt x="54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5305750" y="4703600"/>
              <a:ext cx="175075" cy="201550"/>
            </a:xfrm>
            <a:custGeom>
              <a:avLst/>
              <a:gdLst/>
              <a:ahLst/>
              <a:cxnLst/>
              <a:rect l="l" t="t" r="r" b="b"/>
              <a:pathLst>
                <a:path w="7003" h="8062" fill="none" extrusionOk="0">
                  <a:moveTo>
                    <a:pt x="5335" y="1"/>
                  </a:moveTo>
                  <a:lnTo>
                    <a:pt x="5335" y="1"/>
                  </a:lnTo>
                  <a:lnTo>
                    <a:pt x="5179" y="20"/>
                  </a:lnTo>
                  <a:lnTo>
                    <a:pt x="5002" y="59"/>
                  </a:lnTo>
                  <a:lnTo>
                    <a:pt x="5002" y="59"/>
                  </a:lnTo>
                  <a:lnTo>
                    <a:pt x="4865" y="138"/>
                  </a:lnTo>
                  <a:lnTo>
                    <a:pt x="4747" y="216"/>
                  </a:lnTo>
                  <a:lnTo>
                    <a:pt x="4747" y="216"/>
                  </a:lnTo>
                  <a:lnTo>
                    <a:pt x="4610" y="354"/>
                  </a:lnTo>
                  <a:lnTo>
                    <a:pt x="4512" y="471"/>
                  </a:lnTo>
                  <a:lnTo>
                    <a:pt x="4512" y="471"/>
                  </a:lnTo>
                  <a:lnTo>
                    <a:pt x="4394" y="648"/>
                  </a:lnTo>
                  <a:lnTo>
                    <a:pt x="4316" y="824"/>
                  </a:lnTo>
                  <a:lnTo>
                    <a:pt x="4316" y="824"/>
                  </a:lnTo>
                  <a:lnTo>
                    <a:pt x="4257" y="981"/>
                  </a:lnTo>
                  <a:lnTo>
                    <a:pt x="4198" y="1217"/>
                  </a:lnTo>
                  <a:lnTo>
                    <a:pt x="4198" y="1217"/>
                  </a:lnTo>
                  <a:lnTo>
                    <a:pt x="4159" y="1413"/>
                  </a:lnTo>
                  <a:lnTo>
                    <a:pt x="4119" y="1629"/>
                  </a:lnTo>
                  <a:lnTo>
                    <a:pt x="4100" y="1844"/>
                  </a:lnTo>
                  <a:lnTo>
                    <a:pt x="4100" y="2080"/>
                  </a:lnTo>
                  <a:lnTo>
                    <a:pt x="4119" y="2295"/>
                  </a:lnTo>
                  <a:lnTo>
                    <a:pt x="4139" y="2531"/>
                  </a:lnTo>
                  <a:lnTo>
                    <a:pt x="4178" y="2786"/>
                  </a:lnTo>
                  <a:lnTo>
                    <a:pt x="4217" y="3021"/>
                  </a:lnTo>
                  <a:lnTo>
                    <a:pt x="4217" y="3021"/>
                  </a:lnTo>
                  <a:lnTo>
                    <a:pt x="4316" y="3433"/>
                  </a:lnTo>
                  <a:lnTo>
                    <a:pt x="4472" y="3845"/>
                  </a:lnTo>
                  <a:lnTo>
                    <a:pt x="4649" y="4296"/>
                  </a:lnTo>
                  <a:lnTo>
                    <a:pt x="4884" y="4767"/>
                  </a:lnTo>
                  <a:lnTo>
                    <a:pt x="4884" y="4767"/>
                  </a:lnTo>
                  <a:lnTo>
                    <a:pt x="5179" y="5296"/>
                  </a:lnTo>
                  <a:lnTo>
                    <a:pt x="5532" y="5904"/>
                  </a:lnTo>
                  <a:lnTo>
                    <a:pt x="5532" y="5904"/>
                  </a:lnTo>
                  <a:lnTo>
                    <a:pt x="5453" y="5865"/>
                  </a:lnTo>
                  <a:lnTo>
                    <a:pt x="5375" y="5826"/>
                  </a:lnTo>
                  <a:lnTo>
                    <a:pt x="5277" y="5806"/>
                  </a:lnTo>
                  <a:lnTo>
                    <a:pt x="5277" y="5806"/>
                  </a:lnTo>
                  <a:lnTo>
                    <a:pt x="4884" y="5669"/>
                  </a:lnTo>
                  <a:lnTo>
                    <a:pt x="4629" y="5590"/>
                  </a:lnTo>
                  <a:lnTo>
                    <a:pt x="4629" y="5590"/>
                  </a:lnTo>
                  <a:lnTo>
                    <a:pt x="3864" y="5355"/>
                  </a:lnTo>
                  <a:lnTo>
                    <a:pt x="3472" y="5237"/>
                  </a:lnTo>
                  <a:lnTo>
                    <a:pt x="3041" y="5139"/>
                  </a:lnTo>
                  <a:lnTo>
                    <a:pt x="3041" y="5139"/>
                  </a:lnTo>
                  <a:lnTo>
                    <a:pt x="2688" y="5061"/>
                  </a:lnTo>
                  <a:lnTo>
                    <a:pt x="2354" y="5022"/>
                  </a:lnTo>
                  <a:lnTo>
                    <a:pt x="2060" y="4982"/>
                  </a:lnTo>
                  <a:lnTo>
                    <a:pt x="1766" y="4982"/>
                  </a:lnTo>
                  <a:lnTo>
                    <a:pt x="1766" y="4982"/>
                  </a:lnTo>
                  <a:lnTo>
                    <a:pt x="1452" y="4982"/>
                  </a:lnTo>
                  <a:lnTo>
                    <a:pt x="1452" y="4982"/>
                  </a:lnTo>
                  <a:lnTo>
                    <a:pt x="1275" y="5002"/>
                  </a:lnTo>
                  <a:lnTo>
                    <a:pt x="1099" y="5041"/>
                  </a:lnTo>
                  <a:lnTo>
                    <a:pt x="942" y="5080"/>
                  </a:lnTo>
                  <a:lnTo>
                    <a:pt x="785" y="5159"/>
                  </a:lnTo>
                  <a:lnTo>
                    <a:pt x="785" y="5159"/>
                  </a:lnTo>
                  <a:lnTo>
                    <a:pt x="648" y="5218"/>
                  </a:lnTo>
                  <a:lnTo>
                    <a:pt x="511" y="5316"/>
                  </a:lnTo>
                  <a:lnTo>
                    <a:pt x="393" y="5414"/>
                  </a:lnTo>
                  <a:lnTo>
                    <a:pt x="275" y="5551"/>
                  </a:lnTo>
                  <a:lnTo>
                    <a:pt x="275" y="5551"/>
                  </a:lnTo>
                  <a:lnTo>
                    <a:pt x="177" y="5708"/>
                  </a:lnTo>
                  <a:lnTo>
                    <a:pt x="99" y="5865"/>
                  </a:lnTo>
                  <a:lnTo>
                    <a:pt x="99" y="5865"/>
                  </a:lnTo>
                  <a:lnTo>
                    <a:pt x="40" y="6042"/>
                  </a:lnTo>
                  <a:lnTo>
                    <a:pt x="1" y="6257"/>
                  </a:lnTo>
                  <a:lnTo>
                    <a:pt x="1" y="6257"/>
                  </a:lnTo>
                  <a:lnTo>
                    <a:pt x="1" y="6414"/>
                  </a:lnTo>
                  <a:lnTo>
                    <a:pt x="20" y="6571"/>
                  </a:lnTo>
                  <a:lnTo>
                    <a:pt x="79" y="6748"/>
                  </a:lnTo>
                  <a:lnTo>
                    <a:pt x="158" y="6905"/>
                  </a:lnTo>
                  <a:lnTo>
                    <a:pt x="158" y="6905"/>
                  </a:lnTo>
                  <a:lnTo>
                    <a:pt x="236" y="7042"/>
                  </a:lnTo>
                  <a:lnTo>
                    <a:pt x="354" y="7160"/>
                  </a:lnTo>
                  <a:lnTo>
                    <a:pt x="491" y="7297"/>
                  </a:lnTo>
                  <a:lnTo>
                    <a:pt x="628" y="7414"/>
                  </a:lnTo>
                  <a:lnTo>
                    <a:pt x="628" y="7414"/>
                  </a:lnTo>
                  <a:lnTo>
                    <a:pt x="785" y="7513"/>
                  </a:lnTo>
                  <a:lnTo>
                    <a:pt x="922" y="7611"/>
                  </a:lnTo>
                  <a:lnTo>
                    <a:pt x="1295" y="7787"/>
                  </a:lnTo>
                  <a:lnTo>
                    <a:pt x="1295" y="7787"/>
                  </a:lnTo>
                  <a:lnTo>
                    <a:pt x="1629" y="7905"/>
                  </a:lnTo>
                  <a:lnTo>
                    <a:pt x="2001" y="8003"/>
                  </a:lnTo>
                  <a:lnTo>
                    <a:pt x="2001" y="8003"/>
                  </a:lnTo>
                  <a:lnTo>
                    <a:pt x="2335" y="8042"/>
                  </a:lnTo>
                  <a:lnTo>
                    <a:pt x="2629" y="8062"/>
                  </a:lnTo>
                  <a:lnTo>
                    <a:pt x="2648" y="8062"/>
                  </a:lnTo>
                  <a:lnTo>
                    <a:pt x="2648" y="8062"/>
                  </a:lnTo>
                  <a:lnTo>
                    <a:pt x="2864" y="8062"/>
                  </a:lnTo>
                  <a:lnTo>
                    <a:pt x="3100" y="8023"/>
                  </a:lnTo>
                  <a:lnTo>
                    <a:pt x="3609" y="7944"/>
                  </a:lnTo>
                  <a:lnTo>
                    <a:pt x="3609" y="7944"/>
                  </a:lnTo>
                  <a:lnTo>
                    <a:pt x="3864" y="7885"/>
                  </a:lnTo>
                  <a:lnTo>
                    <a:pt x="4119" y="7807"/>
                  </a:lnTo>
                  <a:lnTo>
                    <a:pt x="4610" y="7611"/>
                  </a:lnTo>
                  <a:lnTo>
                    <a:pt x="4610" y="7611"/>
                  </a:lnTo>
                  <a:lnTo>
                    <a:pt x="4826" y="7513"/>
                  </a:lnTo>
                  <a:lnTo>
                    <a:pt x="5041" y="7414"/>
                  </a:lnTo>
                  <a:lnTo>
                    <a:pt x="5277" y="7277"/>
                  </a:lnTo>
                  <a:lnTo>
                    <a:pt x="5492" y="7140"/>
                  </a:lnTo>
                  <a:lnTo>
                    <a:pt x="5492" y="7140"/>
                  </a:lnTo>
                  <a:lnTo>
                    <a:pt x="5688" y="7003"/>
                  </a:lnTo>
                  <a:lnTo>
                    <a:pt x="5865" y="6826"/>
                  </a:lnTo>
                  <a:lnTo>
                    <a:pt x="6061" y="6669"/>
                  </a:lnTo>
                  <a:lnTo>
                    <a:pt x="6238" y="6473"/>
                  </a:lnTo>
                  <a:lnTo>
                    <a:pt x="6238" y="6473"/>
                  </a:lnTo>
                  <a:lnTo>
                    <a:pt x="6277" y="6434"/>
                  </a:lnTo>
                  <a:lnTo>
                    <a:pt x="6316" y="6395"/>
                  </a:lnTo>
                  <a:lnTo>
                    <a:pt x="6316" y="6395"/>
                  </a:lnTo>
                  <a:lnTo>
                    <a:pt x="6434" y="6140"/>
                  </a:lnTo>
                  <a:lnTo>
                    <a:pt x="6532" y="5904"/>
                  </a:lnTo>
                  <a:lnTo>
                    <a:pt x="6532" y="5904"/>
                  </a:lnTo>
                  <a:lnTo>
                    <a:pt x="6669" y="5473"/>
                  </a:lnTo>
                  <a:lnTo>
                    <a:pt x="6669" y="5473"/>
                  </a:lnTo>
                  <a:lnTo>
                    <a:pt x="6767" y="5061"/>
                  </a:lnTo>
                  <a:lnTo>
                    <a:pt x="6865" y="4571"/>
                  </a:lnTo>
                  <a:lnTo>
                    <a:pt x="6865" y="4571"/>
                  </a:lnTo>
                  <a:lnTo>
                    <a:pt x="6944" y="4080"/>
                  </a:lnTo>
                  <a:lnTo>
                    <a:pt x="6983" y="3590"/>
                  </a:lnTo>
                  <a:lnTo>
                    <a:pt x="7003" y="3100"/>
                  </a:lnTo>
                  <a:lnTo>
                    <a:pt x="6983" y="2629"/>
                  </a:lnTo>
                  <a:lnTo>
                    <a:pt x="6983" y="2629"/>
                  </a:lnTo>
                  <a:lnTo>
                    <a:pt x="6963" y="2374"/>
                  </a:lnTo>
                  <a:lnTo>
                    <a:pt x="6924" y="2138"/>
                  </a:lnTo>
                  <a:lnTo>
                    <a:pt x="6885" y="1903"/>
                  </a:lnTo>
                  <a:lnTo>
                    <a:pt x="6826" y="1668"/>
                  </a:lnTo>
                  <a:lnTo>
                    <a:pt x="6767" y="1452"/>
                  </a:lnTo>
                  <a:lnTo>
                    <a:pt x="6689" y="1256"/>
                  </a:lnTo>
                  <a:lnTo>
                    <a:pt x="6591" y="1060"/>
                  </a:lnTo>
                  <a:lnTo>
                    <a:pt x="6493" y="883"/>
                  </a:lnTo>
                  <a:lnTo>
                    <a:pt x="6493" y="883"/>
                  </a:lnTo>
                  <a:lnTo>
                    <a:pt x="6355" y="648"/>
                  </a:lnTo>
                  <a:lnTo>
                    <a:pt x="6198" y="452"/>
                  </a:lnTo>
                  <a:lnTo>
                    <a:pt x="6022" y="275"/>
                  </a:lnTo>
                  <a:lnTo>
                    <a:pt x="5826" y="158"/>
                  </a:lnTo>
                  <a:lnTo>
                    <a:pt x="5826" y="158"/>
                  </a:lnTo>
                  <a:lnTo>
                    <a:pt x="5649" y="59"/>
                  </a:lnTo>
                  <a:lnTo>
                    <a:pt x="5434" y="1"/>
                  </a:lnTo>
                  <a:lnTo>
                    <a:pt x="5434" y="1"/>
                  </a:lnTo>
                  <a:lnTo>
                    <a:pt x="53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3782275" y="2631925"/>
              <a:ext cx="21125" cy="171650"/>
            </a:xfrm>
            <a:custGeom>
              <a:avLst/>
              <a:gdLst/>
              <a:ahLst/>
              <a:cxnLst/>
              <a:rect l="l" t="t" r="r" b="b"/>
              <a:pathLst>
                <a:path w="845" h="6866" extrusionOk="0">
                  <a:moveTo>
                    <a:pt x="1" y="1"/>
                  </a:moveTo>
                  <a:lnTo>
                    <a:pt x="94" y="437"/>
                  </a:lnTo>
                  <a:lnTo>
                    <a:pt x="20" y="40"/>
                  </a:lnTo>
                  <a:lnTo>
                    <a:pt x="1" y="1"/>
                  </a:lnTo>
                  <a:close/>
                  <a:moveTo>
                    <a:pt x="94" y="437"/>
                  </a:moveTo>
                  <a:lnTo>
                    <a:pt x="177" y="883"/>
                  </a:lnTo>
                  <a:lnTo>
                    <a:pt x="269" y="1387"/>
                  </a:lnTo>
                  <a:lnTo>
                    <a:pt x="177" y="825"/>
                  </a:lnTo>
                  <a:lnTo>
                    <a:pt x="94" y="437"/>
                  </a:lnTo>
                  <a:close/>
                  <a:moveTo>
                    <a:pt x="269" y="1387"/>
                  </a:moveTo>
                  <a:lnTo>
                    <a:pt x="315" y="1668"/>
                  </a:lnTo>
                  <a:lnTo>
                    <a:pt x="375" y="2041"/>
                  </a:lnTo>
                  <a:lnTo>
                    <a:pt x="334" y="1746"/>
                  </a:lnTo>
                  <a:lnTo>
                    <a:pt x="269" y="1387"/>
                  </a:lnTo>
                  <a:close/>
                  <a:moveTo>
                    <a:pt x="375" y="2041"/>
                  </a:moveTo>
                  <a:lnTo>
                    <a:pt x="452" y="2590"/>
                  </a:lnTo>
                  <a:lnTo>
                    <a:pt x="507" y="2982"/>
                  </a:lnTo>
                  <a:lnTo>
                    <a:pt x="452" y="2511"/>
                  </a:lnTo>
                  <a:lnTo>
                    <a:pt x="375" y="2041"/>
                  </a:lnTo>
                  <a:close/>
                  <a:moveTo>
                    <a:pt x="507" y="2982"/>
                  </a:moveTo>
                  <a:lnTo>
                    <a:pt x="550" y="3355"/>
                  </a:lnTo>
                  <a:lnTo>
                    <a:pt x="648" y="4218"/>
                  </a:lnTo>
                  <a:lnTo>
                    <a:pt x="709" y="4907"/>
                  </a:lnTo>
                  <a:lnTo>
                    <a:pt x="668" y="4296"/>
                  </a:lnTo>
                  <a:lnTo>
                    <a:pt x="570" y="3433"/>
                  </a:lnTo>
                  <a:lnTo>
                    <a:pt x="507" y="2982"/>
                  </a:lnTo>
                  <a:close/>
                  <a:moveTo>
                    <a:pt x="709" y="4907"/>
                  </a:moveTo>
                  <a:lnTo>
                    <a:pt x="727" y="5159"/>
                  </a:lnTo>
                  <a:lnTo>
                    <a:pt x="805" y="6003"/>
                  </a:lnTo>
                  <a:lnTo>
                    <a:pt x="844" y="6866"/>
                  </a:lnTo>
                  <a:lnTo>
                    <a:pt x="805" y="5983"/>
                  </a:lnTo>
                  <a:lnTo>
                    <a:pt x="727" y="5100"/>
                  </a:lnTo>
                  <a:lnTo>
                    <a:pt x="709" y="4907"/>
                  </a:lnTo>
                  <a:close/>
                </a:path>
              </a:pathLst>
            </a:custGeom>
            <a:solidFill>
              <a:srgbClr val="E61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3782275" y="2631925"/>
              <a:ext cx="21125" cy="171650"/>
            </a:xfrm>
            <a:custGeom>
              <a:avLst/>
              <a:gdLst/>
              <a:ahLst/>
              <a:cxnLst/>
              <a:rect l="l" t="t" r="r" b="b"/>
              <a:pathLst>
                <a:path w="845" h="6866" fill="none" extrusionOk="0">
                  <a:moveTo>
                    <a:pt x="20" y="40"/>
                  </a:moveTo>
                  <a:lnTo>
                    <a:pt x="20" y="40"/>
                  </a:lnTo>
                  <a:lnTo>
                    <a:pt x="20" y="40"/>
                  </a:lnTo>
                  <a:lnTo>
                    <a:pt x="177" y="883"/>
                  </a:lnTo>
                  <a:lnTo>
                    <a:pt x="334" y="1746"/>
                  </a:lnTo>
                  <a:lnTo>
                    <a:pt x="452" y="2590"/>
                  </a:lnTo>
                  <a:lnTo>
                    <a:pt x="570" y="3433"/>
                  </a:lnTo>
                  <a:lnTo>
                    <a:pt x="668" y="4296"/>
                  </a:lnTo>
                  <a:lnTo>
                    <a:pt x="727" y="5159"/>
                  </a:lnTo>
                  <a:lnTo>
                    <a:pt x="805" y="6003"/>
                  </a:lnTo>
                  <a:lnTo>
                    <a:pt x="844" y="6866"/>
                  </a:lnTo>
                  <a:lnTo>
                    <a:pt x="844" y="6866"/>
                  </a:lnTo>
                  <a:lnTo>
                    <a:pt x="805" y="5983"/>
                  </a:lnTo>
                  <a:lnTo>
                    <a:pt x="727" y="5100"/>
                  </a:lnTo>
                  <a:lnTo>
                    <a:pt x="648" y="4218"/>
                  </a:lnTo>
                  <a:lnTo>
                    <a:pt x="550" y="3355"/>
                  </a:lnTo>
                  <a:lnTo>
                    <a:pt x="452" y="2511"/>
                  </a:lnTo>
                  <a:lnTo>
                    <a:pt x="315" y="1668"/>
                  </a:lnTo>
                  <a:lnTo>
                    <a:pt x="177" y="825"/>
                  </a:lnTo>
                  <a:lnTo>
                    <a:pt x="1" y="1"/>
                  </a:lnTo>
                  <a:lnTo>
                    <a:pt x="20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3706275" y="2539750"/>
              <a:ext cx="895375" cy="1155750"/>
            </a:xfrm>
            <a:custGeom>
              <a:avLst/>
              <a:gdLst/>
              <a:ahLst/>
              <a:cxnLst/>
              <a:rect l="l" t="t" r="r" b="b"/>
              <a:pathLst>
                <a:path w="35815" h="46230" extrusionOk="0">
                  <a:moveTo>
                    <a:pt x="2276" y="0"/>
                  </a:moveTo>
                  <a:lnTo>
                    <a:pt x="2178" y="20"/>
                  </a:lnTo>
                  <a:lnTo>
                    <a:pt x="2119" y="79"/>
                  </a:lnTo>
                  <a:lnTo>
                    <a:pt x="2080" y="138"/>
                  </a:lnTo>
                  <a:lnTo>
                    <a:pt x="2080" y="197"/>
                  </a:lnTo>
                  <a:lnTo>
                    <a:pt x="2080" y="255"/>
                  </a:lnTo>
                  <a:lnTo>
                    <a:pt x="2099" y="314"/>
                  </a:lnTo>
                  <a:lnTo>
                    <a:pt x="2158" y="373"/>
                  </a:lnTo>
                  <a:lnTo>
                    <a:pt x="2197" y="393"/>
                  </a:lnTo>
                  <a:lnTo>
                    <a:pt x="2433" y="1217"/>
                  </a:lnTo>
                  <a:lnTo>
                    <a:pt x="2649" y="2040"/>
                  </a:lnTo>
                  <a:lnTo>
                    <a:pt x="2864" y="2884"/>
                  </a:lnTo>
                  <a:lnTo>
                    <a:pt x="3052" y="3711"/>
                  </a:lnTo>
                  <a:lnTo>
                    <a:pt x="3041" y="3688"/>
                  </a:lnTo>
                  <a:lnTo>
                    <a:pt x="3198" y="4414"/>
                  </a:lnTo>
                  <a:lnTo>
                    <a:pt x="3315" y="5159"/>
                  </a:lnTo>
                  <a:lnTo>
                    <a:pt x="3433" y="5904"/>
                  </a:lnTo>
                  <a:lnTo>
                    <a:pt x="3551" y="6649"/>
                  </a:lnTo>
                  <a:lnTo>
                    <a:pt x="3629" y="7395"/>
                  </a:lnTo>
                  <a:lnTo>
                    <a:pt x="3727" y="8160"/>
                  </a:lnTo>
                  <a:lnTo>
                    <a:pt x="3786" y="8944"/>
                  </a:lnTo>
                  <a:lnTo>
                    <a:pt x="3845" y="9729"/>
                  </a:lnTo>
                  <a:lnTo>
                    <a:pt x="3884" y="10513"/>
                  </a:lnTo>
                  <a:lnTo>
                    <a:pt x="3904" y="11317"/>
                  </a:lnTo>
                  <a:lnTo>
                    <a:pt x="3923" y="12122"/>
                  </a:lnTo>
                  <a:lnTo>
                    <a:pt x="3943" y="12945"/>
                  </a:lnTo>
                  <a:lnTo>
                    <a:pt x="3923" y="13769"/>
                  </a:lnTo>
                  <a:lnTo>
                    <a:pt x="3904" y="14613"/>
                  </a:lnTo>
                  <a:lnTo>
                    <a:pt x="3884" y="15475"/>
                  </a:lnTo>
                  <a:lnTo>
                    <a:pt x="3825" y="16338"/>
                  </a:lnTo>
                  <a:lnTo>
                    <a:pt x="3825" y="16417"/>
                  </a:lnTo>
                  <a:lnTo>
                    <a:pt x="3708" y="17947"/>
                  </a:lnTo>
                  <a:lnTo>
                    <a:pt x="3570" y="19496"/>
                  </a:lnTo>
                  <a:lnTo>
                    <a:pt x="3374" y="21085"/>
                  </a:lnTo>
                  <a:lnTo>
                    <a:pt x="3159" y="22713"/>
                  </a:lnTo>
                  <a:lnTo>
                    <a:pt x="2884" y="24458"/>
                  </a:lnTo>
                  <a:lnTo>
                    <a:pt x="2590" y="26086"/>
                  </a:lnTo>
                  <a:lnTo>
                    <a:pt x="2276" y="27577"/>
                  </a:lnTo>
                  <a:lnTo>
                    <a:pt x="1923" y="29009"/>
                  </a:lnTo>
                  <a:lnTo>
                    <a:pt x="1746" y="29715"/>
                  </a:lnTo>
                  <a:lnTo>
                    <a:pt x="1531" y="30441"/>
                  </a:lnTo>
                  <a:lnTo>
                    <a:pt x="1334" y="31147"/>
                  </a:lnTo>
                  <a:lnTo>
                    <a:pt x="1099" y="31833"/>
                  </a:lnTo>
                  <a:lnTo>
                    <a:pt x="844" y="32578"/>
                  </a:lnTo>
                  <a:lnTo>
                    <a:pt x="589" y="33304"/>
                  </a:lnTo>
                  <a:lnTo>
                    <a:pt x="315" y="34010"/>
                  </a:lnTo>
                  <a:lnTo>
                    <a:pt x="20" y="34697"/>
                  </a:lnTo>
                  <a:lnTo>
                    <a:pt x="1" y="34775"/>
                  </a:lnTo>
                  <a:lnTo>
                    <a:pt x="20" y="34873"/>
                  </a:lnTo>
                  <a:lnTo>
                    <a:pt x="60" y="34932"/>
                  </a:lnTo>
                  <a:lnTo>
                    <a:pt x="118" y="34971"/>
                  </a:lnTo>
                  <a:lnTo>
                    <a:pt x="177" y="34991"/>
                  </a:lnTo>
                  <a:lnTo>
                    <a:pt x="217" y="35010"/>
                  </a:lnTo>
                  <a:lnTo>
                    <a:pt x="1786" y="35207"/>
                  </a:lnTo>
                  <a:lnTo>
                    <a:pt x="3355" y="35442"/>
                  </a:lnTo>
                  <a:lnTo>
                    <a:pt x="4924" y="35697"/>
                  </a:lnTo>
                  <a:lnTo>
                    <a:pt x="6493" y="35972"/>
                  </a:lnTo>
                  <a:lnTo>
                    <a:pt x="8062" y="36285"/>
                  </a:lnTo>
                  <a:lnTo>
                    <a:pt x="9611" y="36619"/>
                  </a:lnTo>
                  <a:lnTo>
                    <a:pt x="11161" y="36972"/>
                  </a:lnTo>
                  <a:lnTo>
                    <a:pt x="12691" y="37364"/>
                  </a:lnTo>
                  <a:lnTo>
                    <a:pt x="13887" y="37678"/>
                  </a:lnTo>
                  <a:lnTo>
                    <a:pt x="15083" y="38011"/>
                  </a:lnTo>
                  <a:lnTo>
                    <a:pt x="16260" y="38345"/>
                  </a:lnTo>
                  <a:lnTo>
                    <a:pt x="17457" y="38717"/>
                  </a:lnTo>
                  <a:lnTo>
                    <a:pt x="18633" y="39090"/>
                  </a:lnTo>
                  <a:lnTo>
                    <a:pt x="19791" y="39502"/>
                  </a:lnTo>
                  <a:lnTo>
                    <a:pt x="20948" y="39894"/>
                  </a:lnTo>
                  <a:lnTo>
                    <a:pt x="22105" y="40326"/>
                  </a:lnTo>
                  <a:lnTo>
                    <a:pt x="23576" y="40895"/>
                  </a:lnTo>
                  <a:lnTo>
                    <a:pt x="25027" y="41503"/>
                  </a:lnTo>
                  <a:lnTo>
                    <a:pt x="26479" y="42111"/>
                  </a:lnTo>
                  <a:lnTo>
                    <a:pt x="27891" y="42758"/>
                  </a:lnTo>
                  <a:lnTo>
                    <a:pt x="29440" y="43483"/>
                  </a:lnTo>
                  <a:lnTo>
                    <a:pt x="30813" y="44170"/>
                  </a:lnTo>
                  <a:lnTo>
                    <a:pt x="32265" y="44915"/>
                  </a:lnTo>
                  <a:lnTo>
                    <a:pt x="33834" y="45719"/>
                  </a:lnTo>
                  <a:lnTo>
                    <a:pt x="34716" y="46210"/>
                  </a:lnTo>
                  <a:lnTo>
                    <a:pt x="34775" y="46229"/>
                  </a:lnTo>
                  <a:lnTo>
                    <a:pt x="34815" y="46229"/>
                  </a:lnTo>
                  <a:lnTo>
                    <a:pt x="34873" y="46210"/>
                  </a:lnTo>
                  <a:lnTo>
                    <a:pt x="34932" y="46190"/>
                  </a:lnTo>
                  <a:lnTo>
                    <a:pt x="34971" y="46171"/>
                  </a:lnTo>
                  <a:lnTo>
                    <a:pt x="35011" y="46112"/>
                  </a:lnTo>
                  <a:lnTo>
                    <a:pt x="35030" y="46072"/>
                  </a:lnTo>
                  <a:lnTo>
                    <a:pt x="35030" y="46014"/>
                  </a:lnTo>
                  <a:lnTo>
                    <a:pt x="35069" y="45935"/>
                  </a:lnTo>
                  <a:lnTo>
                    <a:pt x="35089" y="45837"/>
                  </a:lnTo>
                  <a:lnTo>
                    <a:pt x="34932" y="44837"/>
                  </a:lnTo>
                  <a:lnTo>
                    <a:pt x="34677" y="43111"/>
                  </a:lnTo>
                  <a:lnTo>
                    <a:pt x="34442" y="41483"/>
                  </a:lnTo>
                  <a:lnTo>
                    <a:pt x="34265" y="39973"/>
                  </a:lnTo>
                  <a:lnTo>
                    <a:pt x="34069" y="38266"/>
                  </a:lnTo>
                  <a:lnTo>
                    <a:pt x="33932" y="36697"/>
                  </a:lnTo>
                  <a:lnTo>
                    <a:pt x="33814" y="35128"/>
                  </a:lnTo>
                  <a:lnTo>
                    <a:pt x="33736" y="33559"/>
                  </a:lnTo>
                  <a:lnTo>
                    <a:pt x="33677" y="31970"/>
                  </a:lnTo>
                  <a:lnTo>
                    <a:pt x="33638" y="30754"/>
                  </a:lnTo>
                  <a:lnTo>
                    <a:pt x="33638" y="29538"/>
                  </a:lnTo>
                  <a:lnTo>
                    <a:pt x="33657" y="28303"/>
                  </a:lnTo>
                  <a:lnTo>
                    <a:pt x="33677" y="27067"/>
                  </a:lnTo>
                  <a:lnTo>
                    <a:pt x="33716" y="25831"/>
                  </a:lnTo>
                  <a:lnTo>
                    <a:pt x="33775" y="24596"/>
                  </a:lnTo>
                  <a:lnTo>
                    <a:pt x="33853" y="23360"/>
                  </a:lnTo>
                  <a:lnTo>
                    <a:pt x="33952" y="22124"/>
                  </a:lnTo>
                  <a:lnTo>
                    <a:pt x="34089" y="20536"/>
                  </a:lnTo>
                  <a:lnTo>
                    <a:pt x="34265" y="18967"/>
                  </a:lnTo>
                  <a:lnTo>
                    <a:pt x="34461" y="17398"/>
                  </a:lnTo>
                  <a:lnTo>
                    <a:pt x="34677" y="15809"/>
                  </a:lnTo>
                  <a:lnTo>
                    <a:pt x="34913" y="14240"/>
                  </a:lnTo>
                  <a:lnTo>
                    <a:pt x="35187" y="12671"/>
                  </a:lnTo>
                  <a:lnTo>
                    <a:pt x="35501" y="11121"/>
                  </a:lnTo>
                  <a:lnTo>
                    <a:pt x="35815" y="9572"/>
                  </a:lnTo>
                  <a:lnTo>
                    <a:pt x="35815" y="9533"/>
                  </a:lnTo>
                  <a:lnTo>
                    <a:pt x="35815" y="9474"/>
                  </a:lnTo>
                  <a:lnTo>
                    <a:pt x="35795" y="9395"/>
                  </a:lnTo>
                  <a:lnTo>
                    <a:pt x="35756" y="9336"/>
                  </a:lnTo>
                  <a:lnTo>
                    <a:pt x="35678" y="9297"/>
                  </a:lnTo>
                  <a:lnTo>
                    <a:pt x="35599" y="9278"/>
                  </a:lnTo>
                  <a:lnTo>
                    <a:pt x="34344" y="9356"/>
                  </a:lnTo>
                  <a:lnTo>
                    <a:pt x="33049" y="9376"/>
                  </a:lnTo>
                  <a:lnTo>
                    <a:pt x="32579" y="9376"/>
                  </a:lnTo>
                  <a:lnTo>
                    <a:pt x="31833" y="9356"/>
                  </a:lnTo>
                  <a:lnTo>
                    <a:pt x="31088" y="9317"/>
                  </a:lnTo>
                  <a:lnTo>
                    <a:pt x="30343" y="9278"/>
                  </a:lnTo>
                  <a:lnTo>
                    <a:pt x="29597" y="9219"/>
                  </a:lnTo>
                  <a:lnTo>
                    <a:pt x="28126" y="9082"/>
                  </a:lnTo>
                  <a:lnTo>
                    <a:pt x="26616" y="8885"/>
                  </a:lnTo>
                  <a:lnTo>
                    <a:pt x="24988" y="8630"/>
                  </a:lnTo>
                  <a:lnTo>
                    <a:pt x="23243" y="8317"/>
                  </a:lnTo>
                  <a:lnTo>
                    <a:pt x="21634" y="8003"/>
                  </a:lnTo>
                  <a:lnTo>
                    <a:pt x="20065" y="7650"/>
                  </a:lnTo>
                  <a:lnTo>
                    <a:pt x="18535" y="7277"/>
                  </a:lnTo>
                  <a:lnTo>
                    <a:pt x="17064" y="6885"/>
                  </a:lnTo>
                  <a:lnTo>
                    <a:pt x="17025" y="6865"/>
                  </a:lnTo>
                  <a:lnTo>
                    <a:pt x="16986" y="6865"/>
                  </a:lnTo>
                  <a:lnTo>
                    <a:pt x="16162" y="6630"/>
                  </a:lnTo>
                  <a:lnTo>
                    <a:pt x="15338" y="6375"/>
                  </a:lnTo>
                  <a:lnTo>
                    <a:pt x="14534" y="6120"/>
                  </a:lnTo>
                  <a:lnTo>
                    <a:pt x="13750" y="5845"/>
                  </a:lnTo>
                  <a:lnTo>
                    <a:pt x="12985" y="5571"/>
                  </a:lnTo>
                  <a:lnTo>
                    <a:pt x="12220" y="5296"/>
                  </a:lnTo>
                  <a:lnTo>
                    <a:pt x="11475" y="5002"/>
                  </a:lnTo>
                  <a:lnTo>
                    <a:pt x="10749" y="4708"/>
                  </a:lnTo>
                  <a:lnTo>
                    <a:pt x="10023" y="4394"/>
                  </a:lnTo>
                  <a:lnTo>
                    <a:pt x="9317" y="4080"/>
                  </a:lnTo>
                  <a:lnTo>
                    <a:pt x="8631" y="3747"/>
                  </a:lnTo>
                  <a:lnTo>
                    <a:pt x="7944" y="3413"/>
                  </a:lnTo>
                  <a:lnTo>
                    <a:pt x="7258" y="3080"/>
                  </a:lnTo>
                  <a:lnTo>
                    <a:pt x="6610" y="2727"/>
                  </a:lnTo>
                  <a:lnTo>
                    <a:pt x="5963" y="2354"/>
                  </a:lnTo>
                  <a:lnTo>
                    <a:pt x="5316" y="1981"/>
                  </a:lnTo>
                  <a:lnTo>
                    <a:pt x="4610" y="1530"/>
                  </a:lnTo>
                  <a:lnTo>
                    <a:pt x="3904" y="1079"/>
                  </a:lnTo>
                  <a:lnTo>
                    <a:pt x="3217" y="609"/>
                  </a:lnTo>
                  <a:lnTo>
                    <a:pt x="2531" y="138"/>
                  </a:lnTo>
                  <a:lnTo>
                    <a:pt x="2492" y="79"/>
                  </a:lnTo>
                  <a:lnTo>
                    <a:pt x="2413" y="59"/>
                  </a:lnTo>
                  <a:lnTo>
                    <a:pt x="2354" y="20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3706275" y="2539750"/>
              <a:ext cx="895375" cy="1155750"/>
            </a:xfrm>
            <a:custGeom>
              <a:avLst/>
              <a:gdLst/>
              <a:ahLst/>
              <a:cxnLst/>
              <a:rect l="l" t="t" r="r" b="b"/>
              <a:pathLst>
                <a:path w="35815" h="46230" fill="none" extrusionOk="0">
                  <a:moveTo>
                    <a:pt x="2276" y="0"/>
                  </a:moveTo>
                  <a:lnTo>
                    <a:pt x="2276" y="0"/>
                  </a:lnTo>
                  <a:lnTo>
                    <a:pt x="2178" y="20"/>
                  </a:lnTo>
                  <a:lnTo>
                    <a:pt x="2119" y="79"/>
                  </a:lnTo>
                  <a:lnTo>
                    <a:pt x="2119" y="79"/>
                  </a:lnTo>
                  <a:lnTo>
                    <a:pt x="2080" y="138"/>
                  </a:lnTo>
                  <a:lnTo>
                    <a:pt x="2080" y="138"/>
                  </a:lnTo>
                  <a:lnTo>
                    <a:pt x="2080" y="197"/>
                  </a:lnTo>
                  <a:lnTo>
                    <a:pt x="2080" y="255"/>
                  </a:lnTo>
                  <a:lnTo>
                    <a:pt x="2099" y="314"/>
                  </a:lnTo>
                  <a:lnTo>
                    <a:pt x="2158" y="373"/>
                  </a:lnTo>
                  <a:lnTo>
                    <a:pt x="2197" y="393"/>
                  </a:lnTo>
                  <a:lnTo>
                    <a:pt x="2197" y="393"/>
                  </a:lnTo>
                  <a:lnTo>
                    <a:pt x="2197" y="393"/>
                  </a:lnTo>
                  <a:lnTo>
                    <a:pt x="2433" y="1217"/>
                  </a:lnTo>
                  <a:lnTo>
                    <a:pt x="2649" y="2040"/>
                  </a:lnTo>
                  <a:lnTo>
                    <a:pt x="2864" y="2884"/>
                  </a:lnTo>
                  <a:lnTo>
                    <a:pt x="3060" y="3747"/>
                  </a:lnTo>
                  <a:lnTo>
                    <a:pt x="3060" y="3727"/>
                  </a:lnTo>
                  <a:lnTo>
                    <a:pt x="3041" y="3688"/>
                  </a:lnTo>
                  <a:lnTo>
                    <a:pt x="3041" y="3688"/>
                  </a:lnTo>
                  <a:lnTo>
                    <a:pt x="3198" y="4414"/>
                  </a:lnTo>
                  <a:lnTo>
                    <a:pt x="3315" y="5159"/>
                  </a:lnTo>
                  <a:lnTo>
                    <a:pt x="3433" y="5904"/>
                  </a:lnTo>
                  <a:lnTo>
                    <a:pt x="3551" y="6649"/>
                  </a:lnTo>
                  <a:lnTo>
                    <a:pt x="3629" y="7395"/>
                  </a:lnTo>
                  <a:lnTo>
                    <a:pt x="3727" y="8160"/>
                  </a:lnTo>
                  <a:lnTo>
                    <a:pt x="3786" y="8944"/>
                  </a:lnTo>
                  <a:lnTo>
                    <a:pt x="3845" y="9729"/>
                  </a:lnTo>
                  <a:lnTo>
                    <a:pt x="3884" y="10513"/>
                  </a:lnTo>
                  <a:lnTo>
                    <a:pt x="3904" y="11317"/>
                  </a:lnTo>
                  <a:lnTo>
                    <a:pt x="3923" y="12122"/>
                  </a:lnTo>
                  <a:lnTo>
                    <a:pt x="3943" y="12945"/>
                  </a:lnTo>
                  <a:lnTo>
                    <a:pt x="3923" y="13769"/>
                  </a:lnTo>
                  <a:lnTo>
                    <a:pt x="3904" y="14613"/>
                  </a:lnTo>
                  <a:lnTo>
                    <a:pt x="3884" y="15475"/>
                  </a:lnTo>
                  <a:lnTo>
                    <a:pt x="3825" y="16338"/>
                  </a:lnTo>
                  <a:lnTo>
                    <a:pt x="3825" y="16338"/>
                  </a:lnTo>
                  <a:lnTo>
                    <a:pt x="3825" y="16456"/>
                  </a:lnTo>
                  <a:lnTo>
                    <a:pt x="3825" y="16417"/>
                  </a:lnTo>
                  <a:lnTo>
                    <a:pt x="3825" y="16417"/>
                  </a:lnTo>
                  <a:lnTo>
                    <a:pt x="3708" y="17947"/>
                  </a:lnTo>
                  <a:lnTo>
                    <a:pt x="3570" y="19496"/>
                  </a:lnTo>
                  <a:lnTo>
                    <a:pt x="3374" y="21085"/>
                  </a:lnTo>
                  <a:lnTo>
                    <a:pt x="3159" y="22713"/>
                  </a:lnTo>
                  <a:lnTo>
                    <a:pt x="3159" y="22713"/>
                  </a:lnTo>
                  <a:lnTo>
                    <a:pt x="2884" y="24458"/>
                  </a:lnTo>
                  <a:lnTo>
                    <a:pt x="2590" y="26086"/>
                  </a:lnTo>
                  <a:lnTo>
                    <a:pt x="2276" y="27577"/>
                  </a:lnTo>
                  <a:lnTo>
                    <a:pt x="1923" y="29009"/>
                  </a:lnTo>
                  <a:lnTo>
                    <a:pt x="1923" y="29009"/>
                  </a:lnTo>
                  <a:lnTo>
                    <a:pt x="1746" y="29715"/>
                  </a:lnTo>
                  <a:lnTo>
                    <a:pt x="1531" y="30441"/>
                  </a:lnTo>
                  <a:lnTo>
                    <a:pt x="1334" y="31147"/>
                  </a:lnTo>
                  <a:lnTo>
                    <a:pt x="1099" y="31833"/>
                  </a:lnTo>
                  <a:lnTo>
                    <a:pt x="1099" y="31833"/>
                  </a:lnTo>
                  <a:lnTo>
                    <a:pt x="1099" y="31833"/>
                  </a:lnTo>
                  <a:lnTo>
                    <a:pt x="844" y="32578"/>
                  </a:lnTo>
                  <a:lnTo>
                    <a:pt x="589" y="33304"/>
                  </a:lnTo>
                  <a:lnTo>
                    <a:pt x="315" y="34010"/>
                  </a:lnTo>
                  <a:lnTo>
                    <a:pt x="20" y="34697"/>
                  </a:lnTo>
                  <a:lnTo>
                    <a:pt x="20" y="34697"/>
                  </a:lnTo>
                  <a:lnTo>
                    <a:pt x="1" y="34775"/>
                  </a:lnTo>
                  <a:lnTo>
                    <a:pt x="20" y="34873"/>
                  </a:lnTo>
                  <a:lnTo>
                    <a:pt x="60" y="34932"/>
                  </a:lnTo>
                  <a:lnTo>
                    <a:pt x="118" y="34971"/>
                  </a:lnTo>
                  <a:lnTo>
                    <a:pt x="118" y="34971"/>
                  </a:lnTo>
                  <a:lnTo>
                    <a:pt x="177" y="34991"/>
                  </a:lnTo>
                  <a:lnTo>
                    <a:pt x="177" y="34991"/>
                  </a:lnTo>
                  <a:lnTo>
                    <a:pt x="217" y="35010"/>
                  </a:lnTo>
                  <a:lnTo>
                    <a:pt x="217" y="35010"/>
                  </a:lnTo>
                  <a:lnTo>
                    <a:pt x="1786" y="35207"/>
                  </a:lnTo>
                  <a:lnTo>
                    <a:pt x="3355" y="35442"/>
                  </a:lnTo>
                  <a:lnTo>
                    <a:pt x="4924" y="35697"/>
                  </a:lnTo>
                  <a:lnTo>
                    <a:pt x="6493" y="35972"/>
                  </a:lnTo>
                  <a:lnTo>
                    <a:pt x="8062" y="36285"/>
                  </a:lnTo>
                  <a:lnTo>
                    <a:pt x="9611" y="36619"/>
                  </a:lnTo>
                  <a:lnTo>
                    <a:pt x="11161" y="36972"/>
                  </a:lnTo>
                  <a:lnTo>
                    <a:pt x="12691" y="37364"/>
                  </a:lnTo>
                  <a:lnTo>
                    <a:pt x="12691" y="37364"/>
                  </a:lnTo>
                  <a:lnTo>
                    <a:pt x="13887" y="37678"/>
                  </a:lnTo>
                  <a:lnTo>
                    <a:pt x="15083" y="38011"/>
                  </a:lnTo>
                  <a:lnTo>
                    <a:pt x="16260" y="38345"/>
                  </a:lnTo>
                  <a:lnTo>
                    <a:pt x="17457" y="38717"/>
                  </a:lnTo>
                  <a:lnTo>
                    <a:pt x="18633" y="39090"/>
                  </a:lnTo>
                  <a:lnTo>
                    <a:pt x="19791" y="39502"/>
                  </a:lnTo>
                  <a:lnTo>
                    <a:pt x="20948" y="39894"/>
                  </a:lnTo>
                  <a:lnTo>
                    <a:pt x="22105" y="40326"/>
                  </a:lnTo>
                  <a:lnTo>
                    <a:pt x="22105" y="40326"/>
                  </a:lnTo>
                  <a:lnTo>
                    <a:pt x="23576" y="40895"/>
                  </a:lnTo>
                  <a:lnTo>
                    <a:pt x="25027" y="41503"/>
                  </a:lnTo>
                  <a:lnTo>
                    <a:pt x="26479" y="42111"/>
                  </a:lnTo>
                  <a:lnTo>
                    <a:pt x="27891" y="42758"/>
                  </a:lnTo>
                  <a:lnTo>
                    <a:pt x="27891" y="42758"/>
                  </a:lnTo>
                  <a:lnTo>
                    <a:pt x="29440" y="43483"/>
                  </a:lnTo>
                  <a:lnTo>
                    <a:pt x="30813" y="44170"/>
                  </a:lnTo>
                  <a:lnTo>
                    <a:pt x="30813" y="44170"/>
                  </a:lnTo>
                  <a:lnTo>
                    <a:pt x="32265" y="44915"/>
                  </a:lnTo>
                  <a:lnTo>
                    <a:pt x="33834" y="45719"/>
                  </a:lnTo>
                  <a:lnTo>
                    <a:pt x="34716" y="46210"/>
                  </a:lnTo>
                  <a:lnTo>
                    <a:pt x="34716" y="46210"/>
                  </a:lnTo>
                  <a:lnTo>
                    <a:pt x="34775" y="46229"/>
                  </a:lnTo>
                  <a:lnTo>
                    <a:pt x="34815" y="46229"/>
                  </a:lnTo>
                  <a:lnTo>
                    <a:pt x="34815" y="46229"/>
                  </a:lnTo>
                  <a:lnTo>
                    <a:pt x="34873" y="46210"/>
                  </a:lnTo>
                  <a:lnTo>
                    <a:pt x="34932" y="46190"/>
                  </a:lnTo>
                  <a:lnTo>
                    <a:pt x="34971" y="46171"/>
                  </a:lnTo>
                  <a:lnTo>
                    <a:pt x="35011" y="46112"/>
                  </a:lnTo>
                  <a:lnTo>
                    <a:pt x="35011" y="46112"/>
                  </a:lnTo>
                  <a:lnTo>
                    <a:pt x="35030" y="46072"/>
                  </a:lnTo>
                  <a:lnTo>
                    <a:pt x="35030" y="46014"/>
                  </a:lnTo>
                  <a:lnTo>
                    <a:pt x="35030" y="46014"/>
                  </a:lnTo>
                  <a:lnTo>
                    <a:pt x="35069" y="45935"/>
                  </a:lnTo>
                  <a:lnTo>
                    <a:pt x="35089" y="45837"/>
                  </a:lnTo>
                  <a:lnTo>
                    <a:pt x="35089" y="45837"/>
                  </a:lnTo>
                  <a:lnTo>
                    <a:pt x="34932" y="44837"/>
                  </a:lnTo>
                  <a:lnTo>
                    <a:pt x="34932" y="44837"/>
                  </a:lnTo>
                  <a:lnTo>
                    <a:pt x="34677" y="43111"/>
                  </a:lnTo>
                  <a:lnTo>
                    <a:pt x="34442" y="41483"/>
                  </a:lnTo>
                  <a:lnTo>
                    <a:pt x="34442" y="41483"/>
                  </a:lnTo>
                  <a:lnTo>
                    <a:pt x="34265" y="39973"/>
                  </a:lnTo>
                  <a:lnTo>
                    <a:pt x="34069" y="38266"/>
                  </a:lnTo>
                  <a:lnTo>
                    <a:pt x="34069" y="38266"/>
                  </a:lnTo>
                  <a:lnTo>
                    <a:pt x="33932" y="36697"/>
                  </a:lnTo>
                  <a:lnTo>
                    <a:pt x="33814" y="35128"/>
                  </a:lnTo>
                  <a:lnTo>
                    <a:pt x="33736" y="33559"/>
                  </a:lnTo>
                  <a:lnTo>
                    <a:pt x="33677" y="31970"/>
                  </a:lnTo>
                  <a:lnTo>
                    <a:pt x="33677" y="31970"/>
                  </a:lnTo>
                  <a:lnTo>
                    <a:pt x="33638" y="30754"/>
                  </a:lnTo>
                  <a:lnTo>
                    <a:pt x="33638" y="29538"/>
                  </a:lnTo>
                  <a:lnTo>
                    <a:pt x="33657" y="28303"/>
                  </a:lnTo>
                  <a:lnTo>
                    <a:pt x="33677" y="27067"/>
                  </a:lnTo>
                  <a:lnTo>
                    <a:pt x="33716" y="25831"/>
                  </a:lnTo>
                  <a:lnTo>
                    <a:pt x="33775" y="24596"/>
                  </a:lnTo>
                  <a:lnTo>
                    <a:pt x="33853" y="23360"/>
                  </a:lnTo>
                  <a:lnTo>
                    <a:pt x="33952" y="22124"/>
                  </a:lnTo>
                  <a:lnTo>
                    <a:pt x="33952" y="22124"/>
                  </a:lnTo>
                  <a:lnTo>
                    <a:pt x="34089" y="20536"/>
                  </a:lnTo>
                  <a:lnTo>
                    <a:pt x="34265" y="18967"/>
                  </a:lnTo>
                  <a:lnTo>
                    <a:pt x="34461" y="17398"/>
                  </a:lnTo>
                  <a:lnTo>
                    <a:pt x="34677" y="15809"/>
                  </a:lnTo>
                  <a:lnTo>
                    <a:pt x="34913" y="14240"/>
                  </a:lnTo>
                  <a:lnTo>
                    <a:pt x="35187" y="12671"/>
                  </a:lnTo>
                  <a:lnTo>
                    <a:pt x="35501" y="11121"/>
                  </a:lnTo>
                  <a:lnTo>
                    <a:pt x="35815" y="9572"/>
                  </a:lnTo>
                  <a:lnTo>
                    <a:pt x="35815" y="9572"/>
                  </a:lnTo>
                  <a:lnTo>
                    <a:pt x="35815" y="9533"/>
                  </a:lnTo>
                  <a:lnTo>
                    <a:pt x="35815" y="9533"/>
                  </a:lnTo>
                  <a:lnTo>
                    <a:pt x="35815" y="9474"/>
                  </a:lnTo>
                  <a:lnTo>
                    <a:pt x="35815" y="9474"/>
                  </a:lnTo>
                  <a:lnTo>
                    <a:pt x="35795" y="9395"/>
                  </a:lnTo>
                  <a:lnTo>
                    <a:pt x="35756" y="9336"/>
                  </a:lnTo>
                  <a:lnTo>
                    <a:pt x="35678" y="9297"/>
                  </a:lnTo>
                  <a:lnTo>
                    <a:pt x="35599" y="9278"/>
                  </a:lnTo>
                  <a:lnTo>
                    <a:pt x="35599" y="9278"/>
                  </a:lnTo>
                  <a:lnTo>
                    <a:pt x="34344" y="9356"/>
                  </a:lnTo>
                  <a:lnTo>
                    <a:pt x="33049" y="9376"/>
                  </a:lnTo>
                  <a:lnTo>
                    <a:pt x="33049" y="9376"/>
                  </a:lnTo>
                  <a:lnTo>
                    <a:pt x="32579" y="9376"/>
                  </a:lnTo>
                  <a:lnTo>
                    <a:pt x="32579" y="9376"/>
                  </a:lnTo>
                  <a:lnTo>
                    <a:pt x="31833" y="9356"/>
                  </a:lnTo>
                  <a:lnTo>
                    <a:pt x="31088" y="9317"/>
                  </a:lnTo>
                  <a:lnTo>
                    <a:pt x="30343" y="9278"/>
                  </a:lnTo>
                  <a:lnTo>
                    <a:pt x="29597" y="9219"/>
                  </a:lnTo>
                  <a:lnTo>
                    <a:pt x="29597" y="9219"/>
                  </a:lnTo>
                  <a:lnTo>
                    <a:pt x="28126" y="9082"/>
                  </a:lnTo>
                  <a:lnTo>
                    <a:pt x="26616" y="8885"/>
                  </a:lnTo>
                  <a:lnTo>
                    <a:pt x="24988" y="8630"/>
                  </a:lnTo>
                  <a:lnTo>
                    <a:pt x="23243" y="8317"/>
                  </a:lnTo>
                  <a:lnTo>
                    <a:pt x="23243" y="8317"/>
                  </a:lnTo>
                  <a:lnTo>
                    <a:pt x="21634" y="8003"/>
                  </a:lnTo>
                  <a:lnTo>
                    <a:pt x="20065" y="7650"/>
                  </a:lnTo>
                  <a:lnTo>
                    <a:pt x="18535" y="7277"/>
                  </a:lnTo>
                  <a:lnTo>
                    <a:pt x="17064" y="6885"/>
                  </a:lnTo>
                  <a:lnTo>
                    <a:pt x="17025" y="6865"/>
                  </a:lnTo>
                  <a:lnTo>
                    <a:pt x="16986" y="6865"/>
                  </a:lnTo>
                  <a:lnTo>
                    <a:pt x="16986" y="6865"/>
                  </a:lnTo>
                  <a:lnTo>
                    <a:pt x="16162" y="6630"/>
                  </a:lnTo>
                  <a:lnTo>
                    <a:pt x="15338" y="6375"/>
                  </a:lnTo>
                  <a:lnTo>
                    <a:pt x="14534" y="6120"/>
                  </a:lnTo>
                  <a:lnTo>
                    <a:pt x="13750" y="5845"/>
                  </a:lnTo>
                  <a:lnTo>
                    <a:pt x="12985" y="5571"/>
                  </a:lnTo>
                  <a:lnTo>
                    <a:pt x="12220" y="5296"/>
                  </a:lnTo>
                  <a:lnTo>
                    <a:pt x="11475" y="5002"/>
                  </a:lnTo>
                  <a:lnTo>
                    <a:pt x="10749" y="4708"/>
                  </a:lnTo>
                  <a:lnTo>
                    <a:pt x="10023" y="4394"/>
                  </a:lnTo>
                  <a:lnTo>
                    <a:pt x="9317" y="4080"/>
                  </a:lnTo>
                  <a:lnTo>
                    <a:pt x="8631" y="3747"/>
                  </a:lnTo>
                  <a:lnTo>
                    <a:pt x="7944" y="3413"/>
                  </a:lnTo>
                  <a:lnTo>
                    <a:pt x="7258" y="3080"/>
                  </a:lnTo>
                  <a:lnTo>
                    <a:pt x="6610" y="2727"/>
                  </a:lnTo>
                  <a:lnTo>
                    <a:pt x="5963" y="2354"/>
                  </a:lnTo>
                  <a:lnTo>
                    <a:pt x="5316" y="1981"/>
                  </a:lnTo>
                  <a:lnTo>
                    <a:pt x="5316" y="1981"/>
                  </a:lnTo>
                  <a:lnTo>
                    <a:pt x="4610" y="1530"/>
                  </a:lnTo>
                  <a:lnTo>
                    <a:pt x="3904" y="1079"/>
                  </a:lnTo>
                  <a:lnTo>
                    <a:pt x="3217" y="609"/>
                  </a:lnTo>
                  <a:lnTo>
                    <a:pt x="2531" y="138"/>
                  </a:lnTo>
                  <a:lnTo>
                    <a:pt x="2531" y="138"/>
                  </a:lnTo>
                  <a:lnTo>
                    <a:pt x="2492" y="79"/>
                  </a:lnTo>
                  <a:lnTo>
                    <a:pt x="2413" y="59"/>
                  </a:lnTo>
                  <a:lnTo>
                    <a:pt x="2413" y="59"/>
                  </a:lnTo>
                  <a:lnTo>
                    <a:pt x="2354" y="20"/>
                  </a:lnTo>
                  <a:lnTo>
                    <a:pt x="22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4491800" y="2890825"/>
              <a:ext cx="85350" cy="95150"/>
            </a:xfrm>
            <a:custGeom>
              <a:avLst/>
              <a:gdLst/>
              <a:ahLst/>
              <a:cxnLst/>
              <a:rect l="l" t="t" r="r" b="b"/>
              <a:pathLst>
                <a:path w="3414" h="3806" extrusionOk="0">
                  <a:moveTo>
                    <a:pt x="1707" y="1"/>
                  </a:moveTo>
                  <a:lnTo>
                    <a:pt x="1668" y="20"/>
                  </a:lnTo>
                  <a:lnTo>
                    <a:pt x="1550" y="20"/>
                  </a:lnTo>
                  <a:lnTo>
                    <a:pt x="1550" y="40"/>
                  </a:lnTo>
                  <a:lnTo>
                    <a:pt x="1471" y="40"/>
                  </a:lnTo>
                  <a:lnTo>
                    <a:pt x="1452" y="60"/>
                  </a:lnTo>
                  <a:lnTo>
                    <a:pt x="1432" y="60"/>
                  </a:lnTo>
                  <a:lnTo>
                    <a:pt x="1373" y="79"/>
                  </a:lnTo>
                  <a:lnTo>
                    <a:pt x="1216" y="118"/>
                  </a:lnTo>
                  <a:lnTo>
                    <a:pt x="1138" y="158"/>
                  </a:lnTo>
                  <a:lnTo>
                    <a:pt x="1001" y="236"/>
                  </a:lnTo>
                  <a:lnTo>
                    <a:pt x="922" y="275"/>
                  </a:lnTo>
                  <a:lnTo>
                    <a:pt x="903" y="275"/>
                  </a:lnTo>
                  <a:lnTo>
                    <a:pt x="903" y="295"/>
                  </a:lnTo>
                  <a:lnTo>
                    <a:pt x="844" y="315"/>
                  </a:lnTo>
                  <a:lnTo>
                    <a:pt x="805" y="354"/>
                  </a:lnTo>
                  <a:lnTo>
                    <a:pt x="805" y="334"/>
                  </a:lnTo>
                  <a:lnTo>
                    <a:pt x="726" y="413"/>
                  </a:lnTo>
                  <a:lnTo>
                    <a:pt x="608" y="511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707"/>
                  </a:lnTo>
                  <a:lnTo>
                    <a:pt x="373" y="785"/>
                  </a:lnTo>
                  <a:lnTo>
                    <a:pt x="295" y="883"/>
                  </a:lnTo>
                  <a:lnTo>
                    <a:pt x="216" y="1021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57" y="1138"/>
                  </a:lnTo>
                  <a:lnTo>
                    <a:pt x="138" y="1197"/>
                  </a:lnTo>
                  <a:lnTo>
                    <a:pt x="138" y="1217"/>
                  </a:lnTo>
                  <a:lnTo>
                    <a:pt x="118" y="1236"/>
                  </a:lnTo>
                  <a:lnTo>
                    <a:pt x="79" y="1334"/>
                  </a:lnTo>
                  <a:lnTo>
                    <a:pt x="59" y="1432"/>
                  </a:lnTo>
                  <a:lnTo>
                    <a:pt x="40" y="1570"/>
                  </a:lnTo>
                  <a:lnTo>
                    <a:pt x="20" y="1668"/>
                  </a:lnTo>
                  <a:lnTo>
                    <a:pt x="0" y="1825"/>
                  </a:lnTo>
                  <a:lnTo>
                    <a:pt x="0" y="2080"/>
                  </a:lnTo>
                  <a:lnTo>
                    <a:pt x="20" y="2119"/>
                  </a:lnTo>
                  <a:lnTo>
                    <a:pt x="40" y="2315"/>
                  </a:lnTo>
                  <a:lnTo>
                    <a:pt x="59" y="2335"/>
                  </a:lnTo>
                  <a:lnTo>
                    <a:pt x="98" y="2511"/>
                  </a:lnTo>
                  <a:lnTo>
                    <a:pt x="118" y="2531"/>
                  </a:lnTo>
                  <a:lnTo>
                    <a:pt x="118" y="2550"/>
                  </a:lnTo>
                  <a:lnTo>
                    <a:pt x="118" y="2570"/>
                  </a:lnTo>
                  <a:lnTo>
                    <a:pt x="177" y="2707"/>
                  </a:lnTo>
                  <a:lnTo>
                    <a:pt x="236" y="2805"/>
                  </a:lnTo>
                  <a:lnTo>
                    <a:pt x="295" y="2923"/>
                  </a:lnTo>
                  <a:lnTo>
                    <a:pt x="373" y="3021"/>
                  </a:lnTo>
                  <a:lnTo>
                    <a:pt x="393" y="3060"/>
                  </a:lnTo>
                  <a:lnTo>
                    <a:pt x="452" y="3119"/>
                  </a:lnTo>
                  <a:lnTo>
                    <a:pt x="452" y="3139"/>
                  </a:lnTo>
                  <a:lnTo>
                    <a:pt x="530" y="3217"/>
                  </a:lnTo>
                  <a:lnTo>
                    <a:pt x="550" y="3237"/>
                  </a:lnTo>
                  <a:lnTo>
                    <a:pt x="589" y="3276"/>
                  </a:lnTo>
                  <a:lnTo>
                    <a:pt x="608" y="3296"/>
                  </a:lnTo>
                  <a:lnTo>
                    <a:pt x="726" y="3394"/>
                  </a:lnTo>
                  <a:lnTo>
                    <a:pt x="785" y="3433"/>
                  </a:lnTo>
                  <a:lnTo>
                    <a:pt x="805" y="3453"/>
                  </a:lnTo>
                  <a:lnTo>
                    <a:pt x="844" y="347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334" y="3708"/>
                  </a:lnTo>
                  <a:lnTo>
                    <a:pt x="1569" y="3786"/>
                  </a:lnTo>
                  <a:lnTo>
                    <a:pt x="1707" y="3806"/>
                  </a:lnTo>
                  <a:lnTo>
                    <a:pt x="2079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805" y="3590"/>
                  </a:lnTo>
                  <a:lnTo>
                    <a:pt x="3021" y="3453"/>
                  </a:lnTo>
                  <a:lnTo>
                    <a:pt x="3217" y="2099"/>
                  </a:lnTo>
                  <a:lnTo>
                    <a:pt x="3413" y="746"/>
                  </a:lnTo>
                  <a:lnTo>
                    <a:pt x="3295" y="589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1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4491800" y="2890825"/>
              <a:ext cx="85350" cy="95150"/>
            </a:xfrm>
            <a:custGeom>
              <a:avLst/>
              <a:gdLst/>
              <a:ahLst/>
              <a:cxnLst/>
              <a:rect l="l" t="t" r="r" b="b"/>
              <a:pathLst>
                <a:path w="3414" h="3806" fill="none" extrusionOk="0">
                  <a:moveTo>
                    <a:pt x="1746" y="1"/>
                  </a:moveTo>
                  <a:lnTo>
                    <a:pt x="1726" y="1"/>
                  </a:lnTo>
                  <a:lnTo>
                    <a:pt x="1726" y="1"/>
                  </a:lnTo>
                  <a:lnTo>
                    <a:pt x="1707" y="1"/>
                  </a:lnTo>
                  <a:lnTo>
                    <a:pt x="1707" y="1"/>
                  </a:lnTo>
                  <a:lnTo>
                    <a:pt x="1668" y="20"/>
                  </a:lnTo>
                  <a:lnTo>
                    <a:pt x="1648" y="20"/>
                  </a:lnTo>
                  <a:lnTo>
                    <a:pt x="1628" y="20"/>
                  </a:lnTo>
                  <a:lnTo>
                    <a:pt x="1628" y="20"/>
                  </a:lnTo>
                  <a:lnTo>
                    <a:pt x="1609" y="20"/>
                  </a:lnTo>
                  <a:lnTo>
                    <a:pt x="1589" y="20"/>
                  </a:lnTo>
                  <a:lnTo>
                    <a:pt x="1589" y="20"/>
                  </a:lnTo>
                  <a:lnTo>
                    <a:pt x="1589" y="20"/>
                  </a:lnTo>
                  <a:lnTo>
                    <a:pt x="1550" y="20"/>
                  </a:lnTo>
                  <a:lnTo>
                    <a:pt x="1550" y="40"/>
                  </a:lnTo>
                  <a:lnTo>
                    <a:pt x="1550" y="40"/>
                  </a:lnTo>
                  <a:lnTo>
                    <a:pt x="1511" y="40"/>
                  </a:lnTo>
                  <a:lnTo>
                    <a:pt x="1511" y="40"/>
                  </a:lnTo>
                  <a:lnTo>
                    <a:pt x="151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52" y="60"/>
                  </a:lnTo>
                  <a:lnTo>
                    <a:pt x="1432" y="60"/>
                  </a:lnTo>
                  <a:lnTo>
                    <a:pt x="1432" y="60"/>
                  </a:lnTo>
                  <a:lnTo>
                    <a:pt x="1373" y="79"/>
                  </a:lnTo>
                  <a:lnTo>
                    <a:pt x="1373" y="79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138" y="158"/>
                  </a:lnTo>
                  <a:lnTo>
                    <a:pt x="1138" y="158"/>
                  </a:lnTo>
                  <a:lnTo>
                    <a:pt x="1001" y="236"/>
                  </a:lnTo>
                  <a:lnTo>
                    <a:pt x="1001" y="236"/>
                  </a:lnTo>
                  <a:lnTo>
                    <a:pt x="922" y="275"/>
                  </a:lnTo>
                  <a:lnTo>
                    <a:pt x="903" y="275"/>
                  </a:lnTo>
                  <a:lnTo>
                    <a:pt x="903" y="295"/>
                  </a:lnTo>
                  <a:lnTo>
                    <a:pt x="903" y="295"/>
                  </a:lnTo>
                  <a:lnTo>
                    <a:pt x="844" y="315"/>
                  </a:lnTo>
                  <a:lnTo>
                    <a:pt x="844" y="315"/>
                  </a:lnTo>
                  <a:lnTo>
                    <a:pt x="805" y="354"/>
                  </a:lnTo>
                  <a:lnTo>
                    <a:pt x="805" y="334"/>
                  </a:lnTo>
                  <a:lnTo>
                    <a:pt x="805" y="334"/>
                  </a:lnTo>
                  <a:lnTo>
                    <a:pt x="726" y="413"/>
                  </a:lnTo>
                  <a:lnTo>
                    <a:pt x="726" y="413"/>
                  </a:lnTo>
                  <a:lnTo>
                    <a:pt x="608" y="511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91" y="628"/>
                  </a:lnTo>
                  <a:lnTo>
                    <a:pt x="432" y="707"/>
                  </a:lnTo>
                  <a:lnTo>
                    <a:pt x="373" y="785"/>
                  </a:lnTo>
                  <a:lnTo>
                    <a:pt x="373" y="785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16" y="1021"/>
                  </a:lnTo>
                  <a:lnTo>
                    <a:pt x="216" y="1021"/>
                  </a:lnTo>
                  <a:lnTo>
                    <a:pt x="197" y="106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138" y="1197"/>
                  </a:lnTo>
                  <a:lnTo>
                    <a:pt x="138" y="1217"/>
                  </a:lnTo>
                  <a:lnTo>
                    <a:pt x="118" y="1236"/>
                  </a:lnTo>
                  <a:lnTo>
                    <a:pt x="118" y="1236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59" y="1432"/>
                  </a:lnTo>
                  <a:lnTo>
                    <a:pt x="59" y="1432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20" y="1668"/>
                  </a:lnTo>
                  <a:lnTo>
                    <a:pt x="20" y="1668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20" y="2119"/>
                  </a:lnTo>
                  <a:lnTo>
                    <a:pt x="20" y="2119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59" y="2335"/>
                  </a:lnTo>
                  <a:lnTo>
                    <a:pt x="59" y="2335"/>
                  </a:lnTo>
                  <a:lnTo>
                    <a:pt x="98" y="2511"/>
                  </a:lnTo>
                  <a:lnTo>
                    <a:pt x="98" y="2511"/>
                  </a:lnTo>
                  <a:lnTo>
                    <a:pt x="118" y="2531"/>
                  </a:lnTo>
                  <a:lnTo>
                    <a:pt x="118" y="255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77" y="2707"/>
                  </a:lnTo>
                  <a:lnTo>
                    <a:pt x="177" y="2707"/>
                  </a:lnTo>
                  <a:lnTo>
                    <a:pt x="236" y="2805"/>
                  </a:lnTo>
                  <a:lnTo>
                    <a:pt x="236" y="2805"/>
                  </a:lnTo>
                  <a:lnTo>
                    <a:pt x="295" y="2923"/>
                  </a:lnTo>
                  <a:lnTo>
                    <a:pt x="295" y="2923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93" y="3060"/>
                  </a:lnTo>
                  <a:lnTo>
                    <a:pt x="393" y="3060"/>
                  </a:lnTo>
                  <a:lnTo>
                    <a:pt x="452" y="3119"/>
                  </a:lnTo>
                  <a:lnTo>
                    <a:pt x="452" y="3139"/>
                  </a:lnTo>
                  <a:lnTo>
                    <a:pt x="452" y="3139"/>
                  </a:lnTo>
                  <a:lnTo>
                    <a:pt x="452" y="3139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550" y="3237"/>
                  </a:lnTo>
                  <a:lnTo>
                    <a:pt x="550" y="3237"/>
                  </a:lnTo>
                  <a:lnTo>
                    <a:pt x="589" y="3276"/>
                  </a:lnTo>
                  <a:lnTo>
                    <a:pt x="589" y="327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608" y="3296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26" y="3394"/>
                  </a:lnTo>
                  <a:lnTo>
                    <a:pt x="785" y="3433"/>
                  </a:lnTo>
                  <a:lnTo>
                    <a:pt x="785" y="3433"/>
                  </a:lnTo>
                  <a:lnTo>
                    <a:pt x="805" y="3453"/>
                  </a:lnTo>
                  <a:lnTo>
                    <a:pt x="805" y="3453"/>
                  </a:lnTo>
                  <a:lnTo>
                    <a:pt x="805" y="3453"/>
                  </a:lnTo>
                  <a:lnTo>
                    <a:pt x="844" y="3472"/>
                  </a:lnTo>
                  <a:lnTo>
                    <a:pt x="844" y="3472"/>
                  </a:lnTo>
                  <a:lnTo>
                    <a:pt x="903" y="351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34" y="3708"/>
                  </a:lnTo>
                  <a:lnTo>
                    <a:pt x="1334" y="3708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707" y="3806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805" y="3590"/>
                  </a:lnTo>
                  <a:lnTo>
                    <a:pt x="2805" y="3590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217" y="2099"/>
                  </a:lnTo>
                  <a:lnTo>
                    <a:pt x="3413" y="746"/>
                  </a:lnTo>
                  <a:lnTo>
                    <a:pt x="3413" y="746"/>
                  </a:lnTo>
                  <a:lnTo>
                    <a:pt x="3295" y="589"/>
                  </a:lnTo>
                  <a:lnTo>
                    <a:pt x="3295" y="589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2236" y="20"/>
                  </a:lnTo>
                  <a:lnTo>
                    <a:pt x="1981" y="1"/>
                  </a:lnTo>
                  <a:lnTo>
                    <a:pt x="1981" y="1"/>
                  </a:lnTo>
                  <a:lnTo>
                    <a:pt x="1923" y="1"/>
                  </a:lnTo>
                  <a:lnTo>
                    <a:pt x="1923" y="1"/>
                  </a:lnTo>
                  <a:lnTo>
                    <a:pt x="17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4518775" y="29815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4515825" y="3469925"/>
              <a:ext cx="50050" cy="94650"/>
            </a:xfrm>
            <a:custGeom>
              <a:avLst/>
              <a:gdLst/>
              <a:ahLst/>
              <a:cxnLst/>
              <a:rect l="l" t="t" r="r" b="b"/>
              <a:pathLst>
                <a:path w="2002" h="3786" extrusionOk="0">
                  <a:moveTo>
                    <a:pt x="1589" y="0"/>
                  </a:moveTo>
                  <a:lnTo>
                    <a:pt x="1432" y="39"/>
                  </a:lnTo>
                  <a:lnTo>
                    <a:pt x="1216" y="98"/>
                  </a:lnTo>
                  <a:lnTo>
                    <a:pt x="1197" y="118"/>
                  </a:lnTo>
                  <a:lnTo>
                    <a:pt x="1158" y="118"/>
                  </a:lnTo>
                  <a:lnTo>
                    <a:pt x="1040" y="177"/>
                  </a:lnTo>
                  <a:lnTo>
                    <a:pt x="1020" y="196"/>
                  </a:lnTo>
                  <a:lnTo>
                    <a:pt x="1001" y="216"/>
                  </a:lnTo>
                  <a:lnTo>
                    <a:pt x="785" y="334"/>
                  </a:lnTo>
                  <a:lnTo>
                    <a:pt x="746" y="353"/>
                  </a:lnTo>
                  <a:lnTo>
                    <a:pt x="569" y="510"/>
                  </a:lnTo>
                  <a:lnTo>
                    <a:pt x="471" y="608"/>
                  </a:lnTo>
                  <a:lnTo>
                    <a:pt x="471" y="628"/>
                  </a:lnTo>
                  <a:lnTo>
                    <a:pt x="412" y="687"/>
                  </a:lnTo>
                  <a:lnTo>
                    <a:pt x="393" y="706"/>
                  </a:lnTo>
                  <a:lnTo>
                    <a:pt x="393" y="726"/>
                  </a:lnTo>
                  <a:lnTo>
                    <a:pt x="373" y="726"/>
                  </a:lnTo>
                  <a:lnTo>
                    <a:pt x="314" y="824"/>
                  </a:lnTo>
                  <a:lnTo>
                    <a:pt x="314" y="844"/>
                  </a:lnTo>
                  <a:lnTo>
                    <a:pt x="295" y="863"/>
                  </a:lnTo>
                  <a:lnTo>
                    <a:pt x="255" y="902"/>
                  </a:lnTo>
                  <a:lnTo>
                    <a:pt x="177" y="1079"/>
                  </a:lnTo>
                  <a:lnTo>
                    <a:pt x="118" y="1197"/>
                  </a:lnTo>
                  <a:lnTo>
                    <a:pt x="118" y="1216"/>
                  </a:lnTo>
                  <a:lnTo>
                    <a:pt x="99" y="1236"/>
                  </a:lnTo>
                  <a:lnTo>
                    <a:pt x="99" y="1255"/>
                  </a:lnTo>
                  <a:lnTo>
                    <a:pt x="99" y="1275"/>
                  </a:lnTo>
                  <a:lnTo>
                    <a:pt x="79" y="1295"/>
                  </a:lnTo>
                  <a:lnTo>
                    <a:pt x="79" y="1314"/>
                  </a:lnTo>
                  <a:lnTo>
                    <a:pt x="79" y="1334"/>
                  </a:lnTo>
                  <a:lnTo>
                    <a:pt x="59" y="1354"/>
                  </a:lnTo>
                  <a:lnTo>
                    <a:pt x="59" y="1393"/>
                  </a:lnTo>
                  <a:lnTo>
                    <a:pt x="20" y="1589"/>
                  </a:lnTo>
                  <a:lnTo>
                    <a:pt x="0" y="1805"/>
                  </a:lnTo>
                  <a:lnTo>
                    <a:pt x="0" y="2060"/>
                  </a:lnTo>
                  <a:lnTo>
                    <a:pt x="20" y="2197"/>
                  </a:lnTo>
                  <a:lnTo>
                    <a:pt x="40" y="2334"/>
                  </a:lnTo>
                  <a:lnTo>
                    <a:pt x="118" y="2570"/>
                  </a:lnTo>
                  <a:lnTo>
                    <a:pt x="236" y="2825"/>
                  </a:lnTo>
                  <a:lnTo>
                    <a:pt x="354" y="3001"/>
                  </a:lnTo>
                  <a:lnTo>
                    <a:pt x="432" y="3119"/>
                  </a:lnTo>
                  <a:lnTo>
                    <a:pt x="530" y="3217"/>
                  </a:lnTo>
                  <a:lnTo>
                    <a:pt x="707" y="3374"/>
                  </a:lnTo>
                  <a:lnTo>
                    <a:pt x="687" y="3354"/>
                  </a:lnTo>
                  <a:lnTo>
                    <a:pt x="903" y="3511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805" y="3786"/>
                  </a:lnTo>
                  <a:lnTo>
                    <a:pt x="2001" y="3786"/>
                  </a:lnTo>
                  <a:lnTo>
                    <a:pt x="1825" y="2334"/>
                  </a:lnTo>
                  <a:lnTo>
                    <a:pt x="1687" y="1059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4515825" y="3469925"/>
              <a:ext cx="50050" cy="94650"/>
            </a:xfrm>
            <a:custGeom>
              <a:avLst/>
              <a:gdLst/>
              <a:ahLst/>
              <a:cxnLst/>
              <a:rect l="l" t="t" r="r" b="b"/>
              <a:pathLst>
                <a:path w="2002" h="3786" fill="none" extrusionOk="0">
                  <a:moveTo>
                    <a:pt x="1432" y="39"/>
                  </a:moveTo>
                  <a:lnTo>
                    <a:pt x="1432" y="39"/>
                  </a:lnTo>
                  <a:lnTo>
                    <a:pt x="1216" y="9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158" y="118"/>
                  </a:lnTo>
                  <a:lnTo>
                    <a:pt x="1158" y="118"/>
                  </a:lnTo>
                  <a:lnTo>
                    <a:pt x="1158" y="118"/>
                  </a:lnTo>
                  <a:lnTo>
                    <a:pt x="1040" y="177"/>
                  </a:lnTo>
                  <a:lnTo>
                    <a:pt x="1020" y="196"/>
                  </a:lnTo>
                  <a:lnTo>
                    <a:pt x="1020" y="196"/>
                  </a:lnTo>
                  <a:lnTo>
                    <a:pt x="1020" y="196"/>
                  </a:lnTo>
                  <a:lnTo>
                    <a:pt x="1001" y="216"/>
                  </a:lnTo>
                  <a:lnTo>
                    <a:pt x="1001" y="216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85" y="334"/>
                  </a:lnTo>
                  <a:lnTo>
                    <a:pt x="746" y="353"/>
                  </a:lnTo>
                  <a:lnTo>
                    <a:pt x="746" y="353"/>
                  </a:lnTo>
                  <a:lnTo>
                    <a:pt x="569" y="510"/>
                  </a:lnTo>
                  <a:lnTo>
                    <a:pt x="569" y="510"/>
                  </a:lnTo>
                  <a:lnTo>
                    <a:pt x="471" y="608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12" y="687"/>
                  </a:lnTo>
                  <a:lnTo>
                    <a:pt x="393" y="706"/>
                  </a:lnTo>
                  <a:lnTo>
                    <a:pt x="393" y="726"/>
                  </a:lnTo>
                  <a:lnTo>
                    <a:pt x="373" y="726"/>
                  </a:lnTo>
                  <a:lnTo>
                    <a:pt x="373" y="726"/>
                  </a:lnTo>
                  <a:lnTo>
                    <a:pt x="314" y="824"/>
                  </a:lnTo>
                  <a:lnTo>
                    <a:pt x="314" y="824"/>
                  </a:lnTo>
                  <a:lnTo>
                    <a:pt x="314" y="844"/>
                  </a:lnTo>
                  <a:lnTo>
                    <a:pt x="295" y="863"/>
                  </a:lnTo>
                  <a:lnTo>
                    <a:pt x="295" y="863"/>
                  </a:lnTo>
                  <a:lnTo>
                    <a:pt x="255" y="902"/>
                  </a:lnTo>
                  <a:lnTo>
                    <a:pt x="255" y="902"/>
                  </a:lnTo>
                  <a:lnTo>
                    <a:pt x="177" y="1079"/>
                  </a:lnTo>
                  <a:lnTo>
                    <a:pt x="177" y="1079"/>
                  </a:lnTo>
                  <a:lnTo>
                    <a:pt x="118" y="1197"/>
                  </a:lnTo>
                  <a:lnTo>
                    <a:pt x="118" y="1216"/>
                  </a:lnTo>
                  <a:lnTo>
                    <a:pt x="99" y="1236"/>
                  </a:lnTo>
                  <a:lnTo>
                    <a:pt x="99" y="1236"/>
                  </a:lnTo>
                  <a:lnTo>
                    <a:pt x="99" y="1255"/>
                  </a:lnTo>
                  <a:lnTo>
                    <a:pt x="99" y="1275"/>
                  </a:lnTo>
                  <a:lnTo>
                    <a:pt x="79" y="1295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59" y="1354"/>
                  </a:lnTo>
                  <a:lnTo>
                    <a:pt x="59" y="1354"/>
                  </a:lnTo>
                  <a:lnTo>
                    <a:pt x="59" y="1354"/>
                  </a:lnTo>
                  <a:lnTo>
                    <a:pt x="59" y="1393"/>
                  </a:lnTo>
                  <a:lnTo>
                    <a:pt x="59" y="1393"/>
                  </a:lnTo>
                  <a:lnTo>
                    <a:pt x="59" y="1393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0" y="2060"/>
                  </a:lnTo>
                  <a:lnTo>
                    <a:pt x="20" y="2197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236" y="2825"/>
                  </a:lnTo>
                  <a:lnTo>
                    <a:pt x="236" y="2825"/>
                  </a:lnTo>
                  <a:lnTo>
                    <a:pt x="354" y="3001"/>
                  </a:lnTo>
                  <a:lnTo>
                    <a:pt x="354" y="3001"/>
                  </a:lnTo>
                  <a:lnTo>
                    <a:pt x="354" y="3001"/>
                  </a:lnTo>
                  <a:lnTo>
                    <a:pt x="432" y="3119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707" y="3374"/>
                  </a:lnTo>
                  <a:lnTo>
                    <a:pt x="687" y="3354"/>
                  </a:lnTo>
                  <a:lnTo>
                    <a:pt x="687" y="3354"/>
                  </a:lnTo>
                  <a:lnTo>
                    <a:pt x="903" y="3511"/>
                  </a:lnTo>
                  <a:lnTo>
                    <a:pt x="903" y="351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570" y="3766"/>
                  </a:lnTo>
                  <a:lnTo>
                    <a:pt x="1805" y="3786"/>
                  </a:lnTo>
                  <a:lnTo>
                    <a:pt x="1805" y="3786"/>
                  </a:lnTo>
                  <a:lnTo>
                    <a:pt x="2001" y="3786"/>
                  </a:lnTo>
                  <a:lnTo>
                    <a:pt x="2001" y="3786"/>
                  </a:lnTo>
                  <a:lnTo>
                    <a:pt x="1825" y="2334"/>
                  </a:lnTo>
                  <a:lnTo>
                    <a:pt x="1687" y="1059"/>
                  </a:lnTo>
                  <a:lnTo>
                    <a:pt x="1687" y="1059"/>
                  </a:lnTo>
                  <a:lnTo>
                    <a:pt x="1589" y="0"/>
                  </a:lnTo>
                  <a:lnTo>
                    <a:pt x="1589" y="0"/>
                  </a:lnTo>
                  <a:lnTo>
                    <a:pt x="1432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4543275" y="35606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4535450" y="3478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4520225" y="34964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4520225" y="34964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4516325" y="3509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4505525" y="3231625"/>
              <a:ext cx="42200" cy="94650"/>
            </a:xfrm>
            <a:custGeom>
              <a:avLst/>
              <a:gdLst/>
              <a:ahLst/>
              <a:cxnLst/>
              <a:rect l="l" t="t" r="r" b="b"/>
              <a:pathLst>
                <a:path w="1688" h="3786" extrusionOk="0">
                  <a:moveTo>
                    <a:pt x="1687" y="0"/>
                  </a:moveTo>
                  <a:lnTo>
                    <a:pt x="1432" y="39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079" y="177"/>
                  </a:lnTo>
                  <a:lnTo>
                    <a:pt x="922" y="255"/>
                  </a:lnTo>
                  <a:lnTo>
                    <a:pt x="903" y="275"/>
                  </a:lnTo>
                  <a:lnTo>
                    <a:pt x="766" y="353"/>
                  </a:lnTo>
                  <a:lnTo>
                    <a:pt x="648" y="451"/>
                  </a:lnTo>
                  <a:lnTo>
                    <a:pt x="589" y="510"/>
                  </a:lnTo>
                  <a:lnTo>
                    <a:pt x="471" y="628"/>
                  </a:lnTo>
                  <a:lnTo>
                    <a:pt x="412" y="706"/>
                  </a:lnTo>
                  <a:lnTo>
                    <a:pt x="275" y="902"/>
                  </a:lnTo>
                  <a:lnTo>
                    <a:pt x="256" y="922"/>
                  </a:lnTo>
                  <a:lnTo>
                    <a:pt x="157" y="1118"/>
                  </a:lnTo>
                  <a:lnTo>
                    <a:pt x="157" y="1138"/>
                  </a:lnTo>
                  <a:lnTo>
                    <a:pt x="79" y="1314"/>
                  </a:lnTo>
                  <a:lnTo>
                    <a:pt x="79" y="1353"/>
                  </a:lnTo>
                  <a:lnTo>
                    <a:pt x="59" y="1373"/>
                  </a:lnTo>
                  <a:lnTo>
                    <a:pt x="20" y="1569"/>
                  </a:lnTo>
                  <a:lnTo>
                    <a:pt x="1" y="1687"/>
                  </a:lnTo>
                  <a:lnTo>
                    <a:pt x="1" y="1706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1" y="2099"/>
                  </a:lnTo>
                  <a:lnTo>
                    <a:pt x="40" y="2295"/>
                  </a:lnTo>
                  <a:lnTo>
                    <a:pt x="40" y="2314"/>
                  </a:lnTo>
                  <a:lnTo>
                    <a:pt x="40" y="2334"/>
                  </a:lnTo>
                  <a:lnTo>
                    <a:pt x="118" y="2569"/>
                  </a:lnTo>
                  <a:lnTo>
                    <a:pt x="99" y="2550"/>
                  </a:lnTo>
                  <a:lnTo>
                    <a:pt x="177" y="2726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21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903" y="3530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687" y="3785"/>
                  </a:lnTo>
                  <a:lnTo>
                    <a:pt x="1668" y="1903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4505525" y="3231625"/>
              <a:ext cx="42200" cy="94650"/>
            </a:xfrm>
            <a:custGeom>
              <a:avLst/>
              <a:gdLst/>
              <a:ahLst/>
              <a:cxnLst/>
              <a:rect l="l" t="t" r="r" b="b"/>
              <a:pathLst>
                <a:path w="1688" h="3786" fill="none" extrusionOk="0">
                  <a:moveTo>
                    <a:pt x="1432" y="39"/>
                  </a:moveTo>
                  <a:lnTo>
                    <a:pt x="1432" y="39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217" y="118"/>
                  </a:lnTo>
                  <a:lnTo>
                    <a:pt x="1197" y="118"/>
                  </a:lnTo>
                  <a:lnTo>
                    <a:pt x="1197" y="118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922" y="255"/>
                  </a:lnTo>
                  <a:lnTo>
                    <a:pt x="922" y="255"/>
                  </a:lnTo>
                  <a:lnTo>
                    <a:pt x="903" y="275"/>
                  </a:lnTo>
                  <a:lnTo>
                    <a:pt x="903" y="275"/>
                  </a:lnTo>
                  <a:lnTo>
                    <a:pt x="766" y="353"/>
                  </a:lnTo>
                  <a:lnTo>
                    <a:pt x="766" y="353"/>
                  </a:lnTo>
                  <a:lnTo>
                    <a:pt x="648" y="451"/>
                  </a:lnTo>
                  <a:lnTo>
                    <a:pt x="648" y="451"/>
                  </a:lnTo>
                  <a:lnTo>
                    <a:pt x="589" y="510"/>
                  </a:lnTo>
                  <a:lnTo>
                    <a:pt x="589" y="510"/>
                  </a:lnTo>
                  <a:lnTo>
                    <a:pt x="471" y="628"/>
                  </a:lnTo>
                  <a:lnTo>
                    <a:pt x="471" y="628"/>
                  </a:lnTo>
                  <a:lnTo>
                    <a:pt x="412" y="706"/>
                  </a:lnTo>
                  <a:lnTo>
                    <a:pt x="412" y="706"/>
                  </a:lnTo>
                  <a:lnTo>
                    <a:pt x="275" y="902"/>
                  </a:lnTo>
                  <a:lnTo>
                    <a:pt x="275" y="902"/>
                  </a:lnTo>
                  <a:lnTo>
                    <a:pt x="256" y="922"/>
                  </a:lnTo>
                  <a:lnTo>
                    <a:pt x="256" y="922"/>
                  </a:lnTo>
                  <a:lnTo>
                    <a:pt x="157" y="1118"/>
                  </a:lnTo>
                  <a:lnTo>
                    <a:pt x="157" y="1138"/>
                  </a:lnTo>
                  <a:lnTo>
                    <a:pt x="157" y="1138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79" y="1353"/>
                  </a:lnTo>
                  <a:lnTo>
                    <a:pt x="59" y="1373"/>
                  </a:lnTo>
                  <a:lnTo>
                    <a:pt x="59" y="1373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1" y="1687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1" y="1844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40" y="2295"/>
                  </a:lnTo>
                  <a:lnTo>
                    <a:pt x="40" y="2295"/>
                  </a:lnTo>
                  <a:lnTo>
                    <a:pt x="40" y="2314"/>
                  </a:lnTo>
                  <a:lnTo>
                    <a:pt x="40" y="2314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118" y="2569"/>
                  </a:lnTo>
                  <a:lnTo>
                    <a:pt x="99" y="2550"/>
                  </a:lnTo>
                  <a:lnTo>
                    <a:pt x="99" y="2550"/>
                  </a:lnTo>
                  <a:lnTo>
                    <a:pt x="177" y="2726"/>
                  </a:lnTo>
                  <a:lnTo>
                    <a:pt x="177" y="2726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21"/>
                  </a:lnTo>
                  <a:lnTo>
                    <a:pt x="354" y="3021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0"/>
                  </a:lnTo>
                  <a:lnTo>
                    <a:pt x="903" y="3530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315" y="3707"/>
                  </a:lnTo>
                  <a:lnTo>
                    <a:pt x="1315" y="3707"/>
                  </a:lnTo>
                  <a:lnTo>
                    <a:pt x="1570" y="3766"/>
                  </a:lnTo>
                  <a:lnTo>
                    <a:pt x="1570" y="3766"/>
                  </a:lnTo>
                  <a:lnTo>
                    <a:pt x="1687" y="3785"/>
                  </a:lnTo>
                  <a:lnTo>
                    <a:pt x="1687" y="3785"/>
                  </a:lnTo>
                  <a:lnTo>
                    <a:pt x="1668" y="1903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432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4509450" y="325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4509450" y="325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4381975" y="3344875"/>
              <a:ext cx="95625" cy="95650"/>
            </a:xfrm>
            <a:custGeom>
              <a:avLst/>
              <a:gdLst/>
              <a:ahLst/>
              <a:cxnLst/>
              <a:rect l="l" t="t" r="r" b="b"/>
              <a:pathLst>
                <a:path w="3825" h="3826" extrusionOk="0">
                  <a:moveTo>
                    <a:pt x="1922" y="1"/>
                  </a:moveTo>
                  <a:lnTo>
                    <a:pt x="1726" y="20"/>
                  </a:lnTo>
                  <a:lnTo>
                    <a:pt x="1491" y="60"/>
                  </a:lnTo>
                  <a:lnTo>
                    <a:pt x="1353" y="99"/>
                  </a:lnTo>
                  <a:lnTo>
                    <a:pt x="1236" y="138"/>
                  </a:lnTo>
                  <a:lnTo>
                    <a:pt x="1177" y="158"/>
                  </a:lnTo>
                  <a:lnTo>
                    <a:pt x="1157" y="158"/>
                  </a:lnTo>
                  <a:lnTo>
                    <a:pt x="1040" y="217"/>
                  </a:lnTo>
                  <a:lnTo>
                    <a:pt x="1020" y="236"/>
                  </a:lnTo>
                  <a:lnTo>
                    <a:pt x="922" y="295"/>
                  </a:lnTo>
                  <a:lnTo>
                    <a:pt x="804" y="373"/>
                  </a:lnTo>
                  <a:lnTo>
                    <a:pt x="785" y="373"/>
                  </a:lnTo>
                  <a:lnTo>
                    <a:pt x="686" y="452"/>
                  </a:lnTo>
                  <a:lnTo>
                    <a:pt x="647" y="491"/>
                  </a:lnTo>
                  <a:lnTo>
                    <a:pt x="628" y="511"/>
                  </a:lnTo>
                  <a:lnTo>
                    <a:pt x="608" y="511"/>
                  </a:lnTo>
                  <a:lnTo>
                    <a:pt x="608" y="530"/>
                  </a:lnTo>
                  <a:lnTo>
                    <a:pt x="588" y="550"/>
                  </a:lnTo>
                  <a:lnTo>
                    <a:pt x="569" y="570"/>
                  </a:lnTo>
                  <a:lnTo>
                    <a:pt x="549" y="570"/>
                  </a:lnTo>
                  <a:lnTo>
                    <a:pt x="549" y="589"/>
                  </a:lnTo>
                  <a:lnTo>
                    <a:pt x="432" y="707"/>
                  </a:lnTo>
                  <a:lnTo>
                    <a:pt x="314" y="883"/>
                  </a:lnTo>
                  <a:lnTo>
                    <a:pt x="294" y="883"/>
                  </a:lnTo>
                  <a:lnTo>
                    <a:pt x="294" y="903"/>
                  </a:lnTo>
                  <a:lnTo>
                    <a:pt x="275" y="923"/>
                  </a:lnTo>
                  <a:lnTo>
                    <a:pt x="177" y="1119"/>
                  </a:lnTo>
                  <a:lnTo>
                    <a:pt x="177" y="1138"/>
                  </a:lnTo>
                  <a:lnTo>
                    <a:pt x="98" y="1354"/>
                  </a:lnTo>
                  <a:lnTo>
                    <a:pt x="59" y="1472"/>
                  </a:lnTo>
                  <a:lnTo>
                    <a:pt x="59" y="1491"/>
                  </a:lnTo>
                  <a:lnTo>
                    <a:pt x="39" y="1531"/>
                  </a:lnTo>
                  <a:lnTo>
                    <a:pt x="39" y="1550"/>
                  </a:lnTo>
                  <a:lnTo>
                    <a:pt x="39" y="1570"/>
                  </a:lnTo>
                  <a:lnTo>
                    <a:pt x="0" y="1825"/>
                  </a:lnTo>
                  <a:lnTo>
                    <a:pt x="20" y="2080"/>
                  </a:lnTo>
                  <a:lnTo>
                    <a:pt x="59" y="2354"/>
                  </a:lnTo>
                  <a:lnTo>
                    <a:pt x="78" y="2413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255" y="2845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412" y="3100"/>
                  </a:lnTo>
                  <a:lnTo>
                    <a:pt x="471" y="3159"/>
                  </a:lnTo>
                  <a:lnTo>
                    <a:pt x="471" y="3178"/>
                  </a:lnTo>
                  <a:lnTo>
                    <a:pt x="490" y="3178"/>
                  </a:lnTo>
                  <a:lnTo>
                    <a:pt x="530" y="3217"/>
                  </a:lnTo>
                  <a:lnTo>
                    <a:pt x="588" y="3296"/>
                  </a:lnTo>
                  <a:lnTo>
                    <a:pt x="608" y="3315"/>
                  </a:lnTo>
                  <a:lnTo>
                    <a:pt x="628" y="3315"/>
                  </a:lnTo>
                  <a:lnTo>
                    <a:pt x="628" y="3335"/>
                  </a:lnTo>
                  <a:lnTo>
                    <a:pt x="647" y="3335"/>
                  </a:lnTo>
                  <a:lnTo>
                    <a:pt x="706" y="3394"/>
                  </a:lnTo>
                  <a:lnTo>
                    <a:pt x="745" y="3414"/>
                  </a:lnTo>
                  <a:lnTo>
                    <a:pt x="765" y="3433"/>
                  </a:lnTo>
                  <a:lnTo>
                    <a:pt x="785" y="3453"/>
                  </a:lnTo>
                  <a:lnTo>
                    <a:pt x="922" y="3551"/>
                  </a:lnTo>
                  <a:lnTo>
                    <a:pt x="1118" y="3649"/>
                  </a:lnTo>
                  <a:lnTo>
                    <a:pt x="1353" y="3727"/>
                  </a:lnTo>
                  <a:lnTo>
                    <a:pt x="1589" y="3786"/>
                  </a:lnTo>
                  <a:lnTo>
                    <a:pt x="1726" y="3806"/>
                  </a:lnTo>
                  <a:lnTo>
                    <a:pt x="1863" y="3825"/>
                  </a:lnTo>
                  <a:lnTo>
                    <a:pt x="2099" y="3806"/>
                  </a:lnTo>
                  <a:lnTo>
                    <a:pt x="2373" y="3767"/>
                  </a:lnTo>
                  <a:lnTo>
                    <a:pt x="2589" y="3688"/>
                  </a:lnTo>
                  <a:lnTo>
                    <a:pt x="2844" y="3570"/>
                  </a:lnTo>
                  <a:lnTo>
                    <a:pt x="3040" y="3453"/>
                  </a:lnTo>
                  <a:lnTo>
                    <a:pt x="3020" y="3453"/>
                  </a:lnTo>
                  <a:lnTo>
                    <a:pt x="3217" y="3315"/>
                  </a:lnTo>
                  <a:lnTo>
                    <a:pt x="3374" y="3139"/>
                  </a:lnTo>
                  <a:lnTo>
                    <a:pt x="3452" y="3021"/>
                  </a:lnTo>
                  <a:lnTo>
                    <a:pt x="3530" y="2904"/>
                  </a:lnTo>
                  <a:lnTo>
                    <a:pt x="3648" y="2707"/>
                  </a:lnTo>
                  <a:lnTo>
                    <a:pt x="3746" y="2452"/>
                  </a:lnTo>
                  <a:lnTo>
                    <a:pt x="3785" y="2237"/>
                  </a:lnTo>
                  <a:lnTo>
                    <a:pt x="3825" y="1962"/>
                  </a:lnTo>
                  <a:lnTo>
                    <a:pt x="3805" y="1707"/>
                  </a:lnTo>
                  <a:lnTo>
                    <a:pt x="3805" y="1727"/>
                  </a:lnTo>
                  <a:lnTo>
                    <a:pt x="3766" y="1472"/>
                  </a:lnTo>
                  <a:lnTo>
                    <a:pt x="3707" y="1256"/>
                  </a:lnTo>
                  <a:lnTo>
                    <a:pt x="3589" y="1021"/>
                  </a:lnTo>
                  <a:lnTo>
                    <a:pt x="3452" y="785"/>
                  </a:lnTo>
                  <a:lnTo>
                    <a:pt x="3275" y="589"/>
                  </a:lnTo>
                  <a:lnTo>
                    <a:pt x="3119" y="452"/>
                  </a:lnTo>
                  <a:lnTo>
                    <a:pt x="3138" y="452"/>
                  </a:lnTo>
                  <a:lnTo>
                    <a:pt x="2922" y="295"/>
                  </a:lnTo>
                  <a:lnTo>
                    <a:pt x="2707" y="197"/>
                  </a:lnTo>
                  <a:lnTo>
                    <a:pt x="2491" y="99"/>
                  </a:lnTo>
                  <a:lnTo>
                    <a:pt x="2256" y="40"/>
                  </a:lnTo>
                  <a:lnTo>
                    <a:pt x="2118" y="20"/>
                  </a:lnTo>
                  <a:lnTo>
                    <a:pt x="1961" y="20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4381975" y="3344875"/>
              <a:ext cx="95625" cy="95650"/>
            </a:xfrm>
            <a:custGeom>
              <a:avLst/>
              <a:gdLst/>
              <a:ahLst/>
              <a:cxnLst/>
              <a:rect l="l" t="t" r="r" b="b"/>
              <a:pathLst>
                <a:path w="3825" h="3826" fill="none" extrusionOk="0">
                  <a:moveTo>
                    <a:pt x="1726" y="20"/>
                  </a:moveTo>
                  <a:lnTo>
                    <a:pt x="1726" y="20"/>
                  </a:lnTo>
                  <a:lnTo>
                    <a:pt x="1726" y="20"/>
                  </a:lnTo>
                  <a:lnTo>
                    <a:pt x="1491" y="60"/>
                  </a:lnTo>
                  <a:lnTo>
                    <a:pt x="1491" y="60"/>
                  </a:lnTo>
                  <a:lnTo>
                    <a:pt x="1491" y="60"/>
                  </a:lnTo>
                  <a:lnTo>
                    <a:pt x="1353" y="99"/>
                  </a:lnTo>
                  <a:lnTo>
                    <a:pt x="1353" y="99"/>
                  </a:lnTo>
                  <a:lnTo>
                    <a:pt x="1236" y="138"/>
                  </a:lnTo>
                  <a:lnTo>
                    <a:pt x="1236" y="138"/>
                  </a:lnTo>
                  <a:lnTo>
                    <a:pt x="1177" y="158"/>
                  </a:lnTo>
                  <a:lnTo>
                    <a:pt x="1177" y="158"/>
                  </a:lnTo>
                  <a:lnTo>
                    <a:pt x="1157" y="158"/>
                  </a:lnTo>
                  <a:lnTo>
                    <a:pt x="1157" y="158"/>
                  </a:lnTo>
                  <a:lnTo>
                    <a:pt x="1040" y="217"/>
                  </a:lnTo>
                  <a:lnTo>
                    <a:pt x="1040" y="217"/>
                  </a:lnTo>
                  <a:lnTo>
                    <a:pt x="1020" y="236"/>
                  </a:lnTo>
                  <a:lnTo>
                    <a:pt x="1020" y="236"/>
                  </a:lnTo>
                  <a:lnTo>
                    <a:pt x="922" y="295"/>
                  </a:lnTo>
                  <a:lnTo>
                    <a:pt x="922" y="295"/>
                  </a:lnTo>
                  <a:lnTo>
                    <a:pt x="804" y="373"/>
                  </a:lnTo>
                  <a:lnTo>
                    <a:pt x="804" y="373"/>
                  </a:lnTo>
                  <a:lnTo>
                    <a:pt x="804" y="373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686" y="452"/>
                  </a:lnTo>
                  <a:lnTo>
                    <a:pt x="686" y="452"/>
                  </a:lnTo>
                  <a:lnTo>
                    <a:pt x="647" y="491"/>
                  </a:lnTo>
                  <a:lnTo>
                    <a:pt x="628" y="511"/>
                  </a:lnTo>
                  <a:lnTo>
                    <a:pt x="608" y="511"/>
                  </a:lnTo>
                  <a:lnTo>
                    <a:pt x="608" y="530"/>
                  </a:lnTo>
                  <a:lnTo>
                    <a:pt x="588" y="550"/>
                  </a:lnTo>
                  <a:lnTo>
                    <a:pt x="569" y="570"/>
                  </a:lnTo>
                  <a:lnTo>
                    <a:pt x="549" y="570"/>
                  </a:lnTo>
                  <a:lnTo>
                    <a:pt x="549" y="589"/>
                  </a:lnTo>
                  <a:lnTo>
                    <a:pt x="549" y="589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314" y="883"/>
                  </a:lnTo>
                  <a:lnTo>
                    <a:pt x="294" y="883"/>
                  </a:lnTo>
                  <a:lnTo>
                    <a:pt x="294" y="903"/>
                  </a:lnTo>
                  <a:lnTo>
                    <a:pt x="294" y="903"/>
                  </a:lnTo>
                  <a:lnTo>
                    <a:pt x="275" y="923"/>
                  </a:lnTo>
                  <a:lnTo>
                    <a:pt x="275" y="923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38"/>
                  </a:lnTo>
                  <a:lnTo>
                    <a:pt x="177" y="1138"/>
                  </a:lnTo>
                  <a:lnTo>
                    <a:pt x="98" y="1354"/>
                  </a:lnTo>
                  <a:lnTo>
                    <a:pt x="98" y="1354"/>
                  </a:lnTo>
                  <a:lnTo>
                    <a:pt x="59" y="1472"/>
                  </a:lnTo>
                  <a:lnTo>
                    <a:pt x="59" y="1472"/>
                  </a:lnTo>
                  <a:lnTo>
                    <a:pt x="59" y="1491"/>
                  </a:lnTo>
                  <a:lnTo>
                    <a:pt x="59" y="1491"/>
                  </a:lnTo>
                  <a:lnTo>
                    <a:pt x="59" y="1491"/>
                  </a:lnTo>
                  <a:lnTo>
                    <a:pt x="39" y="1531"/>
                  </a:lnTo>
                  <a:lnTo>
                    <a:pt x="39" y="1531"/>
                  </a:lnTo>
                  <a:lnTo>
                    <a:pt x="39" y="1550"/>
                  </a:lnTo>
                  <a:lnTo>
                    <a:pt x="39" y="1550"/>
                  </a:lnTo>
                  <a:lnTo>
                    <a:pt x="39" y="1570"/>
                  </a:lnTo>
                  <a:lnTo>
                    <a:pt x="39" y="1570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78" y="2413"/>
                  </a:lnTo>
                  <a:lnTo>
                    <a:pt x="78" y="2413"/>
                  </a:lnTo>
                  <a:lnTo>
                    <a:pt x="118" y="2590"/>
                  </a:lnTo>
                  <a:lnTo>
                    <a:pt x="118" y="2570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118" y="2590"/>
                  </a:lnTo>
                  <a:lnTo>
                    <a:pt x="137" y="2590"/>
                  </a:lnTo>
                  <a:lnTo>
                    <a:pt x="137" y="2590"/>
                  </a:lnTo>
                  <a:lnTo>
                    <a:pt x="255" y="2845"/>
                  </a:lnTo>
                  <a:lnTo>
                    <a:pt x="255" y="2845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412" y="3100"/>
                  </a:lnTo>
                  <a:lnTo>
                    <a:pt x="412" y="3100"/>
                  </a:lnTo>
                  <a:lnTo>
                    <a:pt x="471" y="3159"/>
                  </a:lnTo>
                  <a:lnTo>
                    <a:pt x="471" y="3178"/>
                  </a:lnTo>
                  <a:lnTo>
                    <a:pt x="490" y="3178"/>
                  </a:lnTo>
                  <a:lnTo>
                    <a:pt x="490" y="3178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588" y="3296"/>
                  </a:lnTo>
                  <a:lnTo>
                    <a:pt x="588" y="3296"/>
                  </a:lnTo>
                  <a:lnTo>
                    <a:pt x="608" y="3315"/>
                  </a:lnTo>
                  <a:lnTo>
                    <a:pt x="628" y="3315"/>
                  </a:lnTo>
                  <a:lnTo>
                    <a:pt x="628" y="3335"/>
                  </a:lnTo>
                  <a:lnTo>
                    <a:pt x="647" y="3335"/>
                  </a:lnTo>
                  <a:lnTo>
                    <a:pt x="647" y="3335"/>
                  </a:lnTo>
                  <a:lnTo>
                    <a:pt x="706" y="3394"/>
                  </a:lnTo>
                  <a:lnTo>
                    <a:pt x="706" y="3394"/>
                  </a:lnTo>
                  <a:lnTo>
                    <a:pt x="745" y="3414"/>
                  </a:lnTo>
                  <a:lnTo>
                    <a:pt x="765" y="3433"/>
                  </a:lnTo>
                  <a:lnTo>
                    <a:pt x="765" y="3433"/>
                  </a:lnTo>
                  <a:lnTo>
                    <a:pt x="785" y="3453"/>
                  </a:lnTo>
                  <a:lnTo>
                    <a:pt x="785" y="3453"/>
                  </a:lnTo>
                  <a:lnTo>
                    <a:pt x="922" y="3551"/>
                  </a:lnTo>
                  <a:lnTo>
                    <a:pt x="922" y="3551"/>
                  </a:lnTo>
                  <a:lnTo>
                    <a:pt x="1118" y="3649"/>
                  </a:lnTo>
                  <a:lnTo>
                    <a:pt x="1118" y="3649"/>
                  </a:lnTo>
                  <a:lnTo>
                    <a:pt x="1353" y="3727"/>
                  </a:lnTo>
                  <a:lnTo>
                    <a:pt x="1353" y="3727"/>
                  </a:lnTo>
                  <a:lnTo>
                    <a:pt x="1589" y="3786"/>
                  </a:lnTo>
                  <a:lnTo>
                    <a:pt x="1589" y="3786"/>
                  </a:lnTo>
                  <a:lnTo>
                    <a:pt x="1726" y="3806"/>
                  </a:lnTo>
                  <a:lnTo>
                    <a:pt x="1863" y="3825"/>
                  </a:lnTo>
                  <a:lnTo>
                    <a:pt x="1863" y="3825"/>
                  </a:lnTo>
                  <a:lnTo>
                    <a:pt x="2099" y="3806"/>
                  </a:lnTo>
                  <a:lnTo>
                    <a:pt x="2099" y="3806"/>
                  </a:lnTo>
                  <a:lnTo>
                    <a:pt x="2373" y="3767"/>
                  </a:lnTo>
                  <a:lnTo>
                    <a:pt x="2373" y="376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844" y="3570"/>
                  </a:lnTo>
                  <a:lnTo>
                    <a:pt x="2844" y="3570"/>
                  </a:lnTo>
                  <a:lnTo>
                    <a:pt x="3040" y="3453"/>
                  </a:lnTo>
                  <a:lnTo>
                    <a:pt x="3020" y="3453"/>
                  </a:lnTo>
                  <a:lnTo>
                    <a:pt x="3020" y="3453"/>
                  </a:lnTo>
                  <a:lnTo>
                    <a:pt x="3217" y="3315"/>
                  </a:lnTo>
                  <a:lnTo>
                    <a:pt x="3217" y="3315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374" y="3139"/>
                  </a:lnTo>
                  <a:lnTo>
                    <a:pt x="3452" y="3021"/>
                  </a:lnTo>
                  <a:lnTo>
                    <a:pt x="3530" y="2904"/>
                  </a:lnTo>
                  <a:lnTo>
                    <a:pt x="3530" y="2904"/>
                  </a:lnTo>
                  <a:lnTo>
                    <a:pt x="3648" y="2707"/>
                  </a:lnTo>
                  <a:lnTo>
                    <a:pt x="3648" y="2707"/>
                  </a:lnTo>
                  <a:lnTo>
                    <a:pt x="3746" y="2452"/>
                  </a:lnTo>
                  <a:lnTo>
                    <a:pt x="3746" y="2452"/>
                  </a:lnTo>
                  <a:lnTo>
                    <a:pt x="3785" y="2237"/>
                  </a:lnTo>
                  <a:lnTo>
                    <a:pt x="3785" y="2237"/>
                  </a:lnTo>
                  <a:lnTo>
                    <a:pt x="3785" y="2237"/>
                  </a:lnTo>
                  <a:lnTo>
                    <a:pt x="3825" y="1962"/>
                  </a:lnTo>
                  <a:lnTo>
                    <a:pt x="3825" y="1962"/>
                  </a:lnTo>
                  <a:lnTo>
                    <a:pt x="3805" y="1707"/>
                  </a:lnTo>
                  <a:lnTo>
                    <a:pt x="3805" y="1727"/>
                  </a:lnTo>
                  <a:lnTo>
                    <a:pt x="3805" y="1727"/>
                  </a:lnTo>
                  <a:lnTo>
                    <a:pt x="3766" y="1472"/>
                  </a:lnTo>
                  <a:lnTo>
                    <a:pt x="3766" y="1472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687" y="1236"/>
                  </a:lnTo>
                  <a:lnTo>
                    <a:pt x="3707" y="1256"/>
                  </a:lnTo>
                  <a:lnTo>
                    <a:pt x="3707" y="1256"/>
                  </a:lnTo>
                  <a:lnTo>
                    <a:pt x="3589" y="1021"/>
                  </a:lnTo>
                  <a:lnTo>
                    <a:pt x="3589" y="1021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275" y="589"/>
                  </a:lnTo>
                  <a:lnTo>
                    <a:pt x="3275" y="589"/>
                  </a:lnTo>
                  <a:lnTo>
                    <a:pt x="3119" y="452"/>
                  </a:lnTo>
                  <a:lnTo>
                    <a:pt x="3138" y="452"/>
                  </a:lnTo>
                  <a:lnTo>
                    <a:pt x="3138" y="452"/>
                  </a:lnTo>
                  <a:lnTo>
                    <a:pt x="2922" y="295"/>
                  </a:lnTo>
                  <a:lnTo>
                    <a:pt x="2922" y="295"/>
                  </a:lnTo>
                  <a:lnTo>
                    <a:pt x="2707" y="197"/>
                  </a:lnTo>
                  <a:lnTo>
                    <a:pt x="2707" y="197"/>
                  </a:lnTo>
                  <a:lnTo>
                    <a:pt x="2491" y="99"/>
                  </a:lnTo>
                  <a:lnTo>
                    <a:pt x="2491" y="99"/>
                  </a:lnTo>
                  <a:lnTo>
                    <a:pt x="2256" y="40"/>
                  </a:lnTo>
                  <a:lnTo>
                    <a:pt x="2256" y="40"/>
                  </a:lnTo>
                  <a:lnTo>
                    <a:pt x="2118" y="20"/>
                  </a:lnTo>
                  <a:lnTo>
                    <a:pt x="1961" y="20"/>
                  </a:lnTo>
                  <a:lnTo>
                    <a:pt x="1961" y="20"/>
                  </a:lnTo>
                  <a:lnTo>
                    <a:pt x="1922" y="1"/>
                  </a:lnTo>
                  <a:lnTo>
                    <a:pt x="1922" y="1"/>
                  </a:lnTo>
                  <a:lnTo>
                    <a:pt x="172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4402075" y="33537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20"/>
                  </a:lnTo>
                  <a:lnTo>
                    <a:pt x="0" y="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4402075" y="33537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20"/>
                  </a:moveTo>
                  <a:lnTo>
                    <a:pt x="0" y="20"/>
                  </a:ln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401575" y="335420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401575" y="335420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402075" y="335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386375" y="337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386375" y="337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474625" y="33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474625" y="33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382450" y="339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4391275" y="3420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4466300" y="3423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4434425" y="344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4434425" y="344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384425" y="31213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extrusionOk="0">
                  <a:moveTo>
                    <a:pt x="1903" y="0"/>
                  </a:moveTo>
                  <a:lnTo>
                    <a:pt x="1746" y="20"/>
                  </a:lnTo>
                  <a:lnTo>
                    <a:pt x="1510" y="39"/>
                  </a:lnTo>
                  <a:lnTo>
                    <a:pt x="1471" y="59"/>
                  </a:lnTo>
                  <a:lnTo>
                    <a:pt x="1275" y="118"/>
                  </a:lnTo>
                  <a:lnTo>
                    <a:pt x="1236" y="137"/>
                  </a:lnTo>
                  <a:lnTo>
                    <a:pt x="1000" y="235"/>
                  </a:lnTo>
                  <a:lnTo>
                    <a:pt x="883" y="294"/>
                  </a:lnTo>
                  <a:lnTo>
                    <a:pt x="785" y="373"/>
                  </a:lnTo>
                  <a:lnTo>
                    <a:pt x="588" y="530"/>
                  </a:lnTo>
                  <a:lnTo>
                    <a:pt x="569" y="549"/>
                  </a:lnTo>
                  <a:lnTo>
                    <a:pt x="510" y="608"/>
                  </a:lnTo>
                  <a:lnTo>
                    <a:pt x="490" y="628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196" y="1079"/>
                  </a:lnTo>
                  <a:lnTo>
                    <a:pt x="177" y="1098"/>
                  </a:lnTo>
                  <a:lnTo>
                    <a:pt x="157" y="1157"/>
                  </a:lnTo>
                  <a:lnTo>
                    <a:pt x="79" y="1334"/>
                  </a:lnTo>
                  <a:lnTo>
                    <a:pt x="39" y="1491"/>
                  </a:lnTo>
                  <a:lnTo>
                    <a:pt x="20" y="1569"/>
                  </a:lnTo>
                  <a:lnTo>
                    <a:pt x="20" y="1628"/>
                  </a:lnTo>
                  <a:lnTo>
                    <a:pt x="0" y="1765"/>
                  </a:lnTo>
                  <a:lnTo>
                    <a:pt x="0" y="1785"/>
                  </a:lnTo>
                  <a:lnTo>
                    <a:pt x="0" y="1863"/>
                  </a:lnTo>
                  <a:lnTo>
                    <a:pt x="0" y="1883"/>
                  </a:lnTo>
                  <a:lnTo>
                    <a:pt x="0" y="1903"/>
                  </a:lnTo>
                  <a:lnTo>
                    <a:pt x="0" y="2040"/>
                  </a:lnTo>
                  <a:lnTo>
                    <a:pt x="0" y="2079"/>
                  </a:lnTo>
                  <a:lnTo>
                    <a:pt x="20" y="2216"/>
                  </a:lnTo>
                  <a:lnTo>
                    <a:pt x="59" y="2354"/>
                  </a:lnTo>
                  <a:lnTo>
                    <a:pt x="118" y="2569"/>
                  </a:lnTo>
                  <a:lnTo>
                    <a:pt x="137" y="2628"/>
                  </a:lnTo>
                  <a:lnTo>
                    <a:pt x="196" y="2746"/>
                  </a:lnTo>
                  <a:lnTo>
                    <a:pt x="216" y="2805"/>
                  </a:lnTo>
                  <a:lnTo>
                    <a:pt x="353" y="3040"/>
                  </a:lnTo>
                  <a:lnTo>
                    <a:pt x="353" y="3021"/>
                  </a:lnTo>
                  <a:lnTo>
                    <a:pt x="432" y="3138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922" y="3550"/>
                  </a:lnTo>
                  <a:lnTo>
                    <a:pt x="1118" y="3648"/>
                  </a:lnTo>
                  <a:lnTo>
                    <a:pt x="1098" y="3648"/>
                  </a:lnTo>
                  <a:lnTo>
                    <a:pt x="1373" y="3746"/>
                  </a:lnTo>
                  <a:lnTo>
                    <a:pt x="1608" y="3805"/>
                  </a:lnTo>
                  <a:lnTo>
                    <a:pt x="1844" y="3825"/>
                  </a:lnTo>
                  <a:lnTo>
                    <a:pt x="209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569" y="3707"/>
                  </a:lnTo>
                  <a:lnTo>
                    <a:pt x="2805" y="3589"/>
                  </a:lnTo>
                  <a:lnTo>
                    <a:pt x="3040" y="3452"/>
                  </a:lnTo>
                  <a:lnTo>
                    <a:pt x="3021" y="3452"/>
                  </a:lnTo>
                  <a:lnTo>
                    <a:pt x="3217" y="3295"/>
                  </a:lnTo>
                  <a:lnTo>
                    <a:pt x="3374" y="3138"/>
                  </a:lnTo>
                  <a:lnTo>
                    <a:pt x="3530" y="2922"/>
                  </a:lnTo>
                  <a:lnTo>
                    <a:pt x="3629" y="2726"/>
                  </a:lnTo>
                  <a:lnTo>
                    <a:pt x="3727" y="2471"/>
                  </a:lnTo>
                  <a:lnTo>
                    <a:pt x="3785" y="2256"/>
                  </a:lnTo>
                  <a:lnTo>
                    <a:pt x="3805" y="1961"/>
                  </a:lnTo>
                  <a:lnTo>
                    <a:pt x="3805" y="1726"/>
                  </a:lnTo>
                  <a:lnTo>
                    <a:pt x="3746" y="1451"/>
                  </a:lnTo>
                  <a:lnTo>
                    <a:pt x="3687" y="1236"/>
                  </a:lnTo>
                  <a:lnTo>
                    <a:pt x="3629" y="1098"/>
                  </a:lnTo>
                  <a:lnTo>
                    <a:pt x="3570" y="981"/>
                  </a:lnTo>
                  <a:lnTo>
                    <a:pt x="3452" y="804"/>
                  </a:lnTo>
                  <a:lnTo>
                    <a:pt x="3276" y="608"/>
                  </a:lnTo>
                  <a:lnTo>
                    <a:pt x="3119" y="451"/>
                  </a:lnTo>
                  <a:lnTo>
                    <a:pt x="3138" y="451"/>
                  </a:lnTo>
                  <a:lnTo>
                    <a:pt x="2903" y="294"/>
                  </a:lnTo>
                  <a:lnTo>
                    <a:pt x="2687" y="177"/>
                  </a:lnTo>
                  <a:lnTo>
                    <a:pt x="2707" y="177"/>
                  </a:lnTo>
                  <a:lnTo>
                    <a:pt x="2491" y="98"/>
                  </a:lnTo>
                  <a:lnTo>
                    <a:pt x="2256" y="39"/>
                  </a:lnTo>
                  <a:lnTo>
                    <a:pt x="2118" y="20"/>
                  </a:lnTo>
                  <a:lnTo>
                    <a:pt x="1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425" y="31213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fill="none" extrusionOk="0">
                  <a:moveTo>
                    <a:pt x="1746" y="20"/>
                  </a:moveTo>
                  <a:lnTo>
                    <a:pt x="1746" y="20"/>
                  </a:lnTo>
                  <a:lnTo>
                    <a:pt x="1746" y="20"/>
                  </a:lnTo>
                  <a:lnTo>
                    <a:pt x="1746" y="20"/>
                  </a:lnTo>
                  <a:lnTo>
                    <a:pt x="1746" y="20"/>
                  </a:lnTo>
                  <a:lnTo>
                    <a:pt x="1510" y="39"/>
                  </a:lnTo>
                  <a:lnTo>
                    <a:pt x="1510" y="39"/>
                  </a:lnTo>
                  <a:lnTo>
                    <a:pt x="1510" y="39"/>
                  </a:lnTo>
                  <a:lnTo>
                    <a:pt x="1471" y="59"/>
                  </a:lnTo>
                  <a:lnTo>
                    <a:pt x="1471" y="59"/>
                  </a:lnTo>
                  <a:lnTo>
                    <a:pt x="1471" y="59"/>
                  </a:lnTo>
                  <a:lnTo>
                    <a:pt x="1275" y="118"/>
                  </a:lnTo>
                  <a:lnTo>
                    <a:pt x="1275" y="118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000" y="235"/>
                  </a:lnTo>
                  <a:lnTo>
                    <a:pt x="1000" y="235"/>
                  </a:lnTo>
                  <a:lnTo>
                    <a:pt x="883" y="294"/>
                  </a:lnTo>
                  <a:lnTo>
                    <a:pt x="883" y="294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588" y="530"/>
                  </a:lnTo>
                  <a:lnTo>
                    <a:pt x="588" y="530"/>
                  </a:lnTo>
                  <a:lnTo>
                    <a:pt x="569" y="549"/>
                  </a:lnTo>
                  <a:lnTo>
                    <a:pt x="569" y="549"/>
                  </a:lnTo>
                  <a:lnTo>
                    <a:pt x="510" y="608"/>
                  </a:lnTo>
                  <a:lnTo>
                    <a:pt x="510" y="608"/>
                  </a:lnTo>
                  <a:lnTo>
                    <a:pt x="490" y="628"/>
                  </a:lnTo>
                  <a:lnTo>
                    <a:pt x="490" y="628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94" y="902"/>
                  </a:lnTo>
                  <a:lnTo>
                    <a:pt x="196" y="1079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57" y="1157"/>
                  </a:lnTo>
                  <a:lnTo>
                    <a:pt x="157" y="1157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569"/>
                  </a:lnTo>
                  <a:lnTo>
                    <a:pt x="20" y="1628"/>
                  </a:lnTo>
                  <a:lnTo>
                    <a:pt x="20" y="1628"/>
                  </a:lnTo>
                  <a:lnTo>
                    <a:pt x="0" y="1765"/>
                  </a:lnTo>
                  <a:lnTo>
                    <a:pt x="0" y="1785"/>
                  </a:lnTo>
                  <a:lnTo>
                    <a:pt x="0" y="1785"/>
                  </a:lnTo>
                  <a:lnTo>
                    <a:pt x="0" y="1785"/>
                  </a:lnTo>
                  <a:lnTo>
                    <a:pt x="0" y="1863"/>
                  </a:lnTo>
                  <a:lnTo>
                    <a:pt x="0" y="1883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40"/>
                  </a:lnTo>
                  <a:lnTo>
                    <a:pt x="0" y="2040"/>
                  </a:lnTo>
                  <a:lnTo>
                    <a:pt x="0" y="2079"/>
                  </a:lnTo>
                  <a:lnTo>
                    <a:pt x="0" y="2079"/>
                  </a:lnTo>
                  <a:lnTo>
                    <a:pt x="20" y="2216"/>
                  </a:lnTo>
                  <a:lnTo>
                    <a:pt x="59" y="2354"/>
                  </a:lnTo>
                  <a:lnTo>
                    <a:pt x="59" y="2354"/>
                  </a:lnTo>
                  <a:lnTo>
                    <a:pt x="118" y="2569"/>
                  </a:lnTo>
                  <a:lnTo>
                    <a:pt x="118" y="2569"/>
                  </a:lnTo>
                  <a:lnTo>
                    <a:pt x="137" y="2628"/>
                  </a:lnTo>
                  <a:lnTo>
                    <a:pt x="137" y="2628"/>
                  </a:lnTo>
                  <a:lnTo>
                    <a:pt x="196" y="2746"/>
                  </a:lnTo>
                  <a:lnTo>
                    <a:pt x="196" y="2746"/>
                  </a:lnTo>
                  <a:lnTo>
                    <a:pt x="196" y="2746"/>
                  </a:lnTo>
                  <a:lnTo>
                    <a:pt x="216" y="2805"/>
                  </a:lnTo>
                  <a:lnTo>
                    <a:pt x="216" y="2805"/>
                  </a:lnTo>
                  <a:lnTo>
                    <a:pt x="353" y="3040"/>
                  </a:lnTo>
                  <a:lnTo>
                    <a:pt x="353" y="3021"/>
                  </a:lnTo>
                  <a:lnTo>
                    <a:pt x="353" y="3021"/>
                  </a:lnTo>
                  <a:lnTo>
                    <a:pt x="432" y="3138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706" y="3393"/>
                  </a:lnTo>
                  <a:lnTo>
                    <a:pt x="922" y="3550"/>
                  </a:lnTo>
                  <a:lnTo>
                    <a:pt x="922" y="3550"/>
                  </a:lnTo>
                  <a:lnTo>
                    <a:pt x="1118" y="3648"/>
                  </a:lnTo>
                  <a:lnTo>
                    <a:pt x="1098" y="3648"/>
                  </a:lnTo>
                  <a:lnTo>
                    <a:pt x="1098" y="3648"/>
                  </a:lnTo>
                  <a:lnTo>
                    <a:pt x="1373" y="3746"/>
                  </a:lnTo>
                  <a:lnTo>
                    <a:pt x="1373" y="3746"/>
                  </a:lnTo>
                  <a:lnTo>
                    <a:pt x="1608" y="3805"/>
                  </a:lnTo>
                  <a:lnTo>
                    <a:pt x="1608" y="3805"/>
                  </a:lnTo>
                  <a:lnTo>
                    <a:pt x="1608" y="3805"/>
                  </a:lnTo>
                  <a:lnTo>
                    <a:pt x="1844" y="3825"/>
                  </a:lnTo>
                  <a:lnTo>
                    <a:pt x="1844" y="3825"/>
                  </a:lnTo>
                  <a:lnTo>
                    <a:pt x="2099" y="380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334" y="3766"/>
                  </a:lnTo>
                  <a:lnTo>
                    <a:pt x="2569" y="3707"/>
                  </a:lnTo>
                  <a:lnTo>
                    <a:pt x="2569" y="370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40" y="3452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217" y="3295"/>
                  </a:lnTo>
                  <a:lnTo>
                    <a:pt x="3217" y="3295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530" y="2922"/>
                  </a:lnTo>
                  <a:lnTo>
                    <a:pt x="3530" y="2922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727" y="2471"/>
                  </a:lnTo>
                  <a:lnTo>
                    <a:pt x="3727" y="2471"/>
                  </a:lnTo>
                  <a:lnTo>
                    <a:pt x="3785" y="2256"/>
                  </a:lnTo>
                  <a:lnTo>
                    <a:pt x="3785" y="2256"/>
                  </a:lnTo>
                  <a:lnTo>
                    <a:pt x="3805" y="1961"/>
                  </a:lnTo>
                  <a:lnTo>
                    <a:pt x="3805" y="1961"/>
                  </a:lnTo>
                  <a:lnTo>
                    <a:pt x="3805" y="1726"/>
                  </a:lnTo>
                  <a:lnTo>
                    <a:pt x="3805" y="1726"/>
                  </a:lnTo>
                  <a:lnTo>
                    <a:pt x="3746" y="1451"/>
                  </a:lnTo>
                  <a:lnTo>
                    <a:pt x="3746" y="1451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629" y="1098"/>
                  </a:lnTo>
                  <a:lnTo>
                    <a:pt x="3570" y="981"/>
                  </a:lnTo>
                  <a:lnTo>
                    <a:pt x="3570" y="981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276" y="608"/>
                  </a:lnTo>
                  <a:lnTo>
                    <a:pt x="3276" y="608"/>
                  </a:lnTo>
                  <a:lnTo>
                    <a:pt x="3119" y="451"/>
                  </a:lnTo>
                  <a:lnTo>
                    <a:pt x="3138" y="451"/>
                  </a:lnTo>
                  <a:lnTo>
                    <a:pt x="3138" y="451"/>
                  </a:lnTo>
                  <a:lnTo>
                    <a:pt x="2903" y="294"/>
                  </a:lnTo>
                  <a:lnTo>
                    <a:pt x="2903" y="294"/>
                  </a:lnTo>
                  <a:lnTo>
                    <a:pt x="268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91" y="98"/>
                  </a:lnTo>
                  <a:lnTo>
                    <a:pt x="2491" y="98"/>
                  </a:lnTo>
                  <a:lnTo>
                    <a:pt x="2256" y="39"/>
                  </a:lnTo>
                  <a:lnTo>
                    <a:pt x="2256" y="39"/>
                  </a:lnTo>
                  <a:lnTo>
                    <a:pt x="2118" y="2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4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04025" y="313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04025" y="3130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388825" y="314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388825" y="3148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388325" y="31492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1" y="20"/>
                  </a:moveTo>
                  <a:lnTo>
                    <a:pt x="2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388325" y="31492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1" y="20"/>
                  </a:moveTo>
                  <a:lnTo>
                    <a:pt x="2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479550" y="31644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479550" y="31644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384425" y="31737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20"/>
                  </a:moveTo>
                  <a:lnTo>
                    <a:pt x="0" y="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84425" y="31737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20"/>
                  </a:moveTo>
                  <a:lnTo>
                    <a:pt x="0" y="1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16750" y="2934950"/>
              <a:ext cx="95650" cy="95150"/>
            </a:xfrm>
            <a:custGeom>
              <a:avLst/>
              <a:gdLst/>
              <a:ahLst/>
              <a:cxnLst/>
              <a:rect l="l" t="t" r="r" b="b"/>
              <a:pathLst>
                <a:path w="3826" h="3806" extrusionOk="0">
                  <a:moveTo>
                    <a:pt x="1726" y="1"/>
                  </a:moveTo>
                  <a:lnTo>
                    <a:pt x="1530" y="21"/>
                  </a:lnTo>
                  <a:lnTo>
                    <a:pt x="1530" y="40"/>
                  </a:lnTo>
                  <a:lnTo>
                    <a:pt x="1471" y="40"/>
                  </a:lnTo>
                  <a:lnTo>
                    <a:pt x="1432" y="60"/>
                  </a:lnTo>
                  <a:lnTo>
                    <a:pt x="1236" y="119"/>
                  </a:lnTo>
                  <a:lnTo>
                    <a:pt x="1177" y="138"/>
                  </a:lnTo>
                  <a:lnTo>
                    <a:pt x="1001" y="217"/>
                  </a:lnTo>
                  <a:lnTo>
                    <a:pt x="863" y="295"/>
                  </a:lnTo>
                  <a:lnTo>
                    <a:pt x="785" y="354"/>
                  </a:lnTo>
                  <a:lnTo>
                    <a:pt x="785" y="374"/>
                  </a:lnTo>
                  <a:lnTo>
                    <a:pt x="589" y="530"/>
                  </a:lnTo>
                  <a:lnTo>
                    <a:pt x="550" y="570"/>
                  </a:lnTo>
                  <a:lnTo>
                    <a:pt x="432" y="687"/>
                  </a:lnTo>
                  <a:lnTo>
                    <a:pt x="432" y="707"/>
                  </a:lnTo>
                  <a:lnTo>
                    <a:pt x="275" y="923"/>
                  </a:lnTo>
                  <a:lnTo>
                    <a:pt x="255" y="942"/>
                  </a:lnTo>
                  <a:lnTo>
                    <a:pt x="255" y="962"/>
                  </a:lnTo>
                  <a:lnTo>
                    <a:pt x="236" y="982"/>
                  </a:lnTo>
                  <a:lnTo>
                    <a:pt x="236" y="1001"/>
                  </a:lnTo>
                  <a:lnTo>
                    <a:pt x="216" y="104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99" y="1315"/>
                  </a:lnTo>
                  <a:lnTo>
                    <a:pt x="99" y="1335"/>
                  </a:lnTo>
                  <a:lnTo>
                    <a:pt x="40" y="1511"/>
                  </a:lnTo>
                  <a:lnTo>
                    <a:pt x="40" y="1570"/>
                  </a:lnTo>
                  <a:lnTo>
                    <a:pt x="20" y="1727"/>
                  </a:lnTo>
                  <a:lnTo>
                    <a:pt x="0" y="1805"/>
                  </a:lnTo>
                  <a:lnTo>
                    <a:pt x="20" y="2060"/>
                  </a:lnTo>
                  <a:lnTo>
                    <a:pt x="20" y="2080"/>
                  </a:lnTo>
                  <a:lnTo>
                    <a:pt x="59" y="2335"/>
                  </a:lnTo>
                  <a:lnTo>
                    <a:pt x="118" y="2531"/>
                  </a:lnTo>
                  <a:lnTo>
                    <a:pt x="138" y="2570"/>
                  </a:lnTo>
                  <a:lnTo>
                    <a:pt x="177" y="2708"/>
                  </a:lnTo>
                  <a:lnTo>
                    <a:pt x="255" y="2825"/>
                  </a:lnTo>
                  <a:lnTo>
                    <a:pt x="275" y="2884"/>
                  </a:lnTo>
                  <a:lnTo>
                    <a:pt x="334" y="2963"/>
                  </a:lnTo>
                  <a:lnTo>
                    <a:pt x="373" y="3021"/>
                  </a:lnTo>
                  <a:lnTo>
                    <a:pt x="452" y="3119"/>
                  </a:lnTo>
                  <a:lnTo>
                    <a:pt x="550" y="3218"/>
                  </a:lnTo>
                  <a:lnTo>
                    <a:pt x="707" y="3374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3" y="3727"/>
                  </a:lnTo>
                  <a:lnTo>
                    <a:pt x="1609" y="3786"/>
                  </a:lnTo>
                  <a:lnTo>
                    <a:pt x="1609" y="3767"/>
                  </a:lnTo>
                  <a:lnTo>
                    <a:pt x="1844" y="3806"/>
                  </a:lnTo>
                  <a:lnTo>
                    <a:pt x="2079" y="3786"/>
                  </a:lnTo>
                  <a:lnTo>
                    <a:pt x="2060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727" y="3629"/>
                  </a:lnTo>
                  <a:lnTo>
                    <a:pt x="2844" y="3551"/>
                  </a:lnTo>
                  <a:lnTo>
                    <a:pt x="3041" y="3433"/>
                  </a:lnTo>
                  <a:lnTo>
                    <a:pt x="3217" y="3276"/>
                  </a:lnTo>
                  <a:lnTo>
                    <a:pt x="3374" y="3119"/>
                  </a:lnTo>
                  <a:lnTo>
                    <a:pt x="3452" y="3021"/>
                  </a:lnTo>
                  <a:lnTo>
                    <a:pt x="3531" y="2884"/>
                  </a:lnTo>
                  <a:lnTo>
                    <a:pt x="3649" y="2688"/>
                  </a:lnTo>
                  <a:lnTo>
                    <a:pt x="3649" y="2708"/>
                  </a:lnTo>
                  <a:lnTo>
                    <a:pt x="3747" y="2453"/>
                  </a:lnTo>
                  <a:lnTo>
                    <a:pt x="3786" y="2237"/>
                  </a:lnTo>
                  <a:lnTo>
                    <a:pt x="3825" y="1982"/>
                  </a:lnTo>
                  <a:lnTo>
                    <a:pt x="3805" y="1727"/>
                  </a:lnTo>
                  <a:lnTo>
                    <a:pt x="3805" y="1609"/>
                  </a:lnTo>
                  <a:lnTo>
                    <a:pt x="3766" y="1452"/>
                  </a:lnTo>
                  <a:lnTo>
                    <a:pt x="3688" y="1237"/>
                  </a:lnTo>
                  <a:lnTo>
                    <a:pt x="3590" y="1001"/>
                  </a:lnTo>
                  <a:lnTo>
                    <a:pt x="3452" y="785"/>
                  </a:lnTo>
                  <a:lnTo>
                    <a:pt x="3472" y="785"/>
                  </a:lnTo>
                  <a:lnTo>
                    <a:pt x="3276" y="570"/>
                  </a:lnTo>
                  <a:lnTo>
                    <a:pt x="3139" y="432"/>
                  </a:lnTo>
                  <a:lnTo>
                    <a:pt x="3119" y="432"/>
                  </a:lnTo>
                  <a:lnTo>
                    <a:pt x="2923" y="276"/>
                  </a:lnTo>
                  <a:lnTo>
                    <a:pt x="2727" y="177"/>
                  </a:lnTo>
                  <a:lnTo>
                    <a:pt x="2707" y="158"/>
                  </a:lnTo>
                  <a:lnTo>
                    <a:pt x="2452" y="79"/>
                  </a:lnTo>
                  <a:lnTo>
                    <a:pt x="2217" y="21"/>
                  </a:lnTo>
                  <a:lnTo>
                    <a:pt x="2236" y="21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316750" y="2934950"/>
              <a:ext cx="95650" cy="95150"/>
            </a:xfrm>
            <a:custGeom>
              <a:avLst/>
              <a:gdLst/>
              <a:ahLst/>
              <a:cxnLst/>
              <a:rect l="l" t="t" r="r" b="b"/>
              <a:pathLst>
                <a:path w="3826" h="3806" fill="none" extrusionOk="0">
                  <a:moveTo>
                    <a:pt x="1726" y="1"/>
                  </a:moveTo>
                  <a:lnTo>
                    <a:pt x="1726" y="1"/>
                  </a:lnTo>
                  <a:lnTo>
                    <a:pt x="1530" y="21"/>
                  </a:lnTo>
                  <a:lnTo>
                    <a:pt x="1530" y="40"/>
                  </a:lnTo>
                  <a:lnTo>
                    <a:pt x="1530" y="40"/>
                  </a:lnTo>
                  <a:lnTo>
                    <a:pt x="149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71" y="40"/>
                  </a:lnTo>
                  <a:lnTo>
                    <a:pt x="1432" y="60"/>
                  </a:lnTo>
                  <a:lnTo>
                    <a:pt x="1432" y="60"/>
                  </a:lnTo>
                  <a:lnTo>
                    <a:pt x="1236" y="119"/>
                  </a:lnTo>
                  <a:lnTo>
                    <a:pt x="1236" y="119"/>
                  </a:lnTo>
                  <a:lnTo>
                    <a:pt x="1177" y="138"/>
                  </a:lnTo>
                  <a:lnTo>
                    <a:pt x="1177" y="138"/>
                  </a:lnTo>
                  <a:lnTo>
                    <a:pt x="1001" y="217"/>
                  </a:lnTo>
                  <a:lnTo>
                    <a:pt x="1001" y="217"/>
                  </a:lnTo>
                  <a:lnTo>
                    <a:pt x="863" y="295"/>
                  </a:lnTo>
                  <a:lnTo>
                    <a:pt x="863" y="295"/>
                  </a:lnTo>
                  <a:lnTo>
                    <a:pt x="785" y="354"/>
                  </a:lnTo>
                  <a:lnTo>
                    <a:pt x="785" y="374"/>
                  </a:lnTo>
                  <a:lnTo>
                    <a:pt x="785" y="374"/>
                  </a:lnTo>
                  <a:lnTo>
                    <a:pt x="589" y="530"/>
                  </a:lnTo>
                  <a:lnTo>
                    <a:pt x="550" y="570"/>
                  </a:lnTo>
                  <a:lnTo>
                    <a:pt x="550" y="570"/>
                  </a:lnTo>
                  <a:lnTo>
                    <a:pt x="432" y="687"/>
                  </a:lnTo>
                  <a:lnTo>
                    <a:pt x="432" y="707"/>
                  </a:lnTo>
                  <a:lnTo>
                    <a:pt x="432" y="707"/>
                  </a:lnTo>
                  <a:lnTo>
                    <a:pt x="275" y="923"/>
                  </a:lnTo>
                  <a:lnTo>
                    <a:pt x="275" y="923"/>
                  </a:lnTo>
                  <a:lnTo>
                    <a:pt x="255" y="942"/>
                  </a:lnTo>
                  <a:lnTo>
                    <a:pt x="255" y="942"/>
                  </a:lnTo>
                  <a:lnTo>
                    <a:pt x="255" y="962"/>
                  </a:lnTo>
                  <a:lnTo>
                    <a:pt x="255" y="962"/>
                  </a:lnTo>
                  <a:lnTo>
                    <a:pt x="236" y="982"/>
                  </a:lnTo>
                  <a:lnTo>
                    <a:pt x="236" y="1001"/>
                  </a:lnTo>
                  <a:lnTo>
                    <a:pt x="236" y="1001"/>
                  </a:lnTo>
                  <a:lnTo>
                    <a:pt x="216" y="1040"/>
                  </a:lnTo>
                  <a:lnTo>
                    <a:pt x="216" y="1040"/>
                  </a:lnTo>
                  <a:lnTo>
                    <a:pt x="197" y="1060"/>
                  </a:lnTo>
                  <a:lnTo>
                    <a:pt x="197" y="106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177" y="1119"/>
                  </a:lnTo>
                  <a:lnTo>
                    <a:pt x="99" y="1315"/>
                  </a:lnTo>
                  <a:lnTo>
                    <a:pt x="99" y="1335"/>
                  </a:lnTo>
                  <a:lnTo>
                    <a:pt x="99" y="1335"/>
                  </a:lnTo>
                  <a:lnTo>
                    <a:pt x="40" y="1511"/>
                  </a:lnTo>
                  <a:lnTo>
                    <a:pt x="40" y="1511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40" y="1570"/>
                  </a:lnTo>
                  <a:lnTo>
                    <a:pt x="20" y="1727"/>
                  </a:lnTo>
                  <a:lnTo>
                    <a:pt x="20" y="1727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20" y="2060"/>
                  </a:lnTo>
                  <a:lnTo>
                    <a:pt x="20" y="2080"/>
                  </a:lnTo>
                  <a:lnTo>
                    <a:pt x="20" y="2080"/>
                  </a:lnTo>
                  <a:lnTo>
                    <a:pt x="59" y="2335"/>
                  </a:lnTo>
                  <a:lnTo>
                    <a:pt x="59" y="2335"/>
                  </a:lnTo>
                  <a:lnTo>
                    <a:pt x="118" y="2531"/>
                  </a:lnTo>
                  <a:lnTo>
                    <a:pt x="118" y="2531"/>
                  </a:lnTo>
                  <a:lnTo>
                    <a:pt x="138" y="2570"/>
                  </a:lnTo>
                  <a:lnTo>
                    <a:pt x="138" y="2570"/>
                  </a:lnTo>
                  <a:lnTo>
                    <a:pt x="177" y="2708"/>
                  </a:lnTo>
                  <a:lnTo>
                    <a:pt x="255" y="2825"/>
                  </a:lnTo>
                  <a:lnTo>
                    <a:pt x="255" y="2825"/>
                  </a:lnTo>
                  <a:lnTo>
                    <a:pt x="275" y="2884"/>
                  </a:lnTo>
                  <a:lnTo>
                    <a:pt x="275" y="2884"/>
                  </a:lnTo>
                  <a:lnTo>
                    <a:pt x="334" y="2963"/>
                  </a:lnTo>
                  <a:lnTo>
                    <a:pt x="334" y="2963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452" y="3119"/>
                  </a:lnTo>
                  <a:lnTo>
                    <a:pt x="550" y="3218"/>
                  </a:lnTo>
                  <a:lnTo>
                    <a:pt x="550" y="3218"/>
                  </a:lnTo>
                  <a:lnTo>
                    <a:pt x="707" y="3374"/>
                  </a:lnTo>
                  <a:lnTo>
                    <a:pt x="707" y="3374"/>
                  </a:lnTo>
                  <a:lnTo>
                    <a:pt x="903" y="3512"/>
                  </a:lnTo>
                  <a:lnTo>
                    <a:pt x="903" y="3512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3" y="3727"/>
                  </a:lnTo>
                  <a:lnTo>
                    <a:pt x="1373" y="3727"/>
                  </a:lnTo>
                  <a:lnTo>
                    <a:pt x="1609" y="3786"/>
                  </a:lnTo>
                  <a:lnTo>
                    <a:pt x="1609" y="3767"/>
                  </a:lnTo>
                  <a:lnTo>
                    <a:pt x="1609" y="3767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786"/>
                  </a:lnTo>
                  <a:lnTo>
                    <a:pt x="2060" y="3806"/>
                  </a:lnTo>
                  <a:lnTo>
                    <a:pt x="2060" y="3806"/>
                  </a:lnTo>
                  <a:lnTo>
                    <a:pt x="2217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589" y="3688"/>
                  </a:lnTo>
                  <a:lnTo>
                    <a:pt x="2727" y="3629"/>
                  </a:lnTo>
                  <a:lnTo>
                    <a:pt x="2844" y="3551"/>
                  </a:lnTo>
                  <a:lnTo>
                    <a:pt x="2844" y="3551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217" y="3276"/>
                  </a:lnTo>
                  <a:lnTo>
                    <a:pt x="3217" y="3276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452" y="3021"/>
                  </a:lnTo>
                  <a:lnTo>
                    <a:pt x="3531" y="2884"/>
                  </a:lnTo>
                  <a:lnTo>
                    <a:pt x="3531" y="2884"/>
                  </a:lnTo>
                  <a:lnTo>
                    <a:pt x="3649" y="2688"/>
                  </a:lnTo>
                  <a:lnTo>
                    <a:pt x="3649" y="2708"/>
                  </a:lnTo>
                  <a:lnTo>
                    <a:pt x="3649" y="2708"/>
                  </a:lnTo>
                  <a:lnTo>
                    <a:pt x="3747" y="2453"/>
                  </a:lnTo>
                  <a:lnTo>
                    <a:pt x="3747" y="2453"/>
                  </a:lnTo>
                  <a:lnTo>
                    <a:pt x="3786" y="2237"/>
                  </a:lnTo>
                  <a:lnTo>
                    <a:pt x="3786" y="2237"/>
                  </a:lnTo>
                  <a:lnTo>
                    <a:pt x="3825" y="1982"/>
                  </a:lnTo>
                  <a:lnTo>
                    <a:pt x="3825" y="1982"/>
                  </a:lnTo>
                  <a:lnTo>
                    <a:pt x="3805" y="1727"/>
                  </a:lnTo>
                  <a:lnTo>
                    <a:pt x="3805" y="1747"/>
                  </a:lnTo>
                  <a:lnTo>
                    <a:pt x="3805" y="1747"/>
                  </a:lnTo>
                  <a:lnTo>
                    <a:pt x="3805" y="1609"/>
                  </a:lnTo>
                  <a:lnTo>
                    <a:pt x="3766" y="1452"/>
                  </a:lnTo>
                  <a:lnTo>
                    <a:pt x="3766" y="1452"/>
                  </a:lnTo>
                  <a:lnTo>
                    <a:pt x="3688" y="1237"/>
                  </a:lnTo>
                  <a:lnTo>
                    <a:pt x="3688" y="1237"/>
                  </a:lnTo>
                  <a:lnTo>
                    <a:pt x="3590" y="1001"/>
                  </a:lnTo>
                  <a:lnTo>
                    <a:pt x="3590" y="1001"/>
                  </a:lnTo>
                  <a:lnTo>
                    <a:pt x="3452" y="785"/>
                  </a:lnTo>
                  <a:lnTo>
                    <a:pt x="3472" y="785"/>
                  </a:lnTo>
                  <a:lnTo>
                    <a:pt x="3472" y="785"/>
                  </a:lnTo>
                  <a:lnTo>
                    <a:pt x="3276" y="570"/>
                  </a:lnTo>
                  <a:lnTo>
                    <a:pt x="3276" y="570"/>
                  </a:lnTo>
                  <a:lnTo>
                    <a:pt x="313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76"/>
                  </a:lnTo>
                  <a:lnTo>
                    <a:pt x="2923" y="276"/>
                  </a:lnTo>
                  <a:lnTo>
                    <a:pt x="2727" y="177"/>
                  </a:lnTo>
                  <a:lnTo>
                    <a:pt x="2727" y="177"/>
                  </a:lnTo>
                  <a:lnTo>
                    <a:pt x="2707" y="158"/>
                  </a:lnTo>
                  <a:lnTo>
                    <a:pt x="2707" y="15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17" y="21"/>
                  </a:lnTo>
                  <a:lnTo>
                    <a:pt x="2236" y="21"/>
                  </a:lnTo>
                  <a:lnTo>
                    <a:pt x="2236" y="21"/>
                  </a:lnTo>
                  <a:lnTo>
                    <a:pt x="2099" y="1"/>
                  </a:lnTo>
                  <a:lnTo>
                    <a:pt x="1942" y="1"/>
                  </a:lnTo>
                  <a:lnTo>
                    <a:pt x="1942" y="1"/>
                  </a:lnTo>
                  <a:lnTo>
                    <a:pt x="1923" y="1"/>
                  </a:lnTo>
                  <a:lnTo>
                    <a:pt x="1923" y="1"/>
                  </a:lnTo>
                  <a:lnTo>
                    <a:pt x="1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403050" y="295407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384900" y="293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384900" y="293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317725" y="29742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34400" y="301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334400" y="301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211825" y="31061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extrusionOk="0">
                  <a:moveTo>
                    <a:pt x="1903" y="0"/>
                  </a:moveTo>
                  <a:lnTo>
                    <a:pt x="1726" y="20"/>
                  </a:lnTo>
                  <a:lnTo>
                    <a:pt x="1452" y="59"/>
                  </a:lnTo>
                  <a:lnTo>
                    <a:pt x="1236" y="137"/>
                  </a:lnTo>
                  <a:lnTo>
                    <a:pt x="1099" y="196"/>
                  </a:lnTo>
                  <a:lnTo>
                    <a:pt x="961" y="255"/>
                  </a:lnTo>
                  <a:lnTo>
                    <a:pt x="765" y="373"/>
                  </a:lnTo>
                  <a:lnTo>
                    <a:pt x="726" y="412"/>
                  </a:lnTo>
                  <a:lnTo>
                    <a:pt x="706" y="432"/>
                  </a:lnTo>
                  <a:lnTo>
                    <a:pt x="608" y="510"/>
                  </a:lnTo>
                  <a:lnTo>
                    <a:pt x="589" y="530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36" y="1000"/>
                  </a:lnTo>
                  <a:lnTo>
                    <a:pt x="177" y="1098"/>
                  </a:lnTo>
                  <a:lnTo>
                    <a:pt x="137" y="1196"/>
                  </a:lnTo>
                  <a:lnTo>
                    <a:pt x="98" y="1314"/>
                  </a:lnTo>
                  <a:lnTo>
                    <a:pt x="79" y="1353"/>
                  </a:lnTo>
                  <a:lnTo>
                    <a:pt x="39" y="1491"/>
                  </a:lnTo>
                  <a:lnTo>
                    <a:pt x="20" y="1589"/>
                  </a:lnTo>
                  <a:lnTo>
                    <a:pt x="0" y="1863"/>
                  </a:lnTo>
                  <a:lnTo>
                    <a:pt x="0" y="1922"/>
                  </a:lnTo>
                  <a:lnTo>
                    <a:pt x="0" y="2079"/>
                  </a:lnTo>
                  <a:lnTo>
                    <a:pt x="20" y="2236"/>
                  </a:lnTo>
                  <a:lnTo>
                    <a:pt x="59" y="2373"/>
                  </a:lnTo>
                  <a:lnTo>
                    <a:pt x="118" y="2569"/>
                  </a:lnTo>
                  <a:lnTo>
                    <a:pt x="118" y="2589"/>
                  </a:lnTo>
                  <a:lnTo>
                    <a:pt x="236" y="2844"/>
                  </a:lnTo>
                  <a:lnTo>
                    <a:pt x="255" y="2864"/>
                  </a:lnTo>
                  <a:lnTo>
                    <a:pt x="353" y="3020"/>
                  </a:lnTo>
                  <a:lnTo>
                    <a:pt x="353" y="3040"/>
                  </a:lnTo>
                  <a:lnTo>
                    <a:pt x="373" y="3040"/>
                  </a:lnTo>
                  <a:lnTo>
                    <a:pt x="373" y="3060"/>
                  </a:lnTo>
                  <a:lnTo>
                    <a:pt x="412" y="3099"/>
                  </a:lnTo>
                  <a:lnTo>
                    <a:pt x="432" y="3119"/>
                  </a:lnTo>
                  <a:lnTo>
                    <a:pt x="491" y="3197"/>
                  </a:lnTo>
                  <a:lnTo>
                    <a:pt x="510" y="3197"/>
                  </a:lnTo>
                  <a:lnTo>
                    <a:pt x="510" y="3217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824" y="3491"/>
                  </a:lnTo>
                  <a:lnTo>
                    <a:pt x="844" y="3491"/>
                  </a:lnTo>
                  <a:lnTo>
                    <a:pt x="883" y="3530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216" y="3687"/>
                  </a:lnTo>
                  <a:lnTo>
                    <a:pt x="1353" y="3746"/>
                  </a:lnTo>
                  <a:lnTo>
                    <a:pt x="1589" y="3785"/>
                  </a:lnTo>
                  <a:lnTo>
                    <a:pt x="1824" y="382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570" y="3707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197" y="3315"/>
                  </a:lnTo>
                  <a:lnTo>
                    <a:pt x="3374" y="3138"/>
                  </a:lnTo>
                  <a:lnTo>
                    <a:pt x="3531" y="2903"/>
                  </a:lnTo>
                  <a:lnTo>
                    <a:pt x="3629" y="2707"/>
                  </a:lnTo>
                  <a:lnTo>
                    <a:pt x="3629" y="2726"/>
                  </a:lnTo>
                  <a:lnTo>
                    <a:pt x="3687" y="2589"/>
                  </a:lnTo>
                  <a:lnTo>
                    <a:pt x="3727" y="2452"/>
                  </a:lnTo>
                  <a:lnTo>
                    <a:pt x="3786" y="2216"/>
                  </a:lnTo>
                  <a:lnTo>
                    <a:pt x="3805" y="1961"/>
                  </a:lnTo>
                  <a:lnTo>
                    <a:pt x="3805" y="1706"/>
                  </a:lnTo>
                  <a:lnTo>
                    <a:pt x="3786" y="1569"/>
                  </a:lnTo>
                  <a:lnTo>
                    <a:pt x="3746" y="1432"/>
                  </a:lnTo>
                  <a:lnTo>
                    <a:pt x="3687" y="1236"/>
                  </a:lnTo>
                  <a:lnTo>
                    <a:pt x="3589" y="1020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276" y="588"/>
                  </a:lnTo>
                  <a:lnTo>
                    <a:pt x="3099" y="432"/>
                  </a:lnTo>
                  <a:lnTo>
                    <a:pt x="2903" y="294"/>
                  </a:lnTo>
                  <a:lnTo>
                    <a:pt x="2707" y="196"/>
                  </a:lnTo>
                  <a:lnTo>
                    <a:pt x="2589" y="137"/>
                  </a:lnTo>
                  <a:lnTo>
                    <a:pt x="2452" y="78"/>
                  </a:lnTo>
                  <a:lnTo>
                    <a:pt x="2197" y="39"/>
                  </a:lnTo>
                  <a:lnTo>
                    <a:pt x="2216" y="39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211825" y="3106100"/>
              <a:ext cx="95150" cy="95625"/>
            </a:xfrm>
            <a:custGeom>
              <a:avLst/>
              <a:gdLst/>
              <a:ahLst/>
              <a:cxnLst/>
              <a:rect l="l" t="t" r="r" b="b"/>
              <a:pathLst>
                <a:path w="3806" h="3825" fill="none" extrusionOk="0">
                  <a:moveTo>
                    <a:pt x="1726" y="20"/>
                  </a:moveTo>
                  <a:lnTo>
                    <a:pt x="1726" y="20"/>
                  </a:lnTo>
                  <a:lnTo>
                    <a:pt x="1726" y="20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236" y="137"/>
                  </a:lnTo>
                  <a:lnTo>
                    <a:pt x="1236" y="137"/>
                  </a:lnTo>
                  <a:lnTo>
                    <a:pt x="1099" y="196"/>
                  </a:lnTo>
                  <a:lnTo>
                    <a:pt x="961" y="255"/>
                  </a:lnTo>
                  <a:lnTo>
                    <a:pt x="961" y="255"/>
                  </a:lnTo>
                  <a:lnTo>
                    <a:pt x="765" y="373"/>
                  </a:lnTo>
                  <a:lnTo>
                    <a:pt x="765" y="373"/>
                  </a:lnTo>
                  <a:lnTo>
                    <a:pt x="726" y="412"/>
                  </a:lnTo>
                  <a:lnTo>
                    <a:pt x="726" y="412"/>
                  </a:lnTo>
                  <a:lnTo>
                    <a:pt x="706" y="432"/>
                  </a:lnTo>
                  <a:lnTo>
                    <a:pt x="706" y="432"/>
                  </a:lnTo>
                  <a:lnTo>
                    <a:pt x="608" y="510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71" y="647"/>
                  </a:lnTo>
                  <a:lnTo>
                    <a:pt x="471" y="647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902"/>
                  </a:lnTo>
                  <a:lnTo>
                    <a:pt x="294" y="902"/>
                  </a:lnTo>
                  <a:lnTo>
                    <a:pt x="236" y="1000"/>
                  </a:lnTo>
                  <a:lnTo>
                    <a:pt x="236" y="1000"/>
                  </a:lnTo>
                  <a:lnTo>
                    <a:pt x="177" y="1098"/>
                  </a:lnTo>
                  <a:lnTo>
                    <a:pt x="177" y="1098"/>
                  </a:lnTo>
                  <a:lnTo>
                    <a:pt x="137" y="1196"/>
                  </a:lnTo>
                  <a:lnTo>
                    <a:pt x="137" y="1196"/>
                  </a:lnTo>
                  <a:lnTo>
                    <a:pt x="98" y="1314"/>
                  </a:lnTo>
                  <a:lnTo>
                    <a:pt x="79" y="1353"/>
                  </a:lnTo>
                  <a:lnTo>
                    <a:pt x="79" y="1353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863"/>
                  </a:lnTo>
                  <a:lnTo>
                    <a:pt x="0" y="1863"/>
                  </a:lnTo>
                  <a:lnTo>
                    <a:pt x="0" y="1922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0" y="2079"/>
                  </a:lnTo>
                  <a:lnTo>
                    <a:pt x="0" y="2079"/>
                  </a:lnTo>
                  <a:lnTo>
                    <a:pt x="20" y="2236"/>
                  </a:lnTo>
                  <a:lnTo>
                    <a:pt x="20" y="2236"/>
                  </a:lnTo>
                  <a:lnTo>
                    <a:pt x="59" y="2373"/>
                  </a:lnTo>
                  <a:lnTo>
                    <a:pt x="59" y="2373"/>
                  </a:lnTo>
                  <a:lnTo>
                    <a:pt x="118" y="2569"/>
                  </a:lnTo>
                  <a:lnTo>
                    <a:pt x="118" y="2569"/>
                  </a:lnTo>
                  <a:lnTo>
                    <a:pt x="118" y="2589"/>
                  </a:lnTo>
                  <a:lnTo>
                    <a:pt x="118" y="2589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255" y="2864"/>
                  </a:lnTo>
                  <a:lnTo>
                    <a:pt x="255" y="2864"/>
                  </a:lnTo>
                  <a:lnTo>
                    <a:pt x="353" y="3020"/>
                  </a:lnTo>
                  <a:lnTo>
                    <a:pt x="35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60"/>
                  </a:lnTo>
                  <a:lnTo>
                    <a:pt x="373" y="3060"/>
                  </a:lnTo>
                  <a:lnTo>
                    <a:pt x="412" y="309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91" y="3197"/>
                  </a:lnTo>
                  <a:lnTo>
                    <a:pt x="510" y="3197"/>
                  </a:lnTo>
                  <a:lnTo>
                    <a:pt x="510" y="3217"/>
                  </a:lnTo>
                  <a:lnTo>
                    <a:pt x="510" y="3217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6" y="3393"/>
                  </a:lnTo>
                  <a:lnTo>
                    <a:pt x="706" y="3393"/>
                  </a:lnTo>
                  <a:lnTo>
                    <a:pt x="824" y="3491"/>
                  </a:lnTo>
                  <a:lnTo>
                    <a:pt x="844" y="3491"/>
                  </a:lnTo>
                  <a:lnTo>
                    <a:pt x="883" y="3530"/>
                  </a:lnTo>
                  <a:lnTo>
                    <a:pt x="883" y="3530"/>
                  </a:lnTo>
                  <a:lnTo>
                    <a:pt x="1079" y="3629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07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16" y="3687"/>
                  </a:lnTo>
                  <a:lnTo>
                    <a:pt x="1353" y="3746"/>
                  </a:lnTo>
                  <a:lnTo>
                    <a:pt x="1353" y="3746"/>
                  </a:lnTo>
                  <a:lnTo>
                    <a:pt x="1589" y="3785"/>
                  </a:lnTo>
                  <a:lnTo>
                    <a:pt x="1589" y="3785"/>
                  </a:lnTo>
                  <a:lnTo>
                    <a:pt x="1824" y="3825"/>
                  </a:lnTo>
                  <a:lnTo>
                    <a:pt x="1824" y="382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079" y="3805"/>
                  </a:lnTo>
                  <a:lnTo>
                    <a:pt x="2334" y="3766"/>
                  </a:lnTo>
                  <a:lnTo>
                    <a:pt x="2334" y="3766"/>
                  </a:lnTo>
                  <a:lnTo>
                    <a:pt x="2570" y="3707"/>
                  </a:lnTo>
                  <a:lnTo>
                    <a:pt x="2570" y="370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197" y="3315"/>
                  </a:lnTo>
                  <a:lnTo>
                    <a:pt x="3197" y="3315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374" y="3138"/>
                  </a:lnTo>
                  <a:lnTo>
                    <a:pt x="3531" y="2903"/>
                  </a:lnTo>
                  <a:lnTo>
                    <a:pt x="3531" y="2903"/>
                  </a:lnTo>
                  <a:lnTo>
                    <a:pt x="3629" y="2707"/>
                  </a:lnTo>
                  <a:lnTo>
                    <a:pt x="3629" y="2726"/>
                  </a:lnTo>
                  <a:lnTo>
                    <a:pt x="3629" y="2726"/>
                  </a:lnTo>
                  <a:lnTo>
                    <a:pt x="3687" y="2589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805" y="1961"/>
                  </a:lnTo>
                  <a:lnTo>
                    <a:pt x="3805" y="1961"/>
                  </a:lnTo>
                  <a:lnTo>
                    <a:pt x="3805" y="1706"/>
                  </a:lnTo>
                  <a:lnTo>
                    <a:pt x="3805" y="1706"/>
                  </a:lnTo>
                  <a:lnTo>
                    <a:pt x="3786" y="1569"/>
                  </a:lnTo>
                  <a:lnTo>
                    <a:pt x="3746" y="1432"/>
                  </a:lnTo>
                  <a:lnTo>
                    <a:pt x="3746" y="1432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589" y="1020"/>
                  </a:lnTo>
                  <a:lnTo>
                    <a:pt x="3589" y="1020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276" y="588"/>
                  </a:lnTo>
                  <a:lnTo>
                    <a:pt x="3276" y="588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2903" y="294"/>
                  </a:lnTo>
                  <a:lnTo>
                    <a:pt x="2903" y="294"/>
                  </a:lnTo>
                  <a:lnTo>
                    <a:pt x="2707" y="196"/>
                  </a:lnTo>
                  <a:lnTo>
                    <a:pt x="2707" y="196"/>
                  </a:lnTo>
                  <a:lnTo>
                    <a:pt x="2589" y="137"/>
                  </a:lnTo>
                  <a:lnTo>
                    <a:pt x="2452" y="78"/>
                  </a:lnTo>
                  <a:lnTo>
                    <a:pt x="2452" y="78"/>
                  </a:lnTo>
                  <a:lnTo>
                    <a:pt x="2197" y="39"/>
                  </a:lnTo>
                  <a:lnTo>
                    <a:pt x="2216" y="39"/>
                  </a:lnTo>
                  <a:lnTo>
                    <a:pt x="2216" y="39"/>
                  </a:lnTo>
                  <a:lnTo>
                    <a:pt x="1981" y="0"/>
                  </a:lnTo>
                  <a:lnTo>
                    <a:pt x="198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26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215750" y="313452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306950" y="31492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4306950" y="314925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4306450" y="316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4306450" y="316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4221125" y="318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4221125" y="318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4239275" y="319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4239275" y="319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3998025" y="30810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46" y="1"/>
                  </a:moveTo>
                  <a:lnTo>
                    <a:pt x="1609" y="20"/>
                  </a:lnTo>
                  <a:lnTo>
                    <a:pt x="1452" y="60"/>
                  </a:lnTo>
                  <a:lnTo>
                    <a:pt x="1236" y="118"/>
                  </a:lnTo>
                  <a:lnTo>
                    <a:pt x="1099" y="177"/>
                  </a:lnTo>
                  <a:lnTo>
                    <a:pt x="1079" y="177"/>
                  </a:lnTo>
                  <a:lnTo>
                    <a:pt x="1001" y="236"/>
                  </a:lnTo>
                  <a:lnTo>
                    <a:pt x="962" y="236"/>
                  </a:lnTo>
                  <a:lnTo>
                    <a:pt x="766" y="373"/>
                  </a:lnTo>
                  <a:lnTo>
                    <a:pt x="707" y="432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687"/>
                  </a:lnTo>
                  <a:lnTo>
                    <a:pt x="413" y="707"/>
                  </a:lnTo>
                  <a:lnTo>
                    <a:pt x="334" y="824"/>
                  </a:lnTo>
                  <a:lnTo>
                    <a:pt x="275" y="903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58" y="1119"/>
                  </a:lnTo>
                  <a:lnTo>
                    <a:pt x="138" y="1158"/>
                  </a:lnTo>
                  <a:lnTo>
                    <a:pt x="138" y="1178"/>
                  </a:lnTo>
                  <a:lnTo>
                    <a:pt x="138" y="1197"/>
                  </a:lnTo>
                  <a:lnTo>
                    <a:pt x="118" y="1217"/>
                  </a:lnTo>
                  <a:lnTo>
                    <a:pt x="118" y="1236"/>
                  </a:lnTo>
                  <a:lnTo>
                    <a:pt x="79" y="1354"/>
                  </a:lnTo>
                  <a:lnTo>
                    <a:pt x="20" y="1589"/>
                  </a:lnTo>
                  <a:lnTo>
                    <a:pt x="1" y="1805"/>
                  </a:lnTo>
                  <a:lnTo>
                    <a:pt x="1" y="1825"/>
                  </a:lnTo>
                  <a:lnTo>
                    <a:pt x="1" y="2080"/>
                  </a:lnTo>
                  <a:lnTo>
                    <a:pt x="1" y="2099"/>
                  </a:lnTo>
                  <a:lnTo>
                    <a:pt x="20" y="2217"/>
                  </a:lnTo>
                  <a:lnTo>
                    <a:pt x="40" y="2335"/>
                  </a:lnTo>
                  <a:lnTo>
                    <a:pt x="40" y="2354"/>
                  </a:lnTo>
                  <a:lnTo>
                    <a:pt x="40" y="2374"/>
                  </a:lnTo>
                  <a:lnTo>
                    <a:pt x="60" y="2394"/>
                  </a:lnTo>
                  <a:lnTo>
                    <a:pt x="118" y="2590"/>
                  </a:lnTo>
                  <a:lnTo>
                    <a:pt x="138" y="2649"/>
                  </a:lnTo>
                  <a:lnTo>
                    <a:pt x="236" y="2845"/>
                  </a:lnTo>
                  <a:lnTo>
                    <a:pt x="256" y="288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393" y="3080"/>
                  </a:lnTo>
                  <a:lnTo>
                    <a:pt x="413" y="3100"/>
                  </a:lnTo>
                  <a:lnTo>
                    <a:pt x="413" y="3119"/>
                  </a:lnTo>
                  <a:lnTo>
                    <a:pt x="432" y="3119"/>
                  </a:lnTo>
                  <a:lnTo>
                    <a:pt x="452" y="3158"/>
                  </a:lnTo>
                  <a:lnTo>
                    <a:pt x="491" y="3198"/>
                  </a:lnTo>
                  <a:lnTo>
                    <a:pt x="511" y="3217"/>
                  </a:lnTo>
                  <a:lnTo>
                    <a:pt x="530" y="3217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4" y="3727"/>
                  </a:lnTo>
                  <a:lnTo>
                    <a:pt x="1589" y="3786"/>
                  </a:lnTo>
                  <a:lnTo>
                    <a:pt x="1825" y="3806"/>
                  </a:lnTo>
                  <a:lnTo>
                    <a:pt x="2041" y="3806"/>
                  </a:lnTo>
                  <a:lnTo>
                    <a:pt x="2335" y="3767"/>
                  </a:lnTo>
                  <a:lnTo>
                    <a:pt x="2570" y="3688"/>
                  </a:lnTo>
                  <a:lnTo>
                    <a:pt x="2845" y="3570"/>
                  </a:lnTo>
                  <a:lnTo>
                    <a:pt x="3041" y="3433"/>
                  </a:lnTo>
                  <a:lnTo>
                    <a:pt x="3217" y="3296"/>
                  </a:lnTo>
                  <a:lnTo>
                    <a:pt x="3355" y="3139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512" y="2904"/>
                  </a:lnTo>
                  <a:lnTo>
                    <a:pt x="3629" y="2727"/>
                  </a:lnTo>
                  <a:lnTo>
                    <a:pt x="3727" y="2452"/>
                  </a:lnTo>
                  <a:lnTo>
                    <a:pt x="3767" y="2237"/>
                  </a:lnTo>
                  <a:lnTo>
                    <a:pt x="3786" y="2217"/>
                  </a:lnTo>
                  <a:lnTo>
                    <a:pt x="3806" y="1962"/>
                  </a:lnTo>
                  <a:lnTo>
                    <a:pt x="3786" y="1707"/>
                  </a:lnTo>
                  <a:lnTo>
                    <a:pt x="3747" y="1472"/>
                  </a:lnTo>
                  <a:lnTo>
                    <a:pt x="3688" y="1236"/>
                  </a:lnTo>
                  <a:lnTo>
                    <a:pt x="3629" y="1099"/>
                  </a:lnTo>
                  <a:lnTo>
                    <a:pt x="3551" y="962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472" y="79"/>
                  </a:lnTo>
                  <a:lnTo>
                    <a:pt x="2237" y="40"/>
                  </a:lnTo>
                  <a:lnTo>
                    <a:pt x="2217" y="4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3998025" y="30810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27" y="1"/>
                  </a:moveTo>
                  <a:lnTo>
                    <a:pt x="1746" y="1"/>
                  </a:lnTo>
                  <a:lnTo>
                    <a:pt x="1746" y="1"/>
                  </a:lnTo>
                  <a:lnTo>
                    <a:pt x="1609" y="20"/>
                  </a:lnTo>
                  <a:lnTo>
                    <a:pt x="1452" y="60"/>
                  </a:lnTo>
                  <a:lnTo>
                    <a:pt x="1452" y="60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99" y="177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1079" y="177"/>
                  </a:lnTo>
                  <a:lnTo>
                    <a:pt x="1001" y="236"/>
                  </a:lnTo>
                  <a:lnTo>
                    <a:pt x="1001" y="236"/>
                  </a:lnTo>
                  <a:lnTo>
                    <a:pt x="962" y="236"/>
                  </a:lnTo>
                  <a:lnTo>
                    <a:pt x="962" y="236"/>
                  </a:lnTo>
                  <a:lnTo>
                    <a:pt x="766" y="373"/>
                  </a:lnTo>
                  <a:lnTo>
                    <a:pt x="766" y="373"/>
                  </a:lnTo>
                  <a:lnTo>
                    <a:pt x="785" y="373"/>
                  </a:lnTo>
                  <a:lnTo>
                    <a:pt x="766" y="373"/>
                  </a:lnTo>
                  <a:lnTo>
                    <a:pt x="766" y="373"/>
                  </a:lnTo>
                  <a:lnTo>
                    <a:pt x="707" y="432"/>
                  </a:lnTo>
                  <a:lnTo>
                    <a:pt x="707" y="432"/>
                  </a:lnTo>
                  <a:lnTo>
                    <a:pt x="589" y="530"/>
                  </a:lnTo>
                  <a:lnTo>
                    <a:pt x="589" y="530"/>
                  </a:lnTo>
                  <a:lnTo>
                    <a:pt x="491" y="628"/>
                  </a:lnTo>
                  <a:lnTo>
                    <a:pt x="432" y="687"/>
                  </a:lnTo>
                  <a:lnTo>
                    <a:pt x="413" y="707"/>
                  </a:lnTo>
                  <a:lnTo>
                    <a:pt x="413" y="707"/>
                  </a:lnTo>
                  <a:lnTo>
                    <a:pt x="334" y="824"/>
                  </a:lnTo>
                  <a:lnTo>
                    <a:pt x="334" y="824"/>
                  </a:lnTo>
                  <a:lnTo>
                    <a:pt x="275" y="903"/>
                  </a:lnTo>
                  <a:lnTo>
                    <a:pt x="275" y="903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58" y="1119"/>
                  </a:lnTo>
                  <a:lnTo>
                    <a:pt x="138" y="1158"/>
                  </a:lnTo>
                  <a:lnTo>
                    <a:pt x="138" y="1158"/>
                  </a:lnTo>
                  <a:lnTo>
                    <a:pt x="138" y="1178"/>
                  </a:lnTo>
                  <a:lnTo>
                    <a:pt x="138" y="1197"/>
                  </a:lnTo>
                  <a:lnTo>
                    <a:pt x="138" y="1197"/>
                  </a:lnTo>
                  <a:lnTo>
                    <a:pt x="118" y="1217"/>
                  </a:lnTo>
                  <a:lnTo>
                    <a:pt x="118" y="1236"/>
                  </a:lnTo>
                  <a:lnTo>
                    <a:pt x="118" y="1236"/>
                  </a:lnTo>
                  <a:lnTo>
                    <a:pt x="79" y="1354"/>
                  </a:lnTo>
                  <a:lnTo>
                    <a:pt x="79" y="1354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1" y="1805"/>
                  </a:lnTo>
                  <a:lnTo>
                    <a:pt x="1" y="1805"/>
                  </a:lnTo>
                  <a:lnTo>
                    <a:pt x="1" y="1825"/>
                  </a:lnTo>
                  <a:lnTo>
                    <a:pt x="1" y="18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20" y="2217"/>
                  </a:lnTo>
                  <a:lnTo>
                    <a:pt x="20" y="2217"/>
                  </a:lnTo>
                  <a:lnTo>
                    <a:pt x="40" y="2335"/>
                  </a:lnTo>
                  <a:lnTo>
                    <a:pt x="40" y="2335"/>
                  </a:lnTo>
                  <a:lnTo>
                    <a:pt x="40" y="2335"/>
                  </a:lnTo>
                  <a:lnTo>
                    <a:pt x="40" y="2354"/>
                  </a:lnTo>
                  <a:lnTo>
                    <a:pt x="40" y="2374"/>
                  </a:lnTo>
                  <a:lnTo>
                    <a:pt x="40" y="2374"/>
                  </a:lnTo>
                  <a:lnTo>
                    <a:pt x="60" y="2394"/>
                  </a:lnTo>
                  <a:lnTo>
                    <a:pt x="60" y="2394"/>
                  </a:lnTo>
                  <a:lnTo>
                    <a:pt x="60" y="2394"/>
                  </a:lnTo>
                  <a:lnTo>
                    <a:pt x="118" y="2590"/>
                  </a:lnTo>
                  <a:lnTo>
                    <a:pt x="118" y="2590"/>
                  </a:lnTo>
                  <a:lnTo>
                    <a:pt x="138" y="2649"/>
                  </a:lnTo>
                  <a:lnTo>
                    <a:pt x="138" y="2649"/>
                  </a:lnTo>
                  <a:lnTo>
                    <a:pt x="236" y="2845"/>
                  </a:lnTo>
                  <a:lnTo>
                    <a:pt x="236" y="2845"/>
                  </a:lnTo>
                  <a:lnTo>
                    <a:pt x="236" y="2845"/>
                  </a:lnTo>
                  <a:lnTo>
                    <a:pt x="256" y="2884"/>
                  </a:lnTo>
                  <a:lnTo>
                    <a:pt x="256" y="2884"/>
                  </a:lnTo>
                  <a:lnTo>
                    <a:pt x="256" y="288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275" y="2904"/>
                  </a:lnTo>
                  <a:lnTo>
                    <a:pt x="373" y="3041"/>
                  </a:lnTo>
                  <a:lnTo>
                    <a:pt x="373" y="3041"/>
                  </a:lnTo>
                  <a:lnTo>
                    <a:pt x="393" y="3080"/>
                  </a:lnTo>
                  <a:lnTo>
                    <a:pt x="393" y="3080"/>
                  </a:lnTo>
                  <a:lnTo>
                    <a:pt x="393" y="3080"/>
                  </a:lnTo>
                  <a:lnTo>
                    <a:pt x="413" y="3100"/>
                  </a:lnTo>
                  <a:lnTo>
                    <a:pt x="413" y="3119"/>
                  </a:lnTo>
                  <a:lnTo>
                    <a:pt x="432" y="3119"/>
                  </a:lnTo>
                  <a:lnTo>
                    <a:pt x="432" y="3119"/>
                  </a:lnTo>
                  <a:lnTo>
                    <a:pt x="452" y="3158"/>
                  </a:lnTo>
                  <a:lnTo>
                    <a:pt x="452" y="3158"/>
                  </a:lnTo>
                  <a:lnTo>
                    <a:pt x="452" y="3158"/>
                  </a:lnTo>
                  <a:lnTo>
                    <a:pt x="491" y="3198"/>
                  </a:lnTo>
                  <a:lnTo>
                    <a:pt x="491" y="3198"/>
                  </a:lnTo>
                  <a:lnTo>
                    <a:pt x="511" y="3217"/>
                  </a:lnTo>
                  <a:lnTo>
                    <a:pt x="530" y="3217"/>
                  </a:lnTo>
                  <a:lnTo>
                    <a:pt x="530" y="3217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236" y="3688"/>
                  </a:lnTo>
                  <a:lnTo>
                    <a:pt x="1374" y="3727"/>
                  </a:lnTo>
                  <a:lnTo>
                    <a:pt x="1374" y="3727"/>
                  </a:lnTo>
                  <a:lnTo>
                    <a:pt x="1589" y="3786"/>
                  </a:lnTo>
                  <a:lnTo>
                    <a:pt x="1589" y="3786"/>
                  </a:lnTo>
                  <a:lnTo>
                    <a:pt x="1825" y="3806"/>
                  </a:lnTo>
                  <a:lnTo>
                    <a:pt x="1825" y="3806"/>
                  </a:lnTo>
                  <a:lnTo>
                    <a:pt x="2060" y="3806"/>
                  </a:lnTo>
                  <a:lnTo>
                    <a:pt x="2041" y="3806"/>
                  </a:lnTo>
                  <a:lnTo>
                    <a:pt x="2041" y="3806"/>
                  </a:lnTo>
                  <a:lnTo>
                    <a:pt x="2335" y="3767"/>
                  </a:lnTo>
                  <a:lnTo>
                    <a:pt x="2335" y="3767"/>
                  </a:lnTo>
                  <a:lnTo>
                    <a:pt x="2570" y="3688"/>
                  </a:lnTo>
                  <a:lnTo>
                    <a:pt x="2570" y="3688"/>
                  </a:lnTo>
                  <a:lnTo>
                    <a:pt x="2845" y="3570"/>
                  </a:lnTo>
                  <a:lnTo>
                    <a:pt x="2845" y="3570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041" y="3433"/>
                  </a:lnTo>
                  <a:lnTo>
                    <a:pt x="3217" y="3296"/>
                  </a:lnTo>
                  <a:lnTo>
                    <a:pt x="3217" y="3296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39"/>
                  </a:lnTo>
                  <a:lnTo>
                    <a:pt x="3355" y="3119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512" y="2904"/>
                  </a:lnTo>
                  <a:lnTo>
                    <a:pt x="3512" y="2904"/>
                  </a:lnTo>
                  <a:lnTo>
                    <a:pt x="3629" y="2727"/>
                  </a:lnTo>
                  <a:lnTo>
                    <a:pt x="3629" y="2727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67" y="2237"/>
                  </a:lnTo>
                  <a:lnTo>
                    <a:pt x="3767" y="2237"/>
                  </a:lnTo>
                  <a:lnTo>
                    <a:pt x="3786" y="2217"/>
                  </a:lnTo>
                  <a:lnTo>
                    <a:pt x="3786" y="2217"/>
                  </a:lnTo>
                  <a:lnTo>
                    <a:pt x="3786" y="2217"/>
                  </a:lnTo>
                  <a:lnTo>
                    <a:pt x="3806" y="1962"/>
                  </a:lnTo>
                  <a:lnTo>
                    <a:pt x="3806" y="1962"/>
                  </a:lnTo>
                  <a:lnTo>
                    <a:pt x="3786" y="1707"/>
                  </a:lnTo>
                  <a:lnTo>
                    <a:pt x="3786" y="1707"/>
                  </a:lnTo>
                  <a:lnTo>
                    <a:pt x="3747" y="1472"/>
                  </a:lnTo>
                  <a:lnTo>
                    <a:pt x="3747" y="1472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629" y="1099"/>
                  </a:lnTo>
                  <a:lnTo>
                    <a:pt x="3551" y="962"/>
                  </a:lnTo>
                  <a:lnTo>
                    <a:pt x="3551" y="962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276" y="589"/>
                  </a:lnTo>
                  <a:lnTo>
                    <a:pt x="3119" y="432"/>
                  </a:lnTo>
                  <a:lnTo>
                    <a:pt x="3119" y="432"/>
                  </a:lnTo>
                  <a:lnTo>
                    <a:pt x="2923" y="295"/>
                  </a:lnTo>
                  <a:lnTo>
                    <a:pt x="2923" y="295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72" y="79"/>
                  </a:lnTo>
                  <a:lnTo>
                    <a:pt x="2472" y="79"/>
                  </a:lnTo>
                  <a:lnTo>
                    <a:pt x="223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2217" y="40"/>
                  </a:lnTo>
                  <a:lnTo>
                    <a:pt x="1982" y="1"/>
                  </a:lnTo>
                  <a:lnTo>
                    <a:pt x="1982" y="1"/>
                  </a:lnTo>
                  <a:lnTo>
                    <a:pt x="1903" y="1"/>
                  </a:lnTo>
                  <a:lnTo>
                    <a:pt x="1903" y="1"/>
                  </a:lnTo>
                  <a:lnTo>
                    <a:pt x="17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4065700" y="3085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4075500" y="30918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4075500" y="30918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4002450" y="3108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4001950" y="31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4001950" y="31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4092675" y="313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4092675" y="3136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4081875" y="31590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4081875" y="3159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4081875" y="31590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4081875" y="31590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3783275" y="32517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46" y="0"/>
                  </a:moveTo>
                  <a:lnTo>
                    <a:pt x="1589" y="20"/>
                  </a:lnTo>
                  <a:lnTo>
                    <a:pt x="1451" y="59"/>
                  </a:lnTo>
                  <a:lnTo>
                    <a:pt x="1236" y="118"/>
                  </a:lnTo>
                  <a:lnTo>
                    <a:pt x="1000" y="216"/>
                  </a:lnTo>
                  <a:lnTo>
                    <a:pt x="1000" y="236"/>
                  </a:lnTo>
                  <a:lnTo>
                    <a:pt x="804" y="353"/>
                  </a:lnTo>
                  <a:lnTo>
                    <a:pt x="765" y="373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549" y="549"/>
                  </a:lnTo>
                  <a:lnTo>
                    <a:pt x="432" y="706"/>
                  </a:lnTo>
                  <a:lnTo>
                    <a:pt x="294" y="883"/>
                  </a:lnTo>
                  <a:lnTo>
                    <a:pt x="196" y="1040"/>
                  </a:lnTo>
                  <a:lnTo>
                    <a:pt x="177" y="1099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4"/>
                  </a:lnTo>
                  <a:lnTo>
                    <a:pt x="79" y="1354"/>
                  </a:lnTo>
                  <a:lnTo>
                    <a:pt x="39" y="1510"/>
                  </a:lnTo>
                  <a:lnTo>
                    <a:pt x="20" y="1589"/>
                  </a:lnTo>
                  <a:lnTo>
                    <a:pt x="0" y="1765"/>
                  </a:lnTo>
                  <a:lnTo>
                    <a:pt x="0" y="1824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20" y="2158"/>
                  </a:lnTo>
                  <a:lnTo>
                    <a:pt x="39" y="2334"/>
                  </a:lnTo>
                  <a:lnTo>
                    <a:pt x="79" y="2472"/>
                  </a:lnTo>
                  <a:lnTo>
                    <a:pt x="118" y="2570"/>
                  </a:lnTo>
                  <a:lnTo>
                    <a:pt x="137" y="2628"/>
                  </a:lnTo>
                  <a:lnTo>
                    <a:pt x="137" y="2648"/>
                  </a:lnTo>
                  <a:lnTo>
                    <a:pt x="157" y="2648"/>
                  </a:lnTo>
                  <a:lnTo>
                    <a:pt x="157" y="2668"/>
                  </a:lnTo>
                  <a:lnTo>
                    <a:pt x="157" y="2687"/>
                  </a:lnTo>
                  <a:lnTo>
                    <a:pt x="177" y="2707"/>
                  </a:lnTo>
                  <a:lnTo>
                    <a:pt x="196" y="2726"/>
                  </a:lnTo>
                  <a:lnTo>
                    <a:pt x="235" y="2825"/>
                  </a:lnTo>
                  <a:lnTo>
                    <a:pt x="373" y="3040"/>
                  </a:lnTo>
                  <a:lnTo>
                    <a:pt x="412" y="3080"/>
                  </a:lnTo>
                  <a:lnTo>
                    <a:pt x="471" y="3158"/>
                  </a:lnTo>
                  <a:lnTo>
                    <a:pt x="510" y="3197"/>
                  </a:lnTo>
                  <a:lnTo>
                    <a:pt x="647" y="3334"/>
                  </a:lnTo>
                  <a:lnTo>
                    <a:pt x="706" y="3393"/>
                  </a:lnTo>
                  <a:lnTo>
                    <a:pt x="726" y="3393"/>
                  </a:lnTo>
                  <a:lnTo>
                    <a:pt x="902" y="3511"/>
                  </a:lnTo>
                  <a:lnTo>
                    <a:pt x="922" y="3531"/>
                  </a:lnTo>
                  <a:lnTo>
                    <a:pt x="1079" y="3629"/>
                  </a:lnTo>
                  <a:lnTo>
                    <a:pt x="1098" y="3629"/>
                  </a:lnTo>
                  <a:lnTo>
                    <a:pt x="1138" y="3648"/>
                  </a:lnTo>
                  <a:lnTo>
                    <a:pt x="1236" y="3688"/>
                  </a:lnTo>
                  <a:lnTo>
                    <a:pt x="1334" y="3727"/>
                  </a:lnTo>
                  <a:lnTo>
                    <a:pt x="1569" y="3786"/>
                  </a:lnTo>
                  <a:lnTo>
                    <a:pt x="1706" y="3805"/>
                  </a:lnTo>
                  <a:lnTo>
                    <a:pt x="2099" y="3805"/>
                  </a:lnTo>
                  <a:lnTo>
                    <a:pt x="2334" y="3746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50"/>
                  </a:lnTo>
                  <a:lnTo>
                    <a:pt x="3021" y="3433"/>
                  </a:lnTo>
                  <a:lnTo>
                    <a:pt x="3040" y="3433"/>
                  </a:lnTo>
                  <a:lnTo>
                    <a:pt x="3236" y="3276"/>
                  </a:lnTo>
                  <a:lnTo>
                    <a:pt x="3393" y="3099"/>
                  </a:lnTo>
                  <a:lnTo>
                    <a:pt x="3374" y="3099"/>
                  </a:lnTo>
                  <a:lnTo>
                    <a:pt x="3452" y="3001"/>
                  </a:lnTo>
                  <a:lnTo>
                    <a:pt x="3530" y="2883"/>
                  </a:lnTo>
                  <a:lnTo>
                    <a:pt x="3648" y="2687"/>
                  </a:lnTo>
                  <a:lnTo>
                    <a:pt x="3629" y="2687"/>
                  </a:lnTo>
                  <a:lnTo>
                    <a:pt x="3687" y="2570"/>
                  </a:lnTo>
                  <a:lnTo>
                    <a:pt x="3727" y="2432"/>
                  </a:lnTo>
                  <a:lnTo>
                    <a:pt x="3785" y="2217"/>
                  </a:lnTo>
                  <a:lnTo>
                    <a:pt x="3805" y="1962"/>
                  </a:lnTo>
                  <a:lnTo>
                    <a:pt x="3805" y="1707"/>
                  </a:lnTo>
                  <a:lnTo>
                    <a:pt x="3785" y="1569"/>
                  </a:lnTo>
                  <a:lnTo>
                    <a:pt x="3746" y="1412"/>
                  </a:lnTo>
                  <a:lnTo>
                    <a:pt x="3687" y="1216"/>
                  </a:lnTo>
                  <a:lnTo>
                    <a:pt x="3570" y="961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374" y="687"/>
                  </a:lnTo>
                  <a:lnTo>
                    <a:pt x="3276" y="569"/>
                  </a:lnTo>
                  <a:lnTo>
                    <a:pt x="3099" y="412"/>
                  </a:lnTo>
                  <a:lnTo>
                    <a:pt x="3099" y="432"/>
                  </a:lnTo>
                  <a:lnTo>
                    <a:pt x="2922" y="294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1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3783275" y="32517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46" y="0"/>
                  </a:moveTo>
                  <a:lnTo>
                    <a:pt x="1746" y="0"/>
                  </a:lnTo>
                  <a:lnTo>
                    <a:pt x="1589" y="20"/>
                  </a:lnTo>
                  <a:lnTo>
                    <a:pt x="1451" y="59"/>
                  </a:lnTo>
                  <a:lnTo>
                    <a:pt x="1451" y="5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00" y="216"/>
                  </a:lnTo>
                  <a:lnTo>
                    <a:pt x="1000" y="216"/>
                  </a:lnTo>
                  <a:lnTo>
                    <a:pt x="1000" y="236"/>
                  </a:lnTo>
                  <a:lnTo>
                    <a:pt x="1000" y="236"/>
                  </a:lnTo>
                  <a:lnTo>
                    <a:pt x="804" y="353"/>
                  </a:lnTo>
                  <a:lnTo>
                    <a:pt x="804" y="353"/>
                  </a:lnTo>
                  <a:lnTo>
                    <a:pt x="765" y="373"/>
                  </a:lnTo>
                  <a:lnTo>
                    <a:pt x="765" y="373"/>
                  </a:lnTo>
                  <a:lnTo>
                    <a:pt x="608" y="491"/>
                  </a:lnTo>
                  <a:lnTo>
                    <a:pt x="608" y="510"/>
                  </a:lnTo>
                  <a:lnTo>
                    <a:pt x="608" y="510"/>
                  </a:lnTo>
                  <a:lnTo>
                    <a:pt x="549" y="549"/>
                  </a:lnTo>
                  <a:lnTo>
                    <a:pt x="549" y="549"/>
                  </a:lnTo>
                  <a:lnTo>
                    <a:pt x="432" y="706"/>
                  </a:lnTo>
                  <a:lnTo>
                    <a:pt x="432" y="706"/>
                  </a:lnTo>
                  <a:lnTo>
                    <a:pt x="294" y="883"/>
                  </a:lnTo>
                  <a:lnTo>
                    <a:pt x="294" y="883"/>
                  </a:lnTo>
                  <a:lnTo>
                    <a:pt x="196" y="1040"/>
                  </a:lnTo>
                  <a:lnTo>
                    <a:pt x="196" y="1040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4"/>
                  </a:lnTo>
                  <a:lnTo>
                    <a:pt x="98" y="1314"/>
                  </a:lnTo>
                  <a:lnTo>
                    <a:pt x="79" y="1354"/>
                  </a:lnTo>
                  <a:lnTo>
                    <a:pt x="79" y="1354"/>
                  </a:lnTo>
                  <a:lnTo>
                    <a:pt x="39" y="1510"/>
                  </a:lnTo>
                  <a:lnTo>
                    <a:pt x="39" y="1510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0" y="1765"/>
                  </a:lnTo>
                  <a:lnTo>
                    <a:pt x="0" y="1765"/>
                  </a:lnTo>
                  <a:lnTo>
                    <a:pt x="0" y="1824"/>
                  </a:lnTo>
                  <a:lnTo>
                    <a:pt x="0" y="1824"/>
                  </a:lnTo>
                  <a:lnTo>
                    <a:pt x="0" y="1922"/>
                  </a:lnTo>
                  <a:lnTo>
                    <a:pt x="0" y="1922"/>
                  </a:lnTo>
                  <a:lnTo>
                    <a:pt x="0" y="2099"/>
                  </a:lnTo>
                  <a:lnTo>
                    <a:pt x="0" y="2099"/>
                  </a:lnTo>
                  <a:lnTo>
                    <a:pt x="20" y="2158"/>
                  </a:lnTo>
                  <a:lnTo>
                    <a:pt x="20" y="2158"/>
                  </a:lnTo>
                  <a:lnTo>
                    <a:pt x="39" y="2334"/>
                  </a:lnTo>
                  <a:lnTo>
                    <a:pt x="39" y="2334"/>
                  </a:lnTo>
                  <a:lnTo>
                    <a:pt x="79" y="2472"/>
                  </a:lnTo>
                  <a:lnTo>
                    <a:pt x="79" y="2472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37" y="2628"/>
                  </a:lnTo>
                  <a:lnTo>
                    <a:pt x="137" y="2648"/>
                  </a:lnTo>
                  <a:lnTo>
                    <a:pt x="157" y="2648"/>
                  </a:lnTo>
                  <a:lnTo>
                    <a:pt x="157" y="2668"/>
                  </a:lnTo>
                  <a:lnTo>
                    <a:pt x="157" y="2687"/>
                  </a:lnTo>
                  <a:lnTo>
                    <a:pt x="157" y="2687"/>
                  </a:lnTo>
                  <a:lnTo>
                    <a:pt x="177" y="2707"/>
                  </a:lnTo>
                  <a:lnTo>
                    <a:pt x="177" y="2707"/>
                  </a:lnTo>
                  <a:lnTo>
                    <a:pt x="196" y="2726"/>
                  </a:lnTo>
                  <a:lnTo>
                    <a:pt x="196" y="2726"/>
                  </a:lnTo>
                  <a:lnTo>
                    <a:pt x="196" y="2726"/>
                  </a:lnTo>
                  <a:lnTo>
                    <a:pt x="235" y="2825"/>
                  </a:lnTo>
                  <a:lnTo>
                    <a:pt x="235" y="2825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412" y="3080"/>
                  </a:lnTo>
                  <a:lnTo>
                    <a:pt x="412" y="3080"/>
                  </a:lnTo>
                  <a:lnTo>
                    <a:pt x="471" y="3158"/>
                  </a:lnTo>
                  <a:lnTo>
                    <a:pt x="471" y="3158"/>
                  </a:lnTo>
                  <a:lnTo>
                    <a:pt x="510" y="3197"/>
                  </a:lnTo>
                  <a:lnTo>
                    <a:pt x="510" y="3197"/>
                  </a:lnTo>
                  <a:lnTo>
                    <a:pt x="647" y="3334"/>
                  </a:lnTo>
                  <a:lnTo>
                    <a:pt x="647" y="3334"/>
                  </a:lnTo>
                  <a:lnTo>
                    <a:pt x="706" y="3393"/>
                  </a:lnTo>
                  <a:lnTo>
                    <a:pt x="726" y="3393"/>
                  </a:lnTo>
                  <a:lnTo>
                    <a:pt x="726" y="3393"/>
                  </a:lnTo>
                  <a:lnTo>
                    <a:pt x="902" y="3511"/>
                  </a:lnTo>
                  <a:lnTo>
                    <a:pt x="902" y="3511"/>
                  </a:lnTo>
                  <a:lnTo>
                    <a:pt x="922" y="3531"/>
                  </a:lnTo>
                  <a:lnTo>
                    <a:pt x="922" y="3531"/>
                  </a:lnTo>
                  <a:lnTo>
                    <a:pt x="1079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098" y="3629"/>
                  </a:lnTo>
                  <a:lnTo>
                    <a:pt x="1138" y="3648"/>
                  </a:lnTo>
                  <a:lnTo>
                    <a:pt x="1138" y="3648"/>
                  </a:lnTo>
                  <a:lnTo>
                    <a:pt x="1236" y="3688"/>
                  </a:lnTo>
                  <a:lnTo>
                    <a:pt x="1236" y="3688"/>
                  </a:lnTo>
                  <a:lnTo>
                    <a:pt x="1334" y="3727"/>
                  </a:lnTo>
                  <a:lnTo>
                    <a:pt x="1334" y="3727"/>
                  </a:lnTo>
                  <a:lnTo>
                    <a:pt x="1569" y="3786"/>
                  </a:lnTo>
                  <a:lnTo>
                    <a:pt x="1569" y="3786"/>
                  </a:lnTo>
                  <a:lnTo>
                    <a:pt x="1706" y="3805"/>
                  </a:lnTo>
                  <a:lnTo>
                    <a:pt x="1863" y="3805"/>
                  </a:lnTo>
                  <a:lnTo>
                    <a:pt x="1863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334" y="3746"/>
                  </a:lnTo>
                  <a:lnTo>
                    <a:pt x="2334" y="3746"/>
                  </a:lnTo>
                  <a:lnTo>
                    <a:pt x="2569" y="3688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50"/>
                  </a:lnTo>
                  <a:lnTo>
                    <a:pt x="2844" y="3550"/>
                  </a:lnTo>
                  <a:lnTo>
                    <a:pt x="3021" y="3433"/>
                  </a:lnTo>
                  <a:lnTo>
                    <a:pt x="3021" y="3452"/>
                  </a:lnTo>
                  <a:lnTo>
                    <a:pt x="3021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040" y="3433"/>
                  </a:lnTo>
                  <a:lnTo>
                    <a:pt x="3236" y="3276"/>
                  </a:lnTo>
                  <a:lnTo>
                    <a:pt x="3236" y="3276"/>
                  </a:lnTo>
                  <a:lnTo>
                    <a:pt x="3393" y="3099"/>
                  </a:lnTo>
                  <a:lnTo>
                    <a:pt x="3374" y="3099"/>
                  </a:lnTo>
                  <a:lnTo>
                    <a:pt x="3374" y="3099"/>
                  </a:lnTo>
                  <a:lnTo>
                    <a:pt x="3452" y="3001"/>
                  </a:lnTo>
                  <a:lnTo>
                    <a:pt x="3530" y="2883"/>
                  </a:lnTo>
                  <a:lnTo>
                    <a:pt x="3530" y="2883"/>
                  </a:lnTo>
                  <a:lnTo>
                    <a:pt x="3648" y="2687"/>
                  </a:lnTo>
                  <a:lnTo>
                    <a:pt x="3629" y="2687"/>
                  </a:lnTo>
                  <a:lnTo>
                    <a:pt x="3629" y="2687"/>
                  </a:lnTo>
                  <a:lnTo>
                    <a:pt x="3687" y="2570"/>
                  </a:lnTo>
                  <a:lnTo>
                    <a:pt x="3727" y="2432"/>
                  </a:lnTo>
                  <a:lnTo>
                    <a:pt x="3727" y="2432"/>
                  </a:lnTo>
                  <a:lnTo>
                    <a:pt x="3785" y="2217"/>
                  </a:lnTo>
                  <a:lnTo>
                    <a:pt x="3785" y="2217"/>
                  </a:lnTo>
                  <a:lnTo>
                    <a:pt x="3805" y="1962"/>
                  </a:lnTo>
                  <a:lnTo>
                    <a:pt x="3805" y="1962"/>
                  </a:lnTo>
                  <a:lnTo>
                    <a:pt x="3805" y="1707"/>
                  </a:lnTo>
                  <a:lnTo>
                    <a:pt x="3805" y="1707"/>
                  </a:lnTo>
                  <a:lnTo>
                    <a:pt x="3805" y="1707"/>
                  </a:lnTo>
                  <a:lnTo>
                    <a:pt x="3785" y="1569"/>
                  </a:lnTo>
                  <a:lnTo>
                    <a:pt x="3746" y="1412"/>
                  </a:lnTo>
                  <a:lnTo>
                    <a:pt x="3746" y="1412"/>
                  </a:lnTo>
                  <a:lnTo>
                    <a:pt x="3687" y="1216"/>
                  </a:lnTo>
                  <a:lnTo>
                    <a:pt x="3687" y="1216"/>
                  </a:lnTo>
                  <a:lnTo>
                    <a:pt x="3570" y="961"/>
                  </a:lnTo>
                  <a:lnTo>
                    <a:pt x="3570" y="961"/>
                  </a:lnTo>
                  <a:lnTo>
                    <a:pt x="3452" y="785"/>
                  </a:lnTo>
                  <a:lnTo>
                    <a:pt x="3452" y="804"/>
                  </a:lnTo>
                  <a:lnTo>
                    <a:pt x="3452" y="804"/>
                  </a:lnTo>
                  <a:lnTo>
                    <a:pt x="3374" y="687"/>
                  </a:lnTo>
                  <a:lnTo>
                    <a:pt x="3276" y="569"/>
                  </a:lnTo>
                  <a:lnTo>
                    <a:pt x="3276" y="569"/>
                  </a:lnTo>
                  <a:lnTo>
                    <a:pt x="3099" y="412"/>
                  </a:lnTo>
                  <a:lnTo>
                    <a:pt x="3099" y="432"/>
                  </a:lnTo>
                  <a:lnTo>
                    <a:pt x="3099" y="432"/>
                  </a:lnTo>
                  <a:lnTo>
                    <a:pt x="2922" y="294"/>
                  </a:lnTo>
                  <a:lnTo>
                    <a:pt x="2922" y="294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726" y="177"/>
                  </a:lnTo>
                  <a:lnTo>
                    <a:pt x="2589" y="118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20"/>
                  </a:lnTo>
                  <a:lnTo>
                    <a:pt x="2236" y="20"/>
                  </a:lnTo>
                  <a:lnTo>
                    <a:pt x="1961" y="0"/>
                  </a:lnTo>
                  <a:lnTo>
                    <a:pt x="1961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3858775" y="33375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3810725" y="334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3810725" y="3342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3804850" y="30913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903" y="1"/>
                  </a:moveTo>
                  <a:lnTo>
                    <a:pt x="1687" y="20"/>
                  </a:lnTo>
                  <a:lnTo>
                    <a:pt x="1432" y="59"/>
                  </a:lnTo>
                  <a:lnTo>
                    <a:pt x="1216" y="118"/>
                  </a:lnTo>
                  <a:lnTo>
                    <a:pt x="1098" y="177"/>
                  </a:lnTo>
                  <a:lnTo>
                    <a:pt x="942" y="256"/>
                  </a:lnTo>
                  <a:lnTo>
                    <a:pt x="785" y="354"/>
                  </a:lnTo>
                  <a:lnTo>
                    <a:pt x="745" y="393"/>
                  </a:lnTo>
                  <a:lnTo>
                    <a:pt x="569" y="530"/>
                  </a:lnTo>
                  <a:lnTo>
                    <a:pt x="432" y="687"/>
                  </a:lnTo>
                  <a:lnTo>
                    <a:pt x="275" y="903"/>
                  </a:lnTo>
                  <a:lnTo>
                    <a:pt x="235" y="962"/>
                  </a:lnTo>
                  <a:lnTo>
                    <a:pt x="157" y="1119"/>
                  </a:lnTo>
                  <a:lnTo>
                    <a:pt x="118" y="1256"/>
                  </a:lnTo>
                  <a:lnTo>
                    <a:pt x="98" y="1256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5"/>
                  </a:lnTo>
                  <a:lnTo>
                    <a:pt x="79" y="1315"/>
                  </a:lnTo>
                  <a:lnTo>
                    <a:pt x="79" y="1334"/>
                  </a:lnTo>
                  <a:lnTo>
                    <a:pt x="79" y="1354"/>
                  </a:lnTo>
                  <a:lnTo>
                    <a:pt x="79" y="1374"/>
                  </a:lnTo>
                  <a:lnTo>
                    <a:pt x="59" y="1374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825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39" y="2354"/>
                  </a:lnTo>
                  <a:lnTo>
                    <a:pt x="118" y="2570"/>
                  </a:lnTo>
                  <a:lnTo>
                    <a:pt x="216" y="2805"/>
                  </a:lnTo>
                  <a:lnTo>
                    <a:pt x="353" y="3041"/>
                  </a:lnTo>
                  <a:lnTo>
                    <a:pt x="353" y="3021"/>
                  </a:lnTo>
                  <a:lnTo>
                    <a:pt x="510" y="3217"/>
                  </a:lnTo>
                  <a:lnTo>
                    <a:pt x="667" y="3374"/>
                  </a:lnTo>
                  <a:lnTo>
                    <a:pt x="902" y="3531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334" y="3727"/>
                  </a:lnTo>
                  <a:lnTo>
                    <a:pt x="1550" y="3786"/>
                  </a:lnTo>
                  <a:lnTo>
                    <a:pt x="1706" y="3806"/>
                  </a:lnTo>
                  <a:lnTo>
                    <a:pt x="2079" y="3806"/>
                  </a:lnTo>
                  <a:lnTo>
                    <a:pt x="2216" y="3786"/>
                  </a:lnTo>
                  <a:lnTo>
                    <a:pt x="2354" y="3747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70"/>
                  </a:lnTo>
                  <a:lnTo>
                    <a:pt x="3001" y="3453"/>
                  </a:lnTo>
                  <a:lnTo>
                    <a:pt x="3021" y="3453"/>
                  </a:lnTo>
                  <a:lnTo>
                    <a:pt x="3217" y="3296"/>
                  </a:lnTo>
                  <a:lnTo>
                    <a:pt x="3374" y="3100"/>
                  </a:lnTo>
                  <a:lnTo>
                    <a:pt x="3393" y="3100"/>
                  </a:lnTo>
                  <a:lnTo>
                    <a:pt x="3530" y="2903"/>
                  </a:lnTo>
                  <a:lnTo>
                    <a:pt x="3629" y="2707"/>
                  </a:lnTo>
                  <a:lnTo>
                    <a:pt x="3727" y="2472"/>
                  </a:lnTo>
                  <a:lnTo>
                    <a:pt x="3766" y="2237"/>
                  </a:lnTo>
                  <a:lnTo>
                    <a:pt x="3805" y="1962"/>
                  </a:lnTo>
                  <a:lnTo>
                    <a:pt x="3805" y="1746"/>
                  </a:lnTo>
                  <a:lnTo>
                    <a:pt x="3785" y="1589"/>
                  </a:lnTo>
                  <a:lnTo>
                    <a:pt x="3746" y="1452"/>
                  </a:lnTo>
                  <a:lnTo>
                    <a:pt x="3687" y="1236"/>
                  </a:lnTo>
                  <a:lnTo>
                    <a:pt x="3570" y="981"/>
                  </a:lnTo>
                  <a:lnTo>
                    <a:pt x="3452" y="785"/>
                  </a:lnTo>
                  <a:lnTo>
                    <a:pt x="3256" y="569"/>
                  </a:lnTo>
                  <a:lnTo>
                    <a:pt x="3079" y="412"/>
                  </a:lnTo>
                  <a:lnTo>
                    <a:pt x="2903" y="295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452" y="79"/>
                  </a:lnTo>
                  <a:lnTo>
                    <a:pt x="2236" y="40"/>
                  </a:lnTo>
                  <a:lnTo>
                    <a:pt x="20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804850" y="309137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687" y="20"/>
                  </a:moveTo>
                  <a:lnTo>
                    <a:pt x="1687" y="20"/>
                  </a:lnTo>
                  <a:lnTo>
                    <a:pt x="1432" y="59"/>
                  </a:lnTo>
                  <a:lnTo>
                    <a:pt x="1432" y="59"/>
                  </a:lnTo>
                  <a:lnTo>
                    <a:pt x="1216" y="118"/>
                  </a:lnTo>
                  <a:lnTo>
                    <a:pt x="1216" y="118"/>
                  </a:lnTo>
                  <a:lnTo>
                    <a:pt x="1098" y="177"/>
                  </a:lnTo>
                  <a:lnTo>
                    <a:pt x="1098" y="177"/>
                  </a:lnTo>
                  <a:lnTo>
                    <a:pt x="942" y="256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85" y="354"/>
                  </a:lnTo>
                  <a:lnTo>
                    <a:pt x="745" y="393"/>
                  </a:lnTo>
                  <a:lnTo>
                    <a:pt x="745" y="393"/>
                  </a:lnTo>
                  <a:lnTo>
                    <a:pt x="569" y="530"/>
                  </a:lnTo>
                  <a:lnTo>
                    <a:pt x="569" y="530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275" y="903"/>
                  </a:lnTo>
                  <a:lnTo>
                    <a:pt x="275" y="903"/>
                  </a:lnTo>
                  <a:lnTo>
                    <a:pt x="235" y="962"/>
                  </a:lnTo>
                  <a:lnTo>
                    <a:pt x="235" y="962"/>
                  </a:lnTo>
                  <a:lnTo>
                    <a:pt x="157" y="1119"/>
                  </a:lnTo>
                  <a:lnTo>
                    <a:pt x="157" y="1119"/>
                  </a:lnTo>
                  <a:lnTo>
                    <a:pt x="157" y="1119"/>
                  </a:lnTo>
                  <a:lnTo>
                    <a:pt x="118" y="1256"/>
                  </a:lnTo>
                  <a:lnTo>
                    <a:pt x="98" y="1256"/>
                  </a:lnTo>
                  <a:lnTo>
                    <a:pt x="98" y="1275"/>
                  </a:lnTo>
                  <a:lnTo>
                    <a:pt x="98" y="1275"/>
                  </a:lnTo>
                  <a:lnTo>
                    <a:pt x="98" y="1295"/>
                  </a:lnTo>
                  <a:lnTo>
                    <a:pt x="98" y="1315"/>
                  </a:lnTo>
                  <a:lnTo>
                    <a:pt x="79" y="1315"/>
                  </a:lnTo>
                  <a:lnTo>
                    <a:pt x="79" y="1334"/>
                  </a:lnTo>
                  <a:lnTo>
                    <a:pt x="79" y="1334"/>
                  </a:lnTo>
                  <a:lnTo>
                    <a:pt x="79" y="1354"/>
                  </a:lnTo>
                  <a:lnTo>
                    <a:pt x="79" y="1374"/>
                  </a:lnTo>
                  <a:lnTo>
                    <a:pt x="59" y="1374"/>
                  </a:lnTo>
                  <a:lnTo>
                    <a:pt x="59" y="1374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746"/>
                  </a:lnTo>
                  <a:lnTo>
                    <a:pt x="0" y="1825"/>
                  </a:lnTo>
                  <a:lnTo>
                    <a:pt x="0" y="1825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39" y="2354"/>
                  </a:lnTo>
                  <a:lnTo>
                    <a:pt x="39" y="2354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216" y="2805"/>
                  </a:lnTo>
                  <a:lnTo>
                    <a:pt x="216" y="2805"/>
                  </a:lnTo>
                  <a:lnTo>
                    <a:pt x="353" y="3041"/>
                  </a:lnTo>
                  <a:lnTo>
                    <a:pt x="353" y="3021"/>
                  </a:lnTo>
                  <a:lnTo>
                    <a:pt x="353" y="3021"/>
                  </a:lnTo>
                  <a:lnTo>
                    <a:pt x="510" y="3217"/>
                  </a:lnTo>
                  <a:lnTo>
                    <a:pt x="510" y="3217"/>
                  </a:lnTo>
                  <a:lnTo>
                    <a:pt x="667" y="3374"/>
                  </a:lnTo>
                  <a:lnTo>
                    <a:pt x="687" y="3374"/>
                  </a:lnTo>
                  <a:lnTo>
                    <a:pt x="667" y="3374"/>
                  </a:lnTo>
                  <a:lnTo>
                    <a:pt x="667" y="3374"/>
                  </a:lnTo>
                  <a:lnTo>
                    <a:pt x="667" y="3374"/>
                  </a:lnTo>
                  <a:lnTo>
                    <a:pt x="902" y="3531"/>
                  </a:lnTo>
                  <a:lnTo>
                    <a:pt x="902" y="3531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098" y="3629"/>
                  </a:lnTo>
                  <a:lnTo>
                    <a:pt x="1098" y="3649"/>
                  </a:lnTo>
                  <a:lnTo>
                    <a:pt x="1098" y="3649"/>
                  </a:lnTo>
                  <a:lnTo>
                    <a:pt x="1334" y="3727"/>
                  </a:lnTo>
                  <a:lnTo>
                    <a:pt x="1334" y="3727"/>
                  </a:lnTo>
                  <a:lnTo>
                    <a:pt x="1550" y="3786"/>
                  </a:lnTo>
                  <a:lnTo>
                    <a:pt x="1550" y="3786"/>
                  </a:lnTo>
                  <a:lnTo>
                    <a:pt x="1706" y="3806"/>
                  </a:lnTo>
                  <a:lnTo>
                    <a:pt x="1844" y="3806"/>
                  </a:lnTo>
                  <a:lnTo>
                    <a:pt x="1844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079" y="3806"/>
                  </a:lnTo>
                  <a:lnTo>
                    <a:pt x="2216" y="3786"/>
                  </a:lnTo>
                  <a:lnTo>
                    <a:pt x="2354" y="3747"/>
                  </a:lnTo>
                  <a:lnTo>
                    <a:pt x="2354" y="3747"/>
                  </a:lnTo>
                  <a:lnTo>
                    <a:pt x="2569" y="3688"/>
                  </a:lnTo>
                  <a:lnTo>
                    <a:pt x="2569" y="3688"/>
                  </a:lnTo>
                  <a:lnTo>
                    <a:pt x="2707" y="3629"/>
                  </a:lnTo>
                  <a:lnTo>
                    <a:pt x="2844" y="3570"/>
                  </a:lnTo>
                  <a:lnTo>
                    <a:pt x="2844" y="3570"/>
                  </a:lnTo>
                  <a:lnTo>
                    <a:pt x="3001" y="3453"/>
                  </a:lnTo>
                  <a:lnTo>
                    <a:pt x="3001" y="3453"/>
                  </a:lnTo>
                  <a:lnTo>
                    <a:pt x="300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021" y="3453"/>
                  </a:lnTo>
                  <a:lnTo>
                    <a:pt x="3217" y="3296"/>
                  </a:lnTo>
                  <a:lnTo>
                    <a:pt x="3217" y="3296"/>
                  </a:lnTo>
                  <a:lnTo>
                    <a:pt x="3374" y="3100"/>
                  </a:lnTo>
                  <a:lnTo>
                    <a:pt x="3374" y="3100"/>
                  </a:lnTo>
                  <a:lnTo>
                    <a:pt x="3374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393" y="3100"/>
                  </a:lnTo>
                  <a:lnTo>
                    <a:pt x="3530" y="2903"/>
                  </a:lnTo>
                  <a:lnTo>
                    <a:pt x="3530" y="2903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727" y="2472"/>
                  </a:lnTo>
                  <a:lnTo>
                    <a:pt x="3727" y="2472"/>
                  </a:lnTo>
                  <a:lnTo>
                    <a:pt x="3766" y="2237"/>
                  </a:lnTo>
                  <a:lnTo>
                    <a:pt x="3766" y="2237"/>
                  </a:lnTo>
                  <a:lnTo>
                    <a:pt x="3805" y="1962"/>
                  </a:lnTo>
                  <a:lnTo>
                    <a:pt x="3805" y="1962"/>
                  </a:lnTo>
                  <a:lnTo>
                    <a:pt x="3805" y="1727"/>
                  </a:lnTo>
                  <a:lnTo>
                    <a:pt x="3805" y="1746"/>
                  </a:lnTo>
                  <a:lnTo>
                    <a:pt x="3805" y="1746"/>
                  </a:lnTo>
                  <a:lnTo>
                    <a:pt x="3785" y="1589"/>
                  </a:lnTo>
                  <a:lnTo>
                    <a:pt x="3746" y="1452"/>
                  </a:lnTo>
                  <a:lnTo>
                    <a:pt x="3746" y="1452"/>
                  </a:lnTo>
                  <a:lnTo>
                    <a:pt x="3687" y="1236"/>
                  </a:lnTo>
                  <a:lnTo>
                    <a:pt x="3687" y="1236"/>
                  </a:lnTo>
                  <a:lnTo>
                    <a:pt x="3570" y="981"/>
                  </a:lnTo>
                  <a:lnTo>
                    <a:pt x="3570" y="981"/>
                  </a:lnTo>
                  <a:lnTo>
                    <a:pt x="3452" y="785"/>
                  </a:lnTo>
                  <a:lnTo>
                    <a:pt x="3452" y="785"/>
                  </a:lnTo>
                  <a:lnTo>
                    <a:pt x="3256" y="569"/>
                  </a:lnTo>
                  <a:lnTo>
                    <a:pt x="3256" y="569"/>
                  </a:lnTo>
                  <a:lnTo>
                    <a:pt x="3079" y="412"/>
                  </a:lnTo>
                  <a:lnTo>
                    <a:pt x="3079" y="412"/>
                  </a:lnTo>
                  <a:lnTo>
                    <a:pt x="3079" y="412"/>
                  </a:lnTo>
                  <a:lnTo>
                    <a:pt x="2903" y="295"/>
                  </a:lnTo>
                  <a:lnTo>
                    <a:pt x="2903" y="295"/>
                  </a:lnTo>
                  <a:lnTo>
                    <a:pt x="2707" y="177"/>
                  </a:lnTo>
                  <a:lnTo>
                    <a:pt x="2726" y="177"/>
                  </a:lnTo>
                  <a:lnTo>
                    <a:pt x="2726" y="177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6" y="40"/>
                  </a:lnTo>
                  <a:lnTo>
                    <a:pt x="2236" y="40"/>
                  </a:lnTo>
                  <a:lnTo>
                    <a:pt x="2099" y="1"/>
                  </a:lnTo>
                  <a:lnTo>
                    <a:pt x="1942" y="1"/>
                  </a:lnTo>
                  <a:lnTo>
                    <a:pt x="1942" y="1"/>
                  </a:lnTo>
                  <a:lnTo>
                    <a:pt x="1903" y="1"/>
                  </a:lnTo>
                  <a:lnTo>
                    <a:pt x="1903" y="1"/>
                  </a:lnTo>
                  <a:lnTo>
                    <a:pt x="168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3822000" y="3175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3879850" y="31776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1" y="1"/>
                  </a:moveTo>
                  <a:lnTo>
                    <a:pt x="1" y="1"/>
                  </a:lnTo>
                  <a:lnTo>
                    <a:pt x="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3834750" y="3094325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20"/>
                  </a:moveTo>
                  <a:lnTo>
                    <a:pt x="20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3834750" y="3094325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0" y="20"/>
                  </a:moveTo>
                  <a:lnTo>
                    <a:pt x="2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3911725" y="29320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923" y="0"/>
                  </a:moveTo>
                  <a:lnTo>
                    <a:pt x="1707" y="20"/>
                  </a:lnTo>
                  <a:lnTo>
                    <a:pt x="1688" y="20"/>
                  </a:lnTo>
                  <a:lnTo>
                    <a:pt x="1452" y="59"/>
                  </a:lnTo>
                  <a:lnTo>
                    <a:pt x="1236" y="118"/>
                  </a:lnTo>
                  <a:lnTo>
                    <a:pt x="1080" y="196"/>
                  </a:lnTo>
                  <a:lnTo>
                    <a:pt x="981" y="236"/>
                  </a:lnTo>
                  <a:lnTo>
                    <a:pt x="962" y="255"/>
                  </a:lnTo>
                  <a:lnTo>
                    <a:pt x="903" y="275"/>
                  </a:lnTo>
                  <a:lnTo>
                    <a:pt x="903" y="294"/>
                  </a:lnTo>
                  <a:lnTo>
                    <a:pt x="883" y="294"/>
                  </a:lnTo>
                  <a:lnTo>
                    <a:pt x="805" y="353"/>
                  </a:lnTo>
                  <a:lnTo>
                    <a:pt x="785" y="353"/>
                  </a:lnTo>
                  <a:lnTo>
                    <a:pt x="746" y="393"/>
                  </a:lnTo>
                  <a:lnTo>
                    <a:pt x="726" y="393"/>
                  </a:lnTo>
                  <a:lnTo>
                    <a:pt x="628" y="471"/>
                  </a:lnTo>
                  <a:lnTo>
                    <a:pt x="628" y="491"/>
                  </a:lnTo>
                  <a:lnTo>
                    <a:pt x="609" y="491"/>
                  </a:lnTo>
                  <a:lnTo>
                    <a:pt x="589" y="510"/>
                  </a:lnTo>
                  <a:lnTo>
                    <a:pt x="550" y="549"/>
                  </a:lnTo>
                  <a:lnTo>
                    <a:pt x="432" y="687"/>
                  </a:lnTo>
                  <a:lnTo>
                    <a:pt x="315" y="844"/>
                  </a:lnTo>
                  <a:lnTo>
                    <a:pt x="295" y="883"/>
                  </a:lnTo>
                  <a:lnTo>
                    <a:pt x="256" y="942"/>
                  </a:lnTo>
                  <a:lnTo>
                    <a:pt x="236" y="981"/>
                  </a:lnTo>
                  <a:lnTo>
                    <a:pt x="217" y="1001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18" y="1216"/>
                  </a:lnTo>
                  <a:lnTo>
                    <a:pt x="99" y="1295"/>
                  </a:lnTo>
                  <a:lnTo>
                    <a:pt x="79" y="1314"/>
                  </a:lnTo>
                  <a:lnTo>
                    <a:pt x="60" y="1432"/>
                  </a:lnTo>
                  <a:lnTo>
                    <a:pt x="20" y="1589"/>
                  </a:lnTo>
                  <a:lnTo>
                    <a:pt x="20" y="1609"/>
                  </a:lnTo>
                  <a:lnTo>
                    <a:pt x="20" y="1648"/>
                  </a:lnTo>
                  <a:lnTo>
                    <a:pt x="1" y="1667"/>
                  </a:lnTo>
                  <a:lnTo>
                    <a:pt x="1" y="1844"/>
                  </a:lnTo>
                  <a:lnTo>
                    <a:pt x="1" y="2079"/>
                  </a:lnTo>
                  <a:lnTo>
                    <a:pt x="20" y="2236"/>
                  </a:lnTo>
                  <a:lnTo>
                    <a:pt x="60" y="2373"/>
                  </a:lnTo>
                  <a:lnTo>
                    <a:pt x="118" y="2589"/>
                  </a:lnTo>
                  <a:lnTo>
                    <a:pt x="177" y="2727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73" y="3040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825" y="3805"/>
                  </a:lnTo>
                  <a:lnTo>
                    <a:pt x="2060" y="3805"/>
                  </a:lnTo>
                  <a:lnTo>
                    <a:pt x="2197" y="3786"/>
                  </a:lnTo>
                  <a:lnTo>
                    <a:pt x="2335" y="3766"/>
                  </a:lnTo>
                  <a:lnTo>
                    <a:pt x="2570" y="3688"/>
                  </a:lnTo>
                  <a:lnTo>
                    <a:pt x="2805" y="3590"/>
                  </a:lnTo>
                  <a:lnTo>
                    <a:pt x="3021" y="3452"/>
                  </a:lnTo>
                  <a:lnTo>
                    <a:pt x="3217" y="3276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512" y="2903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727" y="2452"/>
                  </a:lnTo>
                  <a:lnTo>
                    <a:pt x="3767" y="2236"/>
                  </a:lnTo>
                  <a:lnTo>
                    <a:pt x="3806" y="1981"/>
                  </a:lnTo>
                  <a:lnTo>
                    <a:pt x="3786" y="1726"/>
                  </a:lnTo>
                  <a:lnTo>
                    <a:pt x="3806" y="1746"/>
                  </a:lnTo>
                  <a:lnTo>
                    <a:pt x="3786" y="1609"/>
                  </a:lnTo>
                  <a:lnTo>
                    <a:pt x="3747" y="1471"/>
                  </a:lnTo>
                  <a:lnTo>
                    <a:pt x="3688" y="1236"/>
                  </a:lnTo>
                  <a:lnTo>
                    <a:pt x="3570" y="1001"/>
                  </a:lnTo>
                  <a:lnTo>
                    <a:pt x="3433" y="765"/>
                  </a:lnTo>
                  <a:lnTo>
                    <a:pt x="3433" y="785"/>
                  </a:lnTo>
                  <a:lnTo>
                    <a:pt x="3257" y="569"/>
                  </a:lnTo>
                  <a:lnTo>
                    <a:pt x="3080" y="412"/>
                  </a:lnTo>
                  <a:lnTo>
                    <a:pt x="2904" y="294"/>
                  </a:lnTo>
                  <a:lnTo>
                    <a:pt x="2707" y="177"/>
                  </a:lnTo>
                  <a:lnTo>
                    <a:pt x="2452" y="79"/>
                  </a:lnTo>
                  <a:lnTo>
                    <a:pt x="2237" y="39"/>
                  </a:lnTo>
                  <a:lnTo>
                    <a:pt x="19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0"/>
            <p:cNvSpPr/>
            <p:nvPr/>
          </p:nvSpPr>
          <p:spPr>
            <a:xfrm>
              <a:off x="3911725" y="2932025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07" y="20"/>
                  </a:moveTo>
                  <a:lnTo>
                    <a:pt x="1707" y="20"/>
                  </a:lnTo>
                  <a:lnTo>
                    <a:pt x="1707" y="20"/>
                  </a:lnTo>
                  <a:lnTo>
                    <a:pt x="1707" y="20"/>
                  </a:lnTo>
                  <a:lnTo>
                    <a:pt x="1688" y="20"/>
                  </a:lnTo>
                  <a:lnTo>
                    <a:pt x="1707" y="20"/>
                  </a:lnTo>
                  <a:lnTo>
                    <a:pt x="1688" y="20"/>
                  </a:lnTo>
                  <a:lnTo>
                    <a:pt x="1688" y="20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080" y="196"/>
                  </a:lnTo>
                  <a:lnTo>
                    <a:pt x="981" y="236"/>
                  </a:lnTo>
                  <a:lnTo>
                    <a:pt x="981" y="236"/>
                  </a:lnTo>
                  <a:lnTo>
                    <a:pt x="962" y="255"/>
                  </a:lnTo>
                  <a:lnTo>
                    <a:pt x="962" y="255"/>
                  </a:lnTo>
                  <a:lnTo>
                    <a:pt x="903" y="275"/>
                  </a:lnTo>
                  <a:lnTo>
                    <a:pt x="903" y="294"/>
                  </a:lnTo>
                  <a:lnTo>
                    <a:pt x="883" y="294"/>
                  </a:lnTo>
                  <a:lnTo>
                    <a:pt x="883" y="294"/>
                  </a:lnTo>
                  <a:lnTo>
                    <a:pt x="805" y="353"/>
                  </a:lnTo>
                  <a:lnTo>
                    <a:pt x="805" y="353"/>
                  </a:lnTo>
                  <a:lnTo>
                    <a:pt x="805" y="353"/>
                  </a:lnTo>
                  <a:lnTo>
                    <a:pt x="785" y="353"/>
                  </a:lnTo>
                  <a:lnTo>
                    <a:pt x="785" y="353"/>
                  </a:lnTo>
                  <a:lnTo>
                    <a:pt x="746" y="393"/>
                  </a:lnTo>
                  <a:lnTo>
                    <a:pt x="726" y="393"/>
                  </a:lnTo>
                  <a:lnTo>
                    <a:pt x="726" y="393"/>
                  </a:lnTo>
                  <a:lnTo>
                    <a:pt x="628" y="471"/>
                  </a:lnTo>
                  <a:lnTo>
                    <a:pt x="628" y="491"/>
                  </a:lnTo>
                  <a:lnTo>
                    <a:pt x="609" y="491"/>
                  </a:lnTo>
                  <a:lnTo>
                    <a:pt x="609" y="491"/>
                  </a:lnTo>
                  <a:lnTo>
                    <a:pt x="589" y="510"/>
                  </a:lnTo>
                  <a:lnTo>
                    <a:pt x="589" y="510"/>
                  </a:lnTo>
                  <a:lnTo>
                    <a:pt x="550" y="549"/>
                  </a:lnTo>
                  <a:lnTo>
                    <a:pt x="550" y="549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315" y="844"/>
                  </a:lnTo>
                  <a:lnTo>
                    <a:pt x="315" y="844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56" y="942"/>
                  </a:lnTo>
                  <a:lnTo>
                    <a:pt x="256" y="942"/>
                  </a:lnTo>
                  <a:lnTo>
                    <a:pt x="236" y="981"/>
                  </a:lnTo>
                  <a:lnTo>
                    <a:pt x="217" y="1001"/>
                  </a:lnTo>
                  <a:lnTo>
                    <a:pt x="217" y="1001"/>
                  </a:lnTo>
                  <a:lnTo>
                    <a:pt x="217" y="1001"/>
                  </a:lnTo>
                  <a:lnTo>
                    <a:pt x="177" y="1079"/>
                  </a:lnTo>
                  <a:lnTo>
                    <a:pt x="177" y="107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77" y="1099"/>
                  </a:lnTo>
                  <a:lnTo>
                    <a:pt x="118" y="1216"/>
                  </a:lnTo>
                  <a:lnTo>
                    <a:pt x="118" y="1216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99" y="1295"/>
                  </a:lnTo>
                  <a:lnTo>
                    <a:pt x="79" y="1314"/>
                  </a:lnTo>
                  <a:lnTo>
                    <a:pt x="79" y="1314"/>
                  </a:lnTo>
                  <a:lnTo>
                    <a:pt x="60" y="1432"/>
                  </a:lnTo>
                  <a:lnTo>
                    <a:pt x="60" y="1432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609"/>
                  </a:lnTo>
                  <a:lnTo>
                    <a:pt x="20" y="1609"/>
                  </a:lnTo>
                  <a:lnTo>
                    <a:pt x="20" y="1648"/>
                  </a:lnTo>
                  <a:lnTo>
                    <a:pt x="20" y="1648"/>
                  </a:lnTo>
                  <a:lnTo>
                    <a:pt x="1" y="1667"/>
                  </a:lnTo>
                  <a:lnTo>
                    <a:pt x="1" y="1667"/>
                  </a:lnTo>
                  <a:lnTo>
                    <a:pt x="1" y="1844"/>
                  </a:lnTo>
                  <a:lnTo>
                    <a:pt x="1" y="1844"/>
                  </a:lnTo>
                  <a:lnTo>
                    <a:pt x="1" y="2099"/>
                  </a:lnTo>
                  <a:lnTo>
                    <a:pt x="1" y="2079"/>
                  </a:lnTo>
                  <a:lnTo>
                    <a:pt x="1" y="2079"/>
                  </a:lnTo>
                  <a:lnTo>
                    <a:pt x="20" y="2236"/>
                  </a:lnTo>
                  <a:lnTo>
                    <a:pt x="60" y="2373"/>
                  </a:lnTo>
                  <a:lnTo>
                    <a:pt x="60" y="2373"/>
                  </a:lnTo>
                  <a:lnTo>
                    <a:pt x="118" y="2589"/>
                  </a:lnTo>
                  <a:lnTo>
                    <a:pt x="118" y="2589"/>
                  </a:lnTo>
                  <a:lnTo>
                    <a:pt x="177" y="2727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40"/>
                  </a:lnTo>
                  <a:lnTo>
                    <a:pt x="354" y="3040"/>
                  </a:lnTo>
                  <a:lnTo>
                    <a:pt x="354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373" y="3040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687" y="3374"/>
                  </a:lnTo>
                  <a:lnTo>
                    <a:pt x="687" y="3374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80" y="3629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099" y="3648"/>
                  </a:lnTo>
                  <a:lnTo>
                    <a:pt x="1354" y="3727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825" y="3805"/>
                  </a:lnTo>
                  <a:lnTo>
                    <a:pt x="1825" y="3805"/>
                  </a:lnTo>
                  <a:lnTo>
                    <a:pt x="2080" y="3805"/>
                  </a:lnTo>
                  <a:lnTo>
                    <a:pt x="2060" y="3805"/>
                  </a:lnTo>
                  <a:lnTo>
                    <a:pt x="2060" y="3805"/>
                  </a:lnTo>
                  <a:lnTo>
                    <a:pt x="2197" y="3786"/>
                  </a:lnTo>
                  <a:lnTo>
                    <a:pt x="2335" y="3766"/>
                  </a:lnTo>
                  <a:lnTo>
                    <a:pt x="2335" y="3766"/>
                  </a:lnTo>
                  <a:lnTo>
                    <a:pt x="2570" y="3688"/>
                  </a:lnTo>
                  <a:lnTo>
                    <a:pt x="2570" y="3688"/>
                  </a:lnTo>
                  <a:lnTo>
                    <a:pt x="2805" y="3590"/>
                  </a:lnTo>
                  <a:lnTo>
                    <a:pt x="2805" y="3590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217" y="3276"/>
                  </a:lnTo>
                  <a:lnTo>
                    <a:pt x="3217" y="3276"/>
                  </a:lnTo>
                  <a:lnTo>
                    <a:pt x="3355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374" y="3119"/>
                  </a:lnTo>
                  <a:lnTo>
                    <a:pt x="3512" y="2903"/>
                  </a:lnTo>
                  <a:lnTo>
                    <a:pt x="3512" y="2903"/>
                  </a:lnTo>
                  <a:lnTo>
                    <a:pt x="3629" y="2727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629" y="272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629" y="2707"/>
                  </a:lnTo>
                  <a:lnTo>
                    <a:pt x="3727" y="2452"/>
                  </a:lnTo>
                  <a:lnTo>
                    <a:pt x="3727" y="2452"/>
                  </a:lnTo>
                  <a:lnTo>
                    <a:pt x="3767" y="2236"/>
                  </a:lnTo>
                  <a:lnTo>
                    <a:pt x="3767" y="2236"/>
                  </a:lnTo>
                  <a:lnTo>
                    <a:pt x="3806" y="1981"/>
                  </a:lnTo>
                  <a:lnTo>
                    <a:pt x="3806" y="1981"/>
                  </a:lnTo>
                  <a:lnTo>
                    <a:pt x="3786" y="1726"/>
                  </a:lnTo>
                  <a:lnTo>
                    <a:pt x="3806" y="1746"/>
                  </a:lnTo>
                  <a:lnTo>
                    <a:pt x="3806" y="1746"/>
                  </a:lnTo>
                  <a:lnTo>
                    <a:pt x="3786" y="1609"/>
                  </a:lnTo>
                  <a:lnTo>
                    <a:pt x="3747" y="1471"/>
                  </a:lnTo>
                  <a:lnTo>
                    <a:pt x="3747" y="1471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570" y="1001"/>
                  </a:lnTo>
                  <a:lnTo>
                    <a:pt x="3570" y="1001"/>
                  </a:lnTo>
                  <a:lnTo>
                    <a:pt x="3433" y="76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57" y="569"/>
                  </a:lnTo>
                  <a:lnTo>
                    <a:pt x="3257" y="569"/>
                  </a:lnTo>
                  <a:lnTo>
                    <a:pt x="3080" y="412"/>
                  </a:lnTo>
                  <a:lnTo>
                    <a:pt x="3080" y="412"/>
                  </a:lnTo>
                  <a:lnTo>
                    <a:pt x="3080" y="412"/>
                  </a:lnTo>
                  <a:lnTo>
                    <a:pt x="2904" y="294"/>
                  </a:lnTo>
                  <a:lnTo>
                    <a:pt x="2904" y="294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52" y="79"/>
                  </a:lnTo>
                  <a:lnTo>
                    <a:pt x="2452" y="79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1982" y="0"/>
                  </a:lnTo>
                  <a:lnTo>
                    <a:pt x="1982" y="0"/>
                  </a:lnTo>
                  <a:lnTo>
                    <a:pt x="1923" y="0"/>
                  </a:lnTo>
                  <a:lnTo>
                    <a:pt x="1923" y="0"/>
                  </a:lnTo>
                  <a:lnTo>
                    <a:pt x="170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3916150" y="295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3916150" y="2958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3916150" y="2959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4002450" y="299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3920550" y="30075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3920550" y="30075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3920550" y="30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3920550" y="3008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3996075" y="30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3996075" y="30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3995575" y="3009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3995575" y="30099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3939200" y="302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3939200" y="3023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3820525" y="2702550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extrusionOk="0">
                  <a:moveTo>
                    <a:pt x="1707" y="0"/>
                  </a:moveTo>
                  <a:lnTo>
                    <a:pt x="1570" y="20"/>
                  </a:lnTo>
                  <a:lnTo>
                    <a:pt x="1550" y="39"/>
                  </a:lnTo>
                  <a:lnTo>
                    <a:pt x="1472" y="39"/>
                  </a:lnTo>
                  <a:lnTo>
                    <a:pt x="1452" y="59"/>
                  </a:lnTo>
                  <a:lnTo>
                    <a:pt x="1374" y="79"/>
                  </a:lnTo>
                  <a:lnTo>
                    <a:pt x="1236" y="118"/>
                  </a:lnTo>
                  <a:lnTo>
                    <a:pt x="1138" y="157"/>
                  </a:lnTo>
                  <a:lnTo>
                    <a:pt x="1060" y="196"/>
                  </a:lnTo>
                  <a:lnTo>
                    <a:pt x="1001" y="216"/>
                  </a:lnTo>
                  <a:lnTo>
                    <a:pt x="785" y="373"/>
                  </a:lnTo>
                  <a:lnTo>
                    <a:pt x="668" y="451"/>
                  </a:lnTo>
                  <a:lnTo>
                    <a:pt x="569" y="549"/>
                  </a:lnTo>
                  <a:lnTo>
                    <a:pt x="413" y="706"/>
                  </a:lnTo>
                  <a:lnTo>
                    <a:pt x="354" y="785"/>
                  </a:lnTo>
                  <a:lnTo>
                    <a:pt x="354" y="804"/>
                  </a:lnTo>
                  <a:lnTo>
                    <a:pt x="334" y="804"/>
                  </a:lnTo>
                  <a:lnTo>
                    <a:pt x="334" y="824"/>
                  </a:lnTo>
                  <a:lnTo>
                    <a:pt x="315" y="844"/>
                  </a:lnTo>
                  <a:lnTo>
                    <a:pt x="315" y="863"/>
                  </a:lnTo>
                  <a:lnTo>
                    <a:pt x="295" y="863"/>
                  </a:lnTo>
                  <a:lnTo>
                    <a:pt x="295" y="883"/>
                  </a:lnTo>
                  <a:lnTo>
                    <a:pt x="275" y="902"/>
                  </a:lnTo>
                  <a:lnTo>
                    <a:pt x="158" y="1118"/>
                  </a:lnTo>
                  <a:lnTo>
                    <a:pt x="79" y="1373"/>
                  </a:lnTo>
                  <a:lnTo>
                    <a:pt x="60" y="1373"/>
                  </a:lnTo>
                  <a:lnTo>
                    <a:pt x="20" y="1589"/>
                  </a:lnTo>
                  <a:lnTo>
                    <a:pt x="1" y="1687"/>
                  </a:lnTo>
                  <a:lnTo>
                    <a:pt x="1" y="1707"/>
                  </a:lnTo>
                  <a:lnTo>
                    <a:pt x="1" y="1726"/>
                  </a:lnTo>
                  <a:lnTo>
                    <a:pt x="1" y="1824"/>
                  </a:lnTo>
                  <a:lnTo>
                    <a:pt x="1" y="1942"/>
                  </a:lnTo>
                  <a:lnTo>
                    <a:pt x="1" y="2099"/>
                  </a:lnTo>
                  <a:lnTo>
                    <a:pt x="40" y="2315"/>
                  </a:lnTo>
                  <a:lnTo>
                    <a:pt x="40" y="2334"/>
                  </a:lnTo>
                  <a:lnTo>
                    <a:pt x="60" y="2373"/>
                  </a:lnTo>
                  <a:lnTo>
                    <a:pt x="118" y="2570"/>
                  </a:lnTo>
                  <a:lnTo>
                    <a:pt x="197" y="2746"/>
                  </a:lnTo>
                  <a:lnTo>
                    <a:pt x="236" y="2844"/>
                  </a:lnTo>
                  <a:lnTo>
                    <a:pt x="354" y="3021"/>
                  </a:lnTo>
                  <a:lnTo>
                    <a:pt x="452" y="3138"/>
                  </a:lnTo>
                  <a:lnTo>
                    <a:pt x="530" y="3236"/>
                  </a:lnTo>
                  <a:lnTo>
                    <a:pt x="707" y="3393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119" y="3648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707" y="3805"/>
                  </a:lnTo>
                  <a:lnTo>
                    <a:pt x="2099" y="3805"/>
                  </a:lnTo>
                  <a:lnTo>
                    <a:pt x="2354" y="3746"/>
                  </a:lnTo>
                  <a:lnTo>
                    <a:pt x="2570" y="3687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139" y="3354"/>
                  </a:lnTo>
                  <a:lnTo>
                    <a:pt x="3237" y="3256"/>
                  </a:lnTo>
                  <a:lnTo>
                    <a:pt x="3394" y="3099"/>
                  </a:lnTo>
                  <a:lnTo>
                    <a:pt x="3374" y="3099"/>
                  </a:lnTo>
                  <a:lnTo>
                    <a:pt x="3531" y="2903"/>
                  </a:lnTo>
                  <a:lnTo>
                    <a:pt x="3649" y="2668"/>
                  </a:lnTo>
                  <a:lnTo>
                    <a:pt x="3629" y="2687"/>
                  </a:lnTo>
                  <a:lnTo>
                    <a:pt x="3727" y="2432"/>
                  </a:lnTo>
                  <a:lnTo>
                    <a:pt x="3786" y="2216"/>
                  </a:lnTo>
                  <a:lnTo>
                    <a:pt x="3806" y="2079"/>
                  </a:lnTo>
                  <a:lnTo>
                    <a:pt x="3806" y="1942"/>
                  </a:lnTo>
                  <a:lnTo>
                    <a:pt x="3786" y="1707"/>
                  </a:lnTo>
                  <a:lnTo>
                    <a:pt x="3747" y="1452"/>
                  </a:lnTo>
                  <a:lnTo>
                    <a:pt x="3688" y="1236"/>
                  </a:lnTo>
                  <a:lnTo>
                    <a:pt x="3570" y="1000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100" y="412"/>
                  </a:lnTo>
                  <a:lnTo>
                    <a:pt x="3100" y="432"/>
                  </a:lnTo>
                  <a:lnTo>
                    <a:pt x="2923" y="294"/>
                  </a:lnTo>
                  <a:lnTo>
                    <a:pt x="2707" y="177"/>
                  </a:lnTo>
                  <a:lnTo>
                    <a:pt x="2492" y="98"/>
                  </a:lnTo>
                  <a:lnTo>
                    <a:pt x="2237" y="39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3820525" y="2702550"/>
              <a:ext cx="95150" cy="95150"/>
            </a:xfrm>
            <a:custGeom>
              <a:avLst/>
              <a:gdLst/>
              <a:ahLst/>
              <a:cxnLst/>
              <a:rect l="l" t="t" r="r" b="b"/>
              <a:pathLst>
                <a:path w="3806" h="3806" fill="none" extrusionOk="0">
                  <a:moveTo>
                    <a:pt x="1707" y="0"/>
                  </a:moveTo>
                  <a:lnTo>
                    <a:pt x="1707" y="0"/>
                  </a:lnTo>
                  <a:lnTo>
                    <a:pt x="1570" y="20"/>
                  </a:lnTo>
                  <a:lnTo>
                    <a:pt x="1550" y="39"/>
                  </a:lnTo>
                  <a:lnTo>
                    <a:pt x="1531" y="39"/>
                  </a:lnTo>
                  <a:lnTo>
                    <a:pt x="1511" y="39"/>
                  </a:lnTo>
                  <a:lnTo>
                    <a:pt x="1511" y="39"/>
                  </a:lnTo>
                  <a:lnTo>
                    <a:pt x="1491" y="39"/>
                  </a:lnTo>
                  <a:lnTo>
                    <a:pt x="1491" y="39"/>
                  </a:lnTo>
                  <a:lnTo>
                    <a:pt x="1472" y="39"/>
                  </a:lnTo>
                  <a:lnTo>
                    <a:pt x="1452" y="59"/>
                  </a:lnTo>
                  <a:lnTo>
                    <a:pt x="1452" y="59"/>
                  </a:lnTo>
                  <a:lnTo>
                    <a:pt x="1374" y="79"/>
                  </a:lnTo>
                  <a:lnTo>
                    <a:pt x="1374" y="79"/>
                  </a:lnTo>
                  <a:lnTo>
                    <a:pt x="1236" y="118"/>
                  </a:lnTo>
                  <a:lnTo>
                    <a:pt x="1236" y="118"/>
                  </a:lnTo>
                  <a:lnTo>
                    <a:pt x="1138" y="157"/>
                  </a:lnTo>
                  <a:lnTo>
                    <a:pt x="1138" y="157"/>
                  </a:lnTo>
                  <a:lnTo>
                    <a:pt x="1060" y="196"/>
                  </a:lnTo>
                  <a:lnTo>
                    <a:pt x="1060" y="196"/>
                  </a:lnTo>
                  <a:lnTo>
                    <a:pt x="1001" y="216"/>
                  </a:lnTo>
                  <a:lnTo>
                    <a:pt x="1001" y="216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785" y="373"/>
                  </a:lnTo>
                  <a:lnTo>
                    <a:pt x="668" y="451"/>
                  </a:lnTo>
                  <a:lnTo>
                    <a:pt x="569" y="549"/>
                  </a:lnTo>
                  <a:lnTo>
                    <a:pt x="569" y="549"/>
                  </a:lnTo>
                  <a:lnTo>
                    <a:pt x="413" y="706"/>
                  </a:lnTo>
                  <a:lnTo>
                    <a:pt x="413" y="706"/>
                  </a:lnTo>
                  <a:lnTo>
                    <a:pt x="354" y="785"/>
                  </a:lnTo>
                  <a:lnTo>
                    <a:pt x="354" y="804"/>
                  </a:lnTo>
                  <a:lnTo>
                    <a:pt x="334" y="804"/>
                  </a:lnTo>
                  <a:lnTo>
                    <a:pt x="334" y="824"/>
                  </a:lnTo>
                  <a:lnTo>
                    <a:pt x="315" y="844"/>
                  </a:lnTo>
                  <a:lnTo>
                    <a:pt x="315" y="863"/>
                  </a:lnTo>
                  <a:lnTo>
                    <a:pt x="295" y="863"/>
                  </a:lnTo>
                  <a:lnTo>
                    <a:pt x="295" y="883"/>
                  </a:lnTo>
                  <a:lnTo>
                    <a:pt x="295" y="883"/>
                  </a:lnTo>
                  <a:lnTo>
                    <a:pt x="275" y="902"/>
                  </a:lnTo>
                  <a:lnTo>
                    <a:pt x="275" y="902"/>
                  </a:lnTo>
                  <a:lnTo>
                    <a:pt x="158" y="1118"/>
                  </a:lnTo>
                  <a:lnTo>
                    <a:pt x="158" y="1118"/>
                  </a:lnTo>
                  <a:lnTo>
                    <a:pt x="158" y="1118"/>
                  </a:lnTo>
                  <a:lnTo>
                    <a:pt x="79" y="1373"/>
                  </a:lnTo>
                  <a:lnTo>
                    <a:pt x="60" y="1373"/>
                  </a:lnTo>
                  <a:lnTo>
                    <a:pt x="60" y="1373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20" y="1589"/>
                  </a:lnTo>
                  <a:lnTo>
                    <a:pt x="1" y="1687"/>
                  </a:lnTo>
                  <a:lnTo>
                    <a:pt x="1" y="1687"/>
                  </a:lnTo>
                  <a:lnTo>
                    <a:pt x="1" y="1687"/>
                  </a:lnTo>
                  <a:lnTo>
                    <a:pt x="1" y="1707"/>
                  </a:lnTo>
                  <a:lnTo>
                    <a:pt x="1" y="1726"/>
                  </a:lnTo>
                  <a:lnTo>
                    <a:pt x="1" y="1726"/>
                  </a:lnTo>
                  <a:lnTo>
                    <a:pt x="1" y="1726"/>
                  </a:lnTo>
                  <a:lnTo>
                    <a:pt x="1" y="1824"/>
                  </a:lnTo>
                  <a:lnTo>
                    <a:pt x="1" y="1824"/>
                  </a:lnTo>
                  <a:lnTo>
                    <a:pt x="1" y="1942"/>
                  </a:lnTo>
                  <a:lnTo>
                    <a:pt x="1" y="1942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1" y="2099"/>
                  </a:lnTo>
                  <a:lnTo>
                    <a:pt x="40" y="2315"/>
                  </a:lnTo>
                  <a:lnTo>
                    <a:pt x="40" y="2315"/>
                  </a:lnTo>
                  <a:lnTo>
                    <a:pt x="40" y="2334"/>
                  </a:lnTo>
                  <a:lnTo>
                    <a:pt x="40" y="2334"/>
                  </a:lnTo>
                  <a:lnTo>
                    <a:pt x="60" y="2373"/>
                  </a:lnTo>
                  <a:lnTo>
                    <a:pt x="60" y="2373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18" y="2570"/>
                  </a:lnTo>
                  <a:lnTo>
                    <a:pt x="197" y="2746"/>
                  </a:lnTo>
                  <a:lnTo>
                    <a:pt x="197" y="2746"/>
                  </a:lnTo>
                  <a:lnTo>
                    <a:pt x="236" y="2844"/>
                  </a:lnTo>
                  <a:lnTo>
                    <a:pt x="236" y="2844"/>
                  </a:lnTo>
                  <a:lnTo>
                    <a:pt x="354" y="3021"/>
                  </a:lnTo>
                  <a:lnTo>
                    <a:pt x="354" y="3021"/>
                  </a:lnTo>
                  <a:lnTo>
                    <a:pt x="452" y="3138"/>
                  </a:lnTo>
                  <a:lnTo>
                    <a:pt x="530" y="3236"/>
                  </a:lnTo>
                  <a:lnTo>
                    <a:pt x="530" y="3236"/>
                  </a:lnTo>
                  <a:lnTo>
                    <a:pt x="707" y="3393"/>
                  </a:lnTo>
                  <a:lnTo>
                    <a:pt x="707" y="3393"/>
                  </a:lnTo>
                  <a:lnTo>
                    <a:pt x="903" y="3531"/>
                  </a:lnTo>
                  <a:lnTo>
                    <a:pt x="903" y="3531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099" y="3629"/>
                  </a:lnTo>
                  <a:lnTo>
                    <a:pt x="1119" y="3648"/>
                  </a:lnTo>
                  <a:lnTo>
                    <a:pt x="1119" y="3648"/>
                  </a:lnTo>
                  <a:lnTo>
                    <a:pt x="1354" y="3727"/>
                  </a:lnTo>
                  <a:lnTo>
                    <a:pt x="1354" y="3727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570" y="3786"/>
                  </a:lnTo>
                  <a:lnTo>
                    <a:pt x="1707" y="3805"/>
                  </a:lnTo>
                  <a:lnTo>
                    <a:pt x="1844" y="3805"/>
                  </a:lnTo>
                  <a:lnTo>
                    <a:pt x="1844" y="3805"/>
                  </a:lnTo>
                  <a:lnTo>
                    <a:pt x="2080" y="3805"/>
                  </a:lnTo>
                  <a:lnTo>
                    <a:pt x="2080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099" y="3805"/>
                  </a:lnTo>
                  <a:lnTo>
                    <a:pt x="2354" y="3746"/>
                  </a:lnTo>
                  <a:lnTo>
                    <a:pt x="2354" y="3746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570" y="3687"/>
                  </a:lnTo>
                  <a:lnTo>
                    <a:pt x="2805" y="3589"/>
                  </a:lnTo>
                  <a:lnTo>
                    <a:pt x="2805" y="3589"/>
                  </a:lnTo>
                  <a:lnTo>
                    <a:pt x="3021" y="3452"/>
                  </a:lnTo>
                  <a:lnTo>
                    <a:pt x="3021" y="3452"/>
                  </a:lnTo>
                  <a:lnTo>
                    <a:pt x="3139" y="3354"/>
                  </a:lnTo>
                  <a:lnTo>
                    <a:pt x="3237" y="3256"/>
                  </a:lnTo>
                  <a:lnTo>
                    <a:pt x="3237" y="3256"/>
                  </a:lnTo>
                  <a:lnTo>
                    <a:pt x="3394" y="3099"/>
                  </a:lnTo>
                  <a:lnTo>
                    <a:pt x="3374" y="3099"/>
                  </a:lnTo>
                  <a:lnTo>
                    <a:pt x="3374" y="3099"/>
                  </a:lnTo>
                  <a:lnTo>
                    <a:pt x="3531" y="2903"/>
                  </a:lnTo>
                  <a:lnTo>
                    <a:pt x="3531" y="2903"/>
                  </a:lnTo>
                  <a:lnTo>
                    <a:pt x="3649" y="2668"/>
                  </a:lnTo>
                  <a:lnTo>
                    <a:pt x="3629" y="2687"/>
                  </a:lnTo>
                  <a:lnTo>
                    <a:pt x="3629" y="2687"/>
                  </a:lnTo>
                  <a:lnTo>
                    <a:pt x="3727" y="2432"/>
                  </a:lnTo>
                  <a:lnTo>
                    <a:pt x="3727" y="2432"/>
                  </a:lnTo>
                  <a:lnTo>
                    <a:pt x="3786" y="2216"/>
                  </a:lnTo>
                  <a:lnTo>
                    <a:pt x="3786" y="2216"/>
                  </a:lnTo>
                  <a:lnTo>
                    <a:pt x="3806" y="2079"/>
                  </a:lnTo>
                  <a:lnTo>
                    <a:pt x="3806" y="1942"/>
                  </a:lnTo>
                  <a:lnTo>
                    <a:pt x="3806" y="1942"/>
                  </a:lnTo>
                  <a:lnTo>
                    <a:pt x="3786" y="1707"/>
                  </a:lnTo>
                  <a:lnTo>
                    <a:pt x="3786" y="1707"/>
                  </a:lnTo>
                  <a:lnTo>
                    <a:pt x="3747" y="1452"/>
                  </a:lnTo>
                  <a:lnTo>
                    <a:pt x="3747" y="1452"/>
                  </a:lnTo>
                  <a:lnTo>
                    <a:pt x="3688" y="1236"/>
                  </a:lnTo>
                  <a:lnTo>
                    <a:pt x="3688" y="1236"/>
                  </a:lnTo>
                  <a:lnTo>
                    <a:pt x="3570" y="1000"/>
                  </a:lnTo>
                  <a:lnTo>
                    <a:pt x="3570" y="1000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433" y="785"/>
                  </a:lnTo>
                  <a:lnTo>
                    <a:pt x="3276" y="589"/>
                  </a:lnTo>
                  <a:lnTo>
                    <a:pt x="3276" y="589"/>
                  </a:lnTo>
                  <a:lnTo>
                    <a:pt x="3100" y="412"/>
                  </a:lnTo>
                  <a:lnTo>
                    <a:pt x="3100" y="432"/>
                  </a:lnTo>
                  <a:lnTo>
                    <a:pt x="3100" y="432"/>
                  </a:lnTo>
                  <a:lnTo>
                    <a:pt x="2923" y="294"/>
                  </a:lnTo>
                  <a:lnTo>
                    <a:pt x="2923" y="294"/>
                  </a:lnTo>
                  <a:lnTo>
                    <a:pt x="2707" y="177"/>
                  </a:lnTo>
                  <a:lnTo>
                    <a:pt x="2707" y="177"/>
                  </a:lnTo>
                  <a:lnTo>
                    <a:pt x="2492" y="98"/>
                  </a:lnTo>
                  <a:lnTo>
                    <a:pt x="2492" y="98"/>
                  </a:lnTo>
                  <a:lnTo>
                    <a:pt x="2237" y="39"/>
                  </a:lnTo>
                  <a:lnTo>
                    <a:pt x="2237" y="39"/>
                  </a:lnTo>
                  <a:lnTo>
                    <a:pt x="2099" y="0"/>
                  </a:lnTo>
                  <a:lnTo>
                    <a:pt x="1942" y="0"/>
                  </a:lnTo>
                  <a:lnTo>
                    <a:pt x="1942" y="0"/>
                  </a:lnTo>
                  <a:lnTo>
                    <a:pt x="1903" y="0"/>
                  </a:lnTo>
                  <a:lnTo>
                    <a:pt x="1903" y="0"/>
                  </a:lnTo>
                  <a:lnTo>
                    <a:pt x="17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3821025" y="2742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3820525" y="2754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3820525" y="2754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20"/>
                  </a:move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3820525" y="2754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0"/>
                  </a:moveTo>
                  <a:lnTo>
                    <a:pt x="1" y="2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3848000" y="2793250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2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2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3848000" y="2793250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2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3872500" y="279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3872500" y="2797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3799925" y="2887900"/>
              <a:ext cx="59850" cy="95150"/>
            </a:xfrm>
            <a:custGeom>
              <a:avLst/>
              <a:gdLst/>
              <a:ahLst/>
              <a:cxnLst/>
              <a:rect l="l" t="t" r="r" b="b"/>
              <a:pathLst>
                <a:path w="2394" h="3806" extrusionOk="0">
                  <a:moveTo>
                    <a:pt x="511" y="0"/>
                  </a:moveTo>
                  <a:lnTo>
                    <a:pt x="295" y="20"/>
                  </a:lnTo>
                  <a:lnTo>
                    <a:pt x="177" y="20"/>
                  </a:lnTo>
                  <a:lnTo>
                    <a:pt x="138" y="1216"/>
                  </a:lnTo>
                  <a:lnTo>
                    <a:pt x="79" y="2412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923" y="3766"/>
                  </a:lnTo>
                  <a:lnTo>
                    <a:pt x="1139" y="3707"/>
                  </a:lnTo>
                  <a:lnTo>
                    <a:pt x="1393" y="3589"/>
                  </a:lnTo>
                  <a:lnTo>
                    <a:pt x="1609" y="3452"/>
                  </a:lnTo>
                  <a:lnTo>
                    <a:pt x="1609" y="3452"/>
                  </a:lnTo>
                  <a:lnTo>
                    <a:pt x="1590" y="3472"/>
                  </a:lnTo>
                  <a:lnTo>
                    <a:pt x="1707" y="3374"/>
                  </a:lnTo>
                  <a:lnTo>
                    <a:pt x="1805" y="3275"/>
                  </a:lnTo>
                  <a:lnTo>
                    <a:pt x="1962" y="3099"/>
                  </a:lnTo>
                  <a:lnTo>
                    <a:pt x="2100" y="2903"/>
                  </a:lnTo>
                  <a:lnTo>
                    <a:pt x="2217" y="2707"/>
                  </a:lnTo>
                  <a:lnTo>
                    <a:pt x="2315" y="2452"/>
                  </a:lnTo>
                  <a:lnTo>
                    <a:pt x="2355" y="2236"/>
                  </a:lnTo>
                  <a:lnTo>
                    <a:pt x="2394" y="2001"/>
                  </a:lnTo>
                  <a:lnTo>
                    <a:pt x="2394" y="1765"/>
                  </a:lnTo>
                  <a:lnTo>
                    <a:pt x="2394" y="1746"/>
                  </a:lnTo>
                  <a:lnTo>
                    <a:pt x="2374" y="1608"/>
                  </a:lnTo>
                  <a:lnTo>
                    <a:pt x="2335" y="1471"/>
                  </a:lnTo>
                  <a:lnTo>
                    <a:pt x="2276" y="1236"/>
                  </a:lnTo>
                  <a:lnTo>
                    <a:pt x="2158" y="1000"/>
                  </a:lnTo>
                  <a:lnTo>
                    <a:pt x="2021" y="785"/>
                  </a:lnTo>
                  <a:lnTo>
                    <a:pt x="2041" y="785"/>
                  </a:lnTo>
                  <a:lnTo>
                    <a:pt x="1845" y="588"/>
                  </a:lnTo>
                  <a:lnTo>
                    <a:pt x="1688" y="432"/>
                  </a:lnTo>
                  <a:lnTo>
                    <a:pt x="1707" y="432"/>
                  </a:lnTo>
                  <a:lnTo>
                    <a:pt x="1472" y="275"/>
                  </a:lnTo>
                  <a:lnTo>
                    <a:pt x="1256" y="177"/>
                  </a:lnTo>
                  <a:lnTo>
                    <a:pt x="1276" y="177"/>
                  </a:lnTo>
                  <a:lnTo>
                    <a:pt x="1158" y="118"/>
                  </a:lnTo>
                  <a:lnTo>
                    <a:pt x="1021" y="78"/>
                  </a:lnTo>
                  <a:lnTo>
                    <a:pt x="785" y="20"/>
                  </a:lnTo>
                  <a:lnTo>
                    <a:pt x="805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3799925" y="2887900"/>
              <a:ext cx="59850" cy="95150"/>
            </a:xfrm>
            <a:custGeom>
              <a:avLst/>
              <a:gdLst/>
              <a:ahLst/>
              <a:cxnLst/>
              <a:rect l="l" t="t" r="r" b="b"/>
              <a:pathLst>
                <a:path w="2394" h="3806" fill="none" extrusionOk="0">
                  <a:moveTo>
                    <a:pt x="295" y="20"/>
                  </a:moveTo>
                  <a:lnTo>
                    <a:pt x="315" y="20"/>
                  </a:lnTo>
                  <a:lnTo>
                    <a:pt x="315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38" y="1216"/>
                  </a:lnTo>
                  <a:lnTo>
                    <a:pt x="79" y="2412"/>
                  </a:lnTo>
                  <a:lnTo>
                    <a:pt x="79" y="2412"/>
                  </a:lnTo>
                  <a:lnTo>
                    <a:pt x="79" y="2530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687" y="3805"/>
                  </a:lnTo>
                  <a:lnTo>
                    <a:pt x="923" y="3766"/>
                  </a:lnTo>
                  <a:lnTo>
                    <a:pt x="923" y="3766"/>
                  </a:lnTo>
                  <a:lnTo>
                    <a:pt x="1139" y="3707"/>
                  </a:lnTo>
                  <a:lnTo>
                    <a:pt x="1139" y="3707"/>
                  </a:lnTo>
                  <a:lnTo>
                    <a:pt x="1393" y="3589"/>
                  </a:lnTo>
                  <a:lnTo>
                    <a:pt x="1393" y="3589"/>
                  </a:lnTo>
                  <a:lnTo>
                    <a:pt x="1609" y="3452"/>
                  </a:lnTo>
                  <a:lnTo>
                    <a:pt x="1590" y="3472"/>
                  </a:lnTo>
                  <a:lnTo>
                    <a:pt x="1590" y="3472"/>
                  </a:lnTo>
                  <a:lnTo>
                    <a:pt x="1707" y="3374"/>
                  </a:lnTo>
                  <a:lnTo>
                    <a:pt x="1805" y="3275"/>
                  </a:lnTo>
                  <a:lnTo>
                    <a:pt x="1805" y="3275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1962" y="3099"/>
                  </a:lnTo>
                  <a:lnTo>
                    <a:pt x="2100" y="2903"/>
                  </a:lnTo>
                  <a:lnTo>
                    <a:pt x="2100" y="2903"/>
                  </a:lnTo>
                  <a:lnTo>
                    <a:pt x="2217" y="2707"/>
                  </a:lnTo>
                  <a:lnTo>
                    <a:pt x="2217" y="2707"/>
                  </a:lnTo>
                  <a:lnTo>
                    <a:pt x="2315" y="2452"/>
                  </a:lnTo>
                  <a:lnTo>
                    <a:pt x="2315" y="2452"/>
                  </a:lnTo>
                  <a:lnTo>
                    <a:pt x="2355" y="2236"/>
                  </a:lnTo>
                  <a:lnTo>
                    <a:pt x="2355" y="2236"/>
                  </a:lnTo>
                  <a:lnTo>
                    <a:pt x="2394" y="2001"/>
                  </a:lnTo>
                  <a:lnTo>
                    <a:pt x="2394" y="2001"/>
                  </a:lnTo>
                  <a:lnTo>
                    <a:pt x="2394" y="1765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94" y="1746"/>
                  </a:lnTo>
                  <a:lnTo>
                    <a:pt x="2374" y="1608"/>
                  </a:lnTo>
                  <a:lnTo>
                    <a:pt x="2335" y="1471"/>
                  </a:lnTo>
                  <a:lnTo>
                    <a:pt x="2335" y="1471"/>
                  </a:lnTo>
                  <a:lnTo>
                    <a:pt x="2276" y="1236"/>
                  </a:lnTo>
                  <a:lnTo>
                    <a:pt x="2276" y="1236"/>
                  </a:lnTo>
                  <a:lnTo>
                    <a:pt x="2158" y="1000"/>
                  </a:lnTo>
                  <a:lnTo>
                    <a:pt x="2158" y="1000"/>
                  </a:lnTo>
                  <a:lnTo>
                    <a:pt x="2021" y="785"/>
                  </a:lnTo>
                  <a:lnTo>
                    <a:pt x="2041" y="785"/>
                  </a:lnTo>
                  <a:lnTo>
                    <a:pt x="2041" y="785"/>
                  </a:lnTo>
                  <a:lnTo>
                    <a:pt x="1845" y="588"/>
                  </a:lnTo>
                  <a:lnTo>
                    <a:pt x="1845" y="588"/>
                  </a:lnTo>
                  <a:lnTo>
                    <a:pt x="1688" y="432"/>
                  </a:lnTo>
                  <a:lnTo>
                    <a:pt x="1707" y="432"/>
                  </a:lnTo>
                  <a:lnTo>
                    <a:pt x="1707" y="432"/>
                  </a:lnTo>
                  <a:lnTo>
                    <a:pt x="1472" y="275"/>
                  </a:lnTo>
                  <a:lnTo>
                    <a:pt x="1472" y="275"/>
                  </a:lnTo>
                  <a:lnTo>
                    <a:pt x="1256" y="177"/>
                  </a:lnTo>
                  <a:lnTo>
                    <a:pt x="1276" y="177"/>
                  </a:lnTo>
                  <a:lnTo>
                    <a:pt x="1276" y="177"/>
                  </a:lnTo>
                  <a:lnTo>
                    <a:pt x="1158" y="118"/>
                  </a:lnTo>
                  <a:lnTo>
                    <a:pt x="1021" y="78"/>
                  </a:lnTo>
                  <a:lnTo>
                    <a:pt x="1021" y="78"/>
                  </a:lnTo>
                  <a:lnTo>
                    <a:pt x="785" y="20"/>
                  </a:lnTo>
                  <a:lnTo>
                    <a:pt x="805" y="20"/>
                  </a:lnTo>
                  <a:lnTo>
                    <a:pt x="805" y="2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11" y="0"/>
                  </a:lnTo>
                  <a:lnTo>
                    <a:pt x="511" y="0"/>
                  </a:lnTo>
                  <a:lnTo>
                    <a:pt x="295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3711175" y="3092350"/>
              <a:ext cx="864000" cy="603150"/>
            </a:xfrm>
            <a:custGeom>
              <a:avLst/>
              <a:gdLst/>
              <a:ahLst/>
              <a:cxnLst/>
              <a:rect l="l" t="t" r="r" b="b"/>
              <a:pathLst>
                <a:path w="34560" h="24126" extrusionOk="0">
                  <a:moveTo>
                    <a:pt x="17574" y="1"/>
                  </a:moveTo>
                  <a:lnTo>
                    <a:pt x="13416" y="2982"/>
                  </a:lnTo>
                  <a:lnTo>
                    <a:pt x="8886" y="6258"/>
                  </a:lnTo>
                  <a:lnTo>
                    <a:pt x="5650" y="8631"/>
                  </a:lnTo>
                  <a:lnTo>
                    <a:pt x="4100" y="9788"/>
                  </a:lnTo>
                  <a:lnTo>
                    <a:pt x="2472" y="10984"/>
                  </a:lnTo>
                  <a:lnTo>
                    <a:pt x="1178" y="11985"/>
                  </a:lnTo>
                  <a:lnTo>
                    <a:pt x="1" y="12906"/>
                  </a:lnTo>
                  <a:lnTo>
                    <a:pt x="21" y="12926"/>
                  </a:lnTo>
                  <a:lnTo>
                    <a:pt x="1590" y="13122"/>
                  </a:lnTo>
                  <a:lnTo>
                    <a:pt x="3159" y="13338"/>
                  </a:lnTo>
                  <a:lnTo>
                    <a:pt x="4728" y="13593"/>
                  </a:lnTo>
                  <a:lnTo>
                    <a:pt x="6297" y="13887"/>
                  </a:lnTo>
                  <a:lnTo>
                    <a:pt x="7846" y="14181"/>
                  </a:lnTo>
                  <a:lnTo>
                    <a:pt x="9396" y="14515"/>
                  </a:lnTo>
                  <a:lnTo>
                    <a:pt x="10945" y="14887"/>
                  </a:lnTo>
                  <a:lnTo>
                    <a:pt x="12495" y="15260"/>
                  </a:lnTo>
                  <a:lnTo>
                    <a:pt x="13691" y="15574"/>
                  </a:lnTo>
                  <a:lnTo>
                    <a:pt x="14868" y="15907"/>
                  </a:lnTo>
                  <a:lnTo>
                    <a:pt x="16064" y="16260"/>
                  </a:lnTo>
                  <a:lnTo>
                    <a:pt x="17241" y="16633"/>
                  </a:lnTo>
                  <a:lnTo>
                    <a:pt x="18418" y="17006"/>
                  </a:lnTo>
                  <a:lnTo>
                    <a:pt x="19595" y="17398"/>
                  </a:lnTo>
                  <a:lnTo>
                    <a:pt x="20752" y="17810"/>
                  </a:lnTo>
                  <a:lnTo>
                    <a:pt x="21909" y="18241"/>
                  </a:lnTo>
                  <a:lnTo>
                    <a:pt x="23360" y="18791"/>
                  </a:lnTo>
                  <a:lnTo>
                    <a:pt x="24831" y="19399"/>
                  </a:lnTo>
                  <a:lnTo>
                    <a:pt x="26263" y="20026"/>
                  </a:lnTo>
                  <a:lnTo>
                    <a:pt x="27695" y="20654"/>
                  </a:lnTo>
                  <a:lnTo>
                    <a:pt x="29225" y="21399"/>
                  </a:lnTo>
                  <a:lnTo>
                    <a:pt x="30617" y="22086"/>
                  </a:lnTo>
                  <a:lnTo>
                    <a:pt x="32069" y="22811"/>
                  </a:lnTo>
                  <a:lnTo>
                    <a:pt x="33618" y="23635"/>
                  </a:lnTo>
                  <a:lnTo>
                    <a:pt x="34520" y="24106"/>
                  </a:lnTo>
                  <a:lnTo>
                    <a:pt x="34540" y="24106"/>
                  </a:lnTo>
                  <a:lnTo>
                    <a:pt x="34560" y="24125"/>
                  </a:lnTo>
                  <a:lnTo>
                    <a:pt x="34011" y="23223"/>
                  </a:lnTo>
                  <a:lnTo>
                    <a:pt x="33402" y="22282"/>
                  </a:lnTo>
                  <a:lnTo>
                    <a:pt x="32736" y="21301"/>
                  </a:lnTo>
                  <a:lnTo>
                    <a:pt x="32069" y="20340"/>
                  </a:lnTo>
                  <a:lnTo>
                    <a:pt x="30657" y="18379"/>
                  </a:lnTo>
                  <a:lnTo>
                    <a:pt x="30323" y="17947"/>
                  </a:lnTo>
                  <a:lnTo>
                    <a:pt x="29264" y="16476"/>
                  </a:lnTo>
                  <a:lnTo>
                    <a:pt x="28558" y="15495"/>
                  </a:lnTo>
                  <a:lnTo>
                    <a:pt x="28166" y="14907"/>
                  </a:lnTo>
                  <a:lnTo>
                    <a:pt x="28009" y="14691"/>
                  </a:lnTo>
                  <a:lnTo>
                    <a:pt x="27911" y="14554"/>
                  </a:lnTo>
                  <a:lnTo>
                    <a:pt x="26420" y="12416"/>
                  </a:lnTo>
                  <a:lnTo>
                    <a:pt x="24910" y="10298"/>
                  </a:lnTo>
                  <a:lnTo>
                    <a:pt x="22027" y="6258"/>
                  </a:lnTo>
                  <a:lnTo>
                    <a:pt x="19085" y="2119"/>
                  </a:lnTo>
                  <a:lnTo>
                    <a:pt x="17574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3711175" y="3092350"/>
              <a:ext cx="864000" cy="603150"/>
            </a:xfrm>
            <a:custGeom>
              <a:avLst/>
              <a:gdLst/>
              <a:ahLst/>
              <a:cxnLst/>
              <a:rect l="l" t="t" r="r" b="b"/>
              <a:pathLst>
                <a:path w="34560" h="24126" fill="none" extrusionOk="0">
                  <a:moveTo>
                    <a:pt x="17574" y="1"/>
                  </a:moveTo>
                  <a:lnTo>
                    <a:pt x="17574" y="1"/>
                  </a:lnTo>
                  <a:lnTo>
                    <a:pt x="17574" y="1"/>
                  </a:lnTo>
                  <a:lnTo>
                    <a:pt x="13416" y="2982"/>
                  </a:lnTo>
                  <a:lnTo>
                    <a:pt x="8886" y="6258"/>
                  </a:lnTo>
                  <a:lnTo>
                    <a:pt x="8886" y="6258"/>
                  </a:lnTo>
                  <a:lnTo>
                    <a:pt x="5650" y="8631"/>
                  </a:lnTo>
                  <a:lnTo>
                    <a:pt x="5650" y="8631"/>
                  </a:lnTo>
                  <a:lnTo>
                    <a:pt x="4100" y="9788"/>
                  </a:lnTo>
                  <a:lnTo>
                    <a:pt x="2472" y="10984"/>
                  </a:lnTo>
                  <a:lnTo>
                    <a:pt x="2472" y="10984"/>
                  </a:lnTo>
                  <a:lnTo>
                    <a:pt x="1178" y="11985"/>
                  </a:lnTo>
                  <a:lnTo>
                    <a:pt x="1" y="12906"/>
                  </a:lnTo>
                  <a:lnTo>
                    <a:pt x="1" y="12906"/>
                  </a:lnTo>
                  <a:lnTo>
                    <a:pt x="21" y="12926"/>
                  </a:lnTo>
                  <a:lnTo>
                    <a:pt x="21" y="12926"/>
                  </a:lnTo>
                  <a:lnTo>
                    <a:pt x="1590" y="13122"/>
                  </a:lnTo>
                  <a:lnTo>
                    <a:pt x="3159" y="13338"/>
                  </a:lnTo>
                  <a:lnTo>
                    <a:pt x="4728" y="13593"/>
                  </a:lnTo>
                  <a:lnTo>
                    <a:pt x="6297" y="13887"/>
                  </a:lnTo>
                  <a:lnTo>
                    <a:pt x="7846" y="14181"/>
                  </a:lnTo>
                  <a:lnTo>
                    <a:pt x="9396" y="14515"/>
                  </a:lnTo>
                  <a:lnTo>
                    <a:pt x="10945" y="14887"/>
                  </a:lnTo>
                  <a:lnTo>
                    <a:pt x="12495" y="15260"/>
                  </a:lnTo>
                  <a:lnTo>
                    <a:pt x="12495" y="15260"/>
                  </a:lnTo>
                  <a:lnTo>
                    <a:pt x="13691" y="15574"/>
                  </a:lnTo>
                  <a:lnTo>
                    <a:pt x="14868" y="15907"/>
                  </a:lnTo>
                  <a:lnTo>
                    <a:pt x="16064" y="16260"/>
                  </a:lnTo>
                  <a:lnTo>
                    <a:pt x="17241" y="16633"/>
                  </a:lnTo>
                  <a:lnTo>
                    <a:pt x="18418" y="17006"/>
                  </a:lnTo>
                  <a:lnTo>
                    <a:pt x="19595" y="17398"/>
                  </a:lnTo>
                  <a:lnTo>
                    <a:pt x="20752" y="17810"/>
                  </a:lnTo>
                  <a:lnTo>
                    <a:pt x="21909" y="18241"/>
                  </a:lnTo>
                  <a:lnTo>
                    <a:pt x="21909" y="18241"/>
                  </a:lnTo>
                  <a:lnTo>
                    <a:pt x="23360" y="18791"/>
                  </a:lnTo>
                  <a:lnTo>
                    <a:pt x="24831" y="19399"/>
                  </a:lnTo>
                  <a:lnTo>
                    <a:pt x="26263" y="20026"/>
                  </a:lnTo>
                  <a:lnTo>
                    <a:pt x="27695" y="20654"/>
                  </a:lnTo>
                  <a:lnTo>
                    <a:pt x="27695" y="20654"/>
                  </a:lnTo>
                  <a:lnTo>
                    <a:pt x="29225" y="21399"/>
                  </a:lnTo>
                  <a:lnTo>
                    <a:pt x="30617" y="22086"/>
                  </a:lnTo>
                  <a:lnTo>
                    <a:pt x="30617" y="22086"/>
                  </a:lnTo>
                  <a:lnTo>
                    <a:pt x="32069" y="22811"/>
                  </a:lnTo>
                  <a:lnTo>
                    <a:pt x="33618" y="23635"/>
                  </a:lnTo>
                  <a:lnTo>
                    <a:pt x="34520" y="24106"/>
                  </a:lnTo>
                  <a:lnTo>
                    <a:pt x="34540" y="24106"/>
                  </a:lnTo>
                  <a:lnTo>
                    <a:pt x="34540" y="24106"/>
                  </a:lnTo>
                  <a:lnTo>
                    <a:pt x="34540" y="24106"/>
                  </a:lnTo>
                  <a:lnTo>
                    <a:pt x="34560" y="24125"/>
                  </a:lnTo>
                  <a:lnTo>
                    <a:pt x="34560" y="24125"/>
                  </a:lnTo>
                  <a:lnTo>
                    <a:pt x="34560" y="24125"/>
                  </a:lnTo>
                  <a:lnTo>
                    <a:pt x="34011" y="23223"/>
                  </a:lnTo>
                  <a:lnTo>
                    <a:pt x="33402" y="22282"/>
                  </a:lnTo>
                  <a:lnTo>
                    <a:pt x="33402" y="22282"/>
                  </a:lnTo>
                  <a:lnTo>
                    <a:pt x="32736" y="21301"/>
                  </a:lnTo>
                  <a:lnTo>
                    <a:pt x="32069" y="20340"/>
                  </a:lnTo>
                  <a:lnTo>
                    <a:pt x="30657" y="18379"/>
                  </a:lnTo>
                  <a:lnTo>
                    <a:pt x="30323" y="17947"/>
                  </a:lnTo>
                  <a:lnTo>
                    <a:pt x="30323" y="17947"/>
                  </a:lnTo>
                  <a:lnTo>
                    <a:pt x="29264" y="16476"/>
                  </a:lnTo>
                  <a:lnTo>
                    <a:pt x="29264" y="16476"/>
                  </a:lnTo>
                  <a:lnTo>
                    <a:pt x="28558" y="15495"/>
                  </a:lnTo>
                  <a:lnTo>
                    <a:pt x="28558" y="15495"/>
                  </a:lnTo>
                  <a:lnTo>
                    <a:pt x="28166" y="14907"/>
                  </a:lnTo>
                  <a:lnTo>
                    <a:pt x="28009" y="14691"/>
                  </a:lnTo>
                  <a:lnTo>
                    <a:pt x="27911" y="14554"/>
                  </a:lnTo>
                  <a:lnTo>
                    <a:pt x="27911" y="14554"/>
                  </a:lnTo>
                  <a:lnTo>
                    <a:pt x="26420" y="12416"/>
                  </a:lnTo>
                  <a:lnTo>
                    <a:pt x="24910" y="10298"/>
                  </a:lnTo>
                  <a:lnTo>
                    <a:pt x="22027" y="6258"/>
                  </a:lnTo>
                  <a:lnTo>
                    <a:pt x="22027" y="6258"/>
                  </a:lnTo>
                  <a:lnTo>
                    <a:pt x="19085" y="2119"/>
                  </a:lnTo>
                  <a:lnTo>
                    <a:pt x="19085" y="2119"/>
                  </a:lnTo>
                  <a:lnTo>
                    <a:pt x="17574" y="1"/>
                  </a:lnTo>
                  <a:lnTo>
                    <a:pt x="175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3758250" y="2539250"/>
              <a:ext cx="843900" cy="548225"/>
            </a:xfrm>
            <a:custGeom>
              <a:avLst/>
              <a:gdLst/>
              <a:ahLst/>
              <a:cxnLst/>
              <a:rect l="l" t="t" r="r" b="b"/>
              <a:pathLst>
                <a:path w="33756" h="21929" extrusionOk="0">
                  <a:moveTo>
                    <a:pt x="197" y="1"/>
                  </a:moveTo>
                  <a:lnTo>
                    <a:pt x="99" y="20"/>
                  </a:lnTo>
                  <a:lnTo>
                    <a:pt x="20" y="79"/>
                  </a:lnTo>
                  <a:lnTo>
                    <a:pt x="1" y="158"/>
                  </a:lnTo>
                  <a:lnTo>
                    <a:pt x="609" y="1040"/>
                  </a:lnTo>
                  <a:lnTo>
                    <a:pt x="1217" y="1923"/>
                  </a:lnTo>
                  <a:lnTo>
                    <a:pt x="2492" y="3688"/>
                  </a:lnTo>
                  <a:lnTo>
                    <a:pt x="3825" y="5493"/>
                  </a:lnTo>
                  <a:lnTo>
                    <a:pt x="5218" y="7336"/>
                  </a:lnTo>
                  <a:lnTo>
                    <a:pt x="5591" y="7827"/>
                  </a:lnTo>
                  <a:lnTo>
                    <a:pt x="6826" y="9455"/>
                  </a:lnTo>
                  <a:lnTo>
                    <a:pt x="8101" y="11161"/>
                  </a:lnTo>
                  <a:lnTo>
                    <a:pt x="9513" y="13103"/>
                  </a:lnTo>
                  <a:lnTo>
                    <a:pt x="11024" y="15221"/>
                  </a:lnTo>
                  <a:lnTo>
                    <a:pt x="13671" y="19006"/>
                  </a:lnTo>
                  <a:lnTo>
                    <a:pt x="13926" y="19379"/>
                  </a:lnTo>
                  <a:lnTo>
                    <a:pt x="15711" y="21929"/>
                  </a:lnTo>
                  <a:lnTo>
                    <a:pt x="19104" y="19536"/>
                  </a:lnTo>
                  <a:lnTo>
                    <a:pt x="22242" y="17320"/>
                  </a:lnTo>
                  <a:lnTo>
                    <a:pt x="25224" y="15260"/>
                  </a:lnTo>
                  <a:lnTo>
                    <a:pt x="28126" y="13299"/>
                  </a:lnTo>
                  <a:lnTo>
                    <a:pt x="30951" y="11377"/>
                  </a:lnTo>
                  <a:lnTo>
                    <a:pt x="33755" y="9533"/>
                  </a:lnTo>
                  <a:lnTo>
                    <a:pt x="33755" y="9494"/>
                  </a:lnTo>
                  <a:lnTo>
                    <a:pt x="33736" y="9415"/>
                  </a:lnTo>
                  <a:lnTo>
                    <a:pt x="33677" y="9356"/>
                  </a:lnTo>
                  <a:lnTo>
                    <a:pt x="33599" y="9317"/>
                  </a:lnTo>
                  <a:lnTo>
                    <a:pt x="33520" y="9298"/>
                  </a:lnTo>
                  <a:lnTo>
                    <a:pt x="32284" y="9356"/>
                  </a:lnTo>
                  <a:lnTo>
                    <a:pt x="30970" y="9376"/>
                  </a:lnTo>
                  <a:lnTo>
                    <a:pt x="30500" y="9376"/>
                  </a:lnTo>
                  <a:lnTo>
                    <a:pt x="29754" y="9356"/>
                  </a:lnTo>
                  <a:lnTo>
                    <a:pt x="28989" y="9317"/>
                  </a:lnTo>
                  <a:lnTo>
                    <a:pt x="28244" y="9278"/>
                  </a:lnTo>
                  <a:lnTo>
                    <a:pt x="27518" y="9219"/>
                  </a:lnTo>
                  <a:lnTo>
                    <a:pt x="26067" y="9082"/>
                  </a:lnTo>
                  <a:lnTo>
                    <a:pt x="24557" y="8886"/>
                  </a:lnTo>
                  <a:lnTo>
                    <a:pt x="22929" y="8631"/>
                  </a:lnTo>
                  <a:lnTo>
                    <a:pt x="21164" y="8317"/>
                  </a:lnTo>
                  <a:lnTo>
                    <a:pt x="19555" y="8003"/>
                  </a:lnTo>
                  <a:lnTo>
                    <a:pt x="17986" y="7650"/>
                  </a:lnTo>
                  <a:lnTo>
                    <a:pt x="16456" y="7297"/>
                  </a:lnTo>
                  <a:lnTo>
                    <a:pt x="14985" y="6885"/>
                  </a:lnTo>
                  <a:lnTo>
                    <a:pt x="14946" y="6885"/>
                  </a:lnTo>
                  <a:lnTo>
                    <a:pt x="14907" y="6866"/>
                  </a:lnTo>
                  <a:lnTo>
                    <a:pt x="14083" y="6630"/>
                  </a:lnTo>
                  <a:lnTo>
                    <a:pt x="13259" y="6375"/>
                  </a:lnTo>
                  <a:lnTo>
                    <a:pt x="12475" y="6120"/>
                  </a:lnTo>
                  <a:lnTo>
                    <a:pt x="11690" y="5865"/>
                  </a:lnTo>
                  <a:lnTo>
                    <a:pt x="10906" y="5591"/>
                  </a:lnTo>
                  <a:lnTo>
                    <a:pt x="10141" y="5297"/>
                  </a:lnTo>
                  <a:lnTo>
                    <a:pt x="9396" y="5022"/>
                  </a:lnTo>
                  <a:lnTo>
                    <a:pt x="8670" y="4708"/>
                  </a:lnTo>
                  <a:lnTo>
                    <a:pt x="7944" y="4414"/>
                  </a:lnTo>
                  <a:lnTo>
                    <a:pt x="7238" y="4100"/>
                  </a:lnTo>
                  <a:lnTo>
                    <a:pt x="6552" y="3767"/>
                  </a:lnTo>
                  <a:lnTo>
                    <a:pt x="5865" y="3433"/>
                  </a:lnTo>
                  <a:lnTo>
                    <a:pt x="5198" y="3080"/>
                  </a:lnTo>
                  <a:lnTo>
                    <a:pt x="4531" y="2727"/>
                  </a:lnTo>
                  <a:lnTo>
                    <a:pt x="3884" y="2374"/>
                  </a:lnTo>
                  <a:lnTo>
                    <a:pt x="3237" y="2001"/>
                  </a:lnTo>
                  <a:lnTo>
                    <a:pt x="2531" y="1550"/>
                  </a:lnTo>
                  <a:lnTo>
                    <a:pt x="1825" y="1099"/>
                  </a:lnTo>
                  <a:lnTo>
                    <a:pt x="1138" y="629"/>
                  </a:lnTo>
                  <a:lnTo>
                    <a:pt x="472" y="158"/>
                  </a:lnTo>
                  <a:lnTo>
                    <a:pt x="413" y="99"/>
                  </a:lnTo>
                  <a:lnTo>
                    <a:pt x="354" y="60"/>
                  </a:lnTo>
                  <a:lnTo>
                    <a:pt x="275" y="20"/>
                  </a:lnTo>
                  <a:lnTo>
                    <a:pt x="197" y="1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3758250" y="2539250"/>
              <a:ext cx="843900" cy="548225"/>
            </a:xfrm>
            <a:custGeom>
              <a:avLst/>
              <a:gdLst/>
              <a:ahLst/>
              <a:cxnLst/>
              <a:rect l="l" t="t" r="r" b="b"/>
              <a:pathLst>
                <a:path w="33756" h="21929" fill="none" extrusionOk="0">
                  <a:moveTo>
                    <a:pt x="197" y="1"/>
                  </a:moveTo>
                  <a:lnTo>
                    <a:pt x="197" y="1"/>
                  </a:lnTo>
                  <a:lnTo>
                    <a:pt x="99" y="20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" y="158"/>
                  </a:lnTo>
                  <a:lnTo>
                    <a:pt x="1" y="158"/>
                  </a:lnTo>
                  <a:lnTo>
                    <a:pt x="609" y="1040"/>
                  </a:lnTo>
                  <a:lnTo>
                    <a:pt x="1217" y="1923"/>
                  </a:lnTo>
                  <a:lnTo>
                    <a:pt x="2492" y="3688"/>
                  </a:lnTo>
                  <a:lnTo>
                    <a:pt x="3825" y="5493"/>
                  </a:lnTo>
                  <a:lnTo>
                    <a:pt x="5218" y="7336"/>
                  </a:lnTo>
                  <a:lnTo>
                    <a:pt x="5591" y="7827"/>
                  </a:lnTo>
                  <a:lnTo>
                    <a:pt x="5591" y="7827"/>
                  </a:lnTo>
                  <a:lnTo>
                    <a:pt x="6826" y="9455"/>
                  </a:lnTo>
                  <a:lnTo>
                    <a:pt x="8101" y="11161"/>
                  </a:lnTo>
                  <a:lnTo>
                    <a:pt x="8101" y="11161"/>
                  </a:lnTo>
                  <a:lnTo>
                    <a:pt x="9513" y="13103"/>
                  </a:lnTo>
                  <a:lnTo>
                    <a:pt x="11024" y="15221"/>
                  </a:lnTo>
                  <a:lnTo>
                    <a:pt x="11024" y="15221"/>
                  </a:lnTo>
                  <a:lnTo>
                    <a:pt x="13671" y="19006"/>
                  </a:lnTo>
                  <a:lnTo>
                    <a:pt x="13926" y="19379"/>
                  </a:lnTo>
                  <a:lnTo>
                    <a:pt x="13926" y="19379"/>
                  </a:lnTo>
                  <a:lnTo>
                    <a:pt x="15711" y="21929"/>
                  </a:lnTo>
                  <a:lnTo>
                    <a:pt x="15711" y="21929"/>
                  </a:lnTo>
                  <a:lnTo>
                    <a:pt x="19104" y="19536"/>
                  </a:lnTo>
                  <a:lnTo>
                    <a:pt x="22242" y="17320"/>
                  </a:lnTo>
                  <a:lnTo>
                    <a:pt x="22242" y="17320"/>
                  </a:lnTo>
                  <a:lnTo>
                    <a:pt x="25224" y="15260"/>
                  </a:lnTo>
                  <a:lnTo>
                    <a:pt x="28126" y="13299"/>
                  </a:lnTo>
                  <a:lnTo>
                    <a:pt x="30951" y="11377"/>
                  </a:lnTo>
                  <a:lnTo>
                    <a:pt x="33755" y="9533"/>
                  </a:lnTo>
                  <a:lnTo>
                    <a:pt x="33755" y="9533"/>
                  </a:lnTo>
                  <a:lnTo>
                    <a:pt x="33755" y="9494"/>
                  </a:lnTo>
                  <a:lnTo>
                    <a:pt x="33755" y="9494"/>
                  </a:lnTo>
                  <a:lnTo>
                    <a:pt x="33736" y="9415"/>
                  </a:lnTo>
                  <a:lnTo>
                    <a:pt x="33677" y="9356"/>
                  </a:lnTo>
                  <a:lnTo>
                    <a:pt x="33599" y="9317"/>
                  </a:lnTo>
                  <a:lnTo>
                    <a:pt x="33520" y="9298"/>
                  </a:lnTo>
                  <a:lnTo>
                    <a:pt x="33520" y="9298"/>
                  </a:lnTo>
                  <a:lnTo>
                    <a:pt x="32284" y="9356"/>
                  </a:lnTo>
                  <a:lnTo>
                    <a:pt x="30970" y="9376"/>
                  </a:lnTo>
                  <a:lnTo>
                    <a:pt x="30970" y="9376"/>
                  </a:lnTo>
                  <a:lnTo>
                    <a:pt x="30500" y="9376"/>
                  </a:lnTo>
                  <a:lnTo>
                    <a:pt x="30500" y="9376"/>
                  </a:lnTo>
                  <a:lnTo>
                    <a:pt x="29754" y="9356"/>
                  </a:lnTo>
                  <a:lnTo>
                    <a:pt x="28989" y="9317"/>
                  </a:lnTo>
                  <a:lnTo>
                    <a:pt x="28244" y="9278"/>
                  </a:lnTo>
                  <a:lnTo>
                    <a:pt x="27518" y="9219"/>
                  </a:lnTo>
                  <a:lnTo>
                    <a:pt x="27518" y="9219"/>
                  </a:lnTo>
                  <a:lnTo>
                    <a:pt x="26067" y="9082"/>
                  </a:lnTo>
                  <a:lnTo>
                    <a:pt x="24557" y="8886"/>
                  </a:lnTo>
                  <a:lnTo>
                    <a:pt x="22929" y="8631"/>
                  </a:lnTo>
                  <a:lnTo>
                    <a:pt x="21164" y="8317"/>
                  </a:lnTo>
                  <a:lnTo>
                    <a:pt x="21164" y="8317"/>
                  </a:lnTo>
                  <a:lnTo>
                    <a:pt x="19555" y="8003"/>
                  </a:lnTo>
                  <a:lnTo>
                    <a:pt x="17986" y="7650"/>
                  </a:lnTo>
                  <a:lnTo>
                    <a:pt x="16456" y="7297"/>
                  </a:lnTo>
                  <a:lnTo>
                    <a:pt x="14985" y="6885"/>
                  </a:lnTo>
                  <a:lnTo>
                    <a:pt x="14946" y="6885"/>
                  </a:lnTo>
                  <a:lnTo>
                    <a:pt x="14907" y="6866"/>
                  </a:lnTo>
                  <a:lnTo>
                    <a:pt x="14907" y="6866"/>
                  </a:lnTo>
                  <a:lnTo>
                    <a:pt x="14083" y="6630"/>
                  </a:lnTo>
                  <a:lnTo>
                    <a:pt x="13259" y="6375"/>
                  </a:lnTo>
                  <a:lnTo>
                    <a:pt x="12475" y="6120"/>
                  </a:lnTo>
                  <a:lnTo>
                    <a:pt x="11690" y="5865"/>
                  </a:lnTo>
                  <a:lnTo>
                    <a:pt x="10906" y="5591"/>
                  </a:lnTo>
                  <a:lnTo>
                    <a:pt x="10141" y="5297"/>
                  </a:lnTo>
                  <a:lnTo>
                    <a:pt x="9396" y="5022"/>
                  </a:lnTo>
                  <a:lnTo>
                    <a:pt x="8670" y="4708"/>
                  </a:lnTo>
                  <a:lnTo>
                    <a:pt x="7944" y="4414"/>
                  </a:lnTo>
                  <a:lnTo>
                    <a:pt x="7238" y="4100"/>
                  </a:lnTo>
                  <a:lnTo>
                    <a:pt x="6552" y="3767"/>
                  </a:lnTo>
                  <a:lnTo>
                    <a:pt x="5865" y="3433"/>
                  </a:lnTo>
                  <a:lnTo>
                    <a:pt x="5198" y="3080"/>
                  </a:lnTo>
                  <a:lnTo>
                    <a:pt x="4531" y="2727"/>
                  </a:lnTo>
                  <a:lnTo>
                    <a:pt x="3884" y="2374"/>
                  </a:lnTo>
                  <a:lnTo>
                    <a:pt x="3237" y="2001"/>
                  </a:lnTo>
                  <a:lnTo>
                    <a:pt x="3237" y="2001"/>
                  </a:lnTo>
                  <a:lnTo>
                    <a:pt x="2531" y="1550"/>
                  </a:lnTo>
                  <a:lnTo>
                    <a:pt x="1825" y="1099"/>
                  </a:lnTo>
                  <a:lnTo>
                    <a:pt x="1138" y="629"/>
                  </a:lnTo>
                  <a:lnTo>
                    <a:pt x="472" y="158"/>
                  </a:lnTo>
                  <a:lnTo>
                    <a:pt x="472" y="158"/>
                  </a:lnTo>
                  <a:lnTo>
                    <a:pt x="413" y="99"/>
                  </a:lnTo>
                  <a:lnTo>
                    <a:pt x="354" y="60"/>
                  </a:lnTo>
                  <a:lnTo>
                    <a:pt x="354" y="60"/>
                  </a:lnTo>
                  <a:lnTo>
                    <a:pt x="275" y="20"/>
                  </a:lnTo>
                  <a:lnTo>
                    <a:pt x="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4043625" y="3092350"/>
              <a:ext cx="160850" cy="424675"/>
            </a:xfrm>
            <a:custGeom>
              <a:avLst/>
              <a:gdLst/>
              <a:ahLst/>
              <a:cxnLst/>
              <a:rect l="l" t="t" r="r" b="b"/>
              <a:pathLst>
                <a:path w="6434" h="16987" extrusionOk="0">
                  <a:moveTo>
                    <a:pt x="4276" y="1"/>
                  </a:moveTo>
                  <a:lnTo>
                    <a:pt x="1295" y="2119"/>
                  </a:lnTo>
                  <a:lnTo>
                    <a:pt x="942" y="5865"/>
                  </a:lnTo>
                  <a:lnTo>
                    <a:pt x="1" y="15476"/>
                  </a:lnTo>
                  <a:lnTo>
                    <a:pt x="1276" y="15829"/>
                  </a:lnTo>
                  <a:lnTo>
                    <a:pt x="2551" y="16202"/>
                  </a:lnTo>
                  <a:lnTo>
                    <a:pt x="3825" y="16594"/>
                  </a:lnTo>
                  <a:lnTo>
                    <a:pt x="5081" y="16986"/>
                  </a:lnTo>
                  <a:lnTo>
                    <a:pt x="5532" y="12475"/>
                  </a:lnTo>
                  <a:lnTo>
                    <a:pt x="6434" y="3061"/>
                  </a:lnTo>
                  <a:lnTo>
                    <a:pt x="5787" y="2119"/>
                  </a:lnTo>
                  <a:lnTo>
                    <a:pt x="42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4043625" y="3092350"/>
              <a:ext cx="160850" cy="424675"/>
            </a:xfrm>
            <a:custGeom>
              <a:avLst/>
              <a:gdLst/>
              <a:ahLst/>
              <a:cxnLst/>
              <a:rect l="l" t="t" r="r" b="b"/>
              <a:pathLst>
                <a:path w="6434" h="16987" fill="none" extrusionOk="0">
                  <a:moveTo>
                    <a:pt x="4276" y="1"/>
                  </a:moveTo>
                  <a:lnTo>
                    <a:pt x="4276" y="1"/>
                  </a:lnTo>
                  <a:lnTo>
                    <a:pt x="1295" y="2119"/>
                  </a:lnTo>
                  <a:lnTo>
                    <a:pt x="942" y="5865"/>
                  </a:lnTo>
                  <a:lnTo>
                    <a:pt x="942" y="5865"/>
                  </a:lnTo>
                  <a:lnTo>
                    <a:pt x="1" y="15476"/>
                  </a:lnTo>
                  <a:lnTo>
                    <a:pt x="1" y="15476"/>
                  </a:lnTo>
                  <a:lnTo>
                    <a:pt x="1276" y="15829"/>
                  </a:lnTo>
                  <a:lnTo>
                    <a:pt x="2551" y="16202"/>
                  </a:lnTo>
                  <a:lnTo>
                    <a:pt x="3825" y="16594"/>
                  </a:lnTo>
                  <a:lnTo>
                    <a:pt x="5081" y="16986"/>
                  </a:lnTo>
                  <a:lnTo>
                    <a:pt x="5081" y="16986"/>
                  </a:lnTo>
                  <a:lnTo>
                    <a:pt x="5532" y="12475"/>
                  </a:lnTo>
                  <a:lnTo>
                    <a:pt x="5532" y="12475"/>
                  </a:lnTo>
                  <a:lnTo>
                    <a:pt x="6434" y="3061"/>
                  </a:lnTo>
                  <a:lnTo>
                    <a:pt x="6434" y="3061"/>
                  </a:lnTo>
                  <a:lnTo>
                    <a:pt x="5787" y="2119"/>
                  </a:lnTo>
                  <a:lnTo>
                    <a:pt x="5787" y="2119"/>
                  </a:lnTo>
                  <a:lnTo>
                    <a:pt x="4276" y="1"/>
                  </a:lnTo>
                  <a:lnTo>
                    <a:pt x="4276" y="1"/>
                  </a:lnTo>
                  <a:lnTo>
                    <a:pt x="42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4303025" y="3336550"/>
              <a:ext cx="137300" cy="284425"/>
            </a:xfrm>
            <a:custGeom>
              <a:avLst/>
              <a:gdLst/>
              <a:ahLst/>
              <a:cxnLst/>
              <a:rect l="l" t="t" r="r" b="b"/>
              <a:pathLst>
                <a:path w="5492" h="11377" extrusionOk="0">
                  <a:moveTo>
                    <a:pt x="883" y="0"/>
                  </a:moveTo>
                  <a:lnTo>
                    <a:pt x="0" y="9160"/>
                  </a:lnTo>
                  <a:lnTo>
                    <a:pt x="1001" y="9572"/>
                  </a:lnTo>
                  <a:lnTo>
                    <a:pt x="2020" y="10003"/>
                  </a:lnTo>
                  <a:lnTo>
                    <a:pt x="3021" y="10435"/>
                  </a:lnTo>
                  <a:lnTo>
                    <a:pt x="4021" y="10886"/>
                  </a:lnTo>
                  <a:lnTo>
                    <a:pt x="5021" y="11376"/>
                  </a:lnTo>
                  <a:lnTo>
                    <a:pt x="5355" y="7944"/>
                  </a:lnTo>
                  <a:lnTo>
                    <a:pt x="5492" y="6571"/>
                  </a:lnTo>
                  <a:lnTo>
                    <a:pt x="4884" y="5727"/>
                  </a:lnTo>
                  <a:lnTo>
                    <a:pt x="4492" y="5139"/>
                  </a:lnTo>
                  <a:lnTo>
                    <a:pt x="4335" y="4923"/>
                  </a:lnTo>
                  <a:lnTo>
                    <a:pt x="4237" y="4786"/>
                  </a:lnTo>
                  <a:lnTo>
                    <a:pt x="2550" y="2374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4303025" y="3336550"/>
              <a:ext cx="137300" cy="284425"/>
            </a:xfrm>
            <a:custGeom>
              <a:avLst/>
              <a:gdLst/>
              <a:ahLst/>
              <a:cxnLst/>
              <a:rect l="l" t="t" r="r" b="b"/>
              <a:pathLst>
                <a:path w="5492" h="11377" fill="none" extrusionOk="0">
                  <a:moveTo>
                    <a:pt x="0" y="9160"/>
                  </a:moveTo>
                  <a:lnTo>
                    <a:pt x="0" y="9160"/>
                  </a:lnTo>
                  <a:lnTo>
                    <a:pt x="1001" y="9572"/>
                  </a:lnTo>
                  <a:lnTo>
                    <a:pt x="2020" y="10003"/>
                  </a:lnTo>
                  <a:lnTo>
                    <a:pt x="3021" y="10435"/>
                  </a:lnTo>
                  <a:lnTo>
                    <a:pt x="4021" y="10886"/>
                  </a:lnTo>
                  <a:lnTo>
                    <a:pt x="4021" y="10886"/>
                  </a:lnTo>
                  <a:lnTo>
                    <a:pt x="5021" y="11376"/>
                  </a:lnTo>
                  <a:lnTo>
                    <a:pt x="5021" y="11376"/>
                  </a:lnTo>
                  <a:lnTo>
                    <a:pt x="5355" y="7944"/>
                  </a:lnTo>
                  <a:lnTo>
                    <a:pt x="5355" y="7944"/>
                  </a:lnTo>
                  <a:lnTo>
                    <a:pt x="5492" y="6571"/>
                  </a:lnTo>
                  <a:lnTo>
                    <a:pt x="5492" y="6571"/>
                  </a:lnTo>
                  <a:lnTo>
                    <a:pt x="4884" y="5727"/>
                  </a:lnTo>
                  <a:lnTo>
                    <a:pt x="4884" y="5727"/>
                  </a:lnTo>
                  <a:lnTo>
                    <a:pt x="4492" y="5139"/>
                  </a:lnTo>
                  <a:lnTo>
                    <a:pt x="4335" y="4923"/>
                  </a:lnTo>
                  <a:lnTo>
                    <a:pt x="4237" y="4786"/>
                  </a:lnTo>
                  <a:lnTo>
                    <a:pt x="4237" y="4786"/>
                  </a:lnTo>
                  <a:lnTo>
                    <a:pt x="2550" y="2374"/>
                  </a:lnTo>
                  <a:lnTo>
                    <a:pt x="883" y="0"/>
                  </a:lnTo>
                  <a:lnTo>
                    <a:pt x="883" y="0"/>
                  </a:lnTo>
                  <a:lnTo>
                    <a:pt x="0" y="91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3782775" y="3252700"/>
              <a:ext cx="145650" cy="194675"/>
            </a:xfrm>
            <a:custGeom>
              <a:avLst/>
              <a:gdLst/>
              <a:ahLst/>
              <a:cxnLst/>
              <a:rect l="l" t="t" r="r" b="b"/>
              <a:pathLst>
                <a:path w="5826" h="7787" extrusionOk="0">
                  <a:moveTo>
                    <a:pt x="5826" y="0"/>
                  </a:moveTo>
                  <a:lnTo>
                    <a:pt x="2786" y="2217"/>
                  </a:lnTo>
                  <a:lnTo>
                    <a:pt x="275" y="4080"/>
                  </a:lnTo>
                  <a:lnTo>
                    <a:pt x="0" y="6885"/>
                  </a:lnTo>
                  <a:lnTo>
                    <a:pt x="1275" y="7081"/>
                  </a:lnTo>
                  <a:lnTo>
                    <a:pt x="2550" y="7316"/>
                  </a:lnTo>
                  <a:lnTo>
                    <a:pt x="3805" y="7552"/>
                  </a:lnTo>
                  <a:lnTo>
                    <a:pt x="5080" y="7787"/>
                  </a:lnTo>
                  <a:lnTo>
                    <a:pt x="5355" y="4963"/>
                  </a:lnTo>
                  <a:lnTo>
                    <a:pt x="58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3782775" y="3252700"/>
              <a:ext cx="145650" cy="194675"/>
            </a:xfrm>
            <a:custGeom>
              <a:avLst/>
              <a:gdLst/>
              <a:ahLst/>
              <a:cxnLst/>
              <a:rect l="l" t="t" r="r" b="b"/>
              <a:pathLst>
                <a:path w="5826" h="7787" fill="none" extrusionOk="0">
                  <a:moveTo>
                    <a:pt x="2786" y="2217"/>
                  </a:moveTo>
                  <a:lnTo>
                    <a:pt x="2786" y="2217"/>
                  </a:lnTo>
                  <a:lnTo>
                    <a:pt x="275" y="4080"/>
                  </a:lnTo>
                  <a:lnTo>
                    <a:pt x="275" y="4080"/>
                  </a:lnTo>
                  <a:lnTo>
                    <a:pt x="0" y="6885"/>
                  </a:lnTo>
                  <a:lnTo>
                    <a:pt x="0" y="6885"/>
                  </a:lnTo>
                  <a:lnTo>
                    <a:pt x="1275" y="7081"/>
                  </a:lnTo>
                  <a:lnTo>
                    <a:pt x="2550" y="7316"/>
                  </a:lnTo>
                  <a:lnTo>
                    <a:pt x="3805" y="7552"/>
                  </a:lnTo>
                  <a:lnTo>
                    <a:pt x="5080" y="7787"/>
                  </a:lnTo>
                  <a:lnTo>
                    <a:pt x="5080" y="7787"/>
                  </a:lnTo>
                  <a:lnTo>
                    <a:pt x="5355" y="4963"/>
                  </a:lnTo>
                  <a:lnTo>
                    <a:pt x="5355" y="4963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2786" y="2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3855350" y="2602525"/>
              <a:ext cx="130450" cy="228025"/>
            </a:xfrm>
            <a:custGeom>
              <a:avLst/>
              <a:gdLst/>
              <a:ahLst/>
              <a:cxnLst/>
              <a:rect l="l" t="t" r="r" b="b"/>
              <a:pathLst>
                <a:path w="5218" h="9121" extrusionOk="0">
                  <a:moveTo>
                    <a:pt x="294" y="0"/>
                  </a:moveTo>
                  <a:lnTo>
                    <a:pt x="0" y="3020"/>
                  </a:lnTo>
                  <a:lnTo>
                    <a:pt x="1334" y="4805"/>
                  </a:lnTo>
                  <a:lnTo>
                    <a:pt x="1707" y="5296"/>
                  </a:lnTo>
                  <a:lnTo>
                    <a:pt x="2942" y="6924"/>
                  </a:lnTo>
                  <a:lnTo>
                    <a:pt x="4217" y="8630"/>
                  </a:lnTo>
                  <a:lnTo>
                    <a:pt x="4570" y="9120"/>
                  </a:lnTo>
                  <a:lnTo>
                    <a:pt x="5217" y="2354"/>
                  </a:lnTo>
                  <a:lnTo>
                    <a:pt x="3923" y="1824"/>
                  </a:lnTo>
                  <a:lnTo>
                    <a:pt x="2668" y="1236"/>
                  </a:lnTo>
                  <a:lnTo>
                    <a:pt x="1471" y="628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3855350" y="2602525"/>
              <a:ext cx="130450" cy="228025"/>
            </a:xfrm>
            <a:custGeom>
              <a:avLst/>
              <a:gdLst/>
              <a:ahLst/>
              <a:cxnLst/>
              <a:rect l="l" t="t" r="r" b="b"/>
              <a:pathLst>
                <a:path w="5218" h="9121" fill="none" extrusionOk="0">
                  <a:moveTo>
                    <a:pt x="0" y="3020"/>
                  </a:moveTo>
                  <a:lnTo>
                    <a:pt x="0" y="3020"/>
                  </a:lnTo>
                  <a:lnTo>
                    <a:pt x="1334" y="4805"/>
                  </a:lnTo>
                  <a:lnTo>
                    <a:pt x="1707" y="5296"/>
                  </a:lnTo>
                  <a:lnTo>
                    <a:pt x="1707" y="5296"/>
                  </a:lnTo>
                  <a:lnTo>
                    <a:pt x="2942" y="6924"/>
                  </a:lnTo>
                  <a:lnTo>
                    <a:pt x="4217" y="8630"/>
                  </a:lnTo>
                  <a:lnTo>
                    <a:pt x="4217" y="8630"/>
                  </a:lnTo>
                  <a:lnTo>
                    <a:pt x="4570" y="9120"/>
                  </a:lnTo>
                  <a:lnTo>
                    <a:pt x="4570" y="9120"/>
                  </a:lnTo>
                  <a:lnTo>
                    <a:pt x="5217" y="2354"/>
                  </a:lnTo>
                  <a:lnTo>
                    <a:pt x="5217" y="2354"/>
                  </a:lnTo>
                  <a:lnTo>
                    <a:pt x="3923" y="1824"/>
                  </a:lnTo>
                  <a:lnTo>
                    <a:pt x="2668" y="1236"/>
                  </a:lnTo>
                  <a:lnTo>
                    <a:pt x="1471" y="628"/>
                  </a:lnTo>
                  <a:lnTo>
                    <a:pt x="294" y="0"/>
                  </a:lnTo>
                  <a:lnTo>
                    <a:pt x="294" y="0"/>
                  </a:lnTo>
                  <a:lnTo>
                    <a:pt x="0" y="30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4090225" y="2707450"/>
              <a:ext cx="155950" cy="380025"/>
            </a:xfrm>
            <a:custGeom>
              <a:avLst/>
              <a:gdLst/>
              <a:ahLst/>
              <a:cxnLst/>
              <a:rect l="l" t="t" r="r" b="b"/>
              <a:pathLst>
                <a:path w="6238" h="15201" extrusionOk="0">
                  <a:moveTo>
                    <a:pt x="1118" y="0"/>
                  </a:moveTo>
                  <a:lnTo>
                    <a:pt x="451" y="6943"/>
                  </a:lnTo>
                  <a:lnTo>
                    <a:pt x="0" y="11710"/>
                  </a:lnTo>
                  <a:lnTo>
                    <a:pt x="392" y="12278"/>
                  </a:lnTo>
                  <a:lnTo>
                    <a:pt x="647" y="12651"/>
                  </a:lnTo>
                  <a:lnTo>
                    <a:pt x="2432" y="15201"/>
                  </a:lnTo>
                  <a:lnTo>
                    <a:pt x="5060" y="13337"/>
                  </a:lnTo>
                  <a:lnTo>
                    <a:pt x="5080" y="13318"/>
                  </a:lnTo>
                  <a:lnTo>
                    <a:pt x="6237" y="1275"/>
                  </a:lnTo>
                  <a:lnTo>
                    <a:pt x="5060" y="1020"/>
                  </a:lnTo>
                  <a:lnTo>
                    <a:pt x="3923" y="746"/>
                  </a:lnTo>
                  <a:lnTo>
                    <a:pt x="2805" y="471"/>
                  </a:lnTo>
                  <a:lnTo>
                    <a:pt x="1706" y="157"/>
                  </a:lnTo>
                  <a:lnTo>
                    <a:pt x="1667" y="157"/>
                  </a:lnTo>
                  <a:lnTo>
                    <a:pt x="1628" y="138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4090225" y="2707450"/>
              <a:ext cx="155950" cy="380025"/>
            </a:xfrm>
            <a:custGeom>
              <a:avLst/>
              <a:gdLst/>
              <a:ahLst/>
              <a:cxnLst/>
              <a:rect l="l" t="t" r="r" b="b"/>
              <a:pathLst>
                <a:path w="6238" h="15201" fill="none" extrusionOk="0">
                  <a:moveTo>
                    <a:pt x="451" y="6943"/>
                  </a:moveTo>
                  <a:lnTo>
                    <a:pt x="451" y="6943"/>
                  </a:lnTo>
                  <a:lnTo>
                    <a:pt x="0" y="11710"/>
                  </a:lnTo>
                  <a:lnTo>
                    <a:pt x="0" y="11710"/>
                  </a:lnTo>
                  <a:lnTo>
                    <a:pt x="392" y="12278"/>
                  </a:lnTo>
                  <a:lnTo>
                    <a:pt x="647" y="12651"/>
                  </a:lnTo>
                  <a:lnTo>
                    <a:pt x="647" y="12651"/>
                  </a:lnTo>
                  <a:lnTo>
                    <a:pt x="2432" y="15201"/>
                  </a:lnTo>
                  <a:lnTo>
                    <a:pt x="2432" y="15201"/>
                  </a:lnTo>
                  <a:lnTo>
                    <a:pt x="5060" y="13337"/>
                  </a:lnTo>
                  <a:lnTo>
                    <a:pt x="5060" y="13337"/>
                  </a:lnTo>
                  <a:lnTo>
                    <a:pt x="5080" y="13318"/>
                  </a:lnTo>
                  <a:lnTo>
                    <a:pt x="5080" y="13318"/>
                  </a:lnTo>
                  <a:lnTo>
                    <a:pt x="6237" y="1275"/>
                  </a:lnTo>
                  <a:lnTo>
                    <a:pt x="6237" y="1275"/>
                  </a:lnTo>
                  <a:lnTo>
                    <a:pt x="5060" y="1020"/>
                  </a:lnTo>
                  <a:lnTo>
                    <a:pt x="3923" y="746"/>
                  </a:lnTo>
                  <a:lnTo>
                    <a:pt x="2805" y="471"/>
                  </a:lnTo>
                  <a:lnTo>
                    <a:pt x="1706" y="157"/>
                  </a:lnTo>
                  <a:lnTo>
                    <a:pt x="1667" y="157"/>
                  </a:lnTo>
                  <a:lnTo>
                    <a:pt x="1628" y="138"/>
                  </a:lnTo>
                  <a:lnTo>
                    <a:pt x="1628" y="138"/>
                  </a:lnTo>
                  <a:lnTo>
                    <a:pt x="1118" y="0"/>
                  </a:lnTo>
                  <a:lnTo>
                    <a:pt x="1118" y="0"/>
                  </a:lnTo>
                  <a:lnTo>
                    <a:pt x="451" y="6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4363325" y="2762850"/>
              <a:ext cx="147625" cy="175575"/>
            </a:xfrm>
            <a:custGeom>
              <a:avLst/>
              <a:gdLst/>
              <a:ahLst/>
              <a:cxnLst/>
              <a:rect l="l" t="t" r="r" b="b"/>
              <a:pathLst>
                <a:path w="5905" h="7023" extrusionOk="0">
                  <a:moveTo>
                    <a:pt x="687" y="1"/>
                  </a:moveTo>
                  <a:lnTo>
                    <a:pt x="60" y="6473"/>
                  </a:lnTo>
                  <a:lnTo>
                    <a:pt x="1" y="7022"/>
                  </a:lnTo>
                  <a:lnTo>
                    <a:pt x="1" y="7022"/>
                  </a:lnTo>
                  <a:lnTo>
                    <a:pt x="2845" y="5080"/>
                  </a:lnTo>
                  <a:lnTo>
                    <a:pt x="5630" y="3198"/>
                  </a:lnTo>
                  <a:lnTo>
                    <a:pt x="5904" y="432"/>
                  </a:lnTo>
                  <a:lnTo>
                    <a:pt x="4590" y="373"/>
                  </a:lnTo>
                  <a:lnTo>
                    <a:pt x="3315" y="275"/>
                  </a:lnTo>
                  <a:lnTo>
                    <a:pt x="2021" y="158"/>
                  </a:lnTo>
                  <a:lnTo>
                    <a:pt x="6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4363325" y="2762850"/>
              <a:ext cx="147625" cy="175575"/>
            </a:xfrm>
            <a:custGeom>
              <a:avLst/>
              <a:gdLst/>
              <a:ahLst/>
              <a:cxnLst/>
              <a:rect l="l" t="t" r="r" b="b"/>
              <a:pathLst>
                <a:path w="5905" h="7023" fill="none" extrusionOk="0">
                  <a:moveTo>
                    <a:pt x="60" y="6473"/>
                  </a:moveTo>
                  <a:lnTo>
                    <a:pt x="60" y="6473"/>
                  </a:lnTo>
                  <a:lnTo>
                    <a:pt x="1" y="7022"/>
                  </a:lnTo>
                  <a:lnTo>
                    <a:pt x="1" y="7022"/>
                  </a:lnTo>
                  <a:lnTo>
                    <a:pt x="2845" y="5080"/>
                  </a:lnTo>
                  <a:lnTo>
                    <a:pt x="5630" y="3198"/>
                  </a:lnTo>
                  <a:lnTo>
                    <a:pt x="5630" y="3198"/>
                  </a:lnTo>
                  <a:lnTo>
                    <a:pt x="5904" y="432"/>
                  </a:lnTo>
                  <a:lnTo>
                    <a:pt x="5904" y="432"/>
                  </a:lnTo>
                  <a:lnTo>
                    <a:pt x="4590" y="373"/>
                  </a:lnTo>
                  <a:lnTo>
                    <a:pt x="3315" y="275"/>
                  </a:lnTo>
                  <a:lnTo>
                    <a:pt x="3315" y="275"/>
                  </a:lnTo>
                  <a:lnTo>
                    <a:pt x="2021" y="158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60" y="64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3787675" y="2659400"/>
              <a:ext cx="17200" cy="229000"/>
            </a:xfrm>
            <a:custGeom>
              <a:avLst/>
              <a:gdLst/>
              <a:ahLst/>
              <a:cxnLst/>
              <a:rect l="l" t="t" r="r" b="b"/>
              <a:pathLst>
                <a:path w="688" h="9160" extrusionOk="0">
                  <a:moveTo>
                    <a:pt x="362" y="2451"/>
                  </a:moveTo>
                  <a:lnTo>
                    <a:pt x="373" y="2530"/>
                  </a:lnTo>
                  <a:lnTo>
                    <a:pt x="383" y="2638"/>
                  </a:lnTo>
                  <a:lnTo>
                    <a:pt x="362" y="2451"/>
                  </a:lnTo>
                  <a:close/>
                  <a:moveTo>
                    <a:pt x="450" y="3290"/>
                  </a:moveTo>
                  <a:lnTo>
                    <a:pt x="491" y="3648"/>
                  </a:lnTo>
                  <a:lnTo>
                    <a:pt x="515" y="3968"/>
                  </a:lnTo>
                  <a:lnTo>
                    <a:pt x="450" y="3290"/>
                  </a:lnTo>
                  <a:close/>
                  <a:moveTo>
                    <a:pt x="1" y="0"/>
                  </a:moveTo>
                  <a:lnTo>
                    <a:pt x="197" y="1255"/>
                  </a:lnTo>
                  <a:lnTo>
                    <a:pt x="305" y="2040"/>
                  </a:lnTo>
                  <a:lnTo>
                    <a:pt x="373" y="2628"/>
                  </a:lnTo>
                  <a:lnTo>
                    <a:pt x="415" y="2993"/>
                  </a:lnTo>
                  <a:lnTo>
                    <a:pt x="491" y="3825"/>
                  </a:lnTo>
                  <a:lnTo>
                    <a:pt x="589" y="5159"/>
                  </a:lnTo>
                  <a:lnTo>
                    <a:pt x="628" y="6139"/>
                  </a:lnTo>
                  <a:lnTo>
                    <a:pt x="664" y="7038"/>
                  </a:lnTo>
                  <a:lnTo>
                    <a:pt x="648" y="6237"/>
                  </a:lnTo>
                  <a:lnTo>
                    <a:pt x="609" y="5276"/>
                  </a:lnTo>
                  <a:lnTo>
                    <a:pt x="550" y="4335"/>
                  </a:lnTo>
                  <a:lnTo>
                    <a:pt x="550" y="4335"/>
                  </a:lnTo>
                  <a:lnTo>
                    <a:pt x="471" y="3413"/>
                  </a:lnTo>
                  <a:lnTo>
                    <a:pt x="373" y="2511"/>
                  </a:lnTo>
                  <a:lnTo>
                    <a:pt x="344" y="2285"/>
                  </a:lnTo>
                  <a:lnTo>
                    <a:pt x="344" y="2285"/>
                  </a:lnTo>
                  <a:lnTo>
                    <a:pt x="334" y="2197"/>
                  </a:lnTo>
                  <a:lnTo>
                    <a:pt x="306" y="1995"/>
                  </a:lnTo>
                  <a:lnTo>
                    <a:pt x="256" y="1608"/>
                  </a:lnTo>
                  <a:lnTo>
                    <a:pt x="272" y="1748"/>
                  </a:lnTo>
                  <a:lnTo>
                    <a:pt x="236" y="1491"/>
                  </a:lnTo>
                  <a:lnTo>
                    <a:pt x="138" y="785"/>
                  </a:lnTo>
                  <a:lnTo>
                    <a:pt x="20" y="79"/>
                  </a:lnTo>
                  <a:lnTo>
                    <a:pt x="1" y="0"/>
                  </a:lnTo>
                  <a:close/>
                  <a:moveTo>
                    <a:pt x="664" y="7038"/>
                  </a:moveTo>
                  <a:lnTo>
                    <a:pt x="667" y="7198"/>
                  </a:lnTo>
                  <a:lnTo>
                    <a:pt x="667" y="7120"/>
                  </a:lnTo>
                  <a:lnTo>
                    <a:pt x="664" y="7038"/>
                  </a:lnTo>
                  <a:close/>
                  <a:moveTo>
                    <a:pt x="667" y="7198"/>
                  </a:moveTo>
                  <a:lnTo>
                    <a:pt x="667" y="8140"/>
                  </a:lnTo>
                  <a:lnTo>
                    <a:pt x="667" y="9160"/>
                  </a:lnTo>
                  <a:lnTo>
                    <a:pt x="687" y="8179"/>
                  </a:lnTo>
                  <a:lnTo>
                    <a:pt x="667" y="7198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794050" y="26986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787675" y="2659400"/>
              <a:ext cx="17200" cy="229000"/>
            </a:xfrm>
            <a:custGeom>
              <a:avLst/>
              <a:gdLst/>
              <a:ahLst/>
              <a:cxnLst/>
              <a:rect l="l" t="t" r="r" b="b"/>
              <a:pathLst>
                <a:path w="688" h="916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1255"/>
                  </a:lnTo>
                  <a:lnTo>
                    <a:pt x="373" y="2530"/>
                  </a:lnTo>
                  <a:lnTo>
                    <a:pt x="491" y="3825"/>
                  </a:lnTo>
                  <a:lnTo>
                    <a:pt x="589" y="5159"/>
                  </a:lnTo>
                  <a:lnTo>
                    <a:pt x="589" y="5159"/>
                  </a:lnTo>
                  <a:lnTo>
                    <a:pt x="628" y="6139"/>
                  </a:lnTo>
                  <a:lnTo>
                    <a:pt x="667" y="7120"/>
                  </a:lnTo>
                  <a:lnTo>
                    <a:pt x="667" y="814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67" y="9160"/>
                  </a:lnTo>
                  <a:lnTo>
                    <a:pt x="687" y="8179"/>
                  </a:lnTo>
                  <a:lnTo>
                    <a:pt x="667" y="7198"/>
                  </a:lnTo>
                  <a:lnTo>
                    <a:pt x="648" y="6237"/>
                  </a:lnTo>
                  <a:lnTo>
                    <a:pt x="609" y="5276"/>
                  </a:lnTo>
                  <a:lnTo>
                    <a:pt x="550" y="4335"/>
                  </a:lnTo>
                  <a:lnTo>
                    <a:pt x="471" y="3413"/>
                  </a:lnTo>
                  <a:lnTo>
                    <a:pt x="373" y="2511"/>
                  </a:lnTo>
                  <a:lnTo>
                    <a:pt x="256" y="1608"/>
                  </a:lnTo>
                  <a:lnTo>
                    <a:pt x="256" y="1608"/>
                  </a:lnTo>
                  <a:lnTo>
                    <a:pt x="373" y="2628"/>
                  </a:lnTo>
                  <a:lnTo>
                    <a:pt x="491" y="3648"/>
                  </a:lnTo>
                  <a:lnTo>
                    <a:pt x="569" y="4707"/>
                  </a:lnTo>
                  <a:lnTo>
                    <a:pt x="628" y="5767"/>
                  </a:lnTo>
                  <a:lnTo>
                    <a:pt x="628" y="5767"/>
                  </a:lnTo>
                  <a:lnTo>
                    <a:pt x="550" y="4335"/>
                  </a:lnTo>
                  <a:lnTo>
                    <a:pt x="412" y="2903"/>
                  </a:lnTo>
                  <a:lnTo>
                    <a:pt x="334" y="2197"/>
                  </a:lnTo>
                  <a:lnTo>
                    <a:pt x="236" y="1491"/>
                  </a:lnTo>
                  <a:lnTo>
                    <a:pt x="138" y="78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788175" y="2661350"/>
              <a:ext cx="15225" cy="142225"/>
            </a:xfrm>
            <a:custGeom>
              <a:avLst/>
              <a:gdLst/>
              <a:ahLst/>
              <a:cxnLst/>
              <a:rect l="l" t="t" r="r" b="b"/>
              <a:pathLst>
                <a:path w="609" h="5689" extrusionOk="0">
                  <a:moveTo>
                    <a:pt x="0" y="1"/>
                  </a:moveTo>
                  <a:lnTo>
                    <a:pt x="118" y="746"/>
                  </a:lnTo>
                  <a:lnTo>
                    <a:pt x="163" y="1033"/>
                  </a:lnTo>
                  <a:lnTo>
                    <a:pt x="118" y="707"/>
                  </a:lnTo>
                  <a:lnTo>
                    <a:pt x="0" y="1"/>
                  </a:lnTo>
                  <a:close/>
                  <a:moveTo>
                    <a:pt x="163" y="1033"/>
                  </a:moveTo>
                  <a:lnTo>
                    <a:pt x="216" y="1413"/>
                  </a:lnTo>
                  <a:lnTo>
                    <a:pt x="252" y="1670"/>
                  </a:lnTo>
                  <a:lnTo>
                    <a:pt x="236" y="1530"/>
                  </a:lnTo>
                  <a:lnTo>
                    <a:pt x="236" y="1511"/>
                  </a:lnTo>
                  <a:lnTo>
                    <a:pt x="236" y="1491"/>
                  </a:lnTo>
                  <a:lnTo>
                    <a:pt x="163" y="1033"/>
                  </a:lnTo>
                  <a:close/>
                  <a:moveTo>
                    <a:pt x="252" y="1670"/>
                  </a:moveTo>
                  <a:lnTo>
                    <a:pt x="353" y="2550"/>
                  </a:lnTo>
                  <a:lnTo>
                    <a:pt x="430" y="3212"/>
                  </a:lnTo>
                  <a:lnTo>
                    <a:pt x="392" y="2825"/>
                  </a:lnTo>
                  <a:lnTo>
                    <a:pt x="314" y="2119"/>
                  </a:lnTo>
                  <a:lnTo>
                    <a:pt x="252" y="1670"/>
                  </a:lnTo>
                  <a:close/>
                  <a:moveTo>
                    <a:pt x="430" y="3212"/>
                  </a:moveTo>
                  <a:lnTo>
                    <a:pt x="495" y="3890"/>
                  </a:lnTo>
                  <a:lnTo>
                    <a:pt x="471" y="3570"/>
                  </a:lnTo>
                  <a:lnTo>
                    <a:pt x="430" y="3212"/>
                  </a:lnTo>
                  <a:close/>
                  <a:moveTo>
                    <a:pt x="495" y="3890"/>
                  </a:moveTo>
                  <a:lnTo>
                    <a:pt x="549" y="4629"/>
                  </a:lnTo>
                  <a:lnTo>
                    <a:pt x="608" y="5689"/>
                  </a:lnTo>
                  <a:lnTo>
                    <a:pt x="530" y="4257"/>
                  </a:lnTo>
                  <a:lnTo>
                    <a:pt x="495" y="3890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3788175" y="2661350"/>
              <a:ext cx="15225" cy="142225"/>
            </a:xfrm>
            <a:custGeom>
              <a:avLst/>
              <a:gdLst/>
              <a:ahLst/>
              <a:cxnLst/>
              <a:rect l="l" t="t" r="r" b="b"/>
              <a:pathLst>
                <a:path w="609" h="56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8" y="707"/>
                  </a:lnTo>
                  <a:lnTo>
                    <a:pt x="216" y="1413"/>
                  </a:lnTo>
                  <a:lnTo>
                    <a:pt x="314" y="2119"/>
                  </a:lnTo>
                  <a:lnTo>
                    <a:pt x="392" y="2825"/>
                  </a:lnTo>
                  <a:lnTo>
                    <a:pt x="530" y="4257"/>
                  </a:lnTo>
                  <a:lnTo>
                    <a:pt x="608" y="5689"/>
                  </a:lnTo>
                  <a:lnTo>
                    <a:pt x="608" y="5689"/>
                  </a:lnTo>
                  <a:lnTo>
                    <a:pt x="549" y="4629"/>
                  </a:lnTo>
                  <a:lnTo>
                    <a:pt x="471" y="3570"/>
                  </a:lnTo>
                  <a:lnTo>
                    <a:pt x="353" y="2550"/>
                  </a:lnTo>
                  <a:lnTo>
                    <a:pt x="236" y="1530"/>
                  </a:lnTo>
                  <a:lnTo>
                    <a:pt x="236" y="1530"/>
                  </a:lnTo>
                  <a:lnTo>
                    <a:pt x="236" y="1511"/>
                  </a:lnTo>
                  <a:lnTo>
                    <a:pt x="236" y="1511"/>
                  </a:lnTo>
                  <a:lnTo>
                    <a:pt x="236" y="1491"/>
                  </a:lnTo>
                  <a:lnTo>
                    <a:pt x="236" y="1491"/>
                  </a:lnTo>
                  <a:lnTo>
                    <a:pt x="118" y="74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3788175" y="2661350"/>
              <a:ext cx="30425" cy="227050"/>
            </a:xfrm>
            <a:custGeom>
              <a:avLst/>
              <a:gdLst/>
              <a:ahLst/>
              <a:cxnLst/>
              <a:rect l="l" t="t" r="r" b="b"/>
              <a:pathLst>
                <a:path w="1217" h="9082" extrusionOk="0">
                  <a:moveTo>
                    <a:pt x="0" y="1"/>
                  </a:moveTo>
                  <a:lnTo>
                    <a:pt x="118" y="746"/>
                  </a:lnTo>
                  <a:lnTo>
                    <a:pt x="236" y="1491"/>
                  </a:lnTo>
                  <a:lnTo>
                    <a:pt x="236" y="1511"/>
                  </a:lnTo>
                  <a:lnTo>
                    <a:pt x="236" y="1530"/>
                  </a:lnTo>
                  <a:lnTo>
                    <a:pt x="353" y="2433"/>
                  </a:lnTo>
                  <a:lnTo>
                    <a:pt x="451" y="3335"/>
                  </a:lnTo>
                  <a:lnTo>
                    <a:pt x="530" y="4257"/>
                  </a:lnTo>
                  <a:lnTo>
                    <a:pt x="589" y="5198"/>
                  </a:lnTo>
                  <a:lnTo>
                    <a:pt x="628" y="6159"/>
                  </a:lnTo>
                  <a:lnTo>
                    <a:pt x="647" y="7120"/>
                  </a:lnTo>
                  <a:lnTo>
                    <a:pt x="667" y="8101"/>
                  </a:lnTo>
                  <a:lnTo>
                    <a:pt x="647" y="9082"/>
                  </a:lnTo>
                  <a:lnTo>
                    <a:pt x="765" y="9082"/>
                  </a:lnTo>
                  <a:lnTo>
                    <a:pt x="981" y="9062"/>
                  </a:lnTo>
                  <a:lnTo>
                    <a:pt x="1020" y="9062"/>
                  </a:lnTo>
                  <a:lnTo>
                    <a:pt x="1216" y="9082"/>
                  </a:lnTo>
                  <a:lnTo>
                    <a:pt x="1177" y="8081"/>
                  </a:lnTo>
                  <a:lnTo>
                    <a:pt x="1118" y="7061"/>
                  </a:lnTo>
                  <a:lnTo>
                    <a:pt x="1020" y="6061"/>
                  </a:lnTo>
                  <a:lnTo>
                    <a:pt x="922" y="5061"/>
                  </a:lnTo>
                  <a:lnTo>
                    <a:pt x="785" y="3845"/>
                  </a:lnTo>
                  <a:lnTo>
                    <a:pt x="589" y="2629"/>
                  </a:lnTo>
                  <a:lnTo>
                    <a:pt x="471" y="2040"/>
                  </a:lnTo>
                  <a:lnTo>
                    <a:pt x="353" y="1432"/>
                  </a:lnTo>
                  <a:lnTo>
                    <a:pt x="216" y="844"/>
                  </a:lnTo>
                  <a:lnTo>
                    <a:pt x="59" y="236"/>
                  </a:lnTo>
                  <a:lnTo>
                    <a:pt x="59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3706275" y="3011950"/>
              <a:ext cx="90750" cy="403075"/>
            </a:xfrm>
            <a:custGeom>
              <a:avLst/>
              <a:gdLst/>
              <a:ahLst/>
              <a:cxnLst/>
              <a:rect l="l" t="t" r="r" b="b"/>
              <a:pathLst>
                <a:path w="3630" h="16123" extrusionOk="0">
                  <a:moveTo>
                    <a:pt x="3629" y="0"/>
                  </a:moveTo>
                  <a:lnTo>
                    <a:pt x="3492" y="1236"/>
                  </a:lnTo>
                  <a:lnTo>
                    <a:pt x="3335" y="2511"/>
                  </a:lnTo>
                  <a:lnTo>
                    <a:pt x="3312" y="2684"/>
                  </a:lnTo>
                  <a:lnTo>
                    <a:pt x="3335" y="2530"/>
                  </a:lnTo>
                  <a:lnTo>
                    <a:pt x="3492" y="1255"/>
                  </a:lnTo>
                  <a:lnTo>
                    <a:pt x="3629" y="0"/>
                  </a:lnTo>
                  <a:close/>
                  <a:moveTo>
                    <a:pt x="3312" y="2684"/>
                  </a:moveTo>
                  <a:lnTo>
                    <a:pt x="3139" y="3825"/>
                  </a:lnTo>
                  <a:lnTo>
                    <a:pt x="2864" y="5570"/>
                  </a:lnTo>
                  <a:lnTo>
                    <a:pt x="2570" y="7179"/>
                  </a:lnTo>
                  <a:lnTo>
                    <a:pt x="2256" y="8689"/>
                  </a:lnTo>
                  <a:lnTo>
                    <a:pt x="1923" y="10121"/>
                  </a:lnTo>
                  <a:lnTo>
                    <a:pt x="2276" y="8689"/>
                  </a:lnTo>
                  <a:lnTo>
                    <a:pt x="2590" y="7198"/>
                  </a:lnTo>
                  <a:lnTo>
                    <a:pt x="2884" y="5570"/>
                  </a:lnTo>
                  <a:lnTo>
                    <a:pt x="3159" y="3825"/>
                  </a:lnTo>
                  <a:lnTo>
                    <a:pt x="3312" y="2684"/>
                  </a:lnTo>
                  <a:close/>
                  <a:moveTo>
                    <a:pt x="1923" y="10121"/>
                  </a:moveTo>
                  <a:lnTo>
                    <a:pt x="1727" y="10846"/>
                  </a:lnTo>
                  <a:lnTo>
                    <a:pt x="1531" y="11553"/>
                  </a:lnTo>
                  <a:lnTo>
                    <a:pt x="1531" y="11553"/>
                  </a:lnTo>
                  <a:lnTo>
                    <a:pt x="1746" y="10827"/>
                  </a:lnTo>
                  <a:lnTo>
                    <a:pt x="1923" y="10121"/>
                  </a:lnTo>
                  <a:close/>
                  <a:moveTo>
                    <a:pt x="1531" y="11553"/>
                  </a:moveTo>
                  <a:lnTo>
                    <a:pt x="1315" y="12259"/>
                  </a:lnTo>
                  <a:lnTo>
                    <a:pt x="1099" y="12945"/>
                  </a:lnTo>
                  <a:lnTo>
                    <a:pt x="1334" y="12259"/>
                  </a:lnTo>
                  <a:lnTo>
                    <a:pt x="1531" y="11553"/>
                  </a:lnTo>
                  <a:close/>
                  <a:moveTo>
                    <a:pt x="589" y="14416"/>
                  </a:moveTo>
                  <a:lnTo>
                    <a:pt x="295" y="15122"/>
                  </a:lnTo>
                  <a:lnTo>
                    <a:pt x="20" y="15809"/>
                  </a:lnTo>
                  <a:lnTo>
                    <a:pt x="315" y="15122"/>
                  </a:lnTo>
                  <a:lnTo>
                    <a:pt x="589" y="14416"/>
                  </a:lnTo>
                  <a:close/>
                  <a:moveTo>
                    <a:pt x="20" y="15809"/>
                  </a:moveTo>
                  <a:lnTo>
                    <a:pt x="1" y="15887"/>
                  </a:lnTo>
                  <a:lnTo>
                    <a:pt x="3" y="15897"/>
                  </a:lnTo>
                  <a:lnTo>
                    <a:pt x="20" y="15809"/>
                  </a:lnTo>
                  <a:close/>
                  <a:moveTo>
                    <a:pt x="3" y="15897"/>
                  </a:moveTo>
                  <a:lnTo>
                    <a:pt x="1" y="15907"/>
                  </a:lnTo>
                  <a:lnTo>
                    <a:pt x="20" y="15985"/>
                  </a:lnTo>
                  <a:lnTo>
                    <a:pt x="3" y="15897"/>
                  </a:lnTo>
                  <a:close/>
                  <a:moveTo>
                    <a:pt x="60" y="16044"/>
                  </a:moveTo>
                  <a:lnTo>
                    <a:pt x="118" y="16103"/>
                  </a:lnTo>
                  <a:lnTo>
                    <a:pt x="177" y="16122"/>
                  </a:lnTo>
                  <a:lnTo>
                    <a:pt x="197" y="16122"/>
                  </a:lnTo>
                  <a:lnTo>
                    <a:pt x="197" y="16103"/>
                  </a:lnTo>
                  <a:lnTo>
                    <a:pt x="177" y="16103"/>
                  </a:lnTo>
                  <a:lnTo>
                    <a:pt x="118" y="16083"/>
                  </a:lnTo>
                  <a:lnTo>
                    <a:pt x="60" y="16044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3706275" y="2981050"/>
              <a:ext cx="93675" cy="433975"/>
            </a:xfrm>
            <a:custGeom>
              <a:avLst/>
              <a:gdLst/>
              <a:ahLst/>
              <a:cxnLst/>
              <a:rect l="l" t="t" r="r" b="b"/>
              <a:pathLst>
                <a:path w="3747" h="17359" fill="none" extrusionOk="0">
                  <a:moveTo>
                    <a:pt x="3747" y="1"/>
                  </a:moveTo>
                  <a:lnTo>
                    <a:pt x="3747" y="1"/>
                  </a:lnTo>
                  <a:lnTo>
                    <a:pt x="3629" y="1236"/>
                  </a:lnTo>
                  <a:lnTo>
                    <a:pt x="3492" y="2491"/>
                  </a:lnTo>
                  <a:lnTo>
                    <a:pt x="3335" y="3766"/>
                  </a:lnTo>
                  <a:lnTo>
                    <a:pt x="3139" y="5061"/>
                  </a:lnTo>
                  <a:lnTo>
                    <a:pt x="3139" y="5061"/>
                  </a:lnTo>
                  <a:lnTo>
                    <a:pt x="2864" y="6806"/>
                  </a:lnTo>
                  <a:lnTo>
                    <a:pt x="2570" y="8415"/>
                  </a:lnTo>
                  <a:lnTo>
                    <a:pt x="2256" y="9925"/>
                  </a:lnTo>
                  <a:lnTo>
                    <a:pt x="1923" y="11357"/>
                  </a:lnTo>
                  <a:lnTo>
                    <a:pt x="1923" y="11357"/>
                  </a:lnTo>
                  <a:lnTo>
                    <a:pt x="1727" y="12082"/>
                  </a:lnTo>
                  <a:lnTo>
                    <a:pt x="1531" y="12789"/>
                  </a:lnTo>
                  <a:lnTo>
                    <a:pt x="1315" y="13495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844" y="14926"/>
                  </a:lnTo>
                  <a:lnTo>
                    <a:pt x="589" y="15652"/>
                  </a:lnTo>
                  <a:lnTo>
                    <a:pt x="295" y="16358"/>
                  </a:lnTo>
                  <a:lnTo>
                    <a:pt x="20" y="17045"/>
                  </a:lnTo>
                  <a:lnTo>
                    <a:pt x="20" y="17045"/>
                  </a:lnTo>
                  <a:lnTo>
                    <a:pt x="1" y="17143"/>
                  </a:lnTo>
                  <a:lnTo>
                    <a:pt x="20" y="17221"/>
                  </a:lnTo>
                  <a:lnTo>
                    <a:pt x="60" y="17280"/>
                  </a:lnTo>
                  <a:lnTo>
                    <a:pt x="118" y="17339"/>
                  </a:lnTo>
                  <a:lnTo>
                    <a:pt x="118" y="17339"/>
                  </a:lnTo>
                  <a:lnTo>
                    <a:pt x="177" y="17358"/>
                  </a:lnTo>
                  <a:lnTo>
                    <a:pt x="17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58"/>
                  </a:lnTo>
                  <a:lnTo>
                    <a:pt x="197" y="17339"/>
                  </a:lnTo>
                  <a:lnTo>
                    <a:pt x="197" y="17339"/>
                  </a:lnTo>
                  <a:lnTo>
                    <a:pt x="177" y="17339"/>
                  </a:lnTo>
                  <a:lnTo>
                    <a:pt x="177" y="17339"/>
                  </a:lnTo>
                  <a:lnTo>
                    <a:pt x="118" y="17319"/>
                  </a:lnTo>
                  <a:lnTo>
                    <a:pt x="118" y="17319"/>
                  </a:lnTo>
                  <a:lnTo>
                    <a:pt x="60" y="17280"/>
                  </a:lnTo>
                  <a:lnTo>
                    <a:pt x="20" y="17221"/>
                  </a:lnTo>
                  <a:lnTo>
                    <a:pt x="1" y="17123"/>
                  </a:lnTo>
                  <a:lnTo>
                    <a:pt x="20" y="17045"/>
                  </a:lnTo>
                  <a:lnTo>
                    <a:pt x="20" y="17045"/>
                  </a:lnTo>
                  <a:lnTo>
                    <a:pt x="315" y="16358"/>
                  </a:lnTo>
                  <a:lnTo>
                    <a:pt x="589" y="15652"/>
                  </a:lnTo>
                  <a:lnTo>
                    <a:pt x="844" y="14926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1099" y="14181"/>
                  </a:lnTo>
                  <a:lnTo>
                    <a:pt x="1334" y="13495"/>
                  </a:lnTo>
                  <a:lnTo>
                    <a:pt x="1531" y="12789"/>
                  </a:lnTo>
                  <a:lnTo>
                    <a:pt x="1746" y="12063"/>
                  </a:lnTo>
                  <a:lnTo>
                    <a:pt x="1923" y="11357"/>
                  </a:lnTo>
                  <a:lnTo>
                    <a:pt x="1923" y="11357"/>
                  </a:lnTo>
                  <a:lnTo>
                    <a:pt x="2276" y="9925"/>
                  </a:lnTo>
                  <a:lnTo>
                    <a:pt x="2590" y="8434"/>
                  </a:lnTo>
                  <a:lnTo>
                    <a:pt x="2884" y="6806"/>
                  </a:lnTo>
                  <a:lnTo>
                    <a:pt x="3159" y="5061"/>
                  </a:lnTo>
                  <a:lnTo>
                    <a:pt x="3159" y="5061"/>
                  </a:lnTo>
                  <a:lnTo>
                    <a:pt x="3335" y="3747"/>
                  </a:lnTo>
                  <a:lnTo>
                    <a:pt x="3492" y="2472"/>
                  </a:lnTo>
                  <a:lnTo>
                    <a:pt x="3629" y="1236"/>
                  </a:lnTo>
                  <a:lnTo>
                    <a:pt x="3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3801900" y="2896725"/>
              <a:ext cx="1975" cy="54450"/>
            </a:xfrm>
            <a:custGeom>
              <a:avLst/>
              <a:gdLst/>
              <a:ahLst/>
              <a:cxnLst/>
              <a:rect l="l" t="t" r="r" b="b"/>
              <a:pathLst>
                <a:path w="79" h="2178" fill="none" extrusionOk="0">
                  <a:moveTo>
                    <a:pt x="79" y="0"/>
                  </a:moveTo>
                  <a:lnTo>
                    <a:pt x="79" y="0"/>
                  </a:lnTo>
                  <a:lnTo>
                    <a:pt x="59" y="1020"/>
                  </a:lnTo>
                  <a:lnTo>
                    <a:pt x="0" y="2059"/>
                  </a:lnTo>
                  <a:lnTo>
                    <a:pt x="0" y="2059"/>
                  </a:lnTo>
                  <a:lnTo>
                    <a:pt x="0" y="2177"/>
                  </a:lnTo>
                  <a:lnTo>
                    <a:pt x="0" y="2177"/>
                  </a:lnTo>
                  <a:lnTo>
                    <a:pt x="0" y="2177"/>
                  </a:lnTo>
                  <a:lnTo>
                    <a:pt x="0" y="2059"/>
                  </a:lnTo>
                  <a:lnTo>
                    <a:pt x="0" y="2059"/>
                  </a:lnTo>
                  <a:lnTo>
                    <a:pt x="59" y="1020"/>
                  </a:lnTo>
                  <a:lnTo>
                    <a:pt x="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3706275" y="2950150"/>
              <a:ext cx="120650" cy="464375"/>
            </a:xfrm>
            <a:custGeom>
              <a:avLst/>
              <a:gdLst/>
              <a:ahLst/>
              <a:cxnLst/>
              <a:rect l="l" t="t" r="r" b="b"/>
              <a:pathLst>
                <a:path w="4826" h="18575" extrusionOk="0">
                  <a:moveTo>
                    <a:pt x="3825" y="1"/>
                  </a:moveTo>
                  <a:lnTo>
                    <a:pt x="3747" y="1237"/>
                  </a:lnTo>
                  <a:lnTo>
                    <a:pt x="3629" y="2472"/>
                  </a:lnTo>
                  <a:lnTo>
                    <a:pt x="3492" y="3708"/>
                  </a:lnTo>
                  <a:lnTo>
                    <a:pt x="3335" y="4983"/>
                  </a:lnTo>
                  <a:lnTo>
                    <a:pt x="3159" y="6297"/>
                  </a:lnTo>
                  <a:lnTo>
                    <a:pt x="2884" y="8042"/>
                  </a:lnTo>
                  <a:lnTo>
                    <a:pt x="2590" y="9670"/>
                  </a:lnTo>
                  <a:lnTo>
                    <a:pt x="2276" y="11161"/>
                  </a:lnTo>
                  <a:lnTo>
                    <a:pt x="1923" y="12593"/>
                  </a:lnTo>
                  <a:lnTo>
                    <a:pt x="1746" y="13299"/>
                  </a:lnTo>
                  <a:lnTo>
                    <a:pt x="1531" y="14025"/>
                  </a:lnTo>
                  <a:lnTo>
                    <a:pt x="1334" y="14731"/>
                  </a:lnTo>
                  <a:lnTo>
                    <a:pt x="1099" y="15417"/>
                  </a:lnTo>
                  <a:lnTo>
                    <a:pt x="844" y="16162"/>
                  </a:lnTo>
                  <a:lnTo>
                    <a:pt x="589" y="16888"/>
                  </a:lnTo>
                  <a:lnTo>
                    <a:pt x="315" y="17594"/>
                  </a:lnTo>
                  <a:lnTo>
                    <a:pt x="20" y="18281"/>
                  </a:lnTo>
                  <a:lnTo>
                    <a:pt x="1" y="18359"/>
                  </a:lnTo>
                  <a:lnTo>
                    <a:pt x="20" y="18457"/>
                  </a:lnTo>
                  <a:lnTo>
                    <a:pt x="60" y="18516"/>
                  </a:lnTo>
                  <a:lnTo>
                    <a:pt x="118" y="18555"/>
                  </a:lnTo>
                  <a:lnTo>
                    <a:pt x="177" y="18575"/>
                  </a:lnTo>
                  <a:lnTo>
                    <a:pt x="197" y="18575"/>
                  </a:lnTo>
                  <a:lnTo>
                    <a:pt x="1374" y="17673"/>
                  </a:lnTo>
                  <a:lnTo>
                    <a:pt x="2668" y="16672"/>
                  </a:lnTo>
                  <a:lnTo>
                    <a:pt x="3335" y="16182"/>
                  </a:lnTo>
                  <a:lnTo>
                    <a:pt x="3786" y="15849"/>
                  </a:lnTo>
                  <a:lnTo>
                    <a:pt x="3806" y="15809"/>
                  </a:lnTo>
                  <a:lnTo>
                    <a:pt x="3825" y="15790"/>
                  </a:lnTo>
                  <a:lnTo>
                    <a:pt x="3845" y="15770"/>
                  </a:lnTo>
                  <a:lnTo>
                    <a:pt x="3884" y="15770"/>
                  </a:lnTo>
                  <a:lnTo>
                    <a:pt x="3943" y="15731"/>
                  </a:lnTo>
                  <a:lnTo>
                    <a:pt x="4002" y="15594"/>
                  </a:lnTo>
                  <a:lnTo>
                    <a:pt x="3982" y="15574"/>
                  </a:lnTo>
                  <a:lnTo>
                    <a:pt x="3806" y="15456"/>
                  </a:lnTo>
                  <a:lnTo>
                    <a:pt x="3786" y="15456"/>
                  </a:lnTo>
                  <a:lnTo>
                    <a:pt x="3727" y="15397"/>
                  </a:lnTo>
                  <a:lnTo>
                    <a:pt x="3590" y="15260"/>
                  </a:lnTo>
                  <a:lnTo>
                    <a:pt x="3551" y="15221"/>
                  </a:lnTo>
                  <a:lnTo>
                    <a:pt x="3492" y="15143"/>
                  </a:lnTo>
                  <a:lnTo>
                    <a:pt x="3453" y="15103"/>
                  </a:lnTo>
                  <a:lnTo>
                    <a:pt x="3315" y="14888"/>
                  </a:lnTo>
                  <a:lnTo>
                    <a:pt x="3276" y="14789"/>
                  </a:lnTo>
                  <a:lnTo>
                    <a:pt x="3257" y="14770"/>
                  </a:lnTo>
                  <a:lnTo>
                    <a:pt x="3237" y="14750"/>
                  </a:lnTo>
                  <a:lnTo>
                    <a:pt x="3237" y="14731"/>
                  </a:lnTo>
                  <a:lnTo>
                    <a:pt x="3237" y="14711"/>
                  </a:lnTo>
                  <a:lnTo>
                    <a:pt x="3217" y="14711"/>
                  </a:lnTo>
                  <a:lnTo>
                    <a:pt x="3217" y="14691"/>
                  </a:lnTo>
                  <a:lnTo>
                    <a:pt x="3198" y="14633"/>
                  </a:lnTo>
                  <a:lnTo>
                    <a:pt x="3159" y="14535"/>
                  </a:lnTo>
                  <a:lnTo>
                    <a:pt x="3119" y="14397"/>
                  </a:lnTo>
                  <a:lnTo>
                    <a:pt x="3100" y="14221"/>
                  </a:lnTo>
                  <a:lnTo>
                    <a:pt x="3080" y="14162"/>
                  </a:lnTo>
                  <a:lnTo>
                    <a:pt x="3080" y="13985"/>
                  </a:lnTo>
                  <a:lnTo>
                    <a:pt x="3080" y="13887"/>
                  </a:lnTo>
                  <a:lnTo>
                    <a:pt x="3080" y="13828"/>
                  </a:lnTo>
                  <a:lnTo>
                    <a:pt x="3100" y="13652"/>
                  </a:lnTo>
                  <a:lnTo>
                    <a:pt x="3119" y="13573"/>
                  </a:lnTo>
                  <a:lnTo>
                    <a:pt x="3159" y="13417"/>
                  </a:lnTo>
                  <a:lnTo>
                    <a:pt x="3178" y="13377"/>
                  </a:lnTo>
                  <a:lnTo>
                    <a:pt x="3178" y="13358"/>
                  </a:lnTo>
                  <a:lnTo>
                    <a:pt x="3178" y="13338"/>
                  </a:lnTo>
                  <a:lnTo>
                    <a:pt x="3257" y="13162"/>
                  </a:lnTo>
                  <a:lnTo>
                    <a:pt x="3276" y="13103"/>
                  </a:lnTo>
                  <a:lnTo>
                    <a:pt x="3374" y="12946"/>
                  </a:lnTo>
                  <a:lnTo>
                    <a:pt x="3512" y="12769"/>
                  </a:lnTo>
                  <a:lnTo>
                    <a:pt x="3629" y="12612"/>
                  </a:lnTo>
                  <a:lnTo>
                    <a:pt x="3688" y="12573"/>
                  </a:lnTo>
                  <a:lnTo>
                    <a:pt x="3688" y="12554"/>
                  </a:lnTo>
                  <a:lnTo>
                    <a:pt x="3845" y="12436"/>
                  </a:lnTo>
                  <a:lnTo>
                    <a:pt x="3884" y="12416"/>
                  </a:lnTo>
                  <a:lnTo>
                    <a:pt x="4080" y="12299"/>
                  </a:lnTo>
                  <a:lnTo>
                    <a:pt x="4080" y="12279"/>
                  </a:lnTo>
                  <a:lnTo>
                    <a:pt x="4316" y="12181"/>
                  </a:lnTo>
                  <a:lnTo>
                    <a:pt x="4531" y="12122"/>
                  </a:lnTo>
                  <a:lnTo>
                    <a:pt x="4649" y="12083"/>
                  </a:lnTo>
                  <a:lnTo>
                    <a:pt x="4688" y="11710"/>
                  </a:lnTo>
                  <a:lnTo>
                    <a:pt x="4728" y="11063"/>
                  </a:lnTo>
                  <a:lnTo>
                    <a:pt x="4767" y="10435"/>
                  </a:lnTo>
                  <a:lnTo>
                    <a:pt x="4826" y="9160"/>
                  </a:lnTo>
                  <a:lnTo>
                    <a:pt x="4610" y="9023"/>
                  </a:lnTo>
                  <a:lnTo>
                    <a:pt x="4453" y="8866"/>
                  </a:lnTo>
                  <a:lnTo>
                    <a:pt x="4296" y="8670"/>
                  </a:lnTo>
                  <a:lnTo>
                    <a:pt x="4296" y="8690"/>
                  </a:lnTo>
                  <a:lnTo>
                    <a:pt x="4159" y="8454"/>
                  </a:lnTo>
                  <a:lnTo>
                    <a:pt x="4061" y="8219"/>
                  </a:lnTo>
                  <a:lnTo>
                    <a:pt x="3982" y="8003"/>
                  </a:lnTo>
                  <a:lnTo>
                    <a:pt x="3943" y="7729"/>
                  </a:lnTo>
                  <a:lnTo>
                    <a:pt x="3943" y="7552"/>
                  </a:lnTo>
                  <a:lnTo>
                    <a:pt x="3943" y="7474"/>
                  </a:lnTo>
                  <a:lnTo>
                    <a:pt x="3943" y="7395"/>
                  </a:lnTo>
                  <a:lnTo>
                    <a:pt x="3963" y="7219"/>
                  </a:lnTo>
                  <a:lnTo>
                    <a:pt x="4002" y="7023"/>
                  </a:lnTo>
                  <a:lnTo>
                    <a:pt x="4022" y="7023"/>
                  </a:lnTo>
                  <a:lnTo>
                    <a:pt x="4022" y="7003"/>
                  </a:lnTo>
                  <a:lnTo>
                    <a:pt x="4022" y="6983"/>
                  </a:lnTo>
                  <a:lnTo>
                    <a:pt x="4022" y="6964"/>
                  </a:lnTo>
                  <a:lnTo>
                    <a:pt x="4041" y="6964"/>
                  </a:lnTo>
                  <a:lnTo>
                    <a:pt x="4041" y="6944"/>
                  </a:lnTo>
                  <a:lnTo>
                    <a:pt x="4041" y="6924"/>
                  </a:lnTo>
                  <a:lnTo>
                    <a:pt x="4041" y="6905"/>
                  </a:lnTo>
                  <a:lnTo>
                    <a:pt x="4061" y="6905"/>
                  </a:lnTo>
                  <a:lnTo>
                    <a:pt x="4100" y="6768"/>
                  </a:lnTo>
                  <a:lnTo>
                    <a:pt x="4178" y="6611"/>
                  </a:lnTo>
                  <a:lnTo>
                    <a:pt x="4218" y="6552"/>
                  </a:lnTo>
                  <a:lnTo>
                    <a:pt x="4375" y="6336"/>
                  </a:lnTo>
                  <a:lnTo>
                    <a:pt x="4512" y="6179"/>
                  </a:lnTo>
                  <a:lnTo>
                    <a:pt x="4688" y="6042"/>
                  </a:lnTo>
                  <a:lnTo>
                    <a:pt x="4728" y="6022"/>
                  </a:lnTo>
                  <a:lnTo>
                    <a:pt x="4728" y="6003"/>
                  </a:lnTo>
                  <a:lnTo>
                    <a:pt x="4806" y="5963"/>
                  </a:lnTo>
                  <a:lnTo>
                    <a:pt x="4747" y="4414"/>
                  </a:lnTo>
                  <a:lnTo>
                    <a:pt x="4688" y="2884"/>
                  </a:lnTo>
                  <a:lnTo>
                    <a:pt x="4630" y="1276"/>
                  </a:lnTo>
                  <a:lnTo>
                    <a:pt x="4433" y="1315"/>
                  </a:lnTo>
                  <a:lnTo>
                    <a:pt x="4178" y="1315"/>
                  </a:lnTo>
                  <a:lnTo>
                    <a:pt x="3923" y="1295"/>
                  </a:lnTo>
                  <a:lnTo>
                    <a:pt x="3747" y="1256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3706275" y="2950150"/>
              <a:ext cx="120650" cy="464375"/>
            </a:xfrm>
            <a:custGeom>
              <a:avLst/>
              <a:gdLst/>
              <a:ahLst/>
              <a:cxnLst/>
              <a:rect l="l" t="t" r="r" b="b"/>
              <a:pathLst>
                <a:path w="4826" h="18575" fill="none" extrusionOk="0">
                  <a:moveTo>
                    <a:pt x="3825" y="1"/>
                  </a:moveTo>
                  <a:lnTo>
                    <a:pt x="3825" y="1"/>
                  </a:lnTo>
                  <a:lnTo>
                    <a:pt x="3825" y="1"/>
                  </a:lnTo>
                  <a:lnTo>
                    <a:pt x="3747" y="1237"/>
                  </a:lnTo>
                  <a:lnTo>
                    <a:pt x="3747" y="1237"/>
                  </a:lnTo>
                  <a:lnTo>
                    <a:pt x="3629" y="2472"/>
                  </a:lnTo>
                  <a:lnTo>
                    <a:pt x="3492" y="3708"/>
                  </a:lnTo>
                  <a:lnTo>
                    <a:pt x="3335" y="4983"/>
                  </a:lnTo>
                  <a:lnTo>
                    <a:pt x="3159" y="6297"/>
                  </a:lnTo>
                  <a:lnTo>
                    <a:pt x="3159" y="6297"/>
                  </a:lnTo>
                  <a:lnTo>
                    <a:pt x="2884" y="8042"/>
                  </a:lnTo>
                  <a:lnTo>
                    <a:pt x="2590" y="9670"/>
                  </a:lnTo>
                  <a:lnTo>
                    <a:pt x="2276" y="11161"/>
                  </a:lnTo>
                  <a:lnTo>
                    <a:pt x="1923" y="12593"/>
                  </a:lnTo>
                  <a:lnTo>
                    <a:pt x="1923" y="12593"/>
                  </a:lnTo>
                  <a:lnTo>
                    <a:pt x="1746" y="13299"/>
                  </a:lnTo>
                  <a:lnTo>
                    <a:pt x="1531" y="14025"/>
                  </a:lnTo>
                  <a:lnTo>
                    <a:pt x="1334" y="14731"/>
                  </a:lnTo>
                  <a:lnTo>
                    <a:pt x="1099" y="15417"/>
                  </a:lnTo>
                  <a:lnTo>
                    <a:pt x="1099" y="15417"/>
                  </a:lnTo>
                  <a:lnTo>
                    <a:pt x="1099" y="15417"/>
                  </a:lnTo>
                  <a:lnTo>
                    <a:pt x="844" y="16162"/>
                  </a:lnTo>
                  <a:lnTo>
                    <a:pt x="589" y="16888"/>
                  </a:lnTo>
                  <a:lnTo>
                    <a:pt x="315" y="17594"/>
                  </a:lnTo>
                  <a:lnTo>
                    <a:pt x="20" y="18281"/>
                  </a:lnTo>
                  <a:lnTo>
                    <a:pt x="20" y="18281"/>
                  </a:lnTo>
                  <a:lnTo>
                    <a:pt x="1" y="18359"/>
                  </a:lnTo>
                  <a:lnTo>
                    <a:pt x="20" y="18457"/>
                  </a:lnTo>
                  <a:lnTo>
                    <a:pt x="60" y="18516"/>
                  </a:lnTo>
                  <a:lnTo>
                    <a:pt x="118" y="18555"/>
                  </a:lnTo>
                  <a:lnTo>
                    <a:pt x="118" y="18555"/>
                  </a:lnTo>
                  <a:lnTo>
                    <a:pt x="177" y="18575"/>
                  </a:lnTo>
                  <a:lnTo>
                    <a:pt x="177" y="18575"/>
                  </a:lnTo>
                  <a:lnTo>
                    <a:pt x="197" y="18575"/>
                  </a:lnTo>
                  <a:lnTo>
                    <a:pt x="197" y="18575"/>
                  </a:lnTo>
                  <a:lnTo>
                    <a:pt x="1374" y="17673"/>
                  </a:lnTo>
                  <a:lnTo>
                    <a:pt x="2668" y="16672"/>
                  </a:lnTo>
                  <a:lnTo>
                    <a:pt x="2668" y="1667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335" y="16182"/>
                  </a:lnTo>
                  <a:lnTo>
                    <a:pt x="3786" y="15849"/>
                  </a:lnTo>
                  <a:lnTo>
                    <a:pt x="3786" y="15849"/>
                  </a:lnTo>
                  <a:lnTo>
                    <a:pt x="3806" y="15809"/>
                  </a:lnTo>
                  <a:lnTo>
                    <a:pt x="3806" y="15809"/>
                  </a:lnTo>
                  <a:lnTo>
                    <a:pt x="3825" y="15790"/>
                  </a:lnTo>
                  <a:lnTo>
                    <a:pt x="3845" y="15770"/>
                  </a:lnTo>
                  <a:lnTo>
                    <a:pt x="3845" y="15770"/>
                  </a:lnTo>
                  <a:lnTo>
                    <a:pt x="3884" y="15770"/>
                  </a:lnTo>
                  <a:lnTo>
                    <a:pt x="3884" y="15770"/>
                  </a:lnTo>
                  <a:lnTo>
                    <a:pt x="3943" y="15731"/>
                  </a:lnTo>
                  <a:lnTo>
                    <a:pt x="3943" y="15731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4002" y="15594"/>
                  </a:lnTo>
                  <a:lnTo>
                    <a:pt x="3982" y="15574"/>
                  </a:lnTo>
                  <a:lnTo>
                    <a:pt x="3982" y="15574"/>
                  </a:lnTo>
                  <a:lnTo>
                    <a:pt x="3806" y="15456"/>
                  </a:lnTo>
                  <a:lnTo>
                    <a:pt x="3786" y="15456"/>
                  </a:lnTo>
                  <a:lnTo>
                    <a:pt x="3786" y="15456"/>
                  </a:lnTo>
                  <a:lnTo>
                    <a:pt x="3727" y="15397"/>
                  </a:lnTo>
                  <a:lnTo>
                    <a:pt x="3727" y="15397"/>
                  </a:lnTo>
                  <a:lnTo>
                    <a:pt x="3590" y="15260"/>
                  </a:lnTo>
                  <a:lnTo>
                    <a:pt x="3590" y="15260"/>
                  </a:lnTo>
                  <a:lnTo>
                    <a:pt x="3551" y="15221"/>
                  </a:lnTo>
                  <a:lnTo>
                    <a:pt x="3551" y="15221"/>
                  </a:lnTo>
                  <a:lnTo>
                    <a:pt x="3492" y="15143"/>
                  </a:lnTo>
                  <a:lnTo>
                    <a:pt x="3492" y="15143"/>
                  </a:lnTo>
                  <a:lnTo>
                    <a:pt x="3453" y="15103"/>
                  </a:lnTo>
                  <a:lnTo>
                    <a:pt x="3453" y="15103"/>
                  </a:lnTo>
                  <a:lnTo>
                    <a:pt x="3453" y="15103"/>
                  </a:lnTo>
                  <a:lnTo>
                    <a:pt x="3315" y="14888"/>
                  </a:lnTo>
                  <a:lnTo>
                    <a:pt x="3315" y="14888"/>
                  </a:lnTo>
                  <a:lnTo>
                    <a:pt x="3276" y="14789"/>
                  </a:lnTo>
                  <a:lnTo>
                    <a:pt x="3276" y="14789"/>
                  </a:lnTo>
                  <a:lnTo>
                    <a:pt x="3276" y="14789"/>
                  </a:lnTo>
                  <a:lnTo>
                    <a:pt x="3257" y="14770"/>
                  </a:lnTo>
                  <a:lnTo>
                    <a:pt x="3257" y="14770"/>
                  </a:lnTo>
                  <a:lnTo>
                    <a:pt x="3237" y="14750"/>
                  </a:lnTo>
                  <a:lnTo>
                    <a:pt x="3237" y="14731"/>
                  </a:lnTo>
                  <a:lnTo>
                    <a:pt x="3237" y="14711"/>
                  </a:lnTo>
                  <a:lnTo>
                    <a:pt x="3217" y="14711"/>
                  </a:lnTo>
                  <a:lnTo>
                    <a:pt x="3217" y="14691"/>
                  </a:lnTo>
                  <a:lnTo>
                    <a:pt x="3217" y="14691"/>
                  </a:lnTo>
                  <a:lnTo>
                    <a:pt x="3198" y="14633"/>
                  </a:lnTo>
                  <a:lnTo>
                    <a:pt x="3198" y="14633"/>
                  </a:lnTo>
                  <a:lnTo>
                    <a:pt x="3159" y="14535"/>
                  </a:lnTo>
                  <a:lnTo>
                    <a:pt x="3159" y="14535"/>
                  </a:lnTo>
                  <a:lnTo>
                    <a:pt x="3119" y="14397"/>
                  </a:lnTo>
                  <a:lnTo>
                    <a:pt x="3119" y="14397"/>
                  </a:lnTo>
                  <a:lnTo>
                    <a:pt x="3100" y="14221"/>
                  </a:lnTo>
                  <a:lnTo>
                    <a:pt x="3100" y="14221"/>
                  </a:lnTo>
                  <a:lnTo>
                    <a:pt x="3080" y="14162"/>
                  </a:lnTo>
                  <a:lnTo>
                    <a:pt x="3080" y="14162"/>
                  </a:lnTo>
                  <a:lnTo>
                    <a:pt x="3080" y="13985"/>
                  </a:lnTo>
                  <a:lnTo>
                    <a:pt x="3080" y="13985"/>
                  </a:lnTo>
                  <a:lnTo>
                    <a:pt x="3080" y="13887"/>
                  </a:lnTo>
                  <a:lnTo>
                    <a:pt x="3080" y="13887"/>
                  </a:lnTo>
                  <a:lnTo>
                    <a:pt x="3080" y="13828"/>
                  </a:lnTo>
                  <a:lnTo>
                    <a:pt x="3080" y="13828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00" y="13652"/>
                  </a:lnTo>
                  <a:lnTo>
                    <a:pt x="3119" y="13573"/>
                  </a:lnTo>
                  <a:lnTo>
                    <a:pt x="3119" y="13573"/>
                  </a:lnTo>
                  <a:lnTo>
                    <a:pt x="3159" y="13417"/>
                  </a:lnTo>
                  <a:lnTo>
                    <a:pt x="3159" y="13417"/>
                  </a:lnTo>
                  <a:lnTo>
                    <a:pt x="3178" y="13377"/>
                  </a:lnTo>
                  <a:lnTo>
                    <a:pt x="3178" y="13358"/>
                  </a:lnTo>
                  <a:lnTo>
                    <a:pt x="3178" y="13338"/>
                  </a:lnTo>
                  <a:lnTo>
                    <a:pt x="3178" y="13338"/>
                  </a:lnTo>
                  <a:lnTo>
                    <a:pt x="3257" y="13162"/>
                  </a:lnTo>
                  <a:lnTo>
                    <a:pt x="3257" y="13162"/>
                  </a:lnTo>
                  <a:lnTo>
                    <a:pt x="3257" y="13162"/>
                  </a:lnTo>
                  <a:lnTo>
                    <a:pt x="3276" y="13103"/>
                  </a:lnTo>
                  <a:lnTo>
                    <a:pt x="3276" y="13103"/>
                  </a:lnTo>
                  <a:lnTo>
                    <a:pt x="3374" y="12946"/>
                  </a:lnTo>
                  <a:lnTo>
                    <a:pt x="3374" y="12946"/>
                  </a:lnTo>
                  <a:lnTo>
                    <a:pt x="3512" y="12769"/>
                  </a:lnTo>
                  <a:lnTo>
                    <a:pt x="3512" y="12769"/>
                  </a:lnTo>
                  <a:lnTo>
                    <a:pt x="3629" y="12612"/>
                  </a:lnTo>
                  <a:lnTo>
                    <a:pt x="3629" y="12612"/>
                  </a:lnTo>
                  <a:lnTo>
                    <a:pt x="3688" y="12573"/>
                  </a:lnTo>
                  <a:lnTo>
                    <a:pt x="3688" y="12554"/>
                  </a:lnTo>
                  <a:lnTo>
                    <a:pt x="3688" y="12554"/>
                  </a:lnTo>
                  <a:lnTo>
                    <a:pt x="3845" y="12436"/>
                  </a:lnTo>
                  <a:lnTo>
                    <a:pt x="3845" y="12436"/>
                  </a:lnTo>
                  <a:lnTo>
                    <a:pt x="3884" y="12416"/>
                  </a:lnTo>
                  <a:lnTo>
                    <a:pt x="3884" y="12416"/>
                  </a:lnTo>
                  <a:lnTo>
                    <a:pt x="4080" y="12299"/>
                  </a:lnTo>
                  <a:lnTo>
                    <a:pt x="4080" y="12279"/>
                  </a:lnTo>
                  <a:lnTo>
                    <a:pt x="4080" y="12279"/>
                  </a:lnTo>
                  <a:lnTo>
                    <a:pt x="4080" y="12279"/>
                  </a:lnTo>
                  <a:lnTo>
                    <a:pt x="4316" y="12181"/>
                  </a:lnTo>
                  <a:lnTo>
                    <a:pt x="4316" y="12181"/>
                  </a:lnTo>
                  <a:lnTo>
                    <a:pt x="4531" y="12122"/>
                  </a:lnTo>
                  <a:lnTo>
                    <a:pt x="4531" y="12122"/>
                  </a:lnTo>
                  <a:lnTo>
                    <a:pt x="4649" y="12083"/>
                  </a:lnTo>
                  <a:lnTo>
                    <a:pt x="4649" y="12083"/>
                  </a:lnTo>
                  <a:lnTo>
                    <a:pt x="4688" y="11710"/>
                  </a:lnTo>
                  <a:lnTo>
                    <a:pt x="4688" y="11710"/>
                  </a:lnTo>
                  <a:lnTo>
                    <a:pt x="4728" y="11063"/>
                  </a:lnTo>
                  <a:lnTo>
                    <a:pt x="4767" y="10435"/>
                  </a:lnTo>
                  <a:lnTo>
                    <a:pt x="4826" y="9160"/>
                  </a:lnTo>
                  <a:lnTo>
                    <a:pt x="4826" y="9160"/>
                  </a:lnTo>
                  <a:lnTo>
                    <a:pt x="4610" y="9023"/>
                  </a:lnTo>
                  <a:lnTo>
                    <a:pt x="4610" y="9023"/>
                  </a:lnTo>
                  <a:lnTo>
                    <a:pt x="4610" y="9023"/>
                  </a:lnTo>
                  <a:lnTo>
                    <a:pt x="4453" y="8866"/>
                  </a:lnTo>
                  <a:lnTo>
                    <a:pt x="4453" y="8866"/>
                  </a:lnTo>
                  <a:lnTo>
                    <a:pt x="4296" y="8670"/>
                  </a:lnTo>
                  <a:lnTo>
                    <a:pt x="4296" y="8690"/>
                  </a:lnTo>
                  <a:lnTo>
                    <a:pt x="4296" y="8690"/>
                  </a:lnTo>
                  <a:lnTo>
                    <a:pt x="4159" y="8454"/>
                  </a:lnTo>
                  <a:lnTo>
                    <a:pt x="4159" y="8454"/>
                  </a:lnTo>
                  <a:lnTo>
                    <a:pt x="4061" y="8219"/>
                  </a:lnTo>
                  <a:lnTo>
                    <a:pt x="4061" y="8219"/>
                  </a:lnTo>
                  <a:lnTo>
                    <a:pt x="3982" y="8003"/>
                  </a:lnTo>
                  <a:lnTo>
                    <a:pt x="3982" y="8003"/>
                  </a:lnTo>
                  <a:lnTo>
                    <a:pt x="3943" y="7729"/>
                  </a:lnTo>
                  <a:lnTo>
                    <a:pt x="3943" y="7729"/>
                  </a:lnTo>
                  <a:lnTo>
                    <a:pt x="3943" y="7552"/>
                  </a:lnTo>
                  <a:lnTo>
                    <a:pt x="3943" y="7552"/>
                  </a:lnTo>
                  <a:lnTo>
                    <a:pt x="3943" y="7474"/>
                  </a:lnTo>
                  <a:lnTo>
                    <a:pt x="3943" y="7474"/>
                  </a:lnTo>
                  <a:lnTo>
                    <a:pt x="3943" y="7395"/>
                  </a:lnTo>
                  <a:lnTo>
                    <a:pt x="3943" y="7395"/>
                  </a:lnTo>
                  <a:lnTo>
                    <a:pt x="3963" y="7219"/>
                  </a:lnTo>
                  <a:lnTo>
                    <a:pt x="3963" y="7219"/>
                  </a:lnTo>
                  <a:lnTo>
                    <a:pt x="4002" y="7023"/>
                  </a:lnTo>
                  <a:lnTo>
                    <a:pt x="4022" y="7023"/>
                  </a:lnTo>
                  <a:lnTo>
                    <a:pt x="4022" y="7003"/>
                  </a:lnTo>
                  <a:lnTo>
                    <a:pt x="4022" y="7003"/>
                  </a:lnTo>
                  <a:lnTo>
                    <a:pt x="4022" y="6983"/>
                  </a:lnTo>
                  <a:lnTo>
                    <a:pt x="4022" y="6964"/>
                  </a:lnTo>
                  <a:lnTo>
                    <a:pt x="4041" y="6964"/>
                  </a:lnTo>
                  <a:lnTo>
                    <a:pt x="4041" y="6944"/>
                  </a:lnTo>
                  <a:lnTo>
                    <a:pt x="4041" y="6944"/>
                  </a:lnTo>
                  <a:lnTo>
                    <a:pt x="4041" y="6924"/>
                  </a:lnTo>
                  <a:lnTo>
                    <a:pt x="4041" y="6905"/>
                  </a:lnTo>
                  <a:lnTo>
                    <a:pt x="4061" y="6905"/>
                  </a:lnTo>
                  <a:lnTo>
                    <a:pt x="4061" y="6905"/>
                  </a:lnTo>
                  <a:lnTo>
                    <a:pt x="4100" y="6768"/>
                  </a:lnTo>
                  <a:lnTo>
                    <a:pt x="4100" y="6768"/>
                  </a:lnTo>
                  <a:lnTo>
                    <a:pt x="4100" y="6768"/>
                  </a:lnTo>
                  <a:lnTo>
                    <a:pt x="4178" y="6611"/>
                  </a:lnTo>
                  <a:lnTo>
                    <a:pt x="4178" y="6611"/>
                  </a:lnTo>
                  <a:lnTo>
                    <a:pt x="4218" y="6552"/>
                  </a:lnTo>
                  <a:lnTo>
                    <a:pt x="4218" y="6552"/>
                  </a:lnTo>
                  <a:lnTo>
                    <a:pt x="4375" y="6336"/>
                  </a:lnTo>
                  <a:lnTo>
                    <a:pt x="4375" y="6336"/>
                  </a:lnTo>
                  <a:lnTo>
                    <a:pt x="4512" y="6179"/>
                  </a:lnTo>
                  <a:lnTo>
                    <a:pt x="4512" y="6179"/>
                  </a:lnTo>
                  <a:lnTo>
                    <a:pt x="4688" y="6042"/>
                  </a:lnTo>
                  <a:lnTo>
                    <a:pt x="4688" y="6042"/>
                  </a:lnTo>
                  <a:lnTo>
                    <a:pt x="4728" y="6022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728" y="6003"/>
                  </a:lnTo>
                  <a:lnTo>
                    <a:pt x="4806" y="5963"/>
                  </a:lnTo>
                  <a:lnTo>
                    <a:pt x="4806" y="5963"/>
                  </a:lnTo>
                  <a:lnTo>
                    <a:pt x="4747" y="4414"/>
                  </a:lnTo>
                  <a:lnTo>
                    <a:pt x="4688" y="2884"/>
                  </a:lnTo>
                  <a:lnTo>
                    <a:pt x="4688" y="2884"/>
                  </a:lnTo>
                  <a:lnTo>
                    <a:pt x="4630" y="1276"/>
                  </a:lnTo>
                  <a:lnTo>
                    <a:pt x="4630" y="1276"/>
                  </a:lnTo>
                  <a:lnTo>
                    <a:pt x="4433" y="1315"/>
                  </a:lnTo>
                  <a:lnTo>
                    <a:pt x="4433" y="1315"/>
                  </a:lnTo>
                  <a:lnTo>
                    <a:pt x="4218" y="1315"/>
                  </a:lnTo>
                  <a:lnTo>
                    <a:pt x="4218" y="1315"/>
                  </a:lnTo>
                  <a:lnTo>
                    <a:pt x="4178" y="1315"/>
                  </a:lnTo>
                  <a:lnTo>
                    <a:pt x="4178" y="1315"/>
                  </a:lnTo>
                  <a:lnTo>
                    <a:pt x="3923" y="1295"/>
                  </a:lnTo>
                  <a:lnTo>
                    <a:pt x="3923" y="1295"/>
                  </a:lnTo>
                  <a:lnTo>
                    <a:pt x="3747" y="1256"/>
                  </a:lnTo>
                  <a:lnTo>
                    <a:pt x="3747" y="1256"/>
                  </a:lnTo>
                  <a:lnTo>
                    <a:pt x="38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783275" y="3252200"/>
              <a:ext cx="39250" cy="87800"/>
            </a:xfrm>
            <a:custGeom>
              <a:avLst/>
              <a:gdLst/>
              <a:ahLst/>
              <a:cxnLst/>
              <a:rect l="l" t="t" r="r" b="b"/>
              <a:pathLst>
                <a:path w="1570" h="3512" extrusionOk="0">
                  <a:moveTo>
                    <a:pt x="1569" y="1"/>
                  </a:moveTo>
                  <a:lnTo>
                    <a:pt x="1451" y="40"/>
                  </a:lnTo>
                  <a:lnTo>
                    <a:pt x="1236" y="99"/>
                  </a:lnTo>
                  <a:lnTo>
                    <a:pt x="1000" y="197"/>
                  </a:lnTo>
                  <a:lnTo>
                    <a:pt x="1000" y="217"/>
                  </a:lnTo>
                  <a:lnTo>
                    <a:pt x="804" y="334"/>
                  </a:lnTo>
                  <a:lnTo>
                    <a:pt x="765" y="354"/>
                  </a:lnTo>
                  <a:lnTo>
                    <a:pt x="608" y="472"/>
                  </a:lnTo>
                  <a:lnTo>
                    <a:pt x="608" y="491"/>
                  </a:lnTo>
                  <a:lnTo>
                    <a:pt x="549" y="530"/>
                  </a:lnTo>
                  <a:lnTo>
                    <a:pt x="432" y="687"/>
                  </a:lnTo>
                  <a:lnTo>
                    <a:pt x="294" y="864"/>
                  </a:lnTo>
                  <a:lnTo>
                    <a:pt x="196" y="1021"/>
                  </a:lnTo>
                  <a:lnTo>
                    <a:pt x="177" y="1080"/>
                  </a:lnTo>
                  <a:lnTo>
                    <a:pt x="98" y="1256"/>
                  </a:lnTo>
                  <a:lnTo>
                    <a:pt x="98" y="1276"/>
                  </a:lnTo>
                  <a:lnTo>
                    <a:pt x="98" y="1295"/>
                  </a:lnTo>
                  <a:lnTo>
                    <a:pt x="79" y="1335"/>
                  </a:lnTo>
                  <a:lnTo>
                    <a:pt x="39" y="1491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805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20" y="2139"/>
                  </a:lnTo>
                  <a:lnTo>
                    <a:pt x="39" y="2315"/>
                  </a:lnTo>
                  <a:lnTo>
                    <a:pt x="79" y="2453"/>
                  </a:lnTo>
                  <a:lnTo>
                    <a:pt x="118" y="2551"/>
                  </a:lnTo>
                  <a:lnTo>
                    <a:pt x="137" y="2609"/>
                  </a:lnTo>
                  <a:lnTo>
                    <a:pt x="137" y="2629"/>
                  </a:lnTo>
                  <a:lnTo>
                    <a:pt x="157" y="2629"/>
                  </a:lnTo>
                  <a:lnTo>
                    <a:pt x="157" y="2649"/>
                  </a:lnTo>
                  <a:lnTo>
                    <a:pt x="157" y="2668"/>
                  </a:lnTo>
                  <a:lnTo>
                    <a:pt x="177" y="2688"/>
                  </a:lnTo>
                  <a:lnTo>
                    <a:pt x="196" y="2707"/>
                  </a:lnTo>
                  <a:lnTo>
                    <a:pt x="235" y="2806"/>
                  </a:lnTo>
                  <a:lnTo>
                    <a:pt x="373" y="3021"/>
                  </a:lnTo>
                  <a:lnTo>
                    <a:pt x="412" y="3061"/>
                  </a:lnTo>
                  <a:lnTo>
                    <a:pt x="471" y="3139"/>
                  </a:lnTo>
                  <a:lnTo>
                    <a:pt x="510" y="3178"/>
                  </a:lnTo>
                  <a:lnTo>
                    <a:pt x="647" y="3315"/>
                  </a:lnTo>
                  <a:lnTo>
                    <a:pt x="706" y="3374"/>
                  </a:lnTo>
                  <a:lnTo>
                    <a:pt x="726" y="3374"/>
                  </a:lnTo>
                  <a:lnTo>
                    <a:pt x="902" y="3492"/>
                  </a:lnTo>
                  <a:lnTo>
                    <a:pt x="922" y="3512"/>
                  </a:lnTo>
                  <a:lnTo>
                    <a:pt x="961" y="3374"/>
                  </a:lnTo>
                  <a:lnTo>
                    <a:pt x="1040" y="3119"/>
                  </a:lnTo>
                  <a:lnTo>
                    <a:pt x="1138" y="2688"/>
                  </a:lnTo>
                  <a:lnTo>
                    <a:pt x="1236" y="2276"/>
                  </a:lnTo>
                  <a:lnTo>
                    <a:pt x="1393" y="1393"/>
                  </a:lnTo>
                  <a:lnTo>
                    <a:pt x="1491" y="707"/>
                  </a:lnTo>
                  <a:lnTo>
                    <a:pt x="1569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783275" y="3252200"/>
              <a:ext cx="39250" cy="87800"/>
            </a:xfrm>
            <a:custGeom>
              <a:avLst/>
              <a:gdLst/>
              <a:ahLst/>
              <a:cxnLst/>
              <a:rect l="l" t="t" r="r" b="b"/>
              <a:pathLst>
                <a:path w="1570" h="3512" fill="none" extrusionOk="0">
                  <a:moveTo>
                    <a:pt x="1569" y="1"/>
                  </a:moveTo>
                  <a:lnTo>
                    <a:pt x="1569" y="1"/>
                  </a:lnTo>
                  <a:lnTo>
                    <a:pt x="1451" y="40"/>
                  </a:lnTo>
                  <a:lnTo>
                    <a:pt x="1451" y="40"/>
                  </a:lnTo>
                  <a:lnTo>
                    <a:pt x="1236" y="99"/>
                  </a:lnTo>
                  <a:lnTo>
                    <a:pt x="1236" y="99"/>
                  </a:lnTo>
                  <a:lnTo>
                    <a:pt x="1000" y="197"/>
                  </a:lnTo>
                  <a:lnTo>
                    <a:pt x="1000" y="197"/>
                  </a:lnTo>
                  <a:lnTo>
                    <a:pt x="1000" y="217"/>
                  </a:lnTo>
                  <a:lnTo>
                    <a:pt x="1000" y="217"/>
                  </a:lnTo>
                  <a:lnTo>
                    <a:pt x="804" y="334"/>
                  </a:lnTo>
                  <a:lnTo>
                    <a:pt x="804" y="334"/>
                  </a:lnTo>
                  <a:lnTo>
                    <a:pt x="765" y="354"/>
                  </a:lnTo>
                  <a:lnTo>
                    <a:pt x="765" y="354"/>
                  </a:lnTo>
                  <a:lnTo>
                    <a:pt x="608" y="472"/>
                  </a:lnTo>
                  <a:lnTo>
                    <a:pt x="608" y="491"/>
                  </a:lnTo>
                  <a:lnTo>
                    <a:pt x="608" y="491"/>
                  </a:lnTo>
                  <a:lnTo>
                    <a:pt x="549" y="530"/>
                  </a:lnTo>
                  <a:lnTo>
                    <a:pt x="549" y="530"/>
                  </a:lnTo>
                  <a:lnTo>
                    <a:pt x="432" y="687"/>
                  </a:lnTo>
                  <a:lnTo>
                    <a:pt x="432" y="687"/>
                  </a:lnTo>
                  <a:lnTo>
                    <a:pt x="294" y="864"/>
                  </a:lnTo>
                  <a:lnTo>
                    <a:pt x="294" y="864"/>
                  </a:lnTo>
                  <a:lnTo>
                    <a:pt x="196" y="1021"/>
                  </a:lnTo>
                  <a:lnTo>
                    <a:pt x="196" y="1021"/>
                  </a:lnTo>
                  <a:lnTo>
                    <a:pt x="177" y="1080"/>
                  </a:lnTo>
                  <a:lnTo>
                    <a:pt x="177" y="1080"/>
                  </a:lnTo>
                  <a:lnTo>
                    <a:pt x="177" y="1080"/>
                  </a:lnTo>
                  <a:lnTo>
                    <a:pt x="98" y="1256"/>
                  </a:lnTo>
                  <a:lnTo>
                    <a:pt x="98" y="1276"/>
                  </a:lnTo>
                  <a:lnTo>
                    <a:pt x="98" y="1295"/>
                  </a:lnTo>
                  <a:lnTo>
                    <a:pt x="98" y="1295"/>
                  </a:lnTo>
                  <a:lnTo>
                    <a:pt x="79" y="1335"/>
                  </a:lnTo>
                  <a:lnTo>
                    <a:pt x="79" y="1335"/>
                  </a:lnTo>
                  <a:lnTo>
                    <a:pt x="39" y="1491"/>
                  </a:lnTo>
                  <a:lnTo>
                    <a:pt x="39" y="1491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20" y="1570"/>
                  </a:lnTo>
                  <a:lnTo>
                    <a:pt x="0" y="1746"/>
                  </a:lnTo>
                  <a:lnTo>
                    <a:pt x="0" y="1746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1903"/>
                  </a:lnTo>
                  <a:lnTo>
                    <a:pt x="0" y="1903"/>
                  </a:lnTo>
                  <a:lnTo>
                    <a:pt x="0" y="2080"/>
                  </a:lnTo>
                  <a:lnTo>
                    <a:pt x="0" y="2080"/>
                  </a:lnTo>
                  <a:lnTo>
                    <a:pt x="20" y="2139"/>
                  </a:lnTo>
                  <a:lnTo>
                    <a:pt x="20" y="2139"/>
                  </a:lnTo>
                  <a:lnTo>
                    <a:pt x="39" y="2315"/>
                  </a:lnTo>
                  <a:lnTo>
                    <a:pt x="39" y="2315"/>
                  </a:lnTo>
                  <a:lnTo>
                    <a:pt x="79" y="2453"/>
                  </a:lnTo>
                  <a:lnTo>
                    <a:pt x="79" y="2453"/>
                  </a:lnTo>
                  <a:lnTo>
                    <a:pt x="118" y="2551"/>
                  </a:lnTo>
                  <a:lnTo>
                    <a:pt x="118" y="2551"/>
                  </a:lnTo>
                  <a:lnTo>
                    <a:pt x="137" y="2609"/>
                  </a:lnTo>
                  <a:lnTo>
                    <a:pt x="137" y="2629"/>
                  </a:lnTo>
                  <a:lnTo>
                    <a:pt x="157" y="2629"/>
                  </a:lnTo>
                  <a:lnTo>
                    <a:pt x="157" y="2649"/>
                  </a:lnTo>
                  <a:lnTo>
                    <a:pt x="157" y="2668"/>
                  </a:lnTo>
                  <a:lnTo>
                    <a:pt x="157" y="2668"/>
                  </a:lnTo>
                  <a:lnTo>
                    <a:pt x="177" y="2688"/>
                  </a:lnTo>
                  <a:lnTo>
                    <a:pt x="177" y="2688"/>
                  </a:lnTo>
                  <a:lnTo>
                    <a:pt x="196" y="2707"/>
                  </a:lnTo>
                  <a:lnTo>
                    <a:pt x="196" y="2707"/>
                  </a:lnTo>
                  <a:lnTo>
                    <a:pt x="196" y="2707"/>
                  </a:lnTo>
                  <a:lnTo>
                    <a:pt x="235" y="2806"/>
                  </a:lnTo>
                  <a:lnTo>
                    <a:pt x="235" y="2806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373" y="3021"/>
                  </a:lnTo>
                  <a:lnTo>
                    <a:pt x="412" y="3061"/>
                  </a:lnTo>
                  <a:lnTo>
                    <a:pt x="412" y="3061"/>
                  </a:lnTo>
                  <a:lnTo>
                    <a:pt x="471" y="3139"/>
                  </a:lnTo>
                  <a:lnTo>
                    <a:pt x="471" y="3139"/>
                  </a:lnTo>
                  <a:lnTo>
                    <a:pt x="510" y="3178"/>
                  </a:lnTo>
                  <a:lnTo>
                    <a:pt x="510" y="3178"/>
                  </a:lnTo>
                  <a:lnTo>
                    <a:pt x="647" y="3315"/>
                  </a:lnTo>
                  <a:lnTo>
                    <a:pt x="647" y="3315"/>
                  </a:lnTo>
                  <a:lnTo>
                    <a:pt x="706" y="3374"/>
                  </a:lnTo>
                  <a:lnTo>
                    <a:pt x="726" y="3374"/>
                  </a:lnTo>
                  <a:lnTo>
                    <a:pt x="726" y="3374"/>
                  </a:lnTo>
                  <a:lnTo>
                    <a:pt x="902" y="3492"/>
                  </a:lnTo>
                  <a:lnTo>
                    <a:pt x="902" y="349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22" y="3512"/>
                  </a:lnTo>
                  <a:lnTo>
                    <a:pt x="961" y="3374"/>
                  </a:lnTo>
                  <a:lnTo>
                    <a:pt x="961" y="3374"/>
                  </a:lnTo>
                  <a:lnTo>
                    <a:pt x="1040" y="3119"/>
                  </a:lnTo>
                  <a:lnTo>
                    <a:pt x="1040" y="3119"/>
                  </a:lnTo>
                  <a:lnTo>
                    <a:pt x="1040" y="3119"/>
                  </a:lnTo>
                  <a:lnTo>
                    <a:pt x="1138" y="2688"/>
                  </a:lnTo>
                  <a:lnTo>
                    <a:pt x="1138" y="2688"/>
                  </a:lnTo>
                  <a:lnTo>
                    <a:pt x="1236" y="2276"/>
                  </a:lnTo>
                  <a:lnTo>
                    <a:pt x="1236" y="2276"/>
                  </a:lnTo>
                  <a:lnTo>
                    <a:pt x="1393" y="1393"/>
                  </a:lnTo>
                  <a:lnTo>
                    <a:pt x="1393" y="1393"/>
                  </a:lnTo>
                  <a:lnTo>
                    <a:pt x="1491" y="707"/>
                  </a:lnTo>
                  <a:lnTo>
                    <a:pt x="15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802875" y="3260550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783750" y="3291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04850" y="3099225"/>
              <a:ext cx="22075" cy="79950"/>
            </a:xfrm>
            <a:custGeom>
              <a:avLst/>
              <a:gdLst/>
              <a:ahLst/>
              <a:cxnLst/>
              <a:rect l="l" t="t" r="r" b="b"/>
              <a:pathLst>
                <a:path w="883" h="3198" extrusionOk="0">
                  <a:moveTo>
                    <a:pt x="863" y="0"/>
                  </a:moveTo>
                  <a:lnTo>
                    <a:pt x="785" y="40"/>
                  </a:lnTo>
                  <a:lnTo>
                    <a:pt x="785" y="59"/>
                  </a:lnTo>
                  <a:lnTo>
                    <a:pt x="745" y="79"/>
                  </a:lnTo>
                  <a:lnTo>
                    <a:pt x="569" y="216"/>
                  </a:lnTo>
                  <a:lnTo>
                    <a:pt x="432" y="373"/>
                  </a:lnTo>
                  <a:lnTo>
                    <a:pt x="275" y="589"/>
                  </a:lnTo>
                  <a:lnTo>
                    <a:pt x="235" y="648"/>
                  </a:lnTo>
                  <a:lnTo>
                    <a:pt x="157" y="805"/>
                  </a:lnTo>
                  <a:lnTo>
                    <a:pt x="118" y="942"/>
                  </a:lnTo>
                  <a:lnTo>
                    <a:pt x="98" y="942"/>
                  </a:lnTo>
                  <a:lnTo>
                    <a:pt x="98" y="961"/>
                  </a:lnTo>
                  <a:lnTo>
                    <a:pt x="98" y="981"/>
                  </a:lnTo>
                  <a:lnTo>
                    <a:pt x="98" y="1001"/>
                  </a:lnTo>
                  <a:lnTo>
                    <a:pt x="79" y="1001"/>
                  </a:lnTo>
                  <a:lnTo>
                    <a:pt x="79" y="1020"/>
                  </a:lnTo>
                  <a:lnTo>
                    <a:pt x="79" y="1040"/>
                  </a:lnTo>
                  <a:lnTo>
                    <a:pt x="79" y="1060"/>
                  </a:lnTo>
                  <a:lnTo>
                    <a:pt x="59" y="1060"/>
                  </a:lnTo>
                  <a:lnTo>
                    <a:pt x="20" y="1256"/>
                  </a:lnTo>
                  <a:lnTo>
                    <a:pt x="0" y="1432"/>
                  </a:lnTo>
                  <a:lnTo>
                    <a:pt x="0" y="1511"/>
                  </a:lnTo>
                  <a:lnTo>
                    <a:pt x="0" y="1589"/>
                  </a:lnTo>
                  <a:lnTo>
                    <a:pt x="0" y="1766"/>
                  </a:lnTo>
                  <a:lnTo>
                    <a:pt x="39" y="2040"/>
                  </a:lnTo>
                  <a:lnTo>
                    <a:pt x="118" y="2256"/>
                  </a:lnTo>
                  <a:lnTo>
                    <a:pt x="216" y="2491"/>
                  </a:lnTo>
                  <a:lnTo>
                    <a:pt x="353" y="2727"/>
                  </a:lnTo>
                  <a:lnTo>
                    <a:pt x="353" y="2707"/>
                  </a:lnTo>
                  <a:lnTo>
                    <a:pt x="510" y="2903"/>
                  </a:lnTo>
                  <a:lnTo>
                    <a:pt x="667" y="3060"/>
                  </a:lnTo>
                  <a:lnTo>
                    <a:pt x="883" y="3197"/>
                  </a:lnTo>
                  <a:lnTo>
                    <a:pt x="883" y="2079"/>
                  </a:lnTo>
                  <a:lnTo>
                    <a:pt x="883" y="1040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804850" y="3099225"/>
              <a:ext cx="22075" cy="79950"/>
            </a:xfrm>
            <a:custGeom>
              <a:avLst/>
              <a:gdLst/>
              <a:ahLst/>
              <a:cxnLst/>
              <a:rect l="l" t="t" r="r" b="b"/>
              <a:pathLst>
                <a:path w="883" h="3198" fill="none" extrusionOk="0">
                  <a:moveTo>
                    <a:pt x="863" y="0"/>
                  </a:moveTo>
                  <a:lnTo>
                    <a:pt x="863" y="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40"/>
                  </a:lnTo>
                  <a:lnTo>
                    <a:pt x="785" y="59"/>
                  </a:lnTo>
                  <a:lnTo>
                    <a:pt x="785" y="59"/>
                  </a:lnTo>
                  <a:lnTo>
                    <a:pt x="785" y="59"/>
                  </a:lnTo>
                  <a:lnTo>
                    <a:pt x="745" y="79"/>
                  </a:lnTo>
                  <a:lnTo>
                    <a:pt x="745" y="79"/>
                  </a:lnTo>
                  <a:lnTo>
                    <a:pt x="569" y="216"/>
                  </a:lnTo>
                  <a:lnTo>
                    <a:pt x="569" y="216"/>
                  </a:lnTo>
                  <a:lnTo>
                    <a:pt x="432" y="373"/>
                  </a:lnTo>
                  <a:lnTo>
                    <a:pt x="432" y="373"/>
                  </a:lnTo>
                  <a:lnTo>
                    <a:pt x="275" y="589"/>
                  </a:lnTo>
                  <a:lnTo>
                    <a:pt x="275" y="589"/>
                  </a:lnTo>
                  <a:lnTo>
                    <a:pt x="235" y="648"/>
                  </a:lnTo>
                  <a:lnTo>
                    <a:pt x="235" y="648"/>
                  </a:lnTo>
                  <a:lnTo>
                    <a:pt x="157" y="805"/>
                  </a:lnTo>
                  <a:lnTo>
                    <a:pt x="157" y="805"/>
                  </a:lnTo>
                  <a:lnTo>
                    <a:pt x="157" y="805"/>
                  </a:lnTo>
                  <a:lnTo>
                    <a:pt x="118" y="942"/>
                  </a:lnTo>
                  <a:lnTo>
                    <a:pt x="98" y="942"/>
                  </a:lnTo>
                  <a:lnTo>
                    <a:pt x="98" y="961"/>
                  </a:lnTo>
                  <a:lnTo>
                    <a:pt x="98" y="961"/>
                  </a:lnTo>
                  <a:lnTo>
                    <a:pt x="98" y="981"/>
                  </a:lnTo>
                  <a:lnTo>
                    <a:pt x="98" y="1001"/>
                  </a:lnTo>
                  <a:lnTo>
                    <a:pt x="79" y="1001"/>
                  </a:lnTo>
                  <a:lnTo>
                    <a:pt x="79" y="1020"/>
                  </a:lnTo>
                  <a:lnTo>
                    <a:pt x="79" y="1020"/>
                  </a:lnTo>
                  <a:lnTo>
                    <a:pt x="79" y="1040"/>
                  </a:lnTo>
                  <a:lnTo>
                    <a:pt x="79" y="1060"/>
                  </a:lnTo>
                  <a:lnTo>
                    <a:pt x="59" y="1060"/>
                  </a:lnTo>
                  <a:lnTo>
                    <a:pt x="59" y="1060"/>
                  </a:lnTo>
                  <a:lnTo>
                    <a:pt x="20" y="1256"/>
                  </a:lnTo>
                  <a:lnTo>
                    <a:pt x="20" y="1256"/>
                  </a:lnTo>
                  <a:lnTo>
                    <a:pt x="0" y="1432"/>
                  </a:lnTo>
                  <a:lnTo>
                    <a:pt x="0" y="1432"/>
                  </a:lnTo>
                  <a:lnTo>
                    <a:pt x="0" y="1511"/>
                  </a:lnTo>
                  <a:lnTo>
                    <a:pt x="0" y="1511"/>
                  </a:lnTo>
                  <a:lnTo>
                    <a:pt x="0" y="1589"/>
                  </a:lnTo>
                  <a:lnTo>
                    <a:pt x="0" y="1589"/>
                  </a:lnTo>
                  <a:lnTo>
                    <a:pt x="0" y="1766"/>
                  </a:lnTo>
                  <a:lnTo>
                    <a:pt x="0" y="1766"/>
                  </a:lnTo>
                  <a:lnTo>
                    <a:pt x="39" y="2040"/>
                  </a:lnTo>
                  <a:lnTo>
                    <a:pt x="39" y="2040"/>
                  </a:lnTo>
                  <a:lnTo>
                    <a:pt x="118" y="2256"/>
                  </a:lnTo>
                  <a:lnTo>
                    <a:pt x="118" y="2256"/>
                  </a:lnTo>
                  <a:lnTo>
                    <a:pt x="216" y="2491"/>
                  </a:lnTo>
                  <a:lnTo>
                    <a:pt x="216" y="2491"/>
                  </a:lnTo>
                  <a:lnTo>
                    <a:pt x="353" y="2727"/>
                  </a:lnTo>
                  <a:lnTo>
                    <a:pt x="353" y="2707"/>
                  </a:lnTo>
                  <a:lnTo>
                    <a:pt x="353" y="2707"/>
                  </a:lnTo>
                  <a:lnTo>
                    <a:pt x="510" y="2903"/>
                  </a:lnTo>
                  <a:lnTo>
                    <a:pt x="510" y="2903"/>
                  </a:lnTo>
                  <a:lnTo>
                    <a:pt x="667" y="3060"/>
                  </a:lnTo>
                  <a:lnTo>
                    <a:pt x="667" y="3060"/>
                  </a:lnTo>
                  <a:lnTo>
                    <a:pt x="667" y="3060"/>
                  </a:lnTo>
                  <a:lnTo>
                    <a:pt x="883" y="3197"/>
                  </a:lnTo>
                  <a:lnTo>
                    <a:pt x="883" y="3197"/>
                  </a:lnTo>
                  <a:lnTo>
                    <a:pt x="883" y="2079"/>
                  </a:lnTo>
                  <a:lnTo>
                    <a:pt x="883" y="2079"/>
                  </a:lnTo>
                  <a:lnTo>
                    <a:pt x="883" y="1040"/>
                  </a:lnTo>
                  <a:lnTo>
                    <a:pt x="8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824450" y="31002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799925" y="2887900"/>
              <a:ext cx="22100" cy="95150"/>
            </a:xfrm>
            <a:custGeom>
              <a:avLst/>
              <a:gdLst/>
              <a:ahLst/>
              <a:cxnLst/>
              <a:rect l="l" t="t" r="r" b="b"/>
              <a:pathLst>
                <a:path w="884" h="3806" extrusionOk="0">
                  <a:moveTo>
                    <a:pt x="511" y="0"/>
                  </a:moveTo>
                  <a:lnTo>
                    <a:pt x="295" y="20"/>
                  </a:lnTo>
                  <a:lnTo>
                    <a:pt x="177" y="20"/>
                  </a:lnTo>
                  <a:lnTo>
                    <a:pt x="158" y="353"/>
                  </a:lnTo>
                  <a:lnTo>
                    <a:pt x="138" y="1373"/>
                  </a:lnTo>
                  <a:lnTo>
                    <a:pt x="79" y="2412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687" y="3805"/>
                  </a:lnTo>
                  <a:lnTo>
                    <a:pt x="884" y="3766"/>
                  </a:lnTo>
                  <a:lnTo>
                    <a:pt x="785" y="941"/>
                  </a:lnTo>
                  <a:lnTo>
                    <a:pt x="746" y="20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3799925" y="2887900"/>
              <a:ext cx="22100" cy="95150"/>
            </a:xfrm>
            <a:custGeom>
              <a:avLst/>
              <a:gdLst/>
              <a:ahLst/>
              <a:cxnLst/>
              <a:rect l="l" t="t" r="r" b="b"/>
              <a:pathLst>
                <a:path w="884" h="3806" fill="none" extrusionOk="0">
                  <a:moveTo>
                    <a:pt x="511" y="0"/>
                  </a:moveTo>
                  <a:lnTo>
                    <a:pt x="511" y="0"/>
                  </a:lnTo>
                  <a:lnTo>
                    <a:pt x="295" y="20"/>
                  </a:lnTo>
                  <a:lnTo>
                    <a:pt x="315" y="20"/>
                  </a:lnTo>
                  <a:lnTo>
                    <a:pt x="315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77" y="20"/>
                  </a:lnTo>
                  <a:lnTo>
                    <a:pt x="158" y="353"/>
                  </a:lnTo>
                  <a:lnTo>
                    <a:pt x="158" y="353"/>
                  </a:lnTo>
                  <a:lnTo>
                    <a:pt x="138" y="1373"/>
                  </a:lnTo>
                  <a:lnTo>
                    <a:pt x="79" y="2412"/>
                  </a:lnTo>
                  <a:lnTo>
                    <a:pt x="79" y="2412"/>
                  </a:lnTo>
                  <a:lnTo>
                    <a:pt x="79" y="2530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79" y="2491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77" y="3785"/>
                  </a:lnTo>
                  <a:lnTo>
                    <a:pt x="177" y="3785"/>
                  </a:lnTo>
                  <a:lnTo>
                    <a:pt x="432" y="3805"/>
                  </a:lnTo>
                  <a:lnTo>
                    <a:pt x="432" y="3805"/>
                  </a:lnTo>
                  <a:lnTo>
                    <a:pt x="472" y="3805"/>
                  </a:lnTo>
                  <a:lnTo>
                    <a:pt x="472" y="3805"/>
                  </a:lnTo>
                  <a:lnTo>
                    <a:pt x="687" y="3805"/>
                  </a:lnTo>
                  <a:lnTo>
                    <a:pt x="687" y="3805"/>
                  </a:lnTo>
                  <a:lnTo>
                    <a:pt x="884" y="3766"/>
                  </a:lnTo>
                  <a:lnTo>
                    <a:pt x="884" y="3766"/>
                  </a:lnTo>
                  <a:lnTo>
                    <a:pt x="785" y="941"/>
                  </a:lnTo>
                  <a:lnTo>
                    <a:pt x="785" y="941"/>
                  </a:lnTo>
                  <a:lnTo>
                    <a:pt x="746" y="20"/>
                  </a:lnTo>
                  <a:lnTo>
                    <a:pt x="746" y="2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3711175" y="3354700"/>
              <a:ext cx="78500" cy="70125"/>
            </a:xfrm>
            <a:custGeom>
              <a:avLst/>
              <a:gdLst/>
              <a:ahLst/>
              <a:cxnLst/>
              <a:rect l="l" t="t" r="r" b="b"/>
              <a:pathLst>
                <a:path w="3140" h="2805" extrusionOk="0">
                  <a:moveTo>
                    <a:pt x="3139" y="0"/>
                  </a:moveTo>
                  <a:lnTo>
                    <a:pt x="2472" y="490"/>
                  </a:lnTo>
                  <a:lnTo>
                    <a:pt x="1178" y="1491"/>
                  </a:lnTo>
                  <a:lnTo>
                    <a:pt x="1" y="2393"/>
                  </a:lnTo>
                  <a:lnTo>
                    <a:pt x="1" y="2412"/>
                  </a:lnTo>
                  <a:lnTo>
                    <a:pt x="21" y="2412"/>
                  </a:lnTo>
                  <a:lnTo>
                    <a:pt x="1452" y="2589"/>
                  </a:lnTo>
                  <a:lnTo>
                    <a:pt x="2864" y="2805"/>
                  </a:lnTo>
                  <a:lnTo>
                    <a:pt x="313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3711175" y="3354700"/>
              <a:ext cx="78500" cy="70125"/>
            </a:xfrm>
            <a:custGeom>
              <a:avLst/>
              <a:gdLst/>
              <a:ahLst/>
              <a:cxnLst/>
              <a:rect l="l" t="t" r="r" b="b"/>
              <a:pathLst>
                <a:path w="3140" h="2805" fill="none" extrusionOk="0">
                  <a:moveTo>
                    <a:pt x="3139" y="0"/>
                  </a:moveTo>
                  <a:lnTo>
                    <a:pt x="3139" y="0"/>
                  </a:lnTo>
                  <a:lnTo>
                    <a:pt x="2472" y="490"/>
                  </a:lnTo>
                  <a:lnTo>
                    <a:pt x="2472" y="490"/>
                  </a:lnTo>
                  <a:lnTo>
                    <a:pt x="1178" y="1491"/>
                  </a:lnTo>
                  <a:lnTo>
                    <a:pt x="1" y="2393"/>
                  </a:lnTo>
                  <a:lnTo>
                    <a:pt x="1" y="2393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1" y="2412"/>
                  </a:lnTo>
                  <a:lnTo>
                    <a:pt x="21" y="2412"/>
                  </a:lnTo>
                  <a:lnTo>
                    <a:pt x="21" y="2412"/>
                  </a:lnTo>
                  <a:lnTo>
                    <a:pt x="1452" y="2589"/>
                  </a:lnTo>
                  <a:lnTo>
                    <a:pt x="2864" y="2805"/>
                  </a:lnTo>
                  <a:lnTo>
                    <a:pt x="2864" y="2805"/>
                  </a:lnTo>
                  <a:lnTo>
                    <a:pt x="3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574675" y="3694000"/>
              <a:ext cx="5900" cy="1500"/>
            </a:xfrm>
            <a:custGeom>
              <a:avLst/>
              <a:gdLst/>
              <a:ahLst/>
              <a:cxnLst/>
              <a:rect l="l" t="t" r="r" b="b"/>
              <a:pathLst>
                <a:path w="236" h="60" extrusionOk="0">
                  <a:moveTo>
                    <a:pt x="0" y="40"/>
                  </a:moveTo>
                  <a:lnTo>
                    <a:pt x="20" y="59"/>
                  </a:lnTo>
                  <a:lnTo>
                    <a:pt x="79" y="59"/>
                  </a:lnTo>
                  <a:lnTo>
                    <a:pt x="0" y="40"/>
                  </a:lnTo>
                  <a:close/>
                  <a:moveTo>
                    <a:pt x="235" y="1"/>
                  </a:moveTo>
                  <a:lnTo>
                    <a:pt x="196" y="20"/>
                  </a:lnTo>
                  <a:lnTo>
                    <a:pt x="137" y="40"/>
                  </a:lnTo>
                  <a:lnTo>
                    <a:pt x="79" y="59"/>
                  </a:lnTo>
                  <a:lnTo>
                    <a:pt x="137" y="59"/>
                  </a:lnTo>
                  <a:lnTo>
                    <a:pt x="196" y="40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0"/>
            <p:cNvSpPr/>
            <p:nvPr/>
          </p:nvSpPr>
          <p:spPr>
            <a:xfrm>
              <a:off x="4574675" y="3688600"/>
              <a:ext cx="8350" cy="6900"/>
            </a:xfrm>
            <a:custGeom>
              <a:avLst/>
              <a:gdLst/>
              <a:ahLst/>
              <a:cxnLst/>
              <a:rect l="l" t="t" r="r" b="b"/>
              <a:pathLst>
                <a:path w="334" h="276" fill="none" extrusionOk="0">
                  <a:moveTo>
                    <a:pt x="333" y="1"/>
                  </a:moveTo>
                  <a:lnTo>
                    <a:pt x="333" y="1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294" y="118"/>
                  </a:lnTo>
                  <a:lnTo>
                    <a:pt x="275" y="158"/>
                  </a:lnTo>
                  <a:lnTo>
                    <a:pt x="275" y="158"/>
                  </a:lnTo>
                  <a:lnTo>
                    <a:pt x="235" y="217"/>
                  </a:lnTo>
                  <a:lnTo>
                    <a:pt x="196" y="236"/>
                  </a:lnTo>
                  <a:lnTo>
                    <a:pt x="137" y="256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20" y="275"/>
                  </a:lnTo>
                  <a:lnTo>
                    <a:pt x="20" y="275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137" y="275"/>
                  </a:lnTo>
                  <a:lnTo>
                    <a:pt x="196" y="256"/>
                  </a:lnTo>
                  <a:lnTo>
                    <a:pt x="235" y="217"/>
                  </a:lnTo>
                  <a:lnTo>
                    <a:pt x="275" y="158"/>
                  </a:lnTo>
                  <a:lnTo>
                    <a:pt x="275" y="158"/>
                  </a:lnTo>
                  <a:lnTo>
                    <a:pt x="294" y="118"/>
                  </a:lnTo>
                  <a:lnTo>
                    <a:pt x="294" y="60"/>
                  </a:lnTo>
                  <a:lnTo>
                    <a:pt x="294" y="60"/>
                  </a:lnTo>
                  <a:lnTo>
                    <a:pt x="333" y="1"/>
                  </a:lnTo>
                  <a:lnTo>
                    <a:pt x="333" y="1"/>
                  </a:lnTo>
                  <a:lnTo>
                    <a:pt x="3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0"/>
            <p:cNvSpPr/>
            <p:nvPr/>
          </p:nvSpPr>
          <p:spPr>
            <a:xfrm>
              <a:off x="4558000" y="3667525"/>
              <a:ext cx="25025" cy="27975"/>
            </a:xfrm>
            <a:custGeom>
              <a:avLst/>
              <a:gdLst/>
              <a:ahLst/>
              <a:cxnLst/>
              <a:rect l="l" t="t" r="r" b="b"/>
              <a:pathLst>
                <a:path w="1001" h="1119" extrusionOk="0">
                  <a:moveTo>
                    <a:pt x="0" y="0"/>
                  </a:moveTo>
                  <a:lnTo>
                    <a:pt x="353" y="550"/>
                  </a:lnTo>
                  <a:lnTo>
                    <a:pt x="667" y="1099"/>
                  </a:lnTo>
                  <a:lnTo>
                    <a:pt x="746" y="1118"/>
                  </a:lnTo>
                  <a:lnTo>
                    <a:pt x="804" y="1099"/>
                  </a:lnTo>
                  <a:lnTo>
                    <a:pt x="863" y="1079"/>
                  </a:lnTo>
                  <a:lnTo>
                    <a:pt x="902" y="1060"/>
                  </a:lnTo>
                  <a:lnTo>
                    <a:pt x="942" y="1001"/>
                  </a:lnTo>
                  <a:lnTo>
                    <a:pt x="961" y="961"/>
                  </a:lnTo>
                  <a:lnTo>
                    <a:pt x="961" y="903"/>
                  </a:lnTo>
                  <a:lnTo>
                    <a:pt x="1000" y="844"/>
                  </a:lnTo>
                  <a:lnTo>
                    <a:pt x="569" y="4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0"/>
            <p:cNvSpPr/>
            <p:nvPr/>
          </p:nvSpPr>
          <p:spPr>
            <a:xfrm>
              <a:off x="4558000" y="3667525"/>
              <a:ext cx="25025" cy="27975"/>
            </a:xfrm>
            <a:custGeom>
              <a:avLst/>
              <a:gdLst/>
              <a:ahLst/>
              <a:cxnLst/>
              <a:rect l="l" t="t" r="r" b="b"/>
              <a:pathLst>
                <a:path w="1001" h="111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53" y="550"/>
                  </a:lnTo>
                  <a:lnTo>
                    <a:pt x="667" y="1099"/>
                  </a:lnTo>
                  <a:lnTo>
                    <a:pt x="667" y="1099"/>
                  </a:lnTo>
                  <a:lnTo>
                    <a:pt x="746" y="1118"/>
                  </a:lnTo>
                  <a:lnTo>
                    <a:pt x="746" y="1118"/>
                  </a:lnTo>
                  <a:lnTo>
                    <a:pt x="804" y="1099"/>
                  </a:lnTo>
                  <a:lnTo>
                    <a:pt x="863" y="1079"/>
                  </a:lnTo>
                  <a:lnTo>
                    <a:pt x="902" y="1060"/>
                  </a:lnTo>
                  <a:lnTo>
                    <a:pt x="942" y="1001"/>
                  </a:lnTo>
                  <a:lnTo>
                    <a:pt x="942" y="1001"/>
                  </a:lnTo>
                  <a:lnTo>
                    <a:pt x="961" y="961"/>
                  </a:lnTo>
                  <a:lnTo>
                    <a:pt x="961" y="903"/>
                  </a:lnTo>
                  <a:lnTo>
                    <a:pt x="961" y="903"/>
                  </a:lnTo>
                  <a:lnTo>
                    <a:pt x="1000" y="844"/>
                  </a:lnTo>
                  <a:lnTo>
                    <a:pt x="1000" y="844"/>
                  </a:lnTo>
                  <a:lnTo>
                    <a:pt x="569" y="491"/>
                  </a:lnTo>
                  <a:lnTo>
                    <a:pt x="569" y="49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0"/>
            <p:cNvSpPr/>
            <p:nvPr/>
          </p:nvSpPr>
          <p:spPr>
            <a:xfrm>
              <a:off x="3909775" y="3356650"/>
              <a:ext cx="665400" cy="338850"/>
            </a:xfrm>
            <a:custGeom>
              <a:avLst/>
              <a:gdLst/>
              <a:ahLst/>
              <a:cxnLst/>
              <a:rect l="l" t="t" r="r" b="b"/>
              <a:pathLst>
                <a:path w="26616" h="13554" extrusionOk="0">
                  <a:moveTo>
                    <a:pt x="353" y="0"/>
                  </a:moveTo>
                  <a:lnTo>
                    <a:pt x="275" y="805"/>
                  </a:lnTo>
                  <a:lnTo>
                    <a:pt x="0" y="3629"/>
                  </a:lnTo>
                  <a:lnTo>
                    <a:pt x="1138" y="3864"/>
                  </a:lnTo>
                  <a:lnTo>
                    <a:pt x="2275" y="4139"/>
                  </a:lnTo>
                  <a:lnTo>
                    <a:pt x="3413" y="4394"/>
                  </a:lnTo>
                  <a:lnTo>
                    <a:pt x="4551" y="4688"/>
                  </a:lnTo>
                  <a:lnTo>
                    <a:pt x="5355" y="4904"/>
                  </a:lnTo>
                  <a:lnTo>
                    <a:pt x="5708" y="1197"/>
                  </a:lnTo>
                  <a:lnTo>
                    <a:pt x="4570" y="883"/>
                  </a:lnTo>
                  <a:lnTo>
                    <a:pt x="4590" y="883"/>
                  </a:lnTo>
                  <a:lnTo>
                    <a:pt x="3531" y="628"/>
                  </a:lnTo>
                  <a:lnTo>
                    <a:pt x="2472" y="373"/>
                  </a:lnTo>
                  <a:lnTo>
                    <a:pt x="1412" y="177"/>
                  </a:lnTo>
                  <a:lnTo>
                    <a:pt x="353" y="0"/>
                  </a:lnTo>
                  <a:close/>
                  <a:moveTo>
                    <a:pt x="10788" y="2943"/>
                  </a:moveTo>
                  <a:lnTo>
                    <a:pt x="10435" y="6414"/>
                  </a:lnTo>
                  <a:lnTo>
                    <a:pt x="12219" y="7022"/>
                  </a:lnTo>
                  <a:lnTo>
                    <a:pt x="13965" y="7650"/>
                  </a:lnTo>
                  <a:lnTo>
                    <a:pt x="15730" y="8336"/>
                  </a:lnTo>
                  <a:lnTo>
                    <a:pt x="16005" y="5433"/>
                  </a:lnTo>
                  <a:lnTo>
                    <a:pt x="15318" y="5061"/>
                  </a:lnTo>
                  <a:lnTo>
                    <a:pt x="14652" y="4708"/>
                  </a:lnTo>
                  <a:lnTo>
                    <a:pt x="13965" y="4355"/>
                  </a:lnTo>
                  <a:lnTo>
                    <a:pt x="13259" y="4021"/>
                  </a:lnTo>
                  <a:lnTo>
                    <a:pt x="12023" y="3472"/>
                  </a:lnTo>
                  <a:lnTo>
                    <a:pt x="10788" y="2943"/>
                  </a:lnTo>
                  <a:close/>
                  <a:moveTo>
                    <a:pt x="20947" y="8532"/>
                  </a:moveTo>
                  <a:lnTo>
                    <a:pt x="20751" y="10553"/>
                  </a:lnTo>
                  <a:lnTo>
                    <a:pt x="22673" y="11514"/>
                  </a:lnTo>
                  <a:lnTo>
                    <a:pt x="24144" y="12259"/>
                  </a:lnTo>
                  <a:lnTo>
                    <a:pt x="25694" y="13063"/>
                  </a:lnTo>
                  <a:lnTo>
                    <a:pt x="26576" y="13534"/>
                  </a:lnTo>
                  <a:lnTo>
                    <a:pt x="26616" y="13553"/>
                  </a:lnTo>
                  <a:lnTo>
                    <a:pt x="26596" y="13534"/>
                  </a:lnTo>
                  <a:lnTo>
                    <a:pt x="26282" y="12985"/>
                  </a:lnTo>
                  <a:lnTo>
                    <a:pt x="25929" y="12435"/>
                  </a:lnTo>
                  <a:lnTo>
                    <a:pt x="25027" y="11651"/>
                  </a:lnTo>
                  <a:lnTo>
                    <a:pt x="24125" y="10886"/>
                  </a:lnTo>
                  <a:lnTo>
                    <a:pt x="23497" y="10396"/>
                  </a:lnTo>
                  <a:lnTo>
                    <a:pt x="22889" y="9905"/>
                  </a:lnTo>
                  <a:lnTo>
                    <a:pt x="22242" y="9415"/>
                  </a:lnTo>
                  <a:lnTo>
                    <a:pt x="21614" y="8983"/>
                  </a:lnTo>
                  <a:lnTo>
                    <a:pt x="20947" y="8532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0"/>
            <p:cNvSpPr/>
            <p:nvPr/>
          </p:nvSpPr>
          <p:spPr>
            <a:xfrm>
              <a:off x="4428550" y="3569950"/>
              <a:ext cx="146625" cy="125550"/>
            </a:xfrm>
            <a:custGeom>
              <a:avLst/>
              <a:gdLst/>
              <a:ahLst/>
              <a:cxnLst/>
              <a:rect l="l" t="t" r="r" b="b"/>
              <a:pathLst>
                <a:path w="5865" h="5022" fill="none" extrusionOk="0">
                  <a:moveTo>
                    <a:pt x="196" y="0"/>
                  </a:moveTo>
                  <a:lnTo>
                    <a:pt x="196" y="0"/>
                  </a:lnTo>
                  <a:lnTo>
                    <a:pt x="0" y="2021"/>
                  </a:lnTo>
                  <a:lnTo>
                    <a:pt x="0" y="2021"/>
                  </a:lnTo>
                  <a:lnTo>
                    <a:pt x="1922" y="2982"/>
                  </a:lnTo>
                  <a:lnTo>
                    <a:pt x="1922" y="2982"/>
                  </a:lnTo>
                  <a:lnTo>
                    <a:pt x="3393" y="3727"/>
                  </a:lnTo>
                  <a:lnTo>
                    <a:pt x="4943" y="4531"/>
                  </a:lnTo>
                  <a:lnTo>
                    <a:pt x="5825" y="5002"/>
                  </a:lnTo>
                  <a:lnTo>
                    <a:pt x="5825" y="5002"/>
                  </a:lnTo>
                  <a:lnTo>
                    <a:pt x="5865" y="5021"/>
                  </a:lnTo>
                  <a:lnTo>
                    <a:pt x="5865" y="5021"/>
                  </a:lnTo>
                  <a:lnTo>
                    <a:pt x="5845" y="5002"/>
                  </a:lnTo>
                  <a:lnTo>
                    <a:pt x="5845" y="5002"/>
                  </a:lnTo>
                  <a:lnTo>
                    <a:pt x="5531" y="4453"/>
                  </a:lnTo>
                  <a:lnTo>
                    <a:pt x="5178" y="3903"/>
                  </a:lnTo>
                  <a:lnTo>
                    <a:pt x="5178" y="3903"/>
                  </a:lnTo>
                  <a:lnTo>
                    <a:pt x="4276" y="3119"/>
                  </a:lnTo>
                  <a:lnTo>
                    <a:pt x="3374" y="2354"/>
                  </a:lnTo>
                  <a:lnTo>
                    <a:pt x="3374" y="2354"/>
                  </a:lnTo>
                  <a:lnTo>
                    <a:pt x="2746" y="1864"/>
                  </a:lnTo>
                  <a:lnTo>
                    <a:pt x="2138" y="1373"/>
                  </a:lnTo>
                  <a:lnTo>
                    <a:pt x="2138" y="1373"/>
                  </a:lnTo>
                  <a:lnTo>
                    <a:pt x="1491" y="883"/>
                  </a:lnTo>
                  <a:lnTo>
                    <a:pt x="1491" y="883"/>
                  </a:lnTo>
                  <a:lnTo>
                    <a:pt x="863" y="451"/>
                  </a:lnTo>
                  <a:lnTo>
                    <a:pt x="863" y="451"/>
                  </a:lnTo>
                  <a:lnTo>
                    <a:pt x="1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4170625" y="3430200"/>
              <a:ext cx="139275" cy="134875"/>
            </a:xfrm>
            <a:custGeom>
              <a:avLst/>
              <a:gdLst/>
              <a:ahLst/>
              <a:cxnLst/>
              <a:rect l="l" t="t" r="r" b="b"/>
              <a:pathLst>
                <a:path w="5571" h="5395" fill="none" extrusionOk="0">
                  <a:moveTo>
                    <a:pt x="354" y="1"/>
                  </a:moveTo>
                  <a:lnTo>
                    <a:pt x="354" y="1"/>
                  </a:lnTo>
                  <a:lnTo>
                    <a:pt x="1" y="3472"/>
                  </a:lnTo>
                  <a:lnTo>
                    <a:pt x="1" y="3472"/>
                  </a:lnTo>
                  <a:lnTo>
                    <a:pt x="1785" y="4080"/>
                  </a:lnTo>
                  <a:lnTo>
                    <a:pt x="3531" y="4708"/>
                  </a:lnTo>
                  <a:lnTo>
                    <a:pt x="3531" y="4708"/>
                  </a:lnTo>
                  <a:lnTo>
                    <a:pt x="5296" y="5394"/>
                  </a:lnTo>
                  <a:lnTo>
                    <a:pt x="5296" y="5394"/>
                  </a:lnTo>
                  <a:lnTo>
                    <a:pt x="5571" y="2491"/>
                  </a:lnTo>
                  <a:lnTo>
                    <a:pt x="5571" y="2491"/>
                  </a:lnTo>
                  <a:lnTo>
                    <a:pt x="4884" y="2119"/>
                  </a:lnTo>
                  <a:lnTo>
                    <a:pt x="4218" y="1766"/>
                  </a:lnTo>
                  <a:lnTo>
                    <a:pt x="3531" y="1413"/>
                  </a:lnTo>
                  <a:lnTo>
                    <a:pt x="2825" y="1079"/>
                  </a:lnTo>
                  <a:lnTo>
                    <a:pt x="2825" y="1079"/>
                  </a:lnTo>
                  <a:lnTo>
                    <a:pt x="1589" y="530"/>
                  </a:lnTo>
                  <a:lnTo>
                    <a:pt x="3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3909775" y="3356650"/>
              <a:ext cx="142700" cy="122600"/>
            </a:xfrm>
            <a:custGeom>
              <a:avLst/>
              <a:gdLst/>
              <a:ahLst/>
              <a:cxnLst/>
              <a:rect l="l" t="t" r="r" b="b"/>
              <a:pathLst>
                <a:path w="5708" h="4904" fill="none" extrusionOk="0">
                  <a:moveTo>
                    <a:pt x="353" y="0"/>
                  </a:moveTo>
                  <a:lnTo>
                    <a:pt x="353" y="0"/>
                  </a:lnTo>
                  <a:lnTo>
                    <a:pt x="275" y="805"/>
                  </a:lnTo>
                  <a:lnTo>
                    <a:pt x="275" y="805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1138" y="3864"/>
                  </a:lnTo>
                  <a:lnTo>
                    <a:pt x="2275" y="4139"/>
                  </a:lnTo>
                  <a:lnTo>
                    <a:pt x="3413" y="4394"/>
                  </a:lnTo>
                  <a:lnTo>
                    <a:pt x="4551" y="4688"/>
                  </a:lnTo>
                  <a:lnTo>
                    <a:pt x="4551" y="4688"/>
                  </a:lnTo>
                  <a:lnTo>
                    <a:pt x="5355" y="4904"/>
                  </a:lnTo>
                  <a:lnTo>
                    <a:pt x="5355" y="4904"/>
                  </a:lnTo>
                  <a:lnTo>
                    <a:pt x="5708" y="1197"/>
                  </a:lnTo>
                  <a:lnTo>
                    <a:pt x="5708" y="1197"/>
                  </a:lnTo>
                  <a:lnTo>
                    <a:pt x="4570" y="883"/>
                  </a:lnTo>
                  <a:lnTo>
                    <a:pt x="4590" y="883"/>
                  </a:lnTo>
                  <a:lnTo>
                    <a:pt x="4590" y="883"/>
                  </a:lnTo>
                  <a:lnTo>
                    <a:pt x="3531" y="628"/>
                  </a:lnTo>
                  <a:lnTo>
                    <a:pt x="2472" y="373"/>
                  </a:lnTo>
                  <a:lnTo>
                    <a:pt x="1412" y="177"/>
                  </a:lnTo>
                  <a:lnTo>
                    <a:pt x="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4043625" y="3386550"/>
              <a:ext cx="135850" cy="130475"/>
            </a:xfrm>
            <a:custGeom>
              <a:avLst/>
              <a:gdLst/>
              <a:ahLst/>
              <a:cxnLst/>
              <a:rect l="l" t="t" r="r" b="b"/>
              <a:pathLst>
                <a:path w="5434" h="5219" extrusionOk="0">
                  <a:moveTo>
                    <a:pt x="354" y="1"/>
                  </a:moveTo>
                  <a:lnTo>
                    <a:pt x="1" y="3708"/>
                  </a:lnTo>
                  <a:lnTo>
                    <a:pt x="1276" y="4061"/>
                  </a:lnTo>
                  <a:lnTo>
                    <a:pt x="2551" y="4414"/>
                  </a:lnTo>
                  <a:lnTo>
                    <a:pt x="3825" y="4806"/>
                  </a:lnTo>
                  <a:lnTo>
                    <a:pt x="5081" y="5218"/>
                  </a:lnTo>
                  <a:lnTo>
                    <a:pt x="5434" y="1747"/>
                  </a:lnTo>
                  <a:lnTo>
                    <a:pt x="5100" y="1629"/>
                  </a:lnTo>
                  <a:lnTo>
                    <a:pt x="3923" y="1178"/>
                  </a:lnTo>
                  <a:lnTo>
                    <a:pt x="2747" y="766"/>
                  </a:lnTo>
                  <a:lnTo>
                    <a:pt x="1550" y="374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rgbClr val="E7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4043625" y="3386550"/>
              <a:ext cx="135850" cy="130475"/>
            </a:xfrm>
            <a:custGeom>
              <a:avLst/>
              <a:gdLst/>
              <a:ahLst/>
              <a:cxnLst/>
              <a:rect l="l" t="t" r="r" b="b"/>
              <a:pathLst>
                <a:path w="5434" h="5219" fill="none" extrusionOk="0">
                  <a:moveTo>
                    <a:pt x="354" y="1"/>
                  </a:moveTo>
                  <a:lnTo>
                    <a:pt x="354" y="1"/>
                  </a:lnTo>
                  <a:lnTo>
                    <a:pt x="1" y="3708"/>
                  </a:lnTo>
                  <a:lnTo>
                    <a:pt x="1" y="3708"/>
                  </a:lnTo>
                  <a:lnTo>
                    <a:pt x="1276" y="4061"/>
                  </a:lnTo>
                  <a:lnTo>
                    <a:pt x="2551" y="4414"/>
                  </a:lnTo>
                  <a:lnTo>
                    <a:pt x="3825" y="4806"/>
                  </a:lnTo>
                  <a:lnTo>
                    <a:pt x="5081" y="5218"/>
                  </a:lnTo>
                  <a:lnTo>
                    <a:pt x="5081" y="5218"/>
                  </a:lnTo>
                  <a:lnTo>
                    <a:pt x="5434" y="1747"/>
                  </a:lnTo>
                  <a:lnTo>
                    <a:pt x="5434" y="1747"/>
                  </a:lnTo>
                  <a:lnTo>
                    <a:pt x="5100" y="1629"/>
                  </a:lnTo>
                  <a:lnTo>
                    <a:pt x="5100" y="1629"/>
                  </a:lnTo>
                  <a:lnTo>
                    <a:pt x="3923" y="1178"/>
                  </a:lnTo>
                  <a:lnTo>
                    <a:pt x="2747" y="766"/>
                  </a:lnTo>
                  <a:lnTo>
                    <a:pt x="1550" y="374"/>
                  </a:lnTo>
                  <a:lnTo>
                    <a:pt x="3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4303025" y="3492475"/>
              <a:ext cx="130450" cy="128000"/>
            </a:xfrm>
            <a:custGeom>
              <a:avLst/>
              <a:gdLst/>
              <a:ahLst/>
              <a:cxnLst/>
              <a:rect l="l" t="t" r="r" b="b"/>
              <a:pathLst>
                <a:path w="5218" h="5120" extrusionOk="0">
                  <a:moveTo>
                    <a:pt x="275" y="0"/>
                  </a:moveTo>
                  <a:lnTo>
                    <a:pt x="0" y="2903"/>
                  </a:lnTo>
                  <a:lnTo>
                    <a:pt x="1020" y="3335"/>
                  </a:lnTo>
                  <a:lnTo>
                    <a:pt x="2020" y="3766"/>
                  </a:lnTo>
                  <a:lnTo>
                    <a:pt x="3040" y="4198"/>
                  </a:lnTo>
                  <a:lnTo>
                    <a:pt x="4021" y="4649"/>
                  </a:lnTo>
                  <a:lnTo>
                    <a:pt x="5021" y="5120"/>
                  </a:lnTo>
                  <a:lnTo>
                    <a:pt x="5217" y="3099"/>
                  </a:lnTo>
                  <a:lnTo>
                    <a:pt x="4060" y="2315"/>
                  </a:lnTo>
                  <a:lnTo>
                    <a:pt x="2864" y="1550"/>
                  </a:lnTo>
                  <a:lnTo>
                    <a:pt x="1667" y="805"/>
                  </a:lnTo>
                  <a:lnTo>
                    <a:pt x="451" y="98"/>
                  </a:lnTo>
                  <a:lnTo>
                    <a:pt x="432" y="79"/>
                  </a:lnTo>
                  <a:lnTo>
                    <a:pt x="393" y="59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E7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4303025" y="3492475"/>
              <a:ext cx="130450" cy="128000"/>
            </a:xfrm>
            <a:custGeom>
              <a:avLst/>
              <a:gdLst/>
              <a:ahLst/>
              <a:cxnLst/>
              <a:rect l="l" t="t" r="r" b="b"/>
              <a:pathLst>
                <a:path w="5218" h="5120" fill="none" extrusionOk="0">
                  <a:moveTo>
                    <a:pt x="275" y="0"/>
                  </a:moveTo>
                  <a:lnTo>
                    <a:pt x="275" y="0"/>
                  </a:lnTo>
                  <a:lnTo>
                    <a:pt x="0" y="2903"/>
                  </a:lnTo>
                  <a:lnTo>
                    <a:pt x="0" y="2903"/>
                  </a:lnTo>
                  <a:lnTo>
                    <a:pt x="1020" y="3335"/>
                  </a:lnTo>
                  <a:lnTo>
                    <a:pt x="2020" y="3766"/>
                  </a:lnTo>
                  <a:lnTo>
                    <a:pt x="3040" y="4198"/>
                  </a:lnTo>
                  <a:lnTo>
                    <a:pt x="4021" y="4649"/>
                  </a:lnTo>
                  <a:lnTo>
                    <a:pt x="4021" y="4649"/>
                  </a:lnTo>
                  <a:lnTo>
                    <a:pt x="5021" y="5120"/>
                  </a:lnTo>
                  <a:lnTo>
                    <a:pt x="5021" y="5120"/>
                  </a:lnTo>
                  <a:lnTo>
                    <a:pt x="5217" y="3099"/>
                  </a:lnTo>
                  <a:lnTo>
                    <a:pt x="5217" y="3099"/>
                  </a:lnTo>
                  <a:lnTo>
                    <a:pt x="4060" y="2315"/>
                  </a:lnTo>
                  <a:lnTo>
                    <a:pt x="2864" y="1550"/>
                  </a:lnTo>
                  <a:lnTo>
                    <a:pt x="1667" y="805"/>
                  </a:lnTo>
                  <a:lnTo>
                    <a:pt x="451" y="98"/>
                  </a:lnTo>
                  <a:lnTo>
                    <a:pt x="451" y="98"/>
                  </a:lnTo>
                  <a:lnTo>
                    <a:pt x="451" y="98"/>
                  </a:lnTo>
                  <a:lnTo>
                    <a:pt x="432" y="79"/>
                  </a:lnTo>
                  <a:lnTo>
                    <a:pt x="432" y="79"/>
                  </a:lnTo>
                  <a:lnTo>
                    <a:pt x="393" y="59"/>
                  </a:lnTo>
                  <a:lnTo>
                    <a:pt x="393" y="59"/>
                  </a:lnTo>
                  <a:lnTo>
                    <a:pt x="2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3782775" y="3343400"/>
              <a:ext cx="135850" cy="103975"/>
            </a:xfrm>
            <a:custGeom>
              <a:avLst/>
              <a:gdLst/>
              <a:ahLst/>
              <a:cxnLst/>
              <a:rect l="l" t="t" r="r" b="b"/>
              <a:pathLst>
                <a:path w="5434" h="4159" extrusionOk="0">
                  <a:moveTo>
                    <a:pt x="883" y="1"/>
                  </a:moveTo>
                  <a:lnTo>
                    <a:pt x="824" y="40"/>
                  </a:lnTo>
                  <a:lnTo>
                    <a:pt x="863" y="40"/>
                  </a:lnTo>
                  <a:lnTo>
                    <a:pt x="883" y="21"/>
                  </a:lnTo>
                  <a:lnTo>
                    <a:pt x="883" y="1"/>
                  </a:lnTo>
                  <a:close/>
                  <a:moveTo>
                    <a:pt x="726" y="119"/>
                  </a:moveTo>
                  <a:lnTo>
                    <a:pt x="275" y="452"/>
                  </a:lnTo>
                  <a:lnTo>
                    <a:pt x="0" y="3257"/>
                  </a:lnTo>
                  <a:lnTo>
                    <a:pt x="1275" y="3453"/>
                  </a:lnTo>
                  <a:lnTo>
                    <a:pt x="2550" y="3669"/>
                  </a:lnTo>
                  <a:lnTo>
                    <a:pt x="3805" y="3904"/>
                  </a:lnTo>
                  <a:lnTo>
                    <a:pt x="5080" y="4159"/>
                  </a:lnTo>
                  <a:lnTo>
                    <a:pt x="5355" y="1335"/>
                  </a:lnTo>
                  <a:lnTo>
                    <a:pt x="5433" y="530"/>
                  </a:lnTo>
                  <a:lnTo>
                    <a:pt x="5335" y="511"/>
                  </a:lnTo>
                  <a:lnTo>
                    <a:pt x="4296" y="374"/>
                  </a:lnTo>
                  <a:lnTo>
                    <a:pt x="3256" y="276"/>
                  </a:lnTo>
                  <a:lnTo>
                    <a:pt x="2197" y="197"/>
                  </a:lnTo>
                  <a:lnTo>
                    <a:pt x="1158" y="177"/>
                  </a:lnTo>
                  <a:lnTo>
                    <a:pt x="765" y="177"/>
                  </a:lnTo>
                  <a:lnTo>
                    <a:pt x="726" y="119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3782775" y="3346350"/>
              <a:ext cx="135850" cy="101025"/>
            </a:xfrm>
            <a:custGeom>
              <a:avLst/>
              <a:gdLst/>
              <a:ahLst/>
              <a:cxnLst/>
              <a:rect l="l" t="t" r="r" b="b"/>
              <a:pathLst>
                <a:path w="5434" h="4041" fill="none" extrusionOk="0">
                  <a:moveTo>
                    <a:pt x="726" y="1"/>
                  </a:moveTo>
                  <a:lnTo>
                    <a:pt x="726" y="1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275" y="334"/>
                  </a:lnTo>
                  <a:lnTo>
                    <a:pt x="0" y="3139"/>
                  </a:lnTo>
                  <a:lnTo>
                    <a:pt x="0" y="3139"/>
                  </a:lnTo>
                  <a:lnTo>
                    <a:pt x="1275" y="3335"/>
                  </a:lnTo>
                  <a:lnTo>
                    <a:pt x="2550" y="3551"/>
                  </a:lnTo>
                  <a:lnTo>
                    <a:pt x="3805" y="3786"/>
                  </a:lnTo>
                  <a:lnTo>
                    <a:pt x="5080" y="4041"/>
                  </a:lnTo>
                  <a:lnTo>
                    <a:pt x="5080" y="4041"/>
                  </a:lnTo>
                  <a:lnTo>
                    <a:pt x="5355" y="1217"/>
                  </a:lnTo>
                  <a:lnTo>
                    <a:pt x="5355" y="1217"/>
                  </a:lnTo>
                  <a:lnTo>
                    <a:pt x="5433" y="412"/>
                  </a:lnTo>
                  <a:lnTo>
                    <a:pt x="5433" y="412"/>
                  </a:lnTo>
                  <a:lnTo>
                    <a:pt x="5335" y="393"/>
                  </a:lnTo>
                  <a:lnTo>
                    <a:pt x="5335" y="393"/>
                  </a:lnTo>
                  <a:lnTo>
                    <a:pt x="4296" y="256"/>
                  </a:lnTo>
                  <a:lnTo>
                    <a:pt x="3256" y="158"/>
                  </a:lnTo>
                  <a:lnTo>
                    <a:pt x="2197" y="79"/>
                  </a:lnTo>
                  <a:lnTo>
                    <a:pt x="1158" y="59"/>
                  </a:lnTo>
                  <a:lnTo>
                    <a:pt x="1158" y="59"/>
                  </a:lnTo>
                  <a:lnTo>
                    <a:pt x="805" y="59"/>
                  </a:lnTo>
                  <a:lnTo>
                    <a:pt x="805" y="59"/>
                  </a:lnTo>
                  <a:lnTo>
                    <a:pt x="765" y="59"/>
                  </a:lnTo>
                  <a:lnTo>
                    <a:pt x="765" y="59"/>
                  </a:lnTo>
                  <a:lnTo>
                    <a:pt x="726" y="1"/>
                  </a:lnTo>
                  <a:lnTo>
                    <a:pt x="726" y="1"/>
                  </a:lnTo>
                  <a:lnTo>
                    <a:pt x="7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3803375" y="3343400"/>
              <a:ext cx="1500" cy="1025"/>
            </a:xfrm>
            <a:custGeom>
              <a:avLst/>
              <a:gdLst/>
              <a:ahLst/>
              <a:cxnLst/>
              <a:rect l="l" t="t" r="r" b="b"/>
              <a:pathLst>
                <a:path w="60" h="41" fill="none" extrusionOk="0">
                  <a:moveTo>
                    <a:pt x="59" y="1"/>
                  </a:moveTo>
                  <a:lnTo>
                    <a:pt x="59" y="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59" y="21"/>
                  </a:lnTo>
                  <a:lnTo>
                    <a:pt x="59" y="21"/>
                  </a:lnTo>
                  <a:lnTo>
                    <a:pt x="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3671950" y="2505425"/>
              <a:ext cx="972375" cy="1233700"/>
            </a:xfrm>
            <a:custGeom>
              <a:avLst/>
              <a:gdLst/>
              <a:ahLst/>
              <a:cxnLst/>
              <a:rect l="l" t="t" r="r" b="b"/>
              <a:pathLst>
                <a:path w="38895" h="49348" extrusionOk="0">
                  <a:moveTo>
                    <a:pt x="3041" y="1"/>
                  </a:moveTo>
                  <a:lnTo>
                    <a:pt x="2962" y="20"/>
                  </a:lnTo>
                  <a:lnTo>
                    <a:pt x="2806" y="99"/>
                  </a:lnTo>
                  <a:lnTo>
                    <a:pt x="2707" y="177"/>
                  </a:lnTo>
                  <a:lnTo>
                    <a:pt x="2629" y="275"/>
                  </a:lnTo>
                  <a:lnTo>
                    <a:pt x="2570" y="373"/>
                  </a:lnTo>
                  <a:lnTo>
                    <a:pt x="2531" y="511"/>
                  </a:lnTo>
                  <a:lnTo>
                    <a:pt x="2511" y="628"/>
                  </a:lnTo>
                  <a:lnTo>
                    <a:pt x="2531" y="746"/>
                  </a:lnTo>
                  <a:lnTo>
                    <a:pt x="2551" y="844"/>
                  </a:lnTo>
                  <a:lnTo>
                    <a:pt x="2609" y="942"/>
                  </a:lnTo>
                  <a:lnTo>
                    <a:pt x="8493" y="9278"/>
                  </a:lnTo>
                  <a:lnTo>
                    <a:pt x="14319" y="17515"/>
                  </a:lnTo>
                  <a:lnTo>
                    <a:pt x="18477" y="23399"/>
                  </a:lnTo>
                  <a:lnTo>
                    <a:pt x="10631" y="28989"/>
                  </a:lnTo>
                  <a:lnTo>
                    <a:pt x="2492" y="34775"/>
                  </a:lnTo>
                  <a:lnTo>
                    <a:pt x="1393" y="35560"/>
                  </a:lnTo>
                  <a:lnTo>
                    <a:pt x="295" y="36344"/>
                  </a:lnTo>
                  <a:lnTo>
                    <a:pt x="197" y="36423"/>
                  </a:lnTo>
                  <a:lnTo>
                    <a:pt x="119" y="36521"/>
                  </a:lnTo>
                  <a:lnTo>
                    <a:pt x="60" y="36619"/>
                  </a:lnTo>
                  <a:lnTo>
                    <a:pt x="20" y="36737"/>
                  </a:lnTo>
                  <a:lnTo>
                    <a:pt x="1" y="36854"/>
                  </a:lnTo>
                  <a:lnTo>
                    <a:pt x="20" y="36972"/>
                  </a:lnTo>
                  <a:lnTo>
                    <a:pt x="40" y="37090"/>
                  </a:lnTo>
                  <a:lnTo>
                    <a:pt x="99" y="37207"/>
                  </a:lnTo>
                  <a:lnTo>
                    <a:pt x="197" y="37325"/>
                  </a:lnTo>
                  <a:lnTo>
                    <a:pt x="334" y="37403"/>
                  </a:lnTo>
                  <a:lnTo>
                    <a:pt x="472" y="37462"/>
                  </a:lnTo>
                  <a:lnTo>
                    <a:pt x="648" y="37501"/>
                  </a:lnTo>
                  <a:lnTo>
                    <a:pt x="727" y="37482"/>
                  </a:lnTo>
                  <a:lnTo>
                    <a:pt x="805" y="37462"/>
                  </a:lnTo>
                  <a:lnTo>
                    <a:pt x="883" y="37443"/>
                  </a:lnTo>
                  <a:lnTo>
                    <a:pt x="942" y="37403"/>
                  </a:lnTo>
                  <a:lnTo>
                    <a:pt x="16613" y="26243"/>
                  </a:lnTo>
                  <a:lnTo>
                    <a:pt x="18555" y="24870"/>
                  </a:lnTo>
                  <a:lnTo>
                    <a:pt x="19202" y="24400"/>
                  </a:lnTo>
                  <a:lnTo>
                    <a:pt x="21615" y="27852"/>
                  </a:lnTo>
                  <a:lnTo>
                    <a:pt x="26950" y="35383"/>
                  </a:lnTo>
                  <a:lnTo>
                    <a:pt x="36050" y="48269"/>
                  </a:lnTo>
                  <a:lnTo>
                    <a:pt x="36521" y="48936"/>
                  </a:lnTo>
                  <a:lnTo>
                    <a:pt x="36541" y="48956"/>
                  </a:lnTo>
                  <a:lnTo>
                    <a:pt x="36580" y="49015"/>
                  </a:lnTo>
                  <a:lnTo>
                    <a:pt x="36599" y="49054"/>
                  </a:lnTo>
                  <a:lnTo>
                    <a:pt x="36717" y="49171"/>
                  </a:lnTo>
                  <a:lnTo>
                    <a:pt x="36854" y="49270"/>
                  </a:lnTo>
                  <a:lnTo>
                    <a:pt x="36992" y="49328"/>
                  </a:lnTo>
                  <a:lnTo>
                    <a:pt x="37149" y="49348"/>
                  </a:lnTo>
                  <a:lnTo>
                    <a:pt x="37227" y="49348"/>
                  </a:lnTo>
                  <a:lnTo>
                    <a:pt x="37305" y="49328"/>
                  </a:lnTo>
                  <a:lnTo>
                    <a:pt x="37384" y="49289"/>
                  </a:lnTo>
                  <a:lnTo>
                    <a:pt x="37462" y="49250"/>
                  </a:lnTo>
                  <a:lnTo>
                    <a:pt x="37560" y="49171"/>
                  </a:lnTo>
                  <a:lnTo>
                    <a:pt x="37639" y="49073"/>
                  </a:lnTo>
                  <a:lnTo>
                    <a:pt x="37698" y="48956"/>
                  </a:lnTo>
                  <a:lnTo>
                    <a:pt x="37737" y="48838"/>
                  </a:lnTo>
                  <a:lnTo>
                    <a:pt x="37757" y="48720"/>
                  </a:lnTo>
                  <a:lnTo>
                    <a:pt x="37737" y="48603"/>
                  </a:lnTo>
                  <a:lnTo>
                    <a:pt x="37717" y="48505"/>
                  </a:lnTo>
                  <a:lnTo>
                    <a:pt x="37659" y="48407"/>
                  </a:lnTo>
                  <a:lnTo>
                    <a:pt x="33775" y="42895"/>
                  </a:lnTo>
                  <a:lnTo>
                    <a:pt x="29872" y="37384"/>
                  </a:lnTo>
                  <a:lnTo>
                    <a:pt x="23557" y="28460"/>
                  </a:lnTo>
                  <a:lnTo>
                    <a:pt x="20203" y="23694"/>
                  </a:lnTo>
                  <a:lnTo>
                    <a:pt x="26244" y="19398"/>
                  </a:lnTo>
                  <a:lnTo>
                    <a:pt x="33069" y="14534"/>
                  </a:lnTo>
                  <a:lnTo>
                    <a:pt x="38247" y="10847"/>
                  </a:lnTo>
                  <a:lnTo>
                    <a:pt x="38522" y="10651"/>
                  </a:lnTo>
                  <a:lnTo>
                    <a:pt x="38600" y="10592"/>
                  </a:lnTo>
                  <a:lnTo>
                    <a:pt x="38698" y="10513"/>
                  </a:lnTo>
                  <a:lnTo>
                    <a:pt x="38776" y="10415"/>
                  </a:lnTo>
                  <a:lnTo>
                    <a:pt x="38835" y="10317"/>
                  </a:lnTo>
                  <a:lnTo>
                    <a:pt x="38875" y="10200"/>
                  </a:lnTo>
                  <a:lnTo>
                    <a:pt x="38894" y="10082"/>
                  </a:lnTo>
                  <a:lnTo>
                    <a:pt x="38875" y="9964"/>
                  </a:lnTo>
                  <a:lnTo>
                    <a:pt x="38855" y="9847"/>
                  </a:lnTo>
                  <a:lnTo>
                    <a:pt x="38796" y="9748"/>
                  </a:lnTo>
                  <a:lnTo>
                    <a:pt x="38698" y="9611"/>
                  </a:lnTo>
                  <a:lnTo>
                    <a:pt x="38561" y="9533"/>
                  </a:lnTo>
                  <a:lnTo>
                    <a:pt x="38404" y="9474"/>
                  </a:lnTo>
                  <a:lnTo>
                    <a:pt x="38247" y="9454"/>
                  </a:lnTo>
                  <a:lnTo>
                    <a:pt x="38168" y="9454"/>
                  </a:lnTo>
                  <a:lnTo>
                    <a:pt x="38090" y="9474"/>
                  </a:lnTo>
                  <a:lnTo>
                    <a:pt x="38012" y="9493"/>
                  </a:lnTo>
                  <a:lnTo>
                    <a:pt x="37933" y="9552"/>
                  </a:lnTo>
                  <a:lnTo>
                    <a:pt x="36325" y="10690"/>
                  </a:lnTo>
                  <a:lnTo>
                    <a:pt x="34736" y="11827"/>
                  </a:lnTo>
                  <a:lnTo>
                    <a:pt x="24282" y="19261"/>
                  </a:lnTo>
                  <a:lnTo>
                    <a:pt x="19477" y="22693"/>
                  </a:lnTo>
                  <a:lnTo>
                    <a:pt x="19379" y="22536"/>
                  </a:lnTo>
                  <a:lnTo>
                    <a:pt x="17319" y="19614"/>
                  </a:lnTo>
                  <a:lnTo>
                    <a:pt x="6630" y="4512"/>
                  </a:lnTo>
                  <a:lnTo>
                    <a:pt x="4747" y="1844"/>
                  </a:lnTo>
                  <a:lnTo>
                    <a:pt x="3649" y="295"/>
                  </a:lnTo>
                  <a:lnTo>
                    <a:pt x="3551" y="157"/>
                  </a:lnTo>
                  <a:lnTo>
                    <a:pt x="3414" y="79"/>
                  </a:lnTo>
                  <a:lnTo>
                    <a:pt x="3276" y="20"/>
                  </a:lnTo>
                  <a:lnTo>
                    <a:pt x="3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3671950" y="2505425"/>
              <a:ext cx="972375" cy="1233700"/>
            </a:xfrm>
            <a:custGeom>
              <a:avLst/>
              <a:gdLst/>
              <a:ahLst/>
              <a:cxnLst/>
              <a:rect l="l" t="t" r="r" b="b"/>
              <a:pathLst>
                <a:path w="38895" h="49348" fill="none" extrusionOk="0">
                  <a:moveTo>
                    <a:pt x="3119" y="1"/>
                  </a:moveTo>
                  <a:lnTo>
                    <a:pt x="3119" y="1"/>
                  </a:lnTo>
                  <a:lnTo>
                    <a:pt x="3041" y="1"/>
                  </a:lnTo>
                  <a:lnTo>
                    <a:pt x="2962" y="20"/>
                  </a:lnTo>
                  <a:lnTo>
                    <a:pt x="2806" y="99"/>
                  </a:lnTo>
                  <a:lnTo>
                    <a:pt x="2806" y="99"/>
                  </a:lnTo>
                  <a:lnTo>
                    <a:pt x="2707" y="177"/>
                  </a:lnTo>
                  <a:lnTo>
                    <a:pt x="2629" y="275"/>
                  </a:lnTo>
                  <a:lnTo>
                    <a:pt x="2570" y="373"/>
                  </a:lnTo>
                  <a:lnTo>
                    <a:pt x="2531" y="511"/>
                  </a:lnTo>
                  <a:lnTo>
                    <a:pt x="2531" y="511"/>
                  </a:lnTo>
                  <a:lnTo>
                    <a:pt x="2511" y="628"/>
                  </a:lnTo>
                  <a:lnTo>
                    <a:pt x="2531" y="746"/>
                  </a:lnTo>
                  <a:lnTo>
                    <a:pt x="2551" y="844"/>
                  </a:lnTo>
                  <a:lnTo>
                    <a:pt x="2609" y="942"/>
                  </a:lnTo>
                  <a:lnTo>
                    <a:pt x="8493" y="9278"/>
                  </a:lnTo>
                  <a:lnTo>
                    <a:pt x="14319" y="17515"/>
                  </a:lnTo>
                  <a:lnTo>
                    <a:pt x="18477" y="23399"/>
                  </a:lnTo>
                  <a:lnTo>
                    <a:pt x="10631" y="28989"/>
                  </a:lnTo>
                  <a:lnTo>
                    <a:pt x="2492" y="34775"/>
                  </a:lnTo>
                  <a:lnTo>
                    <a:pt x="1393" y="35560"/>
                  </a:lnTo>
                  <a:lnTo>
                    <a:pt x="295" y="36344"/>
                  </a:lnTo>
                  <a:lnTo>
                    <a:pt x="295" y="36344"/>
                  </a:lnTo>
                  <a:lnTo>
                    <a:pt x="197" y="36423"/>
                  </a:lnTo>
                  <a:lnTo>
                    <a:pt x="119" y="36521"/>
                  </a:lnTo>
                  <a:lnTo>
                    <a:pt x="60" y="36619"/>
                  </a:lnTo>
                  <a:lnTo>
                    <a:pt x="20" y="36737"/>
                  </a:lnTo>
                  <a:lnTo>
                    <a:pt x="20" y="36737"/>
                  </a:lnTo>
                  <a:lnTo>
                    <a:pt x="1" y="36854"/>
                  </a:lnTo>
                  <a:lnTo>
                    <a:pt x="20" y="36972"/>
                  </a:lnTo>
                  <a:lnTo>
                    <a:pt x="40" y="37090"/>
                  </a:lnTo>
                  <a:lnTo>
                    <a:pt x="99" y="37207"/>
                  </a:lnTo>
                  <a:lnTo>
                    <a:pt x="99" y="37207"/>
                  </a:lnTo>
                  <a:lnTo>
                    <a:pt x="197" y="37325"/>
                  </a:lnTo>
                  <a:lnTo>
                    <a:pt x="334" y="37403"/>
                  </a:lnTo>
                  <a:lnTo>
                    <a:pt x="472" y="37462"/>
                  </a:lnTo>
                  <a:lnTo>
                    <a:pt x="648" y="37501"/>
                  </a:lnTo>
                  <a:lnTo>
                    <a:pt x="648" y="37501"/>
                  </a:lnTo>
                  <a:lnTo>
                    <a:pt x="727" y="37482"/>
                  </a:lnTo>
                  <a:lnTo>
                    <a:pt x="805" y="37462"/>
                  </a:lnTo>
                  <a:lnTo>
                    <a:pt x="883" y="37443"/>
                  </a:lnTo>
                  <a:lnTo>
                    <a:pt x="942" y="37403"/>
                  </a:lnTo>
                  <a:lnTo>
                    <a:pt x="16613" y="26243"/>
                  </a:lnTo>
                  <a:lnTo>
                    <a:pt x="18555" y="24870"/>
                  </a:lnTo>
                  <a:lnTo>
                    <a:pt x="19202" y="24400"/>
                  </a:lnTo>
                  <a:lnTo>
                    <a:pt x="21615" y="27852"/>
                  </a:lnTo>
                  <a:lnTo>
                    <a:pt x="26950" y="35383"/>
                  </a:lnTo>
                  <a:lnTo>
                    <a:pt x="36050" y="48269"/>
                  </a:lnTo>
                  <a:lnTo>
                    <a:pt x="36050" y="48269"/>
                  </a:lnTo>
                  <a:lnTo>
                    <a:pt x="36521" y="48936"/>
                  </a:lnTo>
                  <a:lnTo>
                    <a:pt x="36541" y="48956"/>
                  </a:lnTo>
                  <a:lnTo>
                    <a:pt x="36580" y="49015"/>
                  </a:lnTo>
                  <a:lnTo>
                    <a:pt x="36599" y="49054"/>
                  </a:lnTo>
                  <a:lnTo>
                    <a:pt x="36599" y="49054"/>
                  </a:lnTo>
                  <a:lnTo>
                    <a:pt x="36717" y="49171"/>
                  </a:lnTo>
                  <a:lnTo>
                    <a:pt x="36854" y="49270"/>
                  </a:lnTo>
                  <a:lnTo>
                    <a:pt x="36992" y="49328"/>
                  </a:lnTo>
                  <a:lnTo>
                    <a:pt x="37149" y="49348"/>
                  </a:lnTo>
                  <a:lnTo>
                    <a:pt x="37149" y="49348"/>
                  </a:lnTo>
                  <a:lnTo>
                    <a:pt x="37227" y="49348"/>
                  </a:lnTo>
                  <a:lnTo>
                    <a:pt x="37305" y="49328"/>
                  </a:lnTo>
                  <a:lnTo>
                    <a:pt x="37384" y="49289"/>
                  </a:lnTo>
                  <a:lnTo>
                    <a:pt x="37462" y="49250"/>
                  </a:lnTo>
                  <a:lnTo>
                    <a:pt x="37462" y="49250"/>
                  </a:lnTo>
                  <a:lnTo>
                    <a:pt x="37560" y="49171"/>
                  </a:lnTo>
                  <a:lnTo>
                    <a:pt x="37639" y="49073"/>
                  </a:lnTo>
                  <a:lnTo>
                    <a:pt x="37698" y="48956"/>
                  </a:lnTo>
                  <a:lnTo>
                    <a:pt x="37737" y="48838"/>
                  </a:lnTo>
                  <a:lnTo>
                    <a:pt x="37737" y="48838"/>
                  </a:lnTo>
                  <a:lnTo>
                    <a:pt x="37757" y="48720"/>
                  </a:lnTo>
                  <a:lnTo>
                    <a:pt x="37737" y="48603"/>
                  </a:lnTo>
                  <a:lnTo>
                    <a:pt x="37717" y="48505"/>
                  </a:lnTo>
                  <a:lnTo>
                    <a:pt x="37659" y="48407"/>
                  </a:lnTo>
                  <a:lnTo>
                    <a:pt x="33775" y="42895"/>
                  </a:lnTo>
                  <a:lnTo>
                    <a:pt x="29872" y="37384"/>
                  </a:lnTo>
                  <a:lnTo>
                    <a:pt x="23557" y="28460"/>
                  </a:lnTo>
                  <a:lnTo>
                    <a:pt x="20203" y="23694"/>
                  </a:lnTo>
                  <a:lnTo>
                    <a:pt x="26244" y="19398"/>
                  </a:lnTo>
                  <a:lnTo>
                    <a:pt x="33069" y="14534"/>
                  </a:lnTo>
                  <a:lnTo>
                    <a:pt x="33069" y="14534"/>
                  </a:lnTo>
                  <a:lnTo>
                    <a:pt x="38247" y="10847"/>
                  </a:lnTo>
                  <a:lnTo>
                    <a:pt x="38522" y="10651"/>
                  </a:lnTo>
                  <a:lnTo>
                    <a:pt x="38600" y="10592"/>
                  </a:lnTo>
                  <a:lnTo>
                    <a:pt x="38600" y="10592"/>
                  </a:lnTo>
                  <a:lnTo>
                    <a:pt x="38698" y="10513"/>
                  </a:lnTo>
                  <a:lnTo>
                    <a:pt x="38776" y="10415"/>
                  </a:lnTo>
                  <a:lnTo>
                    <a:pt x="38835" y="10317"/>
                  </a:lnTo>
                  <a:lnTo>
                    <a:pt x="38875" y="10200"/>
                  </a:lnTo>
                  <a:lnTo>
                    <a:pt x="38875" y="10200"/>
                  </a:lnTo>
                  <a:lnTo>
                    <a:pt x="38894" y="10082"/>
                  </a:lnTo>
                  <a:lnTo>
                    <a:pt x="38875" y="9964"/>
                  </a:lnTo>
                  <a:lnTo>
                    <a:pt x="38855" y="9847"/>
                  </a:lnTo>
                  <a:lnTo>
                    <a:pt x="38796" y="9748"/>
                  </a:lnTo>
                  <a:lnTo>
                    <a:pt x="38796" y="9748"/>
                  </a:lnTo>
                  <a:lnTo>
                    <a:pt x="38698" y="9611"/>
                  </a:lnTo>
                  <a:lnTo>
                    <a:pt x="38561" y="9533"/>
                  </a:lnTo>
                  <a:lnTo>
                    <a:pt x="38404" y="9474"/>
                  </a:lnTo>
                  <a:lnTo>
                    <a:pt x="38247" y="9454"/>
                  </a:lnTo>
                  <a:lnTo>
                    <a:pt x="38247" y="9454"/>
                  </a:lnTo>
                  <a:lnTo>
                    <a:pt x="38168" y="9454"/>
                  </a:lnTo>
                  <a:lnTo>
                    <a:pt x="38090" y="9474"/>
                  </a:lnTo>
                  <a:lnTo>
                    <a:pt x="38012" y="9493"/>
                  </a:lnTo>
                  <a:lnTo>
                    <a:pt x="37933" y="9552"/>
                  </a:lnTo>
                  <a:lnTo>
                    <a:pt x="36325" y="10690"/>
                  </a:lnTo>
                  <a:lnTo>
                    <a:pt x="34736" y="11827"/>
                  </a:lnTo>
                  <a:lnTo>
                    <a:pt x="24282" y="19261"/>
                  </a:lnTo>
                  <a:lnTo>
                    <a:pt x="19477" y="22693"/>
                  </a:lnTo>
                  <a:lnTo>
                    <a:pt x="19379" y="22536"/>
                  </a:lnTo>
                  <a:lnTo>
                    <a:pt x="17319" y="19614"/>
                  </a:lnTo>
                  <a:lnTo>
                    <a:pt x="17319" y="19614"/>
                  </a:lnTo>
                  <a:lnTo>
                    <a:pt x="6630" y="4512"/>
                  </a:lnTo>
                  <a:lnTo>
                    <a:pt x="4747" y="1844"/>
                  </a:lnTo>
                  <a:lnTo>
                    <a:pt x="3649" y="295"/>
                  </a:lnTo>
                  <a:lnTo>
                    <a:pt x="3649" y="295"/>
                  </a:lnTo>
                  <a:lnTo>
                    <a:pt x="3551" y="157"/>
                  </a:lnTo>
                  <a:lnTo>
                    <a:pt x="3414" y="79"/>
                  </a:lnTo>
                  <a:lnTo>
                    <a:pt x="3276" y="20"/>
                  </a:lnTo>
                  <a:lnTo>
                    <a:pt x="3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8" name="Google Shape;1498;p30"/>
          <p:cNvGrpSpPr/>
          <p:nvPr/>
        </p:nvGrpSpPr>
        <p:grpSpPr>
          <a:xfrm>
            <a:off x="368588" y="298038"/>
            <a:ext cx="689275" cy="635325"/>
            <a:chOff x="4594725" y="3743275"/>
            <a:chExt cx="689275" cy="635325"/>
          </a:xfrm>
        </p:grpSpPr>
        <p:sp>
          <p:nvSpPr>
            <p:cNvPr id="1499" name="Google Shape;1499;p30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31"/>
          <p:cNvSpPr/>
          <p:nvPr/>
        </p:nvSpPr>
        <p:spPr>
          <a:xfrm flipH="1">
            <a:off x="-19059" y="-57149"/>
            <a:ext cx="2900757" cy="1238072"/>
          </a:xfrm>
          <a:custGeom>
            <a:avLst/>
            <a:gdLst/>
            <a:ahLst/>
            <a:cxnLst/>
            <a:rect l="l" t="t" r="r" b="b"/>
            <a:pathLst>
              <a:path w="71690" h="30598" extrusionOk="0">
                <a:moveTo>
                  <a:pt x="2633" y="0"/>
                </a:moveTo>
                <a:lnTo>
                  <a:pt x="2128" y="830"/>
                </a:lnTo>
                <a:lnTo>
                  <a:pt x="1659" y="1677"/>
                </a:lnTo>
                <a:lnTo>
                  <a:pt x="1227" y="2543"/>
                </a:lnTo>
                <a:lnTo>
                  <a:pt x="830" y="3408"/>
                </a:lnTo>
                <a:lnTo>
                  <a:pt x="686" y="3751"/>
                </a:lnTo>
                <a:lnTo>
                  <a:pt x="541" y="4093"/>
                </a:lnTo>
                <a:lnTo>
                  <a:pt x="433" y="4436"/>
                </a:lnTo>
                <a:lnTo>
                  <a:pt x="325" y="4778"/>
                </a:lnTo>
                <a:lnTo>
                  <a:pt x="253" y="5121"/>
                </a:lnTo>
                <a:lnTo>
                  <a:pt x="163" y="5464"/>
                </a:lnTo>
                <a:lnTo>
                  <a:pt x="109" y="5806"/>
                </a:lnTo>
                <a:lnTo>
                  <a:pt x="55" y="6149"/>
                </a:lnTo>
                <a:lnTo>
                  <a:pt x="19" y="6473"/>
                </a:lnTo>
                <a:lnTo>
                  <a:pt x="1" y="6816"/>
                </a:lnTo>
                <a:lnTo>
                  <a:pt x="1" y="7158"/>
                </a:lnTo>
                <a:lnTo>
                  <a:pt x="1" y="7483"/>
                </a:lnTo>
                <a:lnTo>
                  <a:pt x="19" y="7808"/>
                </a:lnTo>
                <a:lnTo>
                  <a:pt x="37" y="8132"/>
                </a:lnTo>
                <a:lnTo>
                  <a:pt x="73" y="8457"/>
                </a:lnTo>
                <a:lnTo>
                  <a:pt x="127" y="8781"/>
                </a:lnTo>
                <a:lnTo>
                  <a:pt x="181" y="9106"/>
                </a:lnTo>
                <a:lnTo>
                  <a:pt x="253" y="9412"/>
                </a:lnTo>
                <a:lnTo>
                  <a:pt x="343" y="9719"/>
                </a:lnTo>
                <a:lnTo>
                  <a:pt x="433" y="10025"/>
                </a:lnTo>
                <a:lnTo>
                  <a:pt x="541" y="10332"/>
                </a:lnTo>
                <a:lnTo>
                  <a:pt x="650" y="10638"/>
                </a:lnTo>
                <a:lnTo>
                  <a:pt x="776" y="10927"/>
                </a:lnTo>
                <a:lnTo>
                  <a:pt x="902" y="11215"/>
                </a:lnTo>
                <a:lnTo>
                  <a:pt x="1209" y="11774"/>
                </a:lnTo>
                <a:lnTo>
                  <a:pt x="1533" y="12333"/>
                </a:lnTo>
                <a:lnTo>
                  <a:pt x="1912" y="12856"/>
                </a:lnTo>
                <a:lnTo>
                  <a:pt x="2308" y="13343"/>
                </a:lnTo>
                <a:lnTo>
                  <a:pt x="2741" y="13830"/>
                </a:lnTo>
                <a:lnTo>
                  <a:pt x="3210" y="14262"/>
                </a:lnTo>
                <a:lnTo>
                  <a:pt x="3697" y="14677"/>
                </a:lnTo>
                <a:lnTo>
                  <a:pt x="4220" y="15074"/>
                </a:lnTo>
                <a:lnTo>
                  <a:pt x="4761" y="15416"/>
                </a:lnTo>
                <a:lnTo>
                  <a:pt x="5338" y="15741"/>
                </a:lnTo>
                <a:lnTo>
                  <a:pt x="5933" y="16029"/>
                </a:lnTo>
                <a:lnTo>
                  <a:pt x="6546" y="16264"/>
                </a:lnTo>
                <a:lnTo>
                  <a:pt x="6852" y="16372"/>
                </a:lnTo>
                <a:lnTo>
                  <a:pt x="7177" y="16480"/>
                </a:lnTo>
                <a:lnTo>
                  <a:pt x="7501" y="16570"/>
                </a:lnTo>
                <a:lnTo>
                  <a:pt x="7826" y="16642"/>
                </a:lnTo>
                <a:lnTo>
                  <a:pt x="8150" y="16715"/>
                </a:lnTo>
                <a:lnTo>
                  <a:pt x="8493" y="16769"/>
                </a:lnTo>
                <a:lnTo>
                  <a:pt x="8835" y="16823"/>
                </a:lnTo>
                <a:lnTo>
                  <a:pt x="9178" y="16841"/>
                </a:lnTo>
                <a:lnTo>
                  <a:pt x="9521" y="16877"/>
                </a:lnTo>
                <a:lnTo>
                  <a:pt x="10566" y="16877"/>
                </a:lnTo>
                <a:lnTo>
                  <a:pt x="10927" y="16841"/>
                </a:lnTo>
                <a:lnTo>
                  <a:pt x="11288" y="16805"/>
                </a:lnTo>
                <a:lnTo>
                  <a:pt x="11648" y="16751"/>
                </a:lnTo>
                <a:lnTo>
                  <a:pt x="12009" y="16697"/>
                </a:lnTo>
                <a:lnTo>
                  <a:pt x="12387" y="16606"/>
                </a:lnTo>
                <a:lnTo>
                  <a:pt x="12766" y="16498"/>
                </a:lnTo>
                <a:lnTo>
                  <a:pt x="13127" y="16372"/>
                </a:lnTo>
                <a:lnTo>
                  <a:pt x="13469" y="16228"/>
                </a:lnTo>
                <a:lnTo>
                  <a:pt x="13794" y="16065"/>
                </a:lnTo>
                <a:lnTo>
                  <a:pt x="14118" y="15885"/>
                </a:lnTo>
                <a:lnTo>
                  <a:pt x="14425" y="15705"/>
                </a:lnTo>
                <a:lnTo>
                  <a:pt x="14713" y="15488"/>
                </a:lnTo>
                <a:lnTo>
                  <a:pt x="14984" y="15272"/>
                </a:lnTo>
                <a:lnTo>
                  <a:pt x="15254" y="15038"/>
                </a:lnTo>
                <a:lnTo>
                  <a:pt x="15525" y="14785"/>
                </a:lnTo>
                <a:lnTo>
                  <a:pt x="15777" y="14533"/>
                </a:lnTo>
                <a:lnTo>
                  <a:pt x="16030" y="14262"/>
                </a:lnTo>
                <a:lnTo>
                  <a:pt x="16264" y="13992"/>
                </a:lnTo>
                <a:lnTo>
                  <a:pt x="16733" y="13433"/>
                </a:lnTo>
                <a:lnTo>
                  <a:pt x="17183" y="12838"/>
                </a:lnTo>
                <a:lnTo>
                  <a:pt x="17616" y="12243"/>
                </a:lnTo>
                <a:lnTo>
                  <a:pt x="18500" y="11035"/>
                </a:lnTo>
                <a:lnTo>
                  <a:pt x="18932" y="10440"/>
                </a:lnTo>
                <a:lnTo>
                  <a:pt x="19401" y="9863"/>
                </a:lnTo>
                <a:lnTo>
                  <a:pt x="19888" y="9304"/>
                </a:lnTo>
                <a:lnTo>
                  <a:pt x="20140" y="9052"/>
                </a:lnTo>
                <a:lnTo>
                  <a:pt x="20393" y="8799"/>
                </a:lnTo>
                <a:lnTo>
                  <a:pt x="20681" y="8547"/>
                </a:lnTo>
                <a:lnTo>
                  <a:pt x="20988" y="8294"/>
                </a:lnTo>
                <a:lnTo>
                  <a:pt x="21294" y="8060"/>
                </a:lnTo>
                <a:lnTo>
                  <a:pt x="21619" y="7844"/>
                </a:lnTo>
                <a:lnTo>
                  <a:pt x="21944" y="7627"/>
                </a:lnTo>
                <a:lnTo>
                  <a:pt x="22268" y="7447"/>
                </a:lnTo>
                <a:lnTo>
                  <a:pt x="22611" y="7267"/>
                </a:lnTo>
                <a:lnTo>
                  <a:pt x="22971" y="7104"/>
                </a:lnTo>
                <a:lnTo>
                  <a:pt x="23314" y="6960"/>
                </a:lnTo>
                <a:lnTo>
                  <a:pt x="23692" y="6834"/>
                </a:lnTo>
                <a:lnTo>
                  <a:pt x="24053" y="6726"/>
                </a:lnTo>
                <a:lnTo>
                  <a:pt x="24414" y="6636"/>
                </a:lnTo>
                <a:lnTo>
                  <a:pt x="24792" y="6581"/>
                </a:lnTo>
                <a:lnTo>
                  <a:pt x="25171" y="6527"/>
                </a:lnTo>
                <a:lnTo>
                  <a:pt x="25550" y="6509"/>
                </a:lnTo>
                <a:lnTo>
                  <a:pt x="25946" y="6527"/>
                </a:lnTo>
                <a:lnTo>
                  <a:pt x="26451" y="6581"/>
                </a:lnTo>
                <a:lnTo>
                  <a:pt x="26920" y="6672"/>
                </a:lnTo>
                <a:lnTo>
                  <a:pt x="27389" y="6780"/>
                </a:lnTo>
                <a:lnTo>
                  <a:pt x="27839" y="6924"/>
                </a:lnTo>
                <a:lnTo>
                  <a:pt x="28254" y="7086"/>
                </a:lnTo>
                <a:lnTo>
                  <a:pt x="28669" y="7267"/>
                </a:lnTo>
                <a:lnTo>
                  <a:pt x="29047" y="7483"/>
                </a:lnTo>
                <a:lnTo>
                  <a:pt x="29426" y="7699"/>
                </a:lnTo>
                <a:lnTo>
                  <a:pt x="29787" y="7952"/>
                </a:lnTo>
                <a:lnTo>
                  <a:pt x="30129" y="8204"/>
                </a:lnTo>
                <a:lnTo>
                  <a:pt x="30454" y="8493"/>
                </a:lnTo>
                <a:lnTo>
                  <a:pt x="30760" y="8781"/>
                </a:lnTo>
                <a:lnTo>
                  <a:pt x="31067" y="9106"/>
                </a:lnTo>
                <a:lnTo>
                  <a:pt x="31355" y="9430"/>
                </a:lnTo>
                <a:lnTo>
                  <a:pt x="31644" y="9773"/>
                </a:lnTo>
                <a:lnTo>
                  <a:pt x="31896" y="10133"/>
                </a:lnTo>
                <a:lnTo>
                  <a:pt x="32167" y="10494"/>
                </a:lnTo>
                <a:lnTo>
                  <a:pt x="32401" y="10873"/>
                </a:lnTo>
                <a:lnTo>
                  <a:pt x="32654" y="11269"/>
                </a:lnTo>
                <a:lnTo>
                  <a:pt x="32888" y="11666"/>
                </a:lnTo>
                <a:lnTo>
                  <a:pt x="33321" y="12495"/>
                </a:lnTo>
                <a:lnTo>
                  <a:pt x="33753" y="13343"/>
                </a:lnTo>
                <a:lnTo>
                  <a:pt x="34168" y="14208"/>
                </a:lnTo>
                <a:lnTo>
                  <a:pt x="34565" y="15092"/>
                </a:lnTo>
                <a:lnTo>
                  <a:pt x="35340" y="16841"/>
                </a:lnTo>
                <a:lnTo>
                  <a:pt x="35755" y="17706"/>
                </a:lnTo>
                <a:lnTo>
                  <a:pt x="36169" y="18554"/>
                </a:lnTo>
                <a:lnTo>
                  <a:pt x="36602" y="19365"/>
                </a:lnTo>
                <a:lnTo>
                  <a:pt x="36837" y="19762"/>
                </a:lnTo>
                <a:lnTo>
                  <a:pt x="37053" y="20158"/>
                </a:lnTo>
                <a:lnTo>
                  <a:pt x="37305" y="20519"/>
                </a:lnTo>
                <a:lnTo>
                  <a:pt x="37558" y="20898"/>
                </a:lnTo>
                <a:lnTo>
                  <a:pt x="37810" y="21240"/>
                </a:lnTo>
                <a:lnTo>
                  <a:pt x="38081" y="21583"/>
                </a:lnTo>
                <a:lnTo>
                  <a:pt x="38369" y="21907"/>
                </a:lnTo>
                <a:lnTo>
                  <a:pt x="38658" y="22214"/>
                </a:lnTo>
                <a:lnTo>
                  <a:pt x="38964" y="22502"/>
                </a:lnTo>
                <a:lnTo>
                  <a:pt x="39271" y="22791"/>
                </a:lnTo>
                <a:lnTo>
                  <a:pt x="39613" y="23043"/>
                </a:lnTo>
                <a:lnTo>
                  <a:pt x="39956" y="23278"/>
                </a:lnTo>
                <a:lnTo>
                  <a:pt x="40316" y="23494"/>
                </a:lnTo>
                <a:lnTo>
                  <a:pt x="40695" y="23692"/>
                </a:lnTo>
                <a:lnTo>
                  <a:pt x="41074" y="23873"/>
                </a:lnTo>
                <a:lnTo>
                  <a:pt x="41488" y="24035"/>
                </a:lnTo>
                <a:lnTo>
                  <a:pt x="41921" y="24161"/>
                </a:lnTo>
                <a:lnTo>
                  <a:pt x="42372" y="24269"/>
                </a:lnTo>
                <a:lnTo>
                  <a:pt x="42841" y="24341"/>
                </a:lnTo>
                <a:lnTo>
                  <a:pt x="43328" y="24396"/>
                </a:lnTo>
                <a:lnTo>
                  <a:pt x="43832" y="24414"/>
                </a:lnTo>
                <a:lnTo>
                  <a:pt x="44355" y="24414"/>
                </a:lnTo>
                <a:lnTo>
                  <a:pt x="44914" y="24377"/>
                </a:lnTo>
                <a:lnTo>
                  <a:pt x="45491" y="24323"/>
                </a:lnTo>
                <a:lnTo>
                  <a:pt x="46086" y="24215"/>
                </a:lnTo>
                <a:lnTo>
                  <a:pt x="46717" y="24089"/>
                </a:lnTo>
                <a:lnTo>
                  <a:pt x="47384" y="23873"/>
                </a:lnTo>
                <a:lnTo>
                  <a:pt x="47979" y="23638"/>
                </a:lnTo>
                <a:lnTo>
                  <a:pt x="48556" y="23386"/>
                </a:lnTo>
                <a:lnTo>
                  <a:pt x="49061" y="23115"/>
                </a:lnTo>
                <a:lnTo>
                  <a:pt x="49530" y="22845"/>
                </a:lnTo>
                <a:lnTo>
                  <a:pt x="49963" y="22556"/>
                </a:lnTo>
                <a:lnTo>
                  <a:pt x="50341" y="22250"/>
                </a:lnTo>
                <a:lnTo>
                  <a:pt x="50684" y="21943"/>
                </a:lnTo>
                <a:lnTo>
                  <a:pt x="51009" y="21619"/>
                </a:lnTo>
                <a:lnTo>
                  <a:pt x="51297" y="21294"/>
                </a:lnTo>
                <a:lnTo>
                  <a:pt x="51549" y="20952"/>
                </a:lnTo>
                <a:lnTo>
                  <a:pt x="51784" y="20609"/>
                </a:lnTo>
                <a:lnTo>
                  <a:pt x="51982" y="20267"/>
                </a:lnTo>
                <a:lnTo>
                  <a:pt x="52180" y="19924"/>
                </a:lnTo>
                <a:lnTo>
                  <a:pt x="52343" y="19563"/>
                </a:lnTo>
                <a:lnTo>
                  <a:pt x="52505" y="19221"/>
                </a:lnTo>
                <a:lnTo>
                  <a:pt x="52794" y="18518"/>
                </a:lnTo>
                <a:lnTo>
                  <a:pt x="53046" y="17832"/>
                </a:lnTo>
                <a:lnTo>
                  <a:pt x="53316" y="17165"/>
                </a:lnTo>
                <a:lnTo>
                  <a:pt x="53443" y="16841"/>
                </a:lnTo>
                <a:lnTo>
                  <a:pt x="53587" y="16534"/>
                </a:lnTo>
                <a:lnTo>
                  <a:pt x="53749" y="16228"/>
                </a:lnTo>
                <a:lnTo>
                  <a:pt x="53929" y="15939"/>
                </a:lnTo>
                <a:lnTo>
                  <a:pt x="54110" y="15651"/>
                </a:lnTo>
                <a:lnTo>
                  <a:pt x="54326" y="15398"/>
                </a:lnTo>
                <a:lnTo>
                  <a:pt x="54560" y="15146"/>
                </a:lnTo>
                <a:lnTo>
                  <a:pt x="54813" y="14893"/>
                </a:lnTo>
                <a:lnTo>
                  <a:pt x="55101" y="14677"/>
                </a:lnTo>
                <a:lnTo>
                  <a:pt x="55408" y="14479"/>
                </a:lnTo>
                <a:lnTo>
                  <a:pt x="55588" y="14389"/>
                </a:lnTo>
                <a:lnTo>
                  <a:pt x="55769" y="14335"/>
                </a:lnTo>
                <a:lnTo>
                  <a:pt x="56147" y="14226"/>
                </a:lnTo>
                <a:lnTo>
                  <a:pt x="56526" y="14154"/>
                </a:lnTo>
                <a:lnTo>
                  <a:pt x="56904" y="14136"/>
                </a:lnTo>
                <a:lnTo>
                  <a:pt x="57283" y="14136"/>
                </a:lnTo>
                <a:lnTo>
                  <a:pt x="57662" y="14190"/>
                </a:lnTo>
                <a:lnTo>
                  <a:pt x="58040" y="14262"/>
                </a:lnTo>
                <a:lnTo>
                  <a:pt x="58419" y="14371"/>
                </a:lnTo>
                <a:lnTo>
                  <a:pt x="58780" y="14497"/>
                </a:lnTo>
                <a:lnTo>
                  <a:pt x="59140" y="14659"/>
                </a:lnTo>
                <a:lnTo>
                  <a:pt x="59483" y="14857"/>
                </a:lnTo>
                <a:lnTo>
                  <a:pt x="59807" y="15074"/>
                </a:lnTo>
                <a:lnTo>
                  <a:pt x="60114" y="15308"/>
                </a:lnTo>
                <a:lnTo>
                  <a:pt x="60402" y="15561"/>
                </a:lnTo>
                <a:lnTo>
                  <a:pt x="60673" y="15831"/>
                </a:lnTo>
                <a:lnTo>
                  <a:pt x="60907" y="16120"/>
                </a:lnTo>
                <a:lnTo>
                  <a:pt x="61160" y="16480"/>
                </a:lnTo>
                <a:lnTo>
                  <a:pt x="61376" y="16841"/>
                </a:lnTo>
                <a:lnTo>
                  <a:pt x="61574" y="17219"/>
                </a:lnTo>
                <a:lnTo>
                  <a:pt x="61755" y="17598"/>
                </a:lnTo>
                <a:lnTo>
                  <a:pt x="61899" y="17995"/>
                </a:lnTo>
                <a:lnTo>
                  <a:pt x="62025" y="18391"/>
                </a:lnTo>
                <a:lnTo>
                  <a:pt x="62133" y="18806"/>
                </a:lnTo>
                <a:lnTo>
                  <a:pt x="62223" y="19221"/>
                </a:lnTo>
                <a:lnTo>
                  <a:pt x="62314" y="19654"/>
                </a:lnTo>
                <a:lnTo>
                  <a:pt x="62386" y="20068"/>
                </a:lnTo>
                <a:lnTo>
                  <a:pt x="62494" y="20952"/>
                </a:lnTo>
                <a:lnTo>
                  <a:pt x="62674" y="22701"/>
                </a:lnTo>
                <a:lnTo>
                  <a:pt x="62764" y="23566"/>
                </a:lnTo>
                <a:lnTo>
                  <a:pt x="62891" y="24414"/>
                </a:lnTo>
                <a:lnTo>
                  <a:pt x="62981" y="24846"/>
                </a:lnTo>
                <a:lnTo>
                  <a:pt x="63071" y="25261"/>
                </a:lnTo>
                <a:lnTo>
                  <a:pt x="63179" y="25658"/>
                </a:lnTo>
                <a:lnTo>
                  <a:pt x="63305" y="26072"/>
                </a:lnTo>
                <a:lnTo>
                  <a:pt x="63449" y="26451"/>
                </a:lnTo>
                <a:lnTo>
                  <a:pt x="63630" y="26830"/>
                </a:lnTo>
                <a:lnTo>
                  <a:pt x="63810" y="27208"/>
                </a:lnTo>
                <a:lnTo>
                  <a:pt x="64026" y="27569"/>
                </a:lnTo>
                <a:lnTo>
                  <a:pt x="64279" y="27911"/>
                </a:lnTo>
                <a:lnTo>
                  <a:pt x="64567" y="28254"/>
                </a:lnTo>
                <a:lnTo>
                  <a:pt x="64874" y="28579"/>
                </a:lnTo>
                <a:lnTo>
                  <a:pt x="65216" y="28867"/>
                </a:lnTo>
                <a:lnTo>
                  <a:pt x="65595" y="29174"/>
                </a:lnTo>
                <a:lnTo>
                  <a:pt x="65992" y="29444"/>
                </a:lnTo>
                <a:lnTo>
                  <a:pt x="66388" y="29678"/>
                </a:lnTo>
                <a:lnTo>
                  <a:pt x="66785" y="29895"/>
                </a:lnTo>
                <a:lnTo>
                  <a:pt x="67182" y="30075"/>
                </a:lnTo>
                <a:lnTo>
                  <a:pt x="67578" y="30219"/>
                </a:lnTo>
                <a:lnTo>
                  <a:pt x="67993" y="30346"/>
                </a:lnTo>
                <a:lnTo>
                  <a:pt x="68408" y="30454"/>
                </a:lnTo>
                <a:lnTo>
                  <a:pt x="68823" y="30526"/>
                </a:lnTo>
                <a:lnTo>
                  <a:pt x="69237" y="30580"/>
                </a:lnTo>
                <a:lnTo>
                  <a:pt x="69634" y="30598"/>
                </a:lnTo>
                <a:lnTo>
                  <a:pt x="70049" y="30598"/>
                </a:lnTo>
                <a:lnTo>
                  <a:pt x="70463" y="30580"/>
                </a:lnTo>
                <a:lnTo>
                  <a:pt x="70878" y="30544"/>
                </a:lnTo>
                <a:lnTo>
                  <a:pt x="71293" y="30472"/>
                </a:lnTo>
                <a:lnTo>
                  <a:pt x="71689" y="30382"/>
                </a:lnTo>
                <a:lnTo>
                  <a:pt x="7168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31"/>
          <p:cNvSpPr/>
          <p:nvPr/>
        </p:nvSpPr>
        <p:spPr>
          <a:xfrm>
            <a:off x="6646231" y="3531952"/>
            <a:ext cx="2554924" cy="1630598"/>
          </a:xfrm>
          <a:custGeom>
            <a:avLst/>
            <a:gdLst/>
            <a:ahLst/>
            <a:cxnLst/>
            <a:rect l="l" t="t" r="r" b="b"/>
            <a:pathLst>
              <a:path w="63143" h="40299" extrusionOk="0">
                <a:moveTo>
                  <a:pt x="49133" y="0"/>
                </a:moveTo>
                <a:lnTo>
                  <a:pt x="48791" y="18"/>
                </a:lnTo>
                <a:lnTo>
                  <a:pt x="48448" y="54"/>
                </a:lnTo>
                <a:lnTo>
                  <a:pt x="48105" y="90"/>
                </a:lnTo>
                <a:lnTo>
                  <a:pt x="47763" y="162"/>
                </a:lnTo>
                <a:lnTo>
                  <a:pt x="47420" y="235"/>
                </a:lnTo>
                <a:lnTo>
                  <a:pt x="47078" y="325"/>
                </a:lnTo>
                <a:lnTo>
                  <a:pt x="46735" y="433"/>
                </a:lnTo>
                <a:lnTo>
                  <a:pt x="46411" y="559"/>
                </a:lnTo>
                <a:lnTo>
                  <a:pt x="46086" y="721"/>
                </a:lnTo>
                <a:lnTo>
                  <a:pt x="45743" y="884"/>
                </a:lnTo>
                <a:lnTo>
                  <a:pt x="45419" y="1082"/>
                </a:lnTo>
                <a:lnTo>
                  <a:pt x="45094" y="1280"/>
                </a:lnTo>
                <a:lnTo>
                  <a:pt x="44770" y="1515"/>
                </a:lnTo>
                <a:lnTo>
                  <a:pt x="44463" y="1767"/>
                </a:lnTo>
                <a:lnTo>
                  <a:pt x="44139" y="2056"/>
                </a:lnTo>
                <a:lnTo>
                  <a:pt x="43814" y="2362"/>
                </a:lnTo>
                <a:lnTo>
                  <a:pt x="43508" y="2687"/>
                </a:lnTo>
                <a:lnTo>
                  <a:pt x="43201" y="3029"/>
                </a:lnTo>
                <a:lnTo>
                  <a:pt x="42895" y="3426"/>
                </a:lnTo>
                <a:lnTo>
                  <a:pt x="42588" y="3823"/>
                </a:lnTo>
                <a:lnTo>
                  <a:pt x="42282" y="4255"/>
                </a:lnTo>
                <a:lnTo>
                  <a:pt x="41975" y="4724"/>
                </a:lnTo>
                <a:lnTo>
                  <a:pt x="41687" y="5211"/>
                </a:lnTo>
                <a:lnTo>
                  <a:pt x="41398" y="5734"/>
                </a:lnTo>
                <a:lnTo>
                  <a:pt x="41092" y="6293"/>
                </a:lnTo>
                <a:lnTo>
                  <a:pt x="40803" y="6870"/>
                </a:lnTo>
                <a:lnTo>
                  <a:pt x="40515" y="7501"/>
                </a:lnTo>
                <a:lnTo>
                  <a:pt x="40334" y="8330"/>
                </a:lnTo>
                <a:lnTo>
                  <a:pt x="40136" y="9142"/>
                </a:lnTo>
                <a:lnTo>
                  <a:pt x="39902" y="9935"/>
                </a:lnTo>
                <a:lnTo>
                  <a:pt x="39667" y="10728"/>
                </a:lnTo>
                <a:lnTo>
                  <a:pt x="39397" y="11504"/>
                </a:lnTo>
                <a:lnTo>
                  <a:pt x="39108" y="12261"/>
                </a:lnTo>
                <a:lnTo>
                  <a:pt x="38802" y="12982"/>
                </a:lnTo>
                <a:lnTo>
                  <a:pt x="38477" y="13703"/>
                </a:lnTo>
                <a:lnTo>
                  <a:pt x="38135" y="14406"/>
                </a:lnTo>
                <a:lnTo>
                  <a:pt x="37756" y="15074"/>
                </a:lnTo>
                <a:lnTo>
                  <a:pt x="37359" y="15741"/>
                </a:lnTo>
                <a:lnTo>
                  <a:pt x="36945" y="16372"/>
                </a:lnTo>
                <a:lnTo>
                  <a:pt x="36512" y="16985"/>
                </a:lnTo>
                <a:lnTo>
                  <a:pt x="36061" y="17562"/>
                </a:lnTo>
                <a:lnTo>
                  <a:pt x="35574" y="18139"/>
                </a:lnTo>
                <a:lnTo>
                  <a:pt x="35069" y="18680"/>
                </a:lnTo>
                <a:lnTo>
                  <a:pt x="34547" y="19185"/>
                </a:lnTo>
                <a:lnTo>
                  <a:pt x="33988" y="19689"/>
                </a:lnTo>
                <a:lnTo>
                  <a:pt x="33429" y="20140"/>
                </a:lnTo>
                <a:lnTo>
                  <a:pt x="32816" y="20591"/>
                </a:lnTo>
                <a:lnTo>
                  <a:pt x="32203" y="20988"/>
                </a:lnTo>
                <a:lnTo>
                  <a:pt x="31554" y="21384"/>
                </a:lnTo>
                <a:lnTo>
                  <a:pt x="30886" y="21727"/>
                </a:lnTo>
                <a:lnTo>
                  <a:pt x="30201" y="22051"/>
                </a:lnTo>
                <a:lnTo>
                  <a:pt x="29480" y="22340"/>
                </a:lnTo>
                <a:lnTo>
                  <a:pt x="28741" y="22610"/>
                </a:lnTo>
                <a:lnTo>
                  <a:pt x="27966" y="22827"/>
                </a:lnTo>
                <a:lnTo>
                  <a:pt x="27172" y="23025"/>
                </a:lnTo>
                <a:lnTo>
                  <a:pt x="26361" y="23187"/>
                </a:lnTo>
                <a:lnTo>
                  <a:pt x="25513" y="23314"/>
                </a:lnTo>
                <a:lnTo>
                  <a:pt x="24648" y="23404"/>
                </a:lnTo>
                <a:lnTo>
                  <a:pt x="23764" y="23476"/>
                </a:lnTo>
                <a:lnTo>
                  <a:pt x="22286" y="23620"/>
                </a:lnTo>
                <a:lnTo>
                  <a:pt x="20789" y="23764"/>
                </a:lnTo>
                <a:lnTo>
                  <a:pt x="19257" y="23909"/>
                </a:lnTo>
                <a:lnTo>
                  <a:pt x="17724" y="24071"/>
                </a:lnTo>
                <a:lnTo>
                  <a:pt x="16192" y="24269"/>
                </a:lnTo>
                <a:lnTo>
                  <a:pt x="15434" y="24359"/>
                </a:lnTo>
                <a:lnTo>
                  <a:pt x="14659" y="24485"/>
                </a:lnTo>
                <a:lnTo>
                  <a:pt x="13902" y="24612"/>
                </a:lnTo>
                <a:lnTo>
                  <a:pt x="13163" y="24756"/>
                </a:lnTo>
                <a:lnTo>
                  <a:pt x="12405" y="24918"/>
                </a:lnTo>
                <a:lnTo>
                  <a:pt x="11666" y="25099"/>
                </a:lnTo>
                <a:lnTo>
                  <a:pt x="10945" y="25297"/>
                </a:lnTo>
                <a:lnTo>
                  <a:pt x="10224" y="25513"/>
                </a:lnTo>
                <a:lnTo>
                  <a:pt x="9520" y="25748"/>
                </a:lnTo>
                <a:lnTo>
                  <a:pt x="8817" y="26018"/>
                </a:lnTo>
                <a:lnTo>
                  <a:pt x="8132" y="26307"/>
                </a:lnTo>
                <a:lnTo>
                  <a:pt x="7465" y="26631"/>
                </a:lnTo>
                <a:lnTo>
                  <a:pt x="6816" y="26974"/>
                </a:lnTo>
                <a:lnTo>
                  <a:pt x="6185" y="27352"/>
                </a:lnTo>
                <a:lnTo>
                  <a:pt x="5572" y="27749"/>
                </a:lnTo>
                <a:lnTo>
                  <a:pt x="4977" y="28200"/>
                </a:lnTo>
                <a:lnTo>
                  <a:pt x="4400" y="28669"/>
                </a:lnTo>
                <a:lnTo>
                  <a:pt x="3859" y="29191"/>
                </a:lnTo>
                <a:lnTo>
                  <a:pt x="3588" y="29462"/>
                </a:lnTo>
                <a:lnTo>
                  <a:pt x="3318" y="29732"/>
                </a:lnTo>
                <a:lnTo>
                  <a:pt x="3066" y="30021"/>
                </a:lnTo>
                <a:lnTo>
                  <a:pt x="2813" y="30327"/>
                </a:lnTo>
                <a:lnTo>
                  <a:pt x="2579" y="30634"/>
                </a:lnTo>
                <a:lnTo>
                  <a:pt x="2344" y="30958"/>
                </a:lnTo>
                <a:lnTo>
                  <a:pt x="2110" y="31283"/>
                </a:lnTo>
                <a:lnTo>
                  <a:pt x="1894" y="31626"/>
                </a:lnTo>
                <a:lnTo>
                  <a:pt x="1623" y="32221"/>
                </a:lnTo>
                <a:lnTo>
                  <a:pt x="1371" y="32798"/>
                </a:lnTo>
                <a:lnTo>
                  <a:pt x="1154" y="33375"/>
                </a:lnTo>
                <a:lnTo>
                  <a:pt x="938" y="33933"/>
                </a:lnTo>
                <a:lnTo>
                  <a:pt x="758" y="34492"/>
                </a:lnTo>
                <a:lnTo>
                  <a:pt x="595" y="35051"/>
                </a:lnTo>
                <a:lnTo>
                  <a:pt x="451" y="35610"/>
                </a:lnTo>
                <a:lnTo>
                  <a:pt x="325" y="36151"/>
                </a:lnTo>
                <a:lnTo>
                  <a:pt x="235" y="36692"/>
                </a:lnTo>
                <a:lnTo>
                  <a:pt x="145" y="37215"/>
                </a:lnTo>
                <a:lnTo>
                  <a:pt x="73" y="37756"/>
                </a:lnTo>
                <a:lnTo>
                  <a:pt x="36" y="38279"/>
                </a:lnTo>
                <a:lnTo>
                  <a:pt x="0" y="38784"/>
                </a:lnTo>
                <a:lnTo>
                  <a:pt x="0" y="39307"/>
                </a:lnTo>
                <a:lnTo>
                  <a:pt x="0" y="39811"/>
                </a:lnTo>
                <a:lnTo>
                  <a:pt x="18" y="40298"/>
                </a:lnTo>
                <a:lnTo>
                  <a:pt x="63143" y="40298"/>
                </a:lnTo>
                <a:lnTo>
                  <a:pt x="63143" y="2560"/>
                </a:lnTo>
                <a:lnTo>
                  <a:pt x="61935" y="2560"/>
                </a:lnTo>
                <a:lnTo>
                  <a:pt x="61538" y="2524"/>
                </a:lnTo>
                <a:lnTo>
                  <a:pt x="60745" y="2434"/>
                </a:lnTo>
                <a:lnTo>
                  <a:pt x="59951" y="2326"/>
                </a:lnTo>
                <a:lnTo>
                  <a:pt x="59176" y="2164"/>
                </a:lnTo>
                <a:lnTo>
                  <a:pt x="58401" y="1983"/>
                </a:lnTo>
                <a:lnTo>
                  <a:pt x="57626" y="1785"/>
                </a:lnTo>
                <a:lnTo>
                  <a:pt x="56850" y="1587"/>
                </a:lnTo>
                <a:lnTo>
                  <a:pt x="55318" y="1136"/>
                </a:lnTo>
                <a:lnTo>
                  <a:pt x="53821" y="721"/>
                </a:lnTo>
                <a:lnTo>
                  <a:pt x="53082" y="523"/>
                </a:lnTo>
                <a:lnTo>
                  <a:pt x="52343" y="361"/>
                </a:lnTo>
                <a:lnTo>
                  <a:pt x="51621" y="216"/>
                </a:lnTo>
                <a:lnTo>
                  <a:pt x="50900" y="90"/>
                </a:lnTo>
                <a:lnTo>
                  <a:pt x="50197" y="18"/>
                </a:lnTo>
                <a:lnTo>
                  <a:pt x="498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>
            <a:off x="8789796" y="3122846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1"/>
          <p:cNvSpPr/>
          <p:nvPr/>
        </p:nvSpPr>
        <p:spPr>
          <a:xfrm>
            <a:off x="8712923" y="2866072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31"/>
          <p:cNvGrpSpPr/>
          <p:nvPr/>
        </p:nvGrpSpPr>
        <p:grpSpPr>
          <a:xfrm>
            <a:off x="111207" y="3122948"/>
            <a:ext cx="1429460" cy="1998334"/>
            <a:chOff x="7541000" y="-2410050"/>
            <a:chExt cx="1613204" cy="2255201"/>
          </a:xfrm>
        </p:grpSpPr>
        <p:sp>
          <p:nvSpPr>
            <p:cNvPr id="1511" name="Google Shape;1511;p31"/>
            <p:cNvSpPr/>
            <p:nvPr/>
          </p:nvSpPr>
          <p:spPr>
            <a:xfrm>
              <a:off x="8214308" y="-980580"/>
              <a:ext cx="313340" cy="372249"/>
            </a:xfrm>
            <a:custGeom>
              <a:avLst/>
              <a:gdLst/>
              <a:ahLst/>
              <a:cxnLst/>
              <a:rect l="l" t="t" r="r" b="b"/>
              <a:pathLst>
                <a:path w="11005" h="13074" extrusionOk="0">
                  <a:moveTo>
                    <a:pt x="6901" y="0"/>
                  </a:moveTo>
                  <a:lnTo>
                    <a:pt x="6528" y="19"/>
                  </a:lnTo>
                  <a:lnTo>
                    <a:pt x="6118" y="56"/>
                  </a:lnTo>
                  <a:lnTo>
                    <a:pt x="5726" y="131"/>
                  </a:lnTo>
                  <a:lnTo>
                    <a:pt x="5297" y="224"/>
                  </a:lnTo>
                  <a:lnTo>
                    <a:pt x="4756" y="392"/>
                  </a:lnTo>
                  <a:lnTo>
                    <a:pt x="4234" y="597"/>
                  </a:lnTo>
                  <a:lnTo>
                    <a:pt x="3712" y="839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201"/>
                  </a:lnTo>
                  <a:lnTo>
                    <a:pt x="1399" y="2611"/>
                  </a:lnTo>
                  <a:lnTo>
                    <a:pt x="1138" y="2928"/>
                  </a:lnTo>
                  <a:lnTo>
                    <a:pt x="896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374" y="4159"/>
                  </a:lnTo>
                  <a:lnTo>
                    <a:pt x="280" y="4178"/>
                  </a:lnTo>
                  <a:lnTo>
                    <a:pt x="187" y="4252"/>
                  </a:lnTo>
                  <a:lnTo>
                    <a:pt x="131" y="4327"/>
                  </a:lnTo>
                  <a:lnTo>
                    <a:pt x="113" y="4439"/>
                  </a:lnTo>
                  <a:lnTo>
                    <a:pt x="113" y="4942"/>
                  </a:lnTo>
                  <a:lnTo>
                    <a:pt x="57" y="5222"/>
                  </a:lnTo>
                  <a:lnTo>
                    <a:pt x="1" y="5558"/>
                  </a:lnTo>
                  <a:lnTo>
                    <a:pt x="19" y="5614"/>
                  </a:lnTo>
                  <a:lnTo>
                    <a:pt x="38" y="5670"/>
                  </a:lnTo>
                  <a:lnTo>
                    <a:pt x="94" y="5763"/>
                  </a:lnTo>
                  <a:lnTo>
                    <a:pt x="150" y="5800"/>
                  </a:lnTo>
                  <a:lnTo>
                    <a:pt x="206" y="5837"/>
                  </a:lnTo>
                  <a:lnTo>
                    <a:pt x="299" y="6397"/>
                  </a:lnTo>
                  <a:lnTo>
                    <a:pt x="430" y="6900"/>
                  </a:lnTo>
                  <a:lnTo>
                    <a:pt x="579" y="7404"/>
                  </a:lnTo>
                  <a:lnTo>
                    <a:pt x="765" y="7926"/>
                  </a:lnTo>
                  <a:lnTo>
                    <a:pt x="989" y="8486"/>
                  </a:lnTo>
                  <a:lnTo>
                    <a:pt x="1213" y="8989"/>
                  </a:lnTo>
                  <a:lnTo>
                    <a:pt x="1474" y="9474"/>
                  </a:lnTo>
                  <a:lnTo>
                    <a:pt x="1735" y="9959"/>
                  </a:lnTo>
                  <a:lnTo>
                    <a:pt x="2033" y="10425"/>
                  </a:lnTo>
                  <a:lnTo>
                    <a:pt x="2351" y="10873"/>
                  </a:lnTo>
                  <a:lnTo>
                    <a:pt x="2686" y="11283"/>
                  </a:lnTo>
                  <a:lnTo>
                    <a:pt x="3041" y="11656"/>
                  </a:lnTo>
                  <a:lnTo>
                    <a:pt x="3395" y="11992"/>
                  </a:lnTo>
                  <a:lnTo>
                    <a:pt x="3581" y="12160"/>
                  </a:lnTo>
                  <a:lnTo>
                    <a:pt x="3787" y="12309"/>
                  </a:lnTo>
                  <a:lnTo>
                    <a:pt x="3973" y="12439"/>
                  </a:lnTo>
                  <a:lnTo>
                    <a:pt x="4178" y="12570"/>
                  </a:lnTo>
                  <a:lnTo>
                    <a:pt x="4383" y="12682"/>
                  </a:lnTo>
                  <a:lnTo>
                    <a:pt x="4589" y="12775"/>
                  </a:lnTo>
                  <a:lnTo>
                    <a:pt x="4794" y="12868"/>
                  </a:lnTo>
                  <a:lnTo>
                    <a:pt x="4999" y="12943"/>
                  </a:lnTo>
                  <a:lnTo>
                    <a:pt x="5204" y="12999"/>
                  </a:lnTo>
                  <a:lnTo>
                    <a:pt x="5428" y="13036"/>
                  </a:lnTo>
                  <a:lnTo>
                    <a:pt x="5652" y="13074"/>
                  </a:lnTo>
                  <a:lnTo>
                    <a:pt x="6081" y="13074"/>
                  </a:lnTo>
                  <a:lnTo>
                    <a:pt x="6304" y="13036"/>
                  </a:lnTo>
                  <a:lnTo>
                    <a:pt x="6509" y="12999"/>
                  </a:lnTo>
                  <a:lnTo>
                    <a:pt x="6715" y="12943"/>
                  </a:lnTo>
                  <a:lnTo>
                    <a:pt x="6938" y="12868"/>
                  </a:lnTo>
                  <a:lnTo>
                    <a:pt x="7162" y="12775"/>
                  </a:lnTo>
                  <a:lnTo>
                    <a:pt x="7386" y="12645"/>
                  </a:lnTo>
                  <a:lnTo>
                    <a:pt x="7591" y="12514"/>
                  </a:lnTo>
                  <a:lnTo>
                    <a:pt x="7815" y="12365"/>
                  </a:lnTo>
                  <a:lnTo>
                    <a:pt x="8020" y="12178"/>
                  </a:lnTo>
                  <a:lnTo>
                    <a:pt x="8225" y="11992"/>
                  </a:lnTo>
                  <a:lnTo>
                    <a:pt x="8430" y="11768"/>
                  </a:lnTo>
                  <a:lnTo>
                    <a:pt x="8617" y="11563"/>
                  </a:lnTo>
                  <a:lnTo>
                    <a:pt x="8803" y="11339"/>
                  </a:lnTo>
                  <a:lnTo>
                    <a:pt x="8971" y="11097"/>
                  </a:lnTo>
                  <a:lnTo>
                    <a:pt x="9139" y="10854"/>
                  </a:lnTo>
                  <a:lnTo>
                    <a:pt x="9456" y="10332"/>
                  </a:lnTo>
                  <a:lnTo>
                    <a:pt x="9736" y="9754"/>
                  </a:lnTo>
                  <a:lnTo>
                    <a:pt x="9978" y="9213"/>
                  </a:lnTo>
                  <a:lnTo>
                    <a:pt x="10202" y="8654"/>
                  </a:lnTo>
                  <a:lnTo>
                    <a:pt x="10389" y="8057"/>
                  </a:lnTo>
                  <a:lnTo>
                    <a:pt x="10575" y="7423"/>
                  </a:lnTo>
                  <a:lnTo>
                    <a:pt x="10724" y="6770"/>
                  </a:lnTo>
                  <a:lnTo>
                    <a:pt x="10855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513"/>
                  </a:lnTo>
                  <a:lnTo>
                    <a:pt x="11004" y="4196"/>
                  </a:lnTo>
                  <a:lnTo>
                    <a:pt x="11004" y="3898"/>
                  </a:lnTo>
                  <a:lnTo>
                    <a:pt x="10967" y="3599"/>
                  </a:lnTo>
                  <a:lnTo>
                    <a:pt x="10929" y="3301"/>
                  </a:lnTo>
                  <a:lnTo>
                    <a:pt x="10892" y="3021"/>
                  </a:lnTo>
                  <a:lnTo>
                    <a:pt x="10818" y="2742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58" y="1567"/>
                  </a:lnTo>
                  <a:lnTo>
                    <a:pt x="10090" y="1361"/>
                  </a:lnTo>
                  <a:lnTo>
                    <a:pt x="9885" y="1156"/>
                  </a:lnTo>
                  <a:lnTo>
                    <a:pt x="9680" y="970"/>
                  </a:lnTo>
                  <a:lnTo>
                    <a:pt x="9456" y="783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05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199" y="19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8214308" y="-980580"/>
              <a:ext cx="313340" cy="372249"/>
            </a:xfrm>
            <a:custGeom>
              <a:avLst/>
              <a:gdLst/>
              <a:ahLst/>
              <a:cxnLst/>
              <a:rect l="l" t="t" r="r" b="b"/>
              <a:pathLst>
                <a:path w="11005" h="13074" fill="none" extrusionOk="0">
                  <a:moveTo>
                    <a:pt x="6901" y="0"/>
                  </a:moveTo>
                  <a:lnTo>
                    <a:pt x="6901" y="0"/>
                  </a:lnTo>
                  <a:lnTo>
                    <a:pt x="6528" y="19"/>
                  </a:lnTo>
                  <a:lnTo>
                    <a:pt x="6118" y="56"/>
                  </a:lnTo>
                  <a:lnTo>
                    <a:pt x="5726" y="131"/>
                  </a:lnTo>
                  <a:lnTo>
                    <a:pt x="5297" y="224"/>
                  </a:lnTo>
                  <a:lnTo>
                    <a:pt x="5297" y="224"/>
                  </a:lnTo>
                  <a:lnTo>
                    <a:pt x="4756" y="392"/>
                  </a:lnTo>
                  <a:lnTo>
                    <a:pt x="4234" y="597"/>
                  </a:lnTo>
                  <a:lnTo>
                    <a:pt x="3712" y="839"/>
                  </a:lnTo>
                  <a:lnTo>
                    <a:pt x="3171" y="1138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201"/>
                  </a:lnTo>
                  <a:lnTo>
                    <a:pt x="1399" y="2611"/>
                  </a:lnTo>
                  <a:lnTo>
                    <a:pt x="1399" y="2611"/>
                  </a:lnTo>
                  <a:lnTo>
                    <a:pt x="1138" y="2928"/>
                  </a:lnTo>
                  <a:lnTo>
                    <a:pt x="896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486" y="3935"/>
                  </a:lnTo>
                  <a:lnTo>
                    <a:pt x="374" y="4159"/>
                  </a:lnTo>
                  <a:lnTo>
                    <a:pt x="374" y="4159"/>
                  </a:lnTo>
                  <a:lnTo>
                    <a:pt x="280" y="4178"/>
                  </a:lnTo>
                  <a:lnTo>
                    <a:pt x="187" y="4252"/>
                  </a:lnTo>
                  <a:lnTo>
                    <a:pt x="131" y="4327"/>
                  </a:lnTo>
                  <a:lnTo>
                    <a:pt x="113" y="4439"/>
                  </a:lnTo>
                  <a:lnTo>
                    <a:pt x="113" y="4439"/>
                  </a:lnTo>
                  <a:lnTo>
                    <a:pt x="113" y="4942"/>
                  </a:lnTo>
                  <a:lnTo>
                    <a:pt x="113" y="4942"/>
                  </a:lnTo>
                  <a:lnTo>
                    <a:pt x="57" y="5222"/>
                  </a:lnTo>
                  <a:lnTo>
                    <a:pt x="1" y="5558"/>
                  </a:lnTo>
                  <a:lnTo>
                    <a:pt x="1" y="5558"/>
                  </a:lnTo>
                  <a:lnTo>
                    <a:pt x="19" y="5614"/>
                  </a:lnTo>
                  <a:lnTo>
                    <a:pt x="38" y="5670"/>
                  </a:lnTo>
                  <a:lnTo>
                    <a:pt x="94" y="5763"/>
                  </a:lnTo>
                  <a:lnTo>
                    <a:pt x="94" y="5763"/>
                  </a:lnTo>
                  <a:lnTo>
                    <a:pt x="150" y="5800"/>
                  </a:lnTo>
                  <a:lnTo>
                    <a:pt x="206" y="5837"/>
                  </a:lnTo>
                  <a:lnTo>
                    <a:pt x="206" y="5837"/>
                  </a:lnTo>
                  <a:lnTo>
                    <a:pt x="299" y="6397"/>
                  </a:lnTo>
                  <a:lnTo>
                    <a:pt x="299" y="6397"/>
                  </a:lnTo>
                  <a:lnTo>
                    <a:pt x="430" y="6900"/>
                  </a:lnTo>
                  <a:lnTo>
                    <a:pt x="579" y="7404"/>
                  </a:lnTo>
                  <a:lnTo>
                    <a:pt x="765" y="7926"/>
                  </a:lnTo>
                  <a:lnTo>
                    <a:pt x="989" y="8486"/>
                  </a:lnTo>
                  <a:lnTo>
                    <a:pt x="989" y="8486"/>
                  </a:lnTo>
                  <a:lnTo>
                    <a:pt x="1213" y="8989"/>
                  </a:lnTo>
                  <a:lnTo>
                    <a:pt x="1474" y="9474"/>
                  </a:lnTo>
                  <a:lnTo>
                    <a:pt x="1735" y="9959"/>
                  </a:lnTo>
                  <a:lnTo>
                    <a:pt x="2033" y="10425"/>
                  </a:lnTo>
                  <a:lnTo>
                    <a:pt x="2033" y="10425"/>
                  </a:lnTo>
                  <a:lnTo>
                    <a:pt x="2351" y="10873"/>
                  </a:lnTo>
                  <a:lnTo>
                    <a:pt x="2686" y="11283"/>
                  </a:lnTo>
                  <a:lnTo>
                    <a:pt x="3041" y="11656"/>
                  </a:lnTo>
                  <a:lnTo>
                    <a:pt x="3395" y="11992"/>
                  </a:lnTo>
                  <a:lnTo>
                    <a:pt x="3395" y="11992"/>
                  </a:lnTo>
                  <a:lnTo>
                    <a:pt x="3581" y="12160"/>
                  </a:lnTo>
                  <a:lnTo>
                    <a:pt x="3787" y="12309"/>
                  </a:lnTo>
                  <a:lnTo>
                    <a:pt x="3973" y="12439"/>
                  </a:lnTo>
                  <a:lnTo>
                    <a:pt x="4178" y="12570"/>
                  </a:lnTo>
                  <a:lnTo>
                    <a:pt x="4383" y="12682"/>
                  </a:lnTo>
                  <a:lnTo>
                    <a:pt x="4589" y="12775"/>
                  </a:lnTo>
                  <a:lnTo>
                    <a:pt x="4794" y="12868"/>
                  </a:lnTo>
                  <a:lnTo>
                    <a:pt x="4999" y="12943"/>
                  </a:lnTo>
                  <a:lnTo>
                    <a:pt x="4999" y="12943"/>
                  </a:lnTo>
                  <a:lnTo>
                    <a:pt x="5204" y="12999"/>
                  </a:lnTo>
                  <a:lnTo>
                    <a:pt x="5428" y="13036"/>
                  </a:lnTo>
                  <a:lnTo>
                    <a:pt x="5652" y="13074"/>
                  </a:lnTo>
                  <a:lnTo>
                    <a:pt x="5875" y="13074"/>
                  </a:lnTo>
                  <a:lnTo>
                    <a:pt x="5875" y="13074"/>
                  </a:lnTo>
                  <a:lnTo>
                    <a:pt x="6081" y="13074"/>
                  </a:lnTo>
                  <a:lnTo>
                    <a:pt x="6304" y="13036"/>
                  </a:lnTo>
                  <a:lnTo>
                    <a:pt x="6509" y="12999"/>
                  </a:lnTo>
                  <a:lnTo>
                    <a:pt x="6715" y="12943"/>
                  </a:lnTo>
                  <a:lnTo>
                    <a:pt x="6715" y="12943"/>
                  </a:lnTo>
                  <a:lnTo>
                    <a:pt x="6938" y="12868"/>
                  </a:lnTo>
                  <a:lnTo>
                    <a:pt x="7162" y="12775"/>
                  </a:lnTo>
                  <a:lnTo>
                    <a:pt x="7386" y="12645"/>
                  </a:lnTo>
                  <a:lnTo>
                    <a:pt x="7591" y="12514"/>
                  </a:lnTo>
                  <a:lnTo>
                    <a:pt x="7815" y="12365"/>
                  </a:lnTo>
                  <a:lnTo>
                    <a:pt x="8020" y="12178"/>
                  </a:lnTo>
                  <a:lnTo>
                    <a:pt x="8225" y="11992"/>
                  </a:lnTo>
                  <a:lnTo>
                    <a:pt x="8430" y="11768"/>
                  </a:lnTo>
                  <a:lnTo>
                    <a:pt x="8430" y="11768"/>
                  </a:lnTo>
                  <a:lnTo>
                    <a:pt x="8617" y="11563"/>
                  </a:lnTo>
                  <a:lnTo>
                    <a:pt x="8803" y="11339"/>
                  </a:lnTo>
                  <a:lnTo>
                    <a:pt x="8971" y="11097"/>
                  </a:lnTo>
                  <a:lnTo>
                    <a:pt x="9139" y="10854"/>
                  </a:lnTo>
                  <a:lnTo>
                    <a:pt x="9456" y="10332"/>
                  </a:lnTo>
                  <a:lnTo>
                    <a:pt x="9736" y="9754"/>
                  </a:lnTo>
                  <a:lnTo>
                    <a:pt x="9736" y="9754"/>
                  </a:lnTo>
                  <a:lnTo>
                    <a:pt x="9978" y="9213"/>
                  </a:lnTo>
                  <a:lnTo>
                    <a:pt x="10202" y="8654"/>
                  </a:lnTo>
                  <a:lnTo>
                    <a:pt x="10389" y="8057"/>
                  </a:lnTo>
                  <a:lnTo>
                    <a:pt x="10575" y="7423"/>
                  </a:lnTo>
                  <a:lnTo>
                    <a:pt x="10575" y="7423"/>
                  </a:lnTo>
                  <a:lnTo>
                    <a:pt x="10724" y="6770"/>
                  </a:lnTo>
                  <a:lnTo>
                    <a:pt x="10855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830"/>
                  </a:lnTo>
                  <a:lnTo>
                    <a:pt x="11004" y="4513"/>
                  </a:lnTo>
                  <a:lnTo>
                    <a:pt x="11004" y="4196"/>
                  </a:lnTo>
                  <a:lnTo>
                    <a:pt x="11004" y="3898"/>
                  </a:lnTo>
                  <a:lnTo>
                    <a:pt x="10967" y="3599"/>
                  </a:lnTo>
                  <a:lnTo>
                    <a:pt x="10967" y="3599"/>
                  </a:lnTo>
                  <a:lnTo>
                    <a:pt x="10929" y="3301"/>
                  </a:lnTo>
                  <a:lnTo>
                    <a:pt x="10892" y="3021"/>
                  </a:lnTo>
                  <a:lnTo>
                    <a:pt x="10818" y="2742"/>
                  </a:lnTo>
                  <a:lnTo>
                    <a:pt x="10743" y="2480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58" y="1567"/>
                  </a:lnTo>
                  <a:lnTo>
                    <a:pt x="10258" y="1567"/>
                  </a:lnTo>
                  <a:lnTo>
                    <a:pt x="10090" y="1361"/>
                  </a:lnTo>
                  <a:lnTo>
                    <a:pt x="9885" y="1156"/>
                  </a:lnTo>
                  <a:lnTo>
                    <a:pt x="9680" y="970"/>
                  </a:lnTo>
                  <a:lnTo>
                    <a:pt x="9456" y="783"/>
                  </a:lnTo>
                  <a:lnTo>
                    <a:pt x="9456" y="783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05" y="280"/>
                  </a:lnTo>
                  <a:lnTo>
                    <a:pt x="8505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479" y="37"/>
                  </a:lnTo>
                  <a:lnTo>
                    <a:pt x="7199" y="19"/>
                  </a:lnTo>
                  <a:lnTo>
                    <a:pt x="69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8214308" y="-980580"/>
              <a:ext cx="313852" cy="245348"/>
            </a:xfrm>
            <a:custGeom>
              <a:avLst/>
              <a:gdLst/>
              <a:ahLst/>
              <a:cxnLst/>
              <a:rect l="l" t="t" r="r" b="b"/>
              <a:pathLst>
                <a:path w="11023" h="8617" extrusionOk="0">
                  <a:moveTo>
                    <a:pt x="6528" y="0"/>
                  </a:moveTo>
                  <a:lnTo>
                    <a:pt x="6136" y="56"/>
                  </a:lnTo>
                  <a:lnTo>
                    <a:pt x="5726" y="112"/>
                  </a:lnTo>
                  <a:lnTo>
                    <a:pt x="5297" y="224"/>
                  </a:lnTo>
                  <a:lnTo>
                    <a:pt x="5036" y="298"/>
                  </a:lnTo>
                  <a:lnTo>
                    <a:pt x="4756" y="373"/>
                  </a:lnTo>
                  <a:lnTo>
                    <a:pt x="4234" y="597"/>
                  </a:lnTo>
                  <a:lnTo>
                    <a:pt x="3693" y="839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182"/>
                  </a:lnTo>
                  <a:lnTo>
                    <a:pt x="1399" y="2592"/>
                  </a:lnTo>
                  <a:lnTo>
                    <a:pt x="1138" y="2909"/>
                  </a:lnTo>
                  <a:lnTo>
                    <a:pt x="877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374" y="4140"/>
                  </a:lnTo>
                  <a:lnTo>
                    <a:pt x="262" y="4178"/>
                  </a:lnTo>
                  <a:lnTo>
                    <a:pt x="187" y="4234"/>
                  </a:lnTo>
                  <a:lnTo>
                    <a:pt x="131" y="4327"/>
                  </a:lnTo>
                  <a:lnTo>
                    <a:pt x="94" y="4439"/>
                  </a:lnTo>
                  <a:lnTo>
                    <a:pt x="94" y="4942"/>
                  </a:lnTo>
                  <a:lnTo>
                    <a:pt x="38" y="5222"/>
                  </a:lnTo>
                  <a:lnTo>
                    <a:pt x="1" y="5558"/>
                  </a:lnTo>
                  <a:lnTo>
                    <a:pt x="1" y="5614"/>
                  </a:lnTo>
                  <a:lnTo>
                    <a:pt x="19" y="5670"/>
                  </a:lnTo>
                  <a:lnTo>
                    <a:pt x="94" y="5781"/>
                  </a:lnTo>
                  <a:lnTo>
                    <a:pt x="131" y="5819"/>
                  </a:lnTo>
                  <a:lnTo>
                    <a:pt x="206" y="5837"/>
                  </a:lnTo>
                  <a:lnTo>
                    <a:pt x="243" y="6099"/>
                  </a:lnTo>
                  <a:lnTo>
                    <a:pt x="299" y="6397"/>
                  </a:lnTo>
                  <a:lnTo>
                    <a:pt x="411" y="6826"/>
                  </a:lnTo>
                  <a:lnTo>
                    <a:pt x="523" y="7255"/>
                  </a:lnTo>
                  <a:lnTo>
                    <a:pt x="672" y="7684"/>
                  </a:lnTo>
                  <a:lnTo>
                    <a:pt x="840" y="8131"/>
                  </a:lnTo>
                  <a:lnTo>
                    <a:pt x="1399" y="8262"/>
                  </a:lnTo>
                  <a:lnTo>
                    <a:pt x="1978" y="8374"/>
                  </a:lnTo>
                  <a:lnTo>
                    <a:pt x="2462" y="8448"/>
                  </a:lnTo>
                  <a:lnTo>
                    <a:pt x="2947" y="8523"/>
                  </a:lnTo>
                  <a:lnTo>
                    <a:pt x="3432" y="8560"/>
                  </a:lnTo>
                  <a:lnTo>
                    <a:pt x="3936" y="8598"/>
                  </a:lnTo>
                  <a:lnTo>
                    <a:pt x="3954" y="8598"/>
                  </a:lnTo>
                  <a:lnTo>
                    <a:pt x="4551" y="8616"/>
                  </a:lnTo>
                  <a:lnTo>
                    <a:pt x="5148" y="8598"/>
                  </a:lnTo>
                  <a:lnTo>
                    <a:pt x="5745" y="8579"/>
                  </a:lnTo>
                  <a:lnTo>
                    <a:pt x="6342" y="8523"/>
                  </a:lnTo>
                  <a:lnTo>
                    <a:pt x="6957" y="8467"/>
                  </a:lnTo>
                  <a:lnTo>
                    <a:pt x="7554" y="8374"/>
                  </a:lnTo>
                  <a:lnTo>
                    <a:pt x="8151" y="8281"/>
                  </a:lnTo>
                  <a:lnTo>
                    <a:pt x="8747" y="8150"/>
                  </a:lnTo>
                  <a:lnTo>
                    <a:pt x="9643" y="7926"/>
                  </a:lnTo>
                  <a:lnTo>
                    <a:pt x="10519" y="7665"/>
                  </a:lnTo>
                  <a:lnTo>
                    <a:pt x="10575" y="7441"/>
                  </a:lnTo>
                  <a:lnTo>
                    <a:pt x="10743" y="6770"/>
                  </a:lnTo>
                  <a:lnTo>
                    <a:pt x="10874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23" y="4513"/>
                  </a:lnTo>
                  <a:lnTo>
                    <a:pt x="11023" y="4196"/>
                  </a:lnTo>
                  <a:lnTo>
                    <a:pt x="11004" y="3898"/>
                  </a:lnTo>
                  <a:lnTo>
                    <a:pt x="10985" y="3599"/>
                  </a:lnTo>
                  <a:lnTo>
                    <a:pt x="10948" y="3301"/>
                  </a:lnTo>
                  <a:lnTo>
                    <a:pt x="10892" y="3021"/>
                  </a:lnTo>
                  <a:lnTo>
                    <a:pt x="10836" y="2742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77" y="1567"/>
                  </a:lnTo>
                  <a:lnTo>
                    <a:pt x="10090" y="1343"/>
                  </a:lnTo>
                  <a:lnTo>
                    <a:pt x="9904" y="1156"/>
                  </a:lnTo>
                  <a:lnTo>
                    <a:pt x="9699" y="951"/>
                  </a:lnTo>
                  <a:lnTo>
                    <a:pt x="9456" y="765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24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199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8214308" y="-980580"/>
              <a:ext cx="313852" cy="245348"/>
            </a:xfrm>
            <a:custGeom>
              <a:avLst/>
              <a:gdLst/>
              <a:ahLst/>
              <a:cxnLst/>
              <a:rect l="l" t="t" r="r" b="b"/>
              <a:pathLst>
                <a:path w="11023" h="8617" fill="none" extrusionOk="0">
                  <a:moveTo>
                    <a:pt x="5297" y="224"/>
                  </a:moveTo>
                  <a:lnTo>
                    <a:pt x="5297" y="224"/>
                  </a:lnTo>
                  <a:lnTo>
                    <a:pt x="5036" y="298"/>
                  </a:lnTo>
                  <a:lnTo>
                    <a:pt x="4756" y="373"/>
                  </a:lnTo>
                  <a:lnTo>
                    <a:pt x="4234" y="597"/>
                  </a:lnTo>
                  <a:lnTo>
                    <a:pt x="3693" y="839"/>
                  </a:lnTo>
                  <a:lnTo>
                    <a:pt x="3171" y="1138"/>
                  </a:lnTo>
                  <a:lnTo>
                    <a:pt x="3171" y="1138"/>
                  </a:lnTo>
                  <a:lnTo>
                    <a:pt x="2686" y="1455"/>
                  </a:lnTo>
                  <a:lnTo>
                    <a:pt x="2239" y="1809"/>
                  </a:lnTo>
                  <a:lnTo>
                    <a:pt x="1810" y="2182"/>
                  </a:lnTo>
                  <a:lnTo>
                    <a:pt x="1399" y="2592"/>
                  </a:lnTo>
                  <a:lnTo>
                    <a:pt x="1399" y="2592"/>
                  </a:lnTo>
                  <a:lnTo>
                    <a:pt x="1138" y="2909"/>
                  </a:lnTo>
                  <a:lnTo>
                    <a:pt x="877" y="3245"/>
                  </a:lnTo>
                  <a:lnTo>
                    <a:pt x="672" y="3581"/>
                  </a:lnTo>
                  <a:lnTo>
                    <a:pt x="486" y="3935"/>
                  </a:lnTo>
                  <a:lnTo>
                    <a:pt x="486" y="3935"/>
                  </a:lnTo>
                  <a:lnTo>
                    <a:pt x="374" y="4140"/>
                  </a:lnTo>
                  <a:lnTo>
                    <a:pt x="374" y="4140"/>
                  </a:lnTo>
                  <a:lnTo>
                    <a:pt x="262" y="4178"/>
                  </a:lnTo>
                  <a:lnTo>
                    <a:pt x="187" y="4234"/>
                  </a:lnTo>
                  <a:lnTo>
                    <a:pt x="131" y="4327"/>
                  </a:lnTo>
                  <a:lnTo>
                    <a:pt x="94" y="4439"/>
                  </a:lnTo>
                  <a:lnTo>
                    <a:pt x="94" y="4439"/>
                  </a:lnTo>
                  <a:lnTo>
                    <a:pt x="94" y="4942"/>
                  </a:lnTo>
                  <a:lnTo>
                    <a:pt x="94" y="4942"/>
                  </a:lnTo>
                  <a:lnTo>
                    <a:pt x="38" y="5222"/>
                  </a:lnTo>
                  <a:lnTo>
                    <a:pt x="1" y="5558"/>
                  </a:lnTo>
                  <a:lnTo>
                    <a:pt x="1" y="5558"/>
                  </a:lnTo>
                  <a:lnTo>
                    <a:pt x="1" y="5614"/>
                  </a:lnTo>
                  <a:lnTo>
                    <a:pt x="19" y="5670"/>
                  </a:lnTo>
                  <a:lnTo>
                    <a:pt x="94" y="5781"/>
                  </a:lnTo>
                  <a:lnTo>
                    <a:pt x="94" y="5781"/>
                  </a:lnTo>
                  <a:lnTo>
                    <a:pt x="131" y="5819"/>
                  </a:lnTo>
                  <a:lnTo>
                    <a:pt x="206" y="5837"/>
                  </a:lnTo>
                  <a:lnTo>
                    <a:pt x="206" y="5837"/>
                  </a:lnTo>
                  <a:lnTo>
                    <a:pt x="243" y="6099"/>
                  </a:lnTo>
                  <a:lnTo>
                    <a:pt x="299" y="6397"/>
                  </a:lnTo>
                  <a:lnTo>
                    <a:pt x="299" y="6397"/>
                  </a:lnTo>
                  <a:lnTo>
                    <a:pt x="411" y="6826"/>
                  </a:lnTo>
                  <a:lnTo>
                    <a:pt x="523" y="7255"/>
                  </a:lnTo>
                  <a:lnTo>
                    <a:pt x="672" y="7684"/>
                  </a:lnTo>
                  <a:lnTo>
                    <a:pt x="840" y="8131"/>
                  </a:lnTo>
                  <a:lnTo>
                    <a:pt x="840" y="8131"/>
                  </a:lnTo>
                  <a:lnTo>
                    <a:pt x="1399" y="8262"/>
                  </a:lnTo>
                  <a:lnTo>
                    <a:pt x="1978" y="8374"/>
                  </a:lnTo>
                  <a:lnTo>
                    <a:pt x="1978" y="8374"/>
                  </a:lnTo>
                  <a:lnTo>
                    <a:pt x="2462" y="8448"/>
                  </a:lnTo>
                  <a:lnTo>
                    <a:pt x="2947" y="8523"/>
                  </a:lnTo>
                  <a:lnTo>
                    <a:pt x="3432" y="8560"/>
                  </a:lnTo>
                  <a:lnTo>
                    <a:pt x="3936" y="8598"/>
                  </a:lnTo>
                  <a:lnTo>
                    <a:pt x="3936" y="8598"/>
                  </a:lnTo>
                  <a:lnTo>
                    <a:pt x="3936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3954" y="8598"/>
                  </a:lnTo>
                  <a:lnTo>
                    <a:pt x="4551" y="8616"/>
                  </a:lnTo>
                  <a:lnTo>
                    <a:pt x="5148" y="8598"/>
                  </a:lnTo>
                  <a:lnTo>
                    <a:pt x="5745" y="8579"/>
                  </a:lnTo>
                  <a:lnTo>
                    <a:pt x="6342" y="8523"/>
                  </a:lnTo>
                  <a:lnTo>
                    <a:pt x="6342" y="8523"/>
                  </a:lnTo>
                  <a:lnTo>
                    <a:pt x="6957" y="8467"/>
                  </a:lnTo>
                  <a:lnTo>
                    <a:pt x="7554" y="8374"/>
                  </a:lnTo>
                  <a:lnTo>
                    <a:pt x="8151" y="8281"/>
                  </a:lnTo>
                  <a:lnTo>
                    <a:pt x="8747" y="8150"/>
                  </a:lnTo>
                  <a:lnTo>
                    <a:pt x="8747" y="8150"/>
                  </a:lnTo>
                  <a:lnTo>
                    <a:pt x="8747" y="8150"/>
                  </a:lnTo>
                  <a:lnTo>
                    <a:pt x="9643" y="7926"/>
                  </a:lnTo>
                  <a:lnTo>
                    <a:pt x="10519" y="7665"/>
                  </a:lnTo>
                  <a:lnTo>
                    <a:pt x="10519" y="7665"/>
                  </a:lnTo>
                  <a:lnTo>
                    <a:pt x="10575" y="7441"/>
                  </a:lnTo>
                  <a:lnTo>
                    <a:pt x="10575" y="7441"/>
                  </a:lnTo>
                  <a:lnTo>
                    <a:pt x="10743" y="6770"/>
                  </a:lnTo>
                  <a:lnTo>
                    <a:pt x="10874" y="6117"/>
                  </a:lnTo>
                  <a:lnTo>
                    <a:pt x="10948" y="5464"/>
                  </a:lnTo>
                  <a:lnTo>
                    <a:pt x="11004" y="4830"/>
                  </a:lnTo>
                  <a:lnTo>
                    <a:pt x="11004" y="4830"/>
                  </a:lnTo>
                  <a:lnTo>
                    <a:pt x="11023" y="4513"/>
                  </a:lnTo>
                  <a:lnTo>
                    <a:pt x="11023" y="4196"/>
                  </a:lnTo>
                  <a:lnTo>
                    <a:pt x="11004" y="3898"/>
                  </a:lnTo>
                  <a:lnTo>
                    <a:pt x="10985" y="3599"/>
                  </a:lnTo>
                  <a:lnTo>
                    <a:pt x="10985" y="3599"/>
                  </a:lnTo>
                  <a:lnTo>
                    <a:pt x="10948" y="3301"/>
                  </a:lnTo>
                  <a:lnTo>
                    <a:pt x="10892" y="3021"/>
                  </a:lnTo>
                  <a:lnTo>
                    <a:pt x="10836" y="2742"/>
                  </a:lnTo>
                  <a:lnTo>
                    <a:pt x="10743" y="2480"/>
                  </a:lnTo>
                  <a:lnTo>
                    <a:pt x="10743" y="2480"/>
                  </a:lnTo>
                  <a:lnTo>
                    <a:pt x="10650" y="2238"/>
                  </a:lnTo>
                  <a:lnTo>
                    <a:pt x="10538" y="1996"/>
                  </a:lnTo>
                  <a:lnTo>
                    <a:pt x="10407" y="1772"/>
                  </a:lnTo>
                  <a:lnTo>
                    <a:pt x="10277" y="1567"/>
                  </a:lnTo>
                  <a:lnTo>
                    <a:pt x="10277" y="1567"/>
                  </a:lnTo>
                  <a:lnTo>
                    <a:pt x="10090" y="1343"/>
                  </a:lnTo>
                  <a:lnTo>
                    <a:pt x="9904" y="1156"/>
                  </a:lnTo>
                  <a:lnTo>
                    <a:pt x="9699" y="951"/>
                  </a:lnTo>
                  <a:lnTo>
                    <a:pt x="9456" y="765"/>
                  </a:lnTo>
                  <a:lnTo>
                    <a:pt x="9456" y="765"/>
                  </a:lnTo>
                  <a:lnTo>
                    <a:pt x="9251" y="634"/>
                  </a:lnTo>
                  <a:lnTo>
                    <a:pt x="9027" y="504"/>
                  </a:lnTo>
                  <a:lnTo>
                    <a:pt x="8785" y="392"/>
                  </a:lnTo>
                  <a:lnTo>
                    <a:pt x="8524" y="280"/>
                  </a:lnTo>
                  <a:lnTo>
                    <a:pt x="8524" y="280"/>
                  </a:lnTo>
                  <a:lnTo>
                    <a:pt x="8281" y="205"/>
                  </a:lnTo>
                  <a:lnTo>
                    <a:pt x="8039" y="131"/>
                  </a:lnTo>
                  <a:lnTo>
                    <a:pt x="7778" y="75"/>
                  </a:lnTo>
                  <a:lnTo>
                    <a:pt x="7479" y="37"/>
                  </a:lnTo>
                  <a:lnTo>
                    <a:pt x="7479" y="37"/>
                  </a:lnTo>
                  <a:lnTo>
                    <a:pt x="7199" y="0"/>
                  </a:lnTo>
                  <a:lnTo>
                    <a:pt x="6901" y="0"/>
                  </a:lnTo>
                  <a:lnTo>
                    <a:pt x="6901" y="0"/>
                  </a:lnTo>
                  <a:lnTo>
                    <a:pt x="6528" y="0"/>
                  </a:lnTo>
                  <a:lnTo>
                    <a:pt x="6136" y="56"/>
                  </a:lnTo>
                  <a:lnTo>
                    <a:pt x="5726" y="112"/>
                  </a:lnTo>
                  <a:lnTo>
                    <a:pt x="5297" y="2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8007230" y="-936534"/>
              <a:ext cx="770523" cy="770010"/>
            </a:xfrm>
            <a:custGeom>
              <a:avLst/>
              <a:gdLst/>
              <a:ahLst/>
              <a:cxnLst/>
              <a:rect l="l" t="t" r="r" b="b"/>
              <a:pathLst>
                <a:path w="27062" h="27044" extrusionOk="0">
                  <a:moveTo>
                    <a:pt x="20776" y="1"/>
                  </a:moveTo>
                  <a:lnTo>
                    <a:pt x="20571" y="20"/>
                  </a:lnTo>
                  <a:lnTo>
                    <a:pt x="20384" y="57"/>
                  </a:lnTo>
                  <a:lnTo>
                    <a:pt x="20179" y="113"/>
                  </a:lnTo>
                  <a:lnTo>
                    <a:pt x="19956" y="187"/>
                  </a:lnTo>
                  <a:lnTo>
                    <a:pt x="19788" y="281"/>
                  </a:lnTo>
                  <a:lnTo>
                    <a:pt x="19620" y="393"/>
                  </a:lnTo>
                  <a:lnTo>
                    <a:pt x="19452" y="542"/>
                  </a:lnTo>
                  <a:lnTo>
                    <a:pt x="19284" y="710"/>
                  </a:lnTo>
                  <a:lnTo>
                    <a:pt x="19284" y="747"/>
                  </a:lnTo>
                  <a:lnTo>
                    <a:pt x="19172" y="1829"/>
                  </a:lnTo>
                  <a:lnTo>
                    <a:pt x="19023" y="2910"/>
                  </a:lnTo>
                  <a:lnTo>
                    <a:pt x="18855" y="3992"/>
                  </a:lnTo>
                  <a:lnTo>
                    <a:pt x="18762" y="4514"/>
                  </a:lnTo>
                  <a:lnTo>
                    <a:pt x="18650" y="5055"/>
                  </a:lnTo>
                  <a:lnTo>
                    <a:pt x="18519" y="5615"/>
                  </a:lnTo>
                  <a:lnTo>
                    <a:pt x="18370" y="6155"/>
                  </a:lnTo>
                  <a:lnTo>
                    <a:pt x="18221" y="6696"/>
                  </a:lnTo>
                  <a:lnTo>
                    <a:pt x="18035" y="7237"/>
                  </a:lnTo>
                  <a:lnTo>
                    <a:pt x="17848" y="7741"/>
                  </a:lnTo>
                  <a:lnTo>
                    <a:pt x="17624" y="8226"/>
                  </a:lnTo>
                  <a:lnTo>
                    <a:pt x="17382" y="8710"/>
                  </a:lnTo>
                  <a:lnTo>
                    <a:pt x="17121" y="9195"/>
                  </a:lnTo>
                  <a:lnTo>
                    <a:pt x="16841" y="9606"/>
                  </a:lnTo>
                  <a:lnTo>
                    <a:pt x="16524" y="10016"/>
                  </a:lnTo>
                  <a:lnTo>
                    <a:pt x="16356" y="10202"/>
                  </a:lnTo>
                  <a:lnTo>
                    <a:pt x="16188" y="10389"/>
                  </a:lnTo>
                  <a:lnTo>
                    <a:pt x="16002" y="10557"/>
                  </a:lnTo>
                  <a:lnTo>
                    <a:pt x="15797" y="10725"/>
                  </a:lnTo>
                  <a:lnTo>
                    <a:pt x="15610" y="10874"/>
                  </a:lnTo>
                  <a:lnTo>
                    <a:pt x="15405" y="11023"/>
                  </a:lnTo>
                  <a:lnTo>
                    <a:pt x="15200" y="11154"/>
                  </a:lnTo>
                  <a:lnTo>
                    <a:pt x="14995" y="11265"/>
                  </a:lnTo>
                  <a:lnTo>
                    <a:pt x="14752" y="11377"/>
                  </a:lnTo>
                  <a:lnTo>
                    <a:pt x="14528" y="11471"/>
                  </a:lnTo>
                  <a:lnTo>
                    <a:pt x="14286" y="11564"/>
                  </a:lnTo>
                  <a:lnTo>
                    <a:pt x="14044" y="11638"/>
                  </a:lnTo>
                  <a:lnTo>
                    <a:pt x="13820" y="11694"/>
                  </a:lnTo>
                  <a:lnTo>
                    <a:pt x="13577" y="11732"/>
                  </a:lnTo>
                  <a:lnTo>
                    <a:pt x="13335" y="11769"/>
                  </a:lnTo>
                  <a:lnTo>
                    <a:pt x="13111" y="11788"/>
                  </a:lnTo>
                  <a:lnTo>
                    <a:pt x="12869" y="11788"/>
                  </a:lnTo>
                  <a:lnTo>
                    <a:pt x="12626" y="11769"/>
                  </a:lnTo>
                  <a:lnTo>
                    <a:pt x="12384" y="11750"/>
                  </a:lnTo>
                  <a:lnTo>
                    <a:pt x="12160" y="11713"/>
                  </a:lnTo>
                  <a:lnTo>
                    <a:pt x="11936" y="11657"/>
                  </a:lnTo>
                  <a:lnTo>
                    <a:pt x="11731" y="11601"/>
                  </a:lnTo>
                  <a:lnTo>
                    <a:pt x="11526" y="11527"/>
                  </a:lnTo>
                  <a:lnTo>
                    <a:pt x="11321" y="11452"/>
                  </a:lnTo>
                  <a:lnTo>
                    <a:pt x="11134" y="11359"/>
                  </a:lnTo>
                  <a:lnTo>
                    <a:pt x="10929" y="11247"/>
                  </a:lnTo>
                  <a:lnTo>
                    <a:pt x="10761" y="11135"/>
                  </a:lnTo>
                  <a:lnTo>
                    <a:pt x="10575" y="11004"/>
                  </a:lnTo>
                  <a:lnTo>
                    <a:pt x="10220" y="10725"/>
                  </a:lnTo>
                  <a:lnTo>
                    <a:pt x="9903" y="10408"/>
                  </a:lnTo>
                  <a:lnTo>
                    <a:pt x="9586" y="10072"/>
                  </a:lnTo>
                  <a:lnTo>
                    <a:pt x="9288" y="9699"/>
                  </a:lnTo>
                  <a:lnTo>
                    <a:pt x="9008" y="9270"/>
                  </a:lnTo>
                  <a:lnTo>
                    <a:pt x="8747" y="8841"/>
                  </a:lnTo>
                  <a:lnTo>
                    <a:pt x="8505" y="8393"/>
                  </a:lnTo>
                  <a:lnTo>
                    <a:pt x="8281" y="7946"/>
                  </a:lnTo>
                  <a:lnTo>
                    <a:pt x="8076" y="7461"/>
                  </a:lnTo>
                  <a:lnTo>
                    <a:pt x="7870" y="6957"/>
                  </a:lnTo>
                  <a:lnTo>
                    <a:pt x="7703" y="6454"/>
                  </a:lnTo>
                  <a:lnTo>
                    <a:pt x="7553" y="5950"/>
                  </a:lnTo>
                  <a:lnTo>
                    <a:pt x="7404" y="5447"/>
                  </a:lnTo>
                  <a:lnTo>
                    <a:pt x="7274" y="4925"/>
                  </a:lnTo>
                  <a:lnTo>
                    <a:pt x="7162" y="4402"/>
                  </a:lnTo>
                  <a:lnTo>
                    <a:pt x="7069" y="3880"/>
                  </a:lnTo>
                  <a:lnTo>
                    <a:pt x="6975" y="3209"/>
                  </a:lnTo>
                  <a:lnTo>
                    <a:pt x="6901" y="2537"/>
                  </a:lnTo>
                  <a:lnTo>
                    <a:pt x="6640" y="2332"/>
                  </a:lnTo>
                  <a:lnTo>
                    <a:pt x="6397" y="2164"/>
                  </a:lnTo>
                  <a:lnTo>
                    <a:pt x="6136" y="2015"/>
                  </a:lnTo>
                  <a:lnTo>
                    <a:pt x="5856" y="1903"/>
                  </a:lnTo>
                  <a:lnTo>
                    <a:pt x="5558" y="1829"/>
                  </a:lnTo>
                  <a:lnTo>
                    <a:pt x="5278" y="1773"/>
                  </a:lnTo>
                  <a:lnTo>
                    <a:pt x="4980" y="1754"/>
                  </a:lnTo>
                  <a:lnTo>
                    <a:pt x="4644" y="1773"/>
                  </a:lnTo>
                  <a:lnTo>
                    <a:pt x="4327" y="1847"/>
                  </a:lnTo>
                  <a:lnTo>
                    <a:pt x="4047" y="1941"/>
                  </a:lnTo>
                  <a:lnTo>
                    <a:pt x="3749" y="2071"/>
                  </a:lnTo>
                  <a:lnTo>
                    <a:pt x="3600" y="2164"/>
                  </a:lnTo>
                  <a:lnTo>
                    <a:pt x="3450" y="2258"/>
                  </a:lnTo>
                  <a:lnTo>
                    <a:pt x="3320" y="2369"/>
                  </a:lnTo>
                  <a:lnTo>
                    <a:pt x="3189" y="2500"/>
                  </a:lnTo>
                  <a:lnTo>
                    <a:pt x="3096" y="2612"/>
                  </a:lnTo>
                  <a:lnTo>
                    <a:pt x="3003" y="2742"/>
                  </a:lnTo>
                  <a:lnTo>
                    <a:pt x="2854" y="3022"/>
                  </a:lnTo>
                  <a:lnTo>
                    <a:pt x="2704" y="3339"/>
                  </a:lnTo>
                  <a:lnTo>
                    <a:pt x="2593" y="3712"/>
                  </a:lnTo>
                  <a:lnTo>
                    <a:pt x="2499" y="4179"/>
                  </a:lnTo>
                  <a:lnTo>
                    <a:pt x="2425" y="4626"/>
                  </a:lnTo>
                  <a:lnTo>
                    <a:pt x="2350" y="5074"/>
                  </a:lnTo>
                  <a:lnTo>
                    <a:pt x="1996" y="6957"/>
                  </a:lnTo>
                  <a:lnTo>
                    <a:pt x="1735" y="8281"/>
                  </a:lnTo>
                  <a:lnTo>
                    <a:pt x="1157" y="11377"/>
                  </a:lnTo>
                  <a:lnTo>
                    <a:pt x="877" y="12944"/>
                  </a:lnTo>
                  <a:lnTo>
                    <a:pt x="597" y="14511"/>
                  </a:lnTo>
                  <a:lnTo>
                    <a:pt x="336" y="16338"/>
                  </a:lnTo>
                  <a:lnTo>
                    <a:pt x="224" y="17122"/>
                  </a:lnTo>
                  <a:lnTo>
                    <a:pt x="131" y="17905"/>
                  </a:lnTo>
                  <a:lnTo>
                    <a:pt x="38" y="18744"/>
                  </a:lnTo>
                  <a:lnTo>
                    <a:pt x="0" y="19509"/>
                  </a:lnTo>
                  <a:lnTo>
                    <a:pt x="19" y="19919"/>
                  </a:lnTo>
                  <a:lnTo>
                    <a:pt x="19" y="20329"/>
                  </a:lnTo>
                  <a:lnTo>
                    <a:pt x="56" y="20721"/>
                  </a:lnTo>
                  <a:lnTo>
                    <a:pt x="112" y="21113"/>
                  </a:lnTo>
                  <a:lnTo>
                    <a:pt x="187" y="21486"/>
                  </a:lnTo>
                  <a:lnTo>
                    <a:pt x="280" y="21877"/>
                  </a:lnTo>
                  <a:lnTo>
                    <a:pt x="411" y="22250"/>
                  </a:lnTo>
                  <a:lnTo>
                    <a:pt x="560" y="22623"/>
                  </a:lnTo>
                  <a:lnTo>
                    <a:pt x="709" y="22903"/>
                  </a:lnTo>
                  <a:lnTo>
                    <a:pt x="877" y="23183"/>
                  </a:lnTo>
                  <a:lnTo>
                    <a:pt x="1063" y="23462"/>
                  </a:lnTo>
                  <a:lnTo>
                    <a:pt x="1287" y="23761"/>
                  </a:lnTo>
                  <a:lnTo>
                    <a:pt x="1492" y="23985"/>
                  </a:lnTo>
                  <a:lnTo>
                    <a:pt x="1697" y="24190"/>
                  </a:lnTo>
                  <a:lnTo>
                    <a:pt x="1921" y="24395"/>
                  </a:lnTo>
                  <a:lnTo>
                    <a:pt x="2164" y="24581"/>
                  </a:lnTo>
                  <a:lnTo>
                    <a:pt x="2425" y="24768"/>
                  </a:lnTo>
                  <a:lnTo>
                    <a:pt x="2704" y="24954"/>
                  </a:lnTo>
                  <a:lnTo>
                    <a:pt x="2984" y="25104"/>
                  </a:lnTo>
                  <a:lnTo>
                    <a:pt x="3301" y="25272"/>
                  </a:lnTo>
                  <a:lnTo>
                    <a:pt x="3581" y="25402"/>
                  </a:lnTo>
                  <a:lnTo>
                    <a:pt x="3861" y="25533"/>
                  </a:lnTo>
                  <a:lnTo>
                    <a:pt x="4458" y="25738"/>
                  </a:lnTo>
                  <a:lnTo>
                    <a:pt x="5054" y="25924"/>
                  </a:lnTo>
                  <a:lnTo>
                    <a:pt x="5670" y="26073"/>
                  </a:lnTo>
                  <a:lnTo>
                    <a:pt x="6304" y="26204"/>
                  </a:lnTo>
                  <a:lnTo>
                    <a:pt x="6957" y="26316"/>
                  </a:lnTo>
                  <a:lnTo>
                    <a:pt x="7628" y="26409"/>
                  </a:lnTo>
                  <a:lnTo>
                    <a:pt x="8318" y="26502"/>
                  </a:lnTo>
                  <a:lnTo>
                    <a:pt x="10052" y="26726"/>
                  </a:lnTo>
                  <a:lnTo>
                    <a:pt x="11582" y="26875"/>
                  </a:lnTo>
                  <a:lnTo>
                    <a:pt x="12496" y="26950"/>
                  </a:lnTo>
                  <a:lnTo>
                    <a:pt x="13409" y="26987"/>
                  </a:lnTo>
                  <a:lnTo>
                    <a:pt x="14305" y="27025"/>
                  </a:lnTo>
                  <a:lnTo>
                    <a:pt x="15200" y="27043"/>
                  </a:lnTo>
                  <a:lnTo>
                    <a:pt x="15442" y="27043"/>
                  </a:lnTo>
                  <a:lnTo>
                    <a:pt x="16300" y="27025"/>
                  </a:lnTo>
                  <a:lnTo>
                    <a:pt x="17139" y="27006"/>
                  </a:lnTo>
                  <a:lnTo>
                    <a:pt x="17960" y="26950"/>
                  </a:lnTo>
                  <a:lnTo>
                    <a:pt x="18762" y="26894"/>
                  </a:lnTo>
                  <a:lnTo>
                    <a:pt x="19620" y="26782"/>
                  </a:lnTo>
                  <a:lnTo>
                    <a:pt x="20403" y="26670"/>
                  </a:lnTo>
                  <a:lnTo>
                    <a:pt x="20963" y="26596"/>
                  </a:lnTo>
                  <a:lnTo>
                    <a:pt x="21597" y="26502"/>
                  </a:lnTo>
                  <a:lnTo>
                    <a:pt x="22249" y="26391"/>
                  </a:lnTo>
                  <a:lnTo>
                    <a:pt x="22865" y="26260"/>
                  </a:lnTo>
                  <a:lnTo>
                    <a:pt x="23480" y="26092"/>
                  </a:lnTo>
                  <a:lnTo>
                    <a:pt x="23779" y="25999"/>
                  </a:lnTo>
                  <a:lnTo>
                    <a:pt x="24077" y="25887"/>
                  </a:lnTo>
                  <a:lnTo>
                    <a:pt x="24357" y="25775"/>
                  </a:lnTo>
                  <a:lnTo>
                    <a:pt x="24618" y="25626"/>
                  </a:lnTo>
                  <a:lnTo>
                    <a:pt x="24898" y="25477"/>
                  </a:lnTo>
                  <a:lnTo>
                    <a:pt x="25140" y="25327"/>
                  </a:lnTo>
                  <a:lnTo>
                    <a:pt x="25383" y="25141"/>
                  </a:lnTo>
                  <a:lnTo>
                    <a:pt x="25606" y="24936"/>
                  </a:lnTo>
                  <a:lnTo>
                    <a:pt x="25830" y="24731"/>
                  </a:lnTo>
                  <a:lnTo>
                    <a:pt x="26017" y="24488"/>
                  </a:lnTo>
                  <a:lnTo>
                    <a:pt x="26185" y="24246"/>
                  </a:lnTo>
                  <a:lnTo>
                    <a:pt x="26334" y="23985"/>
                  </a:lnTo>
                  <a:lnTo>
                    <a:pt x="26502" y="23649"/>
                  </a:lnTo>
                  <a:lnTo>
                    <a:pt x="26632" y="23295"/>
                  </a:lnTo>
                  <a:lnTo>
                    <a:pt x="26744" y="22978"/>
                  </a:lnTo>
                  <a:lnTo>
                    <a:pt x="26837" y="22642"/>
                  </a:lnTo>
                  <a:lnTo>
                    <a:pt x="26912" y="22269"/>
                  </a:lnTo>
                  <a:lnTo>
                    <a:pt x="26987" y="21896"/>
                  </a:lnTo>
                  <a:lnTo>
                    <a:pt x="27024" y="21542"/>
                  </a:lnTo>
                  <a:lnTo>
                    <a:pt x="27061" y="21169"/>
                  </a:lnTo>
                  <a:lnTo>
                    <a:pt x="27061" y="20796"/>
                  </a:lnTo>
                  <a:lnTo>
                    <a:pt x="27061" y="20423"/>
                  </a:lnTo>
                  <a:lnTo>
                    <a:pt x="27061" y="20087"/>
                  </a:lnTo>
                  <a:lnTo>
                    <a:pt x="27042" y="19733"/>
                  </a:lnTo>
                  <a:lnTo>
                    <a:pt x="26949" y="18912"/>
                  </a:lnTo>
                  <a:lnTo>
                    <a:pt x="26856" y="18296"/>
                  </a:lnTo>
                  <a:lnTo>
                    <a:pt x="26725" y="17700"/>
                  </a:lnTo>
                  <a:lnTo>
                    <a:pt x="26595" y="17084"/>
                  </a:lnTo>
                  <a:lnTo>
                    <a:pt x="26446" y="16506"/>
                  </a:lnTo>
                  <a:lnTo>
                    <a:pt x="26129" y="15350"/>
                  </a:lnTo>
                  <a:lnTo>
                    <a:pt x="25793" y="14249"/>
                  </a:lnTo>
                  <a:lnTo>
                    <a:pt x="25681" y="13876"/>
                  </a:lnTo>
                  <a:lnTo>
                    <a:pt x="25383" y="12925"/>
                  </a:lnTo>
                  <a:lnTo>
                    <a:pt x="25103" y="11993"/>
                  </a:lnTo>
                  <a:lnTo>
                    <a:pt x="24972" y="11527"/>
                  </a:lnTo>
                  <a:lnTo>
                    <a:pt x="24860" y="11042"/>
                  </a:lnTo>
                  <a:lnTo>
                    <a:pt x="24749" y="10557"/>
                  </a:lnTo>
                  <a:lnTo>
                    <a:pt x="24674" y="10072"/>
                  </a:lnTo>
                  <a:lnTo>
                    <a:pt x="24618" y="9494"/>
                  </a:lnTo>
                  <a:lnTo>
                    <a:pt x="24581" y="8916"/>
                  </a:lnTo>
                  <a:lnTo>
                    <a:pt x="24562" y="8337"/>
                  </a:lnTo>
                  <a:lnTo>
                    <a:pt x="24562" y="7778"/>
                  </a:lnTo>
                  <a:lnTo>
                    <a:pt x="24562" y="7461"/>
                  </a:lnTo>
                  <a:lnTo>
                    <a:pt x="24543" y="6361"/>
                  </a:lnTo>
                  <a:lnTo>
                    <a:pt x="24525" y="5820"/>
                  </a:lnTo>
                  <a:lnTo>
                    <a:pt x="24487" y="5260"/>
                  </a:lnTo>
                  <a:lnTo>
                    <a:pt x="24431" y="4589"/>
                  </a:lnTo>
                  <a:lnTo>
                    <a:pt x="24338" y="3955"/>
                  </a:lnTo>
                  <a:lnTo>
                    <a:pt x="24226" y="3395"/>
                  </a:lnTo>
                  <a:lnTo>
                    <a:pt x="24058" y="2873"/>
                  </a:lnTo>
                  <a:lnTo>
                    <a:pt x="23965" y="2593"/>
                  </a:lnTo>
                  <a:lnTo>
                    <a:pt x="23835" y="2314"/>
                  </a:lnTo>
                  <a:lnTo>
                    <a:pt x="23704" y="2052"/>
                  </a:lnTo>
                  <a:lnTo>
                    <a:pt x="23555" y="1810"/>
                  </a:lnTo>
                  <a:lnTo>
                    <a:pt x="23406" y="1568"/>
                  </a:lnTo>
                  <a:lnTo>
                    <a:pt x="23219" y="1344"/>
                  </a:lnTo>
                  <a:lnTo>
                    <a:pt x="23051" y="1139"/>
                  </a:lnTo>
                  <a:lnTo>
                    <a:pt x="22846" y="952"/>
                  </a:lnTo>
                  <a:lnTo>
                    <a:pt x="22622" y="747"/>
                  </a:lnTo>
                  <a:lnTo>
                    <a:pt x="22399" y="579"/>
                  </a:lnTo>
                  <a:lnTo>
                    <a:pt x="22138" y="430"/>
                  </a:lnTo>
                  <a:lnTo>
                    <a:pt x="21876" y="281"/>
                  </a:lnTo>
                  <a:lnTo>
                    <a:pt x="21634" y="169"/>
                  </a:lnTo>
                  <a:lnTo>
                    <a:pt x="21373" y="94"/>
                  </a:lnTo>
                  <a:lnTo>
                    <a:pt x="21112" y="38"/>
                  </a:lnTo>
                  <a:lnTo>
                    <a:pt x="20851" y="20"/>
                  </a:lnTo>
                  <a:lnTo>
                    <a:pt x="207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8007230" y="-936534"/>
              <a:ext cx="770523" cy="770010"/>
            </a:xfrm>
            <a:custGeom>
              <a:avLst/>
              <a:gdLst/>
              <a:ahLst/>
              <a:cxnLst/>
              <a:rect l="l" t="t" r="r" b="b"/>
              <a:pathLst>
                <a:path w="27062" h="27044" fill="none" extrusionOk="0">
                  <a:moveTo>
                    <a:pt x="19956" y="187"/>
                  </a:moveTo>
                  <a:lnTo>
                    <a:pt x="19956" y="187"/>
                  </a:lnTo>
                  <a:lnTo>
                    <a:pt x="19788" y="281"/>
                  </a:lnTo>
                  <a:lnTo>
                    <a:pt x="19620" y="393"/>
                  </a:lnTo>
                  <a:lnTo>
                    <a:pt x="19452" y="542"/>
                  </a:lnTo>
                  <a:lnTo>
                    <a:pt x="19284" y="710"/>
                  </a:lnTo>
                  <a:lnTo>
                    <a:pt x="19284" y="710"/>
                  </a:lnTo>
                  <a:lnTo>
                    <a:pt x="19284" y="747"/>
                  </a:lnTo>
                  <a:lnTo>
                    <a:pt x="19284" y="747"/>
                  </a:lnTo>
                  <a:lnTo>
                    <a:pt x="19172" y="1829"/>
                  </a:lnTo>
                  <a:lnTo>
                    <a:pt x="19023" y="2910"/>
                  </a:lnTo>
                  <a:lnTo>
                    <a:pt x="18855" y="3992"/>
                  </a:lnTo>
                  <a:lnTo>
                    <a:pt x="18762" y="4514"/>
                  </a:lnTo>
                  <a:lnTo>
                    <a:pt x="18650" y="5055"/>
                  </a:lnTo>
                  <a:lnTo>
                    <a:pt x="18650" y="5055"/>
                  </a:lnTo>
                  <a:lnTo>
                    <a:pt x="18519" y="5615"/>
                  </a:lnTo>
                  <a:lnTo>
                    <a:pt x="18370" y="6155"/>
                  </a:lnTo>
                  <a:lnTo>
                    <a:pt x="18221" y="6696"/>
                  </a:lnTo>
                  <a:lnTo>
                    <a:pt x="18035" y="7237"/>
                  </a:lnTo>
                  <a:lnTo>
                    <a:pt x="18035" y="7237"/>
                  </a:lnTo>
                  <a:lnTo>
                    <a:pt x="17848" y="7741"/>
                  </a:lnTo>
                  <a:lnTo>
                    <a:pt x="17624" y="8226"/>
                  </a:lnTo>
                  <a:lnTo>
                    <a:pt x="17382" y="8710"/>
                  </a:lnTo>
                  <a:lnTo>
                    <a:pt x="17121" y="9195"/>
                  </a:lnTo>
                  <a:lnTo>
                    <a:pt x="17121" y="9195"/>
                  </a:lnTo>
                  <a:lnTo>
                    <a:pt x="16841" y="9606"/>
                  </a:lnTo>
                  <a:lnTo>
                    <a:pt x="16524" y="10016"/>
                  </a:lnTo>
                  <a:lnTo>
                    <a:pt x="16356" y="10202"/>
                  </a:lnTo>
                  <a:lnTo>
                    <a:pt x="16188" y="10389"/>
                  </a:lnTo>
                  <a:lnTo>
                    <a:pt x="16002" y="10557"/>
                  </a:lnTo>
                  <a:lnTo>
                    <a:pt x="15797" y="10725"/>
                  </a:lnTo>
                  <a:lnTo>
                    <a:pt x="15797" y="10725"/>
                  </a:lnTo>
                  <a:lnTo>
                    <a:pt x="15610" y="10874"/>
                  </a:lnTo>
                  <a:lnTo>
                    <a:pt x="15405" y="11023"/>
                  </a:lnTo>
                  <a:lnTo>
                    <a:pt x="15200" y="11154"/>
                  </a:lnTo>
                  <a:lnTo>
                    <a:pt x="14995" y="11265"/>
                  </a:lnTo>
                  <a:lnTo>
                    <a:pt x="14995" y="11265"/>
                  </a:lnTo>
                  <a:lnTo>
                    <a:pt x="14752" y="11377"/>
                  </a:lnTo>
                  <a:lnTo>
                    <a:pt x="14528" y="11471"/>
                  </a:lnTo>
                  <a:lnTo>
                    <a:pt x="14286" y="11564"/>
                  </a:lnTo>
                  <a:lnTo>
                    <a:pt x="14044" y="11638"/>
                  </a:lnTo>
                  <a:lnTo>
                    <a:pt x="14044" y="11638"/>
                  </a:lnTo>
                  <a:lnTo>
                    <a:pt x="13820" y="11694"/>
                  </a:lnTo>
                  <a:lnTo>
                    <a:pt x="13577" y="11732"/>
                  </a:lnTo>
                  <a:lnTo>
                    <a:pt x="13335" y="11769"/>
                  </a:lnTo>
                  <a:lnTo>
                    <a:pt x="13111" y="11788"/>
                  </a:lnTo>
                  <a:lnTo>
                    <a:pt x="12869" y="11788"/>
                  </a:lnTo>
                  <a:lnTo>
                    <a:pt x="12626" y="11769"/>
                  </a:lnTo>
                  <a:lnTo>
                    <a:pt x="12384" y="11750"/>
                  </a:lnTo>
                  <a:lnTo>
                    <a:pt x="12160" y="11713"/>
                  </a:lnTo>
                  <a:lnTo>
                    <a:pt x="12160" y="11713"/>
                  </a:lnTo>
                  <a:lnTo>
                    <a:pt x="11936" y="11657"/>
                  </a:lnTo>
                  <a:lnTo>
                    <a:pt x="11731" y="11601"/>
                  </a:lnTo>
                  <a:lnTo>
                    <a:pt x="11526" y="11527"/>
                  </a:lnTo>
                  <a:lnTo>
                    <a:pt x="11321" y="11452"/>
                  </a:lnTo>
                  <a:lnTo>
                    <a:pt x="11134" y="11359"/>
                  </a:lnTo>
                  <a:lnTo>
                    <a:pt x="10929" y="11247"/>
                  </a:lnTo>
                  <a:lnTo>
                    <a:pt x="10761" y="11135"/>
                  </a:lnTo>
                  <a:lnTo>
                    <a:pt x="10575" y="11004"/>
                  </a:lnTo>
                  <a:lnTo>
                    <a:pt x="10575" y="11004"/>
                  </a:lnTo>
                  <a:lnTo>
                    <a:pt x="10220" y="10725"/>
                  </a:lnTo>
                  <a:lnTo>
                    <a:pt x="9903" y="10408"/>
                  </a:lnTo>
                  <a:lnTo>
                    <a:pt x="9903" y="10408"/>
                  </a:lnTo>
                  <a:lnTo>
                    <a:pt x="9586" y="10072"/>
                  </a:lnTo>
                  <a:lnTo>
                    <a:pt x="9288" y="9699"/>
                  </a:lnTo>
                  <a:lnTo>
                    <a:pt x="9288" y="9699"/>
                  </a:lnTo>
                  <a:lnTo>
                    <a:pt x="9008" y="9270"/>
                  </a:lnTo>
                  <a:lnTo>
                    <a:pt x="8747" y="8841"/>
                  </a:lnTo>
                  <a:lnTo>
                    <a:pt x="8505" y="8393"/>
                  </a:lnTo>
                  <a:lnTo>
                    <a:pt x="8281" y="7946"/>
                  </a:lnTo>
                  <a:lnTo>
                    <a:pt x="8281" y="7946"/>
                  </a:lnTo>
                  <a:lnTo>
                    <a:pt x="8076" y="7461"/>
                  </a:lnTo>
                  <a:lnTo>
                    <a:pt x="7870" y="6957"/>
                  </a:lnTo>
                  <a:lnTo>
                    <a:pt x="7703" y="6454"/>
                  </a:lnTo>
                  <a:lnTo>
                    <a:pt x="7553" y="5950"/>
                  </a:lnTo>
                  <a:lnTo>
                    <a:pt x="7553" y="5950"/>
                  </a:lnTo>
                  <a:lnTo>
                    <a:pt x="7404" y="5447"/>
                  </a:lnTo>
                  <a:lnTo>
                    <a:pt x="7274" y="4925"/>
                  </a:lnTo>
                  <a:lnTo>
                    <a:pt x="7162" y="4402"/>
                  </a:lnTo>
                  <a:lnTo>
                    <a:pt x="7069" y="3880"/>
                  </a:lnTo>
                  <a:lnTo>
                    <a:pt x="7069" y="3880"/>
                  </a:lnTo>
                  <a:lnTo>
                    <a:pt x="6975" y="3209"/>
                  </a:lnTo>
                  <a:lnTo>
                    <a:pt x="6901" y="2537"/>
                  </a:lnTo>
                  <a:lnTo>
                    <a:pt x="6901" y="2537"/>
                  </a:lnTo>
                  <a:lnTo>
                    <a:pt x="6640" y="2332"/>
                  </a:lnTo>
                  <a:lnTo>
                    <a:pt x="6640" y="2332"/>
                  </a:lnTo>
                  <a:lnTo>
                    <a:pt x="6397" y="2164"/>
                  </a:lnTo>
                  <a:lnTo>
                    <a:pt x="6136" y="2015"/>
                  </a:lnTo>
                  <a:lnTo>
                    <a:pt x="5856" y="1903"/>
                  </a:lnTo>
                  <a:lnTo>
                    <a:pt x="5558" y="1829"/>
                  </a:lnTo>
                  <a:lnTo>
                    <a:pt x="5558" y="1829"/>
                  </a:lnTo>
                  <a:lnTo>
                    <a:pt x="5278" y="1773"/>
                  </a:lnTo>
                  <a:lnTo>
                    <a:pt x="4980" y="1754"/>
                  </a:lnTo>
                  <a:lnTo>
                    <a:pt x="4980" y="1754"/>
                  </a:lnTo>
                  <a:lnTo>
                    <a:pt x="4644" y="1773"/>
                  </a:lnTo>
                  <a:lnTo>
                    <a:pt x="4327" y="1847"/>
                  </a:lnTo>
                  <a:lnTo>
                    <a:pt x="4327" y="1847"/>
                  </a:lnTo>
                  <a:lnTo>
                    <a:pt x="4047" y="1941"/>
                  </a:lnTo>
                  <a:lnTo>
                    <a:pt x="3749" y="2071"/>
                  </a:lnTo>
                  <a:lnTo>
                    <a:pt x="3749" y="2071"/>
                  </a:lnTo>
                  <a:lnTo>
                    <a:pt x="3600" y="2164"/>
                  </a:lnTo>
                  <a:lnTo>
                    <a:pt x="3450" y="2258"/>
                  </a:lnTo>
                  <a:lnTo>
                    <a:pt x="3320" y="2369"/>
                  </a:lnTo>
                  <a:lnTo>
                    <a:pt x="3189" y="2500"/>
                  </a:lnTo>
                  <a:lnTo>
                    <a:pt x="3189" y="2500"/>
                  </a:lnTo>
                  <a:lnTo>
                    <a:pt x="3096" y="2612"/>
                  </a:lnTo>
                  <a:lnTo>
                    <a:pt x="3003" y="2742"/>
                  </a:lnTo>
                  <a:lnTo>
                    <a:pt x="2854" y="3022"/>
                  </a:lnTo>
                  <a:lnTo>
                    <a:pt x="2704" y="3339"/>
                  </a:lnTo>
                  <a:lnTo>
                    <a:pt x="2593" y="3712"/>
                  </a:lnTo>
                  <a:lnTo>
                    <a:pt x="2593" y="3712"/>
                  </a:lnTo>
                  <a:lnTo>
                    <a:pt x="2499" y="4179"/>
                  </a:lnTo>
                  <a:lnTo>
                    <a:pt x="2425" y="4626"/>
                  </a:lnTo>
                  <a:lnTo>
                    <a:pt x="2425" y="4626"/>
                  </a:lnTo>
                  <a:lnTo>
                    <a:pt x="2350" y="5074"/>
                  </a:lnTo>
                  <a:lnTo>
                    <a:pt x="2350" y="5074"/>
                  </a:lnTo>
                  <a:lnTo>
                    <a:pt x="1996" y="6957"/>
                  </a:lnTo>
                  <a:lnTo>
                    <a:pt x="1735" y="8281"/>
                  </a:lnTo>
                  <a:lnTo>
                    <a:pt x="1735" y="8281"/>
                  </a:lnTo>
                  <a:lnTo>
                    <a:pt x="1157" y="11377"/>
                  </a:lnTo>
                  <a:lnTo>
                    <a:pt x="877" y="12944"/>
                  </a:lnTo>
                  <a:lnTo>
                    <a:pt x="597" y="14511"/>
                  </a:lnTo>
                  <a:lnTo>
                    <a:pt x="597" y="14511"/>
                  </a:lnTo>
                  <a:lnTo>
                    <a:pt x="336" y="16338"/>
                  </a:lnTo>
                  <a:lnTo>
                    <a:pt x="336" y="16338"/>
                  </a:lnTo>
                  <a:lnTo>
                    <a:pt x="224" y="17122"/>
                  </a:lnTo>
                  <a:lnTo>
                    <a:pt x="131" y="17905"/>
                  </a:lnTo>
                  <a:lnTo>
                    <a:pt x="131" y="17905"/>
                  </a:lnTo>
                  <a:lnTo>
                    <a:pt x="38" y="18744"/>
                  </a:lnTo>
                  <a:lnTo>
                    <a:pt x="0" y="19509"/>
                  </a:lnTo>
                  <a:lnTo>
                    <a:pt x="0" y="19509"/>
                  </a:lnTo>
                  <a:lnTo>
                    <a:pt x="19" y="19919"/>
                  </a:lnTo>
                  <a:lnTo>
                    <a:pt x="19" y="20329"/>
                  </a:lnTo>
                  <a:lnTo>
                    <a:pt x="56" y="20721"/>
                  </a:lnTo>
                  <a:lnTo>
                    <a:pt x="112" y="21113"/>
                  </a:lnTo>
                  <a:lnTo>
                    <a:pt x="112" y="21113"/>
                  </a:lnTo>
                  <a:lnTo>
                    <a:pt x="187" y="21486"/>
                  </a:lnTo>
                  <a:lnTo>
                    <a:pt x="280" y="21877"/>
                  </a:lnTo>
                  <a:lnTo>
                    <a:pt x="411" y="22250"/>
                  </a:lnTo>
                  <a:lnTo>
                    <a:pt x="560" y="22623"/>
                  </a:lnTo>
                  <a:lnTo>
                    <a:pt x="560" y="22623"/>
                  </a:lnTo>
                  <a:lnTo>
                    <a:pt x="709" y="22903"/>
                  </a:lnTo>
                  <a:lnTo>
                    <a:pt x="877" y="23183"/>
                  </a:lnTo>
                  <a:lnTo>
                    <a:pt x="1063" y="23462"/>
                  </a:lnTo>
                  <a:lnTo>
                    <a:pt x="1287" y="23761"/>
                  </a:lnTo>
                  <a:lnTo>
                    <a:pt x="1287" y="23761"/>
                  </a:lnTo>
                  <a:lnTo>
                    <a:pt x="1492" y="23985"/>
                  </a:lnTo>
                  <a:lnTo>
                    <a:pt x="1697" y="24190"/>
                  </a:lnTo>
                  <a:lnTo>
                    <a:pt x="1921" y="24395"/>
                  </a:lnTo>
                  <a:lnTo>
                    <a:pt x="2164" y="24581"/>
                  </a:lnTo>
                  <a:lnTo>
                    <a:pt x="2425" y="24768"/>
                  </a:lnTo>
                  <a:lnTo>
                    <a:pt x="2704" y="24954"/>
                  </a:lnTo>
                  <a:lnTo>
                    <a:pt x="2984" y="25104"/>
                  </a:lnTo>
                  <a:lnTo>
                    <a:pt x="3301" y="25272"/>
                  </a:lnTo>
                  <a:lnTo>
                    <a:pt x="3301" y="25272"/>
                  </a:lnTo>
                  <a:lnTo>
                    <a:pt x="3581" y="25402"/>
                  </a:lnTo>
                  <a:lnTo>
                    <a:pt x="3861" y="25533"/>
                  </a:lnTo>
                  <a:lnTo>
                    <a:pt x="4458" y="25738"/>
                  </a:lnTo>
                  <a:lnTo>
                    <a:pt x="5054" y="25924"/>
                  </a:lnTo>
                  <a:lnTo>
                    <a:pt x="5670" y="26073"/>
                  </a:lnTo>
                  <a:lnTo>
                    <a:pt x="6304" y="26204"/>
                  </a:lnTo>
                  <a:lnTo>
                    <a:pt x="6957" y="26316"/>
                  </a:lnTo>
                  <a:lnTo>
                    <a:pt x="7628" y="26409"/>
                  </a:lnTo>
                  <a:lnTo>
                    <a:pt x="8318" y="26502"/>
                  </a:lnTo>
                  <a:lnTo>
                    <a:pt x="8318" y="26502"/>
                  </a:lnTo>
                  <a:lnTo>
                    <a:pt x="10052" y="26726"/>
                  </a:lnTo>
                  <a:lnTo>
                    <a:pt x="11582" y="26875"/>
                  </a:lnTo>
                  <a:lnTo>
                    <a:pt x="11582" y="26875"/>
                  </a:lnTo>
                  <a:lnTo>
                    <a:pt x="12496" y="26950"/>
                  </a:lnTo>
                  <a:lnTo>
                    <a:pt x="13409" y="26987"/>
                  </a:lnTo>
                  <a:lnTo>
                    <a:pt x="14305" y="27025"/>
                  </a:lnTo>
                  <a:lnTo>
                    <a:pt x="15200" y="27043"/>
                  </a:lnTo>
                  <a:lnTo>
                    <a:pt x="15442" y="27043"/>
                  </a:lnTo>
                  <a:lnTo>
                    <a:pt x="15442" y="27043"/>
                  </a:lnTo>
                  <a:lnTo>
                    <a:pt x="16300" y="27025"/>
                  </a:lnTo>
                  <a:lnTo>
                    <a:pt x="17139" y="27006"/>
                  </a:lnTo>
                  <a:lnTo>
                    <a:pt x="17960" y="26950"/>
                  </a:lnTo>
                  <a:lnTo>
                    <a:pt x="18762" y="26894"/>
                  </a:lnTo>
                  <a:lnTo>
                    <a:pt x="18762" y="26894"/>
                  </a:lnTo>
                  <a:lnTo>
                    <a:pt x="19620" y="26782"/>
                  </a:lnTo>
                  <a:lnTo>
                    <a:pt x="20403" y="26670"/>
                  </a:lnTo>
                  <a:lnTo>
                    <a:pt x="20403" y="26670"/>
                  </a:lnTo>
                  <a:lnTo>
                    <a:pt x="20963" y="26596"/>
                  </a:lnTo>
                  <a:lnTo>
                    <a:pt x="20963" y="26596"/>
                  </a:lnTo>
                  <a:lnTo>
                    <a:pt x="21597" y="26502"/>
                  </a:lnTo>
                  <a:lnTo>
                    <a:pt x="21597" y="26502"/>
                  </a:lnTo>
                  <a:lnTo>
                    <a:pt x="22249" y="26391"/>
                  </a:lnTo>
                  <a:lnTo>
                    <a:pt x="22865" y="26260"/>
                  </a:lnTo>
                  <a:lnTo>
                    <a:pt x="23480" y="26092"/>
                  </a:lnTo>
                  <a:lnTo>
                    <a:pt x="23779" y="25999"/>
                  </a:lnTo>
                  <a:lnTo>
                    <a:pt x="24077" y="25887"/>
                  </a:lnTo>
                  <a:lnTo>
                    <a:pt x="24357" y="25775"/>
                  </a:lnTo>
                  <a:lnTo>
                    <a:pt x="24618" y="25626"/>
                  </a:lnTo>
                  <a:lnTo>
                    <a:pt x="24898" y="25477"/>
                  </a:lnTo>
                  <a:lnTo>
                    <a:pt x="25140" y="25327"/>
                  </a:lnTo>
                  <a:lnTo>
                    <a:pt x="25383" y="25141"/>
                  </a:lnTo>
                  <a:lnTo>
                    <a:pt x="25606" y="24936"/>
                  </a:lnTo>
                  <a:lnTo>
                    <a:pt x="25830" y="24731"/>
                  </a:lnTo>
                  <a:lnTo>
                    <a:pt x="26017" y="24488"/>
                  </a:lnTo>
                  <a:lnTo>
                    <a:pt x="26017" y="24488"/>
                  </a:lnTo>
                  <a:lnTo>
                    <a:pt x="26185" y="24246"/>
                  </a:lnTo>
                  <a:lnTo>
                    <a:pt x="26334" y="23985"/>
                  </a:lnTo>
                  <a:lnTo>
                    <a:pt x="26334" y="23985"/>
                  </a:lnTo>
                  <a:lnTo>
                    <a:pt x="26502" y="23649"/>
                  </a:lnTo>
                  <a:lnTo>
                    <a:pt x="26632" y="23295"/>
                  </a:lnTo>
                  <a:lnTo>
                    <a:pt x="26632" y="23295"/>
                  </a:lnTo>
                  <a:lnTo>
                    <a:pt x="26744" y="22978"/>
                  </a:lnTo>
                  <a:lnTo>
                    <a:pt x="26837" y="22642"/>
                  </a:lnTo>
                  <a:lnTo>
                    <a:pt x="26912" y="22269"/>
                  </a:lnTo>
                  <a:lnTo>
                    <a:pt x="26987" y="21896"/>
                  </a:lnTo>
                  <a:lnTo>
                    <a:pt x="26987" y="21896"/>
                  </a:lnTo>
                  <a:lnTo>
                    <a:pt x="27024" y="21542"/>
                  </a:lnTo>
                  <a:lnTo>
                    <a:pt x="27061" y="21169"/>
                  </a:lnTo>
                  <a:lnTo>
                    <a:pt x="27061" y="20796"/>
                  </a:lnTo>
                  <a:lnTo>
                    <a:pt x="27061" y="20423"/>
                  </a:lnTo>
                  <a:lnTo>
                    <a:pt x="27061" y="20423"/>
                  </a:lnTo>
                  <a:lnTo>
                    <a:pt x="27061" y="20087"/>
                  </a:lnTo>
                  <a:lnTo>
                    <a:pt x="27042" y="19733"/>
                  </a:lnTo>
                  <a:lnTo>
                    <a:pt x="26949" y="18912"/>
                  </a:lnTo>
                  <a:lnTo>
                    <a:pt x="26949" y="18912"/>
                  </a:lnTo>
                  <a:lnTo>
                    <a:pt x="26856" y="18296"/>
                  </a:lnTo>
                  <a:lnTo>
                    <a:pt x="26725" y="17700"/>
                  </a:lnTo>
                  <a:lnTo>
                    <a:pt x="26595" y="17084"/>
                  </a:lnTo>
                  <a:lnTo>
                    <a:pt x="26446" y="16506"/>
                  </a:lnTo>
                  <a:lnTo>
                    <a:pt x="26129" y="15350"/>
                  </a:lnTo>
                  <a:lnTo>
                    <a:pt x="25793" y="14249"/>
                  </a:lnTo>
                  <a:lnTo>
                    <a:pt x="25681" y="13876"/>
                  </a:lnTo>
                  <a:lnTo>
                    <a:pt x="25681" y="13876"/>
                  </a:lnTo>
                  <a:lnTo>
                    <a:pt x="25383" y="12925"/>
                  </a:lnTo>
                  <a:lnTo>
                    <a:pt x="25103" y="11993"/>
                  </a:lnTo>
                  <a:lnTo>
                    <a:pt x="25103" y="11993"/>
                  </a:lnTo>
                  <a:lnTo>
                    <a:pt x="24972" y="11527"/>
                  </a:lnTo>
                  <a:lnTo>
                    <a:pt x="24860" y="11042"/>
                  </a:lnTo>
                  <a:lnTo>
                    <a:pt x="24749" y="10557"/>
                  </a:lnTo>
                  <a:lnTo>
                    <a:pt x="24674" y="10072"/>
                  </a:lnTo>
                  <a:lnTo>
                    <a:pt x="24674" y="10072"/>
                  </a:lnTo>
                  <a:lnTo>
                    <a:pt x="24618" y="9494"/>
                  </a:lnTo>
                  <a:lnTo>
                    <a:pt x="24581" y="8916"/>
                  </a:lnTo>
                  <a:lnTo>
                    <a:pt x="24562" y="8337"/>
                  </a:lnTo>
                  <a:lnTo>
                    <a:pt x="24562" y="7778"/>
                  </a:lnTo>
                  <a:lnTo>
                    <a:pt x="24562" y="7461"/>
                  </a:lnTo>
                  <a:lnTo>
                    <a:pt x="24562" y="7461"/>
                  </a:lnTo>
                  <a:lnTo>
                    <a:pt x="24543" y="6361"/>
                  </a:lnTo>
                  <a:lnTo>
                    <a:pt x="24525" y="5820"/>
                  </a:lnTo>
                  <a:lnTo>
                    <a:pt x="24487" y="5260"/>
                  </a:lnTo>
                  <a:lnTo>
                    <a:pt x="24487" y="5260"/>
                  </a:lnTo>
                  <a:lnTo>
                    <a:pt x="24431" y="4589"/>
                  </a:lnTo>
                  <a:lnTo>
                    <a:pt x="24338" y="3955"/>
                  </a:lnTo>
                  <a:lnTo>
                    <a:pt x="24226" y="3395"/>
                  </a:lnTo>
                  <a:lnTo>
                    <a:pt x="24058" y="2873"/>
                  </a:lnTo>
                  <a:lnTo>
                    <a:pt x="24058" y="2873"/>
                  </a:lnTo>
                  <a:lnTo>
                    <a:pt x="23965" y="2593"/>
                  </a:lnTo>
                  <a:lnTo>
                    <a:pt x="23835" y="2314"/>
                  </a:lnTo>
                  <a:lnTo>
                    <a:pt x="23704" y="2052"/>
                  </a:lnTo>
                  <a:lnTo>
                    <a:pt x="23555" y="1810"/>
                  </a:lnTo>
                  <a:lnTo>
                    <a:pt x="23406" y="1568"/>
                  </a:lnTo>
                  <a:lnTo>
                    <a:pt x="23219" y="1344"/>
                  </a:lnTo>
                  <a:lnTo>
                    <a:pt x="23051" y="1139"/>
                  </a:lnTo>
                  <a:lnTo>
                    <a:pt x="22846" y="952"/>
                  </a:lnTo>
                  <a:lnTo>
                    <a:pt x="22846" y="952"/>
                  </a:lnTo>
                  <a:lnTo>
                    <a:pt x="22622" y="747"/>
                  </a:lnTo>
                  <a:lnTo>
                    <a:pt x="22399" y="579"/>
                  </a:lnTo>
                  <a:lnTo>
                    <a:pt x="22138" y="430"/>
                  </a:lnTo>
                  <a:lnTo>
                    <a:pt x="21876" y="281"/>
                  </a:lnTo>
                  <a:lnTo>
                    <a:pt x="21876" y="281"/>
                  </a:lnTo>
                  <a:lnTo>
                    <a:pt x="21634" y="169"/>
                  </a:lnTo>
                  <a:lnTo>
                    <a:pt x="21373" y="94"/>
                  </a:lnTo>
                  <a:lnTo>
                    <a:pt x="21112" y="38"/>
                  </a:lnTo>
                  <a:lnTo>
                    <a:pt x="20851" y="20"/>
                  </a:lnTo>
                  <a:lnTo>
                    <a:pt x="20851" y="20"/>
                  </a:lnTo>
                  <a:lnTo>
                    <a:pt x="20776" y="1"/>
                  </a:lnTo>
                  <a:lnTo>
                    <a:pt x="20776" y="1"/>
                  </a:lnTo>
                  <a:lnTo>
                    <a:pt x="20571" y="20"/>
                  </a:lnTo>
                  <a:lnTo>
                    <a:pt x="20384" y="57"/>
                  </a:lnTo>
                  <a:lnTo>
                    <a:pt x="20179" y="113"/>
                  </a:lnTo>
                  <a:lnTo>
                    <a:pt x="19956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8477675" y="-66041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B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8477675" y="-66041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B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8028471" y="-716160"/>
              <a:ext cx="707314" cy="165169"/>
            </a:xfrm>
            <a:custGeom>
              <a:avLst/>
              <a:gdLst/>
              <a:ahLst/>
              <a:cxnLst/>
              <a:rect l="l" t="t" r="r" b="b"/>
              <a:pathLst>
                <a:path w="24842" h="5801" extrusionOk="0">
                  <a:moveTo>
                    <a:pt x="1082" y="1"/>
                  </a:moveTo>
                  <a:lnTo>
                    <a:pt x="989" y="541"/>
                  </a:lnTo>
                  <a:lnTo>
                    <a:pt x="951" y="709"/>
                  </a:lnTo>
                  <a:lnTo>
                    <a:pt x="933" y="784"/>
                  </a:lnTo>
                  <a:lnTo>
                    <a:pt x="466" y="3283"/>
                  </a:lnTo>
                  <a:lnTo>
                    <a:pt x="224" y="4551"/>
                  </a:lnTo>
                  <a:lnTo>
                    <a:pt x="0" y="5801"/>
                  </a:lnTo>
                  <a:lnTo>
                    <a:pt x="24842" y="5801"/>
                  </a:lnTo>
                  <a:lnTo>
                    <a:pt x="24599" y="5036"/>
                  </a:lnTo>
                  <a:lnTo>
                    <a:pt x="24376" y="4234"/>
                  </a:lnTo>
                  <a:lnTo>
                    <a:pt x="24245" y="3768"/>
                  </a:lnTo>
                  <a:lnTo>
                    <a:pt x="24114" y="3302"/>
                  </a:lnTo>
                  <a:lnTo>
                    <a:pt x="24021" y="2817"/>
                  </a:lnTo>
                  <a:lnTo>
                    <a:pt x="23928" y="2332"/>
                  </a:lnTo>
                  <a:lnTo>
                    <a:pt x="23872" y="1754"/>
                  </a:lnTo>
                  <a:lnTo>
                    <a:pt x="23835" y="1176"/>
                  </a:lnTo>
                  <a:lnTo>
                    <a:pt x="23835" y="597"/>
                  </a:lnTo>
                  <a:lnTo>
                    <a:pt x="23816" y="38"/>
                  </a:lnTo>
                  <a:lnTo>
                    <a:pt x="23816" y="1"/>
                  </a:lnTo>
                  <a:lnTo>
                    <a:pt x="17083" y="1"/>
                  </a:lnTo>
                  <a:lnTo>
                    <a:pt x="16916" y="392"/>
                  </a:lnTo>
                  <a:lnTo>
                    <a:pt x="16729" y="765"/>
                  </a:lnTo>
                  <a:lnTo>
                    <a:pt x="16561" y="1120"/>
                  </a:lnTo>
                  <a:lnTo>
                    <a:pt x="16356" y="1437"/>
                  </a:lnTo>
                  <a:lnTo>
                    <a:pt x="16058" y="1903"/>
                  </a:lnTo>
                  <a:lnTo>
                    <a:pt x="15741" y="2313"/>
                  </a:lnTo>
                  <a:lnTo>
                    <a:pt x="15405" y="2668"/>
                  </a:lnTo>
                  <a:lnTo>
                    <a:pt x="15237" y="2835"/>
                  </a:lnTo>
                  <a:lnTo>
                    <a:pt x="15051" y="2985"/>
                  </a:lnTo>
                  <a:lnTo>
                    <a:pt x="14845" y="3134"/>
                  </a:lnTo>
                  <a:lnTo>
                    <a:pt x="14640" y="3283"/>
                  </a:lnTo>
                  <a:lnTo>
                    <a:pt x="14435" y="3414"/>
                  </a:lnTo>
                  <a:lnTo>
                    <a:pt x="14230" y="3525"/>
                  </a:lnTo>
                  <a:lnTo>
                    <a:pt x="14006" y="3637"/>
                  </a:lnTo>
                  <a:lnTo>
                    <a:pt x="13764" y="3731"/>
                  </a:lnTo>
                  <a:lnTo>
                    <a:pt x="13540" y="3824"/>
                  </a:lnTo>
                  <a:lnTo>
                    <a:pt x="13298" y="3880"/>
                  </a:lnTo>
                  <a:lnTo>
                    <a:pt x="12999" y="3954"/>
                  </a:lnTo>
                  <a:lnTo>
                    <a:pt x="12719" y="3992"/>
                  </a:lnTo>
                  <a:lnTo>
                    <a:pt x="12440" y="4029"/>
                  </a:lnTo>
                  <a:lnTo>
                    <a:pt x="12160" y="4029"/>
                  </a:lnTo>
                  <a:lnTo>
                    <a:pt x="11787" y="4010"/>
                  </a:lnTo>
                  <a:lnTo>
                    <a:pt x="11414" y="3954"/>
                  </a:lnTo>
                  <a:lnTo>
                    <a:pt x="11209" y="3917"/>
                  </a:lnTo>
                  <a:lnTo>
                    <a:pt x="11004" y="3861"/>
                  </a:lnTo>
                  <a:lnTo>
                    <a:pt x="10798" y="3787"/>
                  </a:lnTo>
                  <a:lnTo>
                    <a:pt x="10593" y="3693"/>
                  </a:lnTo>
                  <a:lnTo>
                    <a:pt x="10388" y="3600"/>
                  </a:lnTo>
                  <a:lnTo>
                    <a:pt x="10202" y="3507"/>
                  </a:lnTo>
                  <a:lnTo>
                    <a:pt x="10015" y="3376"/>
                  </a:lnTo>
                  <a:lnTo>
                    <a:pt x="9829" y="3264"/>
                  </a:lnTo>
                  <a:lnTo>
                    <a:pt x="9493" y="2985"/>
                  </a:lnTo>
                  <a:lnTo>
                    <a:pt x="9157" y="2668"/>
                  </a:lnTo>
                  <a:lnTo>
                    <a:pt x="8840" y="2313"/>
                  </a:lnTo>
                  <a:lnTo>
                    <a:pt x="8560" y="1959"/>
                  </a:lnTo>
                  <a:lnTo>
                    <a:pt x="8281" y="1549"/>
                  </a:lnTo>
                  <a:lnTo>
                    <a:pt x="8020" y="1120"/>
                  </a:lnTo>
                  <a:lnTo>
                    <a:pt x="7777" y="672"/>
                  </a:lnTo>
                  <a:lnTo>
                    <a:pt x="7535" y="187"/>
                  </a:lnTo>
                  <a:lnTo>
                    <a:pt x="74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8007230" y="-392774"/>
              <a:ext cx="771035" cy="226755"/>
            </a:xfrm>
            <a:custGeom>
              <a:avLst/>
              <a:gdLst/>
              <a:ahLst/>
              <a:cxnLst/>
              <a:rect l="l" t="t" r="r" b="b"/>
              <a:pathLst>
                <a:path w="27080" h="7964" extrusionOk="0">
                  <a:moveTo>
                    <a:pt x="19" y="0"/>
                  </a:moveTo>
                  <a:lnTo>
                    <a:pt x="0" y="411"/>
                  </a:lnTo>
                  <a:lnTo>
                    <a:pt x="0" y="821"/>
                  </a:lnTo>
                  <a:lnTo>
                    <a:pt x="19" y="1231"/>
                  </a:lnTo>
                  <a:lnTo>
                    <a:pt x="56" y="1623"/>
                  </a:lnTo>
                  <a:lnTo>
                    <a:pt x="112" y="2015"/>
                  </a:lnTo>
                  <a:lnTo>
                    <a:pt x="187" y="2388"/>
                  </a:lnTo>
                  <a:lnTo>
                    <a:pt x="280" y="2779"/>
                  </a:lnTo>
                  <a:lnTo>
                    <a:pt x="411" y="3152"/>
                  </a:lnTo>
                  <a:lnTo>
                    <a:pt x="560" y="3525"/>
                  </a:lnTo>
                  <a:lnTo>
                    <a:pt x="690" y="3805"/>
                  </a:lnTo>
                  <a:lnTo>
                    <a:pt x="858" y="4085"/>
                  </a:lnTo>
                  <a:lnTo>
                    <a:pt x="1063" y="4383"/>
                  </a:lnTo>
                  <a:lnTo>
                    <a:pt x="1287" y="4663"/>
                  </a:lnTo>
                  <a:lnTo>
                    <a:pt x="1474" y="4887"/>
                  </a:lnTo>
                  <a:lnTo>
                    <a:pt x="1697" y="5092"/>
                  </a:lnTo>
                  <a:lnTo>
                    <a:pt x="1921" y="5297"/>
                  </a:lnTo>
                  <a:lnTo>
                    <a:pt x="2164" y="5502"/>
                  </a:lnTo>
                  <a:lnTo>
                    <a:pt x="2425" y="5670"/>
                  </a:lnTo>
                  <a:lnTo>
                    <a:pt x="2686" y="5856"/>
                  </a:lnTo>
                  <a:lnTo>
                    <a:pt x="2984" y="6024"/>
                  </a:lnTo>
                  <a:lnTo>
                    <a:pt x="3283" y="6174"/>
                  </a:lnTo>
                  <a:lnTo>
                    <a:pt x="3581" y="6304"/>
                  </a:lnTo>
                  <a:lnTo>
                    <a:pt x="3861" y="6435"/>
                  </a:lnTo>
                  <a:lnTo>
                    <a:pt x="4458" y="6658"/>
                  </a:lnTo>
                  <a:lnTo>
                    <a:pt x="5054" y="6826"/>
                  </a:lnTo>
                  <a:lnTo>
                    <a:pt x="5670" y="6994"/>
                  </a:lnTo>
                  <a:lnTo>
                    <a:pt x="6304" y="7125"/>
                  </a:lnTo>
                  <a:lnTo>
                    <a:pt x="6957" y="7237"/>
                  </a:lnTo>
                  <a:lnTo>
                    <a:pt x="7628" y="7330"/>
                  </a:lnTo>
                  <a:lnTo>
                    <a:pt x="8318" y="7423"/>
                  </a:lnTo>
                  <a:lnTo>
                    <a:pt x="10034" y="7628"/>
                  </a:lnTo>
                  <a:lnTo>
                    <a:pt x="11582" y="7796"/>
                  </a:lnTo>
                  <a:lnTo>
                    <a:pt x="12496" y="7852"/>
                  </a:lnTo>
                  <a:lnTo>
                    <a:pt x="13409" y="7908"/>
                  </a:lnTo>
                  <a:lnTo>
                    <a:pt x="14305" y="7945"/>
                  </a:lnTo>
                  <a:lnTo>
                    <a:pt x="15200" y="7945"/>
                  </a:lnTo>
                  <a:lnTo>
                    <a:pt x="15442" y="7964"/>
                  </a:lnTo>
                  <a:lnTo>
                    <a:pt x="16300" y="7945"/>
                  </a:lnTo>
                  <a:lnTo>
                    <a:pt x="17139" y="7908"/>
                  </a:lnTo>
                  <a:lnTo>
                    <a:pt x="17960" y="7871"/>
                  </a:lnTo>
                  <a:lnTo>
                    <a:pt x="18762" y="7796"/>
                  </a:lnTo>
                  <a:lnTo>
                    <a:pt x="19601" y="7703"/>
                  </a:lnTo>
                  <a:lnTo>
                    <a:pt x="20403" y="7591"/>
                  </a:lnTo>
                  <a:lnTo>
                    <a:pt x="20963" y="7498"/>
                  </a:lnTo>
                  <a:lnTo>
                    <a:pt x="21615" y="7404"/>
                  </a:lnTo>
                  <a:lnTo>
                    <a:pt x="22249" y="7293"/>
                  </a:lnTo>
                  <a:lnTo>
                    <a:pt x="22865" y="7162"/>
                  </a:lnTo>
                  <a:lnTo>
                    <a:pt x="23480" y="7013"/>
                  </a:lnTo>
                  <a:lnTo>
                    <a:pt x="23779" y="6901"/>
                  </a:lnTo>
                  <a:lnTo>
                    <a:pt x="24077" y="6808"/>
                  </a:lnTo>
                  <a:lnTo>
                    <a:pt x="24357" y="6677"/>
                  </a:lnTo>
                  <a:lnTo>
                    <a:pt x="24637" y="6547"/>
                  </a:lnTo>
                  <a:lnTo>
                    <a:pt x="24898" y="6397"/>
                  </a:lnTo>
                  <a:lnTo>
                    <a:pt x="25140" y="6229"/>
                  </a:lnTo>
                  <a:lnTo>
                    <a:pt x="25383" y="6043"/>
                  </a:lnTo>
                  <a:lnTo>
                    <a:pt x="25606" y="5856"/>
                  </a:lnTo>
                  <a:lnTo>
                    <a:pt x="25830" y="5633"/>
                  </a:lnTo>
                  <a:lnTo>
                    <a:pt x="26035" y="5390"/>
                  </a:lnTo>
                  <a:lnTo>
                    <a:pt x="26203" y="5148"/>
                  </a:lnTo>
                  <a:lnTo>
                    <a:pt x="26352" y="4887"/>
                  </a:lnTo>
                  <a:lnTo>
                    <a:pt x="26502" y="4551"/>
                  </a:lnTo>
                  <a:lnTo>
                    <a:pt x="26632" y="4215"/>
                  </a:lnTo>
                  <a:lnTo>
                    <a:pt x="26744" y="3880"/>
                  </a:lnTo>
                  <a:lnTo>
                    <a:pt x="26837" y="3544"/>
                  </a:lnTo>
                  <a:lnTo>
                    <a:pt x="26931" y="3190"/>
                  </a:lnTo>
                  <a:lnTo>
                    <a:pt x="26987" y="2798"/>
                  </a:lnTo>
                  <a:lnTo>
                    <a:pt x="27024" y="2444"/>
                  </a:lnTo>
                  <a:lnTo>
                    <a:pt x="27061" y="2071"/>
                  </a:lnTo>
                  <a:lnTo>
                    <a:pt x="27080" y="1698"/>
                  </a:lnTo>
                  <a:lnTo>
                    <a:pt x="27080" y="1325"/>
                  </a:lnTo>
                  <a:lnTo>
                    <a:pt x="27042" y="709"/>
                  </a:lnTo>
                  <a:lnTo>
                    <a:pt x="269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8185096" y="-932263"/>
              <a:ext cx="392977" cy="351009"/>
            </a:xfrm>
            <a:custGeom>
              <a:avLst/>
              <a:gdLst/>
              <a:ahLst/>
              <a:cxnLst/>
              <a:rect l="l" t="t" r="r" b="b"/>
              <a:pathLst>
                <a:path w="13802" h="12328" extrusionOk="0">
                  <a:moveTo>
                    <a:pt x="13783" y="0"/>
                  </a:moveTo>
                  <a:lnTo>
                    <a:pt x="13746" y="19"/>
                  </a:lnTo>
                  <a:lnTo>
                    <a:pt x="13709" y="37"/>
                  </a:lnTo>
                  <a:lnTo>
                    <a:pt x="13522" y="131"/>
                  </a:lnTo>
                  <a:lnTo>
                    <a:pt x="13336" y="261"/>
                  </a:lnTo>
                  <a:lnTo>
                    <a:pt x="13149" y="410"/>
                  </a:lnTo>
                  <a:lnTo>
                    <a:pt x="12981" y="578"/>
                  </a:lnTo>
                  <a:lnTo>
                    <a:pt x="12832" y="746"/>
                  </a:lnTo>
                  <a:lnTo>
                    <a:pt x="12701" y="933"/>
                  </a:lnTo>
                  <a:lnTo>
                    <a:pt x="12571" y="1119"/>
                  </a:lnTo>
                  <a:lnTo>
                    <a:pt x="12459" y="1343"/>
                  </a:lnTo>
                  <a:lnTo>
                    <a:pt x="12347" y="1567"/>
                  </a:lnTo>
                  <a:lnTo>
                    <a:pt x="12235" y="1809"/>
                  </a:lnTo>
                  <a:lnTo>
                    <a:pt x="12142" y="2070"/>
                  </a:lnTo>
                  <a:lnTo>
                    <a:pt x="12030" y="2350"/>
                  </a:lnTo>
                  <a:lnTo>
                    <a:pt x="12011" y="2425"/>
                  </a:lnTo>
                  <a:lnTo>
                    <a:pt x="11993" y="2499"/>
                  </a:lnTo>
                  <a:lnTo>
                    <a:pt x="11955" y="2537"/>
                  </a:lnTo>
                  <a:lnTo>
                    <a:pt x="11918" y="2592"/>
                  </a:lnTo>
                  <a:lnTo>
                    <a:pt x="11881" y="2667"/>
                  </a:lnTo>
                  <a:lnTo>
                    <a:pt x="11881" y="2742"/>
                  </a:lnTo>
                  <a:lnTo>
                    <a:pt x="11844" y="3059"/>
                  </a:lnTo>
                  <a:lnTo>
                    <a:pt x="11769" y="3488"/>
                  </a:lnTo>
                  <a:lnTo>
                    <a:pt x="11713" y="3898"/>
                  </a:lnTo>
                  <a:lnTo>
                    <a:pt x="11601" y="4513"/>
                  </a:lnTo>
                  <a:lnTo>
                    <a:pt x="11433" y="5166"/>
                  </a:lnTo>
                  <a:lnTo>
                    <a:pt x="11284" y="5707"/>
                  </a:lnTo>
                  <a:lnTo>
                    <a:pt x="11116" y="6229"/>
                  </a:lnTo>
                  <a:lnTo>
                    <a:pt x="10948" y="6733"/>
                  </a:lnTo>
                  <a:lnTo>
                    <a:pt x="10743" y="7236"/>
                  </a:lnTo>
                  <a:lnTo>
                    <a:pt x="10725" y="7311"/>
                  </a:lnTo>
                  <a:lnTo>
                    <a:pt x="10445" y="7908"/>
                  </a:lnTo>
                  <a:lnTo>
                    <a:pt x="10146" y="8449"/>
                  </a:lnTo>
                  <a:lnTo>
                    <a:pt x="9848" y="8952"/>
                  </a:lnTo>
                  <a:lnTo>
                    <a:pt x="9531" y="9418"/>
                  </a:lnTo>
                  <a:lnTo>
                    <a:pt x="9307" y="9679"/>
                  </a:lnTo>
                  <a:lnTo>
                    <a:pt x="9083" y="9922"/>
                  </a:lnTo>
                  <a:lnTo>
                    <a:pt x="8860" y="10127"/>
                  </a:lnTo>
                  <a:lnTo>
                    <a:pt x="8636" y="10332"/>
                  </a:lnTo>
                  <a:lnTo>
                    <a:pt x="8319" y="10537"/>
                  </a:lnTo>
                  <a:lnTo>
                    <a:pt x="7964" y="10724"/>
                  </a:lnTo>
                  <a:lnTo>
                    <a:pt x="7797" y="10780"/>
                  </a:lnTo>
                  <a:lnTo>
                    <a:pt x="7610" y="10836"/>
                  </a:lnTo>
                  <a:lnTo>
                    <a:pt x="7424" y="10892"/>
                  </a:lnTo>
                  <a:lnTo>
                    <a:pt x="7237" y="10929"/>
                  </a:lnTo>
                  <a:lnTo>
                    <a:pt x="7013" y="10948"/>
                  </a:lnTo>
                  <a:lnTo>
                    <a:pt x="6603" y="10948"/>
                  </a:lnTo>
                  <a:lnTo>
                    <a:pt x="6416" y="10929"/>
                  </a:lnTo>
                  <a:lnTo>
                    <a:pt x="6193" y="10892"/>
                  </a:lnTo>
                  <a:lnTo>
                    <a:pt x="6006" y="10836"/>
                  </a:lnTo>
                  <a:lnTo>
                    <a:pt x="5801" y="10780"/>
                  </a:lnTo>
                  <a:lnTo>
                    <a:pt x="5596" y="10705"/>
                  </a:lnTo>
                  <a:lnTo>
                    <a:pt x="5391" y="10612"/>
                  </a:lnTo>
                  <a:lnTo>
                    <a:pt x="5167" y="10481"/>
                  </a:lnTo>
                  <a:lnTo>
                    <a:pt x="4962" y="10351"/>
                  </a:lnTo>
                  <a:lnTo>
                    <a:pt x="4757" y="10202"/>
                  </a:lnTo>
                  <a:lnTo>
                    <a:pt x="4496" y="9978"/>
                  </a:lnTo>
                  <a:lnTo>
                    <a:pt x="4234" y="9735"/>
                  </a:lnTo>
                  <a:lnTo>
                    <a:pt x="3973" y="9456"/>
                  </a:lnTo>
                  <a:lnTo>
                    <a:pt x="3712" y="9157"/>
                  </a:lnTo>
                  <a:lnTo>
                    <a:pt x="3675" y="9101"/>
                  </a:lnTo>
                  <a:lnTo>
                    <a:pt x="3321" y="8598"/>
                  </a:lnTo>
                  <a:lnTo>
                    <a:pt x="2985" y="8038"/>
                  </a:lnTo>
                  <a:lnTo>
                    <a:pt x="2668" y="7441"/>
                  </a:lnTo>
                  <a:lnTo>
                    <a:pt x="2388" y="6807"/>
                  </a:lnTo>
                  <a:lnTo>
                    <a:pt x="2369" y="6863"/>
                  </a:lnTo>
                  <a:lnTo>
                    <a:pt x="2090" y="6099"/>
                  </a:lnTo>
                  <a:lnTo>
                    <a:pt x="1866" y="5371"/>
                  </a:lnTo>
                  <a:lnTo>
                    <a:pt x="1679" y="4663"/>
                  </a:lnTo>
                  <a:lnTo>
                    <a:pt x="1530" y="3991"/>
                  </a:lnTo>
                  <a:lnTo>
                    <a:pt x="1493" y="3823"/>
                  </a:lnTo>
                  <a:lnTo>
                    <a:pt x="1437" y="3413"/>
                  </a:lnTo>
                  <a:lnTo>
                    <a:pt x="1400" y="3021"/>
                  </a:lnTo>
                  <a:lnTo>
                    <a:pt x="1362" y="2891"/>
                  </a:lnTo>
                  <a:lnTo>
                    <a:pt x="1344" y="2835"/>
                  </a:lnTo>
                  <a:lnTo>
                    <a:pt x="1306" y="2798"/>
                  </a:lnTo>
                  <a:lnTo>
                    <a:pt x="1250" y="2760"/>
                  </a:lnTo>
                  <a:lnTo>
                    <a:pt x="1195" y="2723"/>
                  </a:lnTo>
                  <a:lnTo>
                    <a:pt x="1139" y="2704"/>
                  </a:lnTo>
                  <a:lnTo>
                    <a:pt x="1027" y="2704"/>
                  </a:lnTo>
                  <a:lnTo>
                    <a:pt x="971" y="2742"/>
                  </a:lnTo>
                  <a:lnTo>
                    <a:pt x="933" y="2686"/>
                  </a:lnTo>
                  <a:lnTo>
                    <a:pt x="896" y="2630"/>
                  </a:lnTo>
                  <a:lnTo>
                    <a:pt x="766" y="2481"/>
                  </a:lnTo>
                  <a:lnTo>
                    <a:pt x="635" y="2350"/>
                  </a:lnTo>
                  <a:lnTo>
                    <a:pt x="393" y="2164"/>
                  </a:lnTo>
                  <a:lnTo>
                    <a:pt x="206" y="2033"/>
                  </a:lnTo>
                  <a:lnTo>
                    <a:pt x="1" y="1902"/>
                  </a:lnTo>
                  <a:lnTo>
                    <a:pt x="1" y="2070"/>
                  </a:lnTo>
                  <a:lnTo>
                    <a:pt x="20" y="2238"/>
                  </a:lnTo>
                  <a:lnTo>
                    <a:pt x="131" y="2965"/>
                  </a:lnTo>
                  <a:lnTo>
                    <a:pt x="262" y="3656"/>
                  </a:lnTo>
                  <a:lnTo>
                    <a:pt x="411" y="4346"/>
                  </a:lnTo>
                  <a:lnTo>
                    <a:pt x="560" y="4998"/>
                  </a:lnTo>
                  <a:lnTo>
                    <a:pt x="766" y="5763"/>
                  </a:lnTo>
                  <a:lnTo>
                    <a:pt x="989" y="6472"/>
                  </a:lnTo>
                  <a:lnTo>
                    <a:pt x="1213" y="7143"/>
                  </a:lnTo>
                  <a:lnTo>
                    <a:pt x="1474" y="7796"/>
                  </a:lnTo>
                  <a:lnTo>
                    <a:pt x="1791" y="8486"/>
                  </a:lnTo>
                  <a:lnTo>
                    <a:pt x="2127" y="9139"/>
                  </a:lnTo>
                  <a:lnTo>
                    <a:pt x="2295" y="9437"/>
                  </a:lnTo>
                  <a:lnTo>
                    <a:pt x="2481" y="9717"/>
                  </a:lnTo>
                  <a:lnTo>
                    <a:pt x="2668" y="9996"/>
                  </a:lnTo>
                  <a:lnTo>
                    <a:pt x="2873" y="10258"/>
                  </a:lnTo>
                  <a:lnTo>
                    <a:pt x="3134" y="10575"/>
                  </a:lnTo>
                  <a:lnTo>
                    <a:pt x="3414" y="10873"/>
                  </a:lnTo>
                  <a:lnTo>
                    <a:pt x="3694" y="11153"/>
                  </a:lnTo>
                  <a:lnTo>
                    <a:pt x="3992" y="11414"/>
                  </a:lnTo>
                  <a:lnTo>
                    <a:pt x="4253" y="11582"/>
                  </a:lnTo>
                  <a:lnTo>
                    <a:pt x="4514" y="11750"/>
                  </a:lnTo>
                  <a:lnTo>
                    <a:pt x="4757" y="11899"/>
                  </a:lnTo>
                  <a:lnTo>
                    <a:pt x="5036" y="12011"/>
                  </a:lnTo>
                  <a:lnTo>
                    <a:pt x="5260" y="12104"/>
                  </a:lnTo>
                  <a:lnTo>
                    <a:pt x="5521" y="12179"/>
                  </a:lnTo>
                  <a:lnTo>
                    <a:pt x="5764" y="12234"/>
                  </a:lnTo>
                  <a:lnTo>
                    <a:pt x="6025" y="12290"/>
                  </a:lnTo>
                  <a:lnTo>
                    <a:pt x="6305" y="12309"/>
                  </a:lnTo>
                  <a:lnTo>
                    <a:pt x="6603" y="12328"/>
                  </a:lnTo>
                  <a:lnTo>
                    <a:pt x="6901" y="12309"/>
                  </a:lnTo>
                  <a:lnTo>
                    <a:pt x="7218" y="12290"/>
                  </a:lnTo>
                  <a:lnTo>
                    <a:pt x="7573" y="12216"/>
                  </a:lnTo>
                  <a:lnTo>
                    <a:pt x="7908" y="12141"/>
                  </a:lnTo>
                  <a:lnTo>
                    <a:pt x="8244" y="12029"/>
                  </a:lnTo>
                  <a:lnTo>
                    <a:pt x="8580" y="11917"/>
                  </a:lnTo>
                  <a:lnTo>
                    <a:pt x="8860" y="11787"/>
                  </a:lnTo>
                  <a:lnTo>
                    <a:pt x="9139" y="11619"/>
                  </a:lnTo>
                  <a:lnTo>
                    <a:pt x="9419" y="11451"/>
                  </a:lnTo>
                  <a:lnTo>
                    <a:pt x="9680" y="11265"/>
                  </a:lnTo>
                  <a:lnTo>
                    <a:pt x="9979" y="11022"/>
                  </a:lnTo>
                  <a:lnTo>
                    <a:pt x="10277" y="10742"/>
                  </a:lnTo>
                  <a:lnTo>
                    <a:pt x="10557" y="10444"/>
                  </a:lnTo>
                  <a:lnTo>
                    <a:pt x="10818" y="10108"/>
                  </a:lnTo>
                  <a:lnTo>
                    <a:pt x="11172" y="9623"/>
                  </a:lnTo>
                  <a:lnTo>
                    <a:pt x="11489" y="9101"/>
                  </a:lnTo>
                  <a:lnTo>
                    <a:pt x="11788" y="8504"/>
                  </a:lnTo>
                  <a:lnTo>
                    <a:pt x="12086" y="7870"/>
                  </a:lnTo>
                  <a:lnTo>
                    <a:pt x="12347" y="7180"/>
                  </a:lnTo>
                  <a:lnTo>
                    <a:pt x="12608" y="6453"/>
                  </a:lnTo>
                  <a:lnTo>
                    <a:pt x="12832" y="5670"/>
                  </a:lnTo>
                  <a:lnTo>
                    <a:pt x="13037" y="4830"/>
                  </a:lnTo>
                  <a:lnTo>
                    <a:pt x="13205" y="4084"/>
                  </a:lnTo>
                  <a:lnTo>
                    <a:pt x="13354" y="3301"/>
                  </a:lnTo>
                  <a:lnTo>
                    <a:pt x="13485" y="2462"/>
                  </a:lnTo>
                  <a:lnTo>
                    <a:pt x="13615" y="1567"/>
                  </a:lnTo>
                  <a:lnTo>
                    <a:pt x="13709" y="783"/>
                  </a:lnTo>
                  <a:lnTo>
                    <a:pt x="138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8185096" y="-932263"/>
              <a:ext cx="392977" cy="351009"/>
            </a:xfrm>
            <a:custGeom>
              <a:avLst/>
              <a:gdLst/>
              <a:ahLst/>
              <a:cxnLst/>
              <a:rect l="l" t="t" r="r" b="b"/>
              <a:pathLst>
                <a:path w="13802" h="12328" fill="none" extrusionOk="0">
                  <a:moveTo>
                    <a:pt x="13802" y="0"/>
                  </a:moveTo>
                  <a:lnTo>
                    <a:pt x="13802" y="0"/>
                  </a:lnTo>
                  <a:lnTo>
                    <a:pt x="13783" y="0"/>
                  </a:lnTo>
                  <a:lnTo>
                    <a:pt x="13746" y="19"/>
                  </a:lnTo>
                  <a:lnTo>
                    <a:pt x="13709" y="37"/>
                  </a:lnTo>
                  <a:lnTo>
                    <a:pt x="13709" y="37"/>
                  </a:lnTo>
                  <a:lnTo>
                    <a:pt x="13522" y="131"/>
                  </a:lnTo>
                  <a:lnTo>
                    <a:pt x="13336" y="261"/>
                  </a:lnTo>
                  <a:lnTo>
                    <a:pt x="13149" y="410"/>
                  </a:lnTo>
                  <a:lnTo>
                    <a:pt x="12981" y="578"/>
                  </a:lnTo>
                  <a:lnTo>
                    <a:pt x="12981" y="578"/>
                  </a:lnTo>
                  <a:lnTo>
                    <a:pt x="12832" y="746"/>
                  </a:lnTo>
                  <a:lnTo>
                    <a:pt x="12701" y="933"/>
                  </a:lnTo>
                  <a:lnTo>
                    <a:pt x="12571" y="1119"/>
                  </a:lnTo>
                  <a:lnTo>
                    <a:pt x="12459" y="1343"/>
                  </a:lnTo>
                  <a:lnTo>
                    <a:pt x="12347" y="1567"/>
                  </a:lnTo>
                  <a:lnTo>
                    <a:pt x="12235" y="1809"/>
                  </a:lnTo>
                  <a:lnTo>
                    <a:pt x="12142" y="2070"/>
                  </a:lnTo>
                  <a:lnTo>
                    <a:pt x="12030" y="2350"/>
                  </a:lnTo>
                  <a:lnTo>
                    <a:pt x="12011" y="2425"/>
                  </a:lnTo>
                  <a:lnTo>
                    <a:pt x="11993" y="2499"/>
                  </a:lnTo>
                  <a:lnTo>
                    <a:pt x="11993" y="2499"/>
                  </a:lnTo>
                  <a:lnTo>
                    <a:pt x="11955" y="2537"/>
                  </a:lnTo>
                  <a:lnTo>
                    <a:pt x="11918" y="2592"/>
                  </a:lnTo>
                  <a:lnTo>
                    <a:pt x="11881" y="2667"/>
                  </a:lnTo>
                  <a:lnTo>
                    <a:pt x="11881" y="2742"/>
                  </a:lnTo>
                  <a:lnTo>
                    <a:pt x="11881" y="2742"/>
                  </a:lnTo>
                  <a:lnTo>
                    <a:pt x="11844" y="3059"/>
                  </a:lnTo>
                  <a:lnTo>
                    <a:pt x="11844" y="3059"/>
                  </a:lnTo>
                  <a:lnTo>
                    <a:pt x="11769" y="3488"/>
                  </a:lnTo>
                  <a:lnTo>
                    <a:pt x="11713" y="3898"/>
                  </a:lnTo>
                  <a:lnTo>
                    <a:pt x="11713" y="3898"/>
                  </a:lnTo>
                  <a:lnTo>
                    <a:pt x="11601" y="4513"/>
                  </a:lnTo>
                  <a:lnTo>
                    <a:pt x="11433" y="5166"/>
                  </a:lnTo>
                  <a:lnTo>
                    <a:pt x="11433" y="5166"/>
                  </a:lnTo>
                  <a:lnTo>
                    <a:pt x="11284" y="5707"/>
                  </a:lnTo>
                  <a:lnTo>
                    <a:pt x="11116" y="6229"/>
                  </a:lnTo>
                  <a:lnTo>
                    <a:pt x="10948" y="6733"/>
                  </a:lnTo>
                  <a:lnTo>
                    <a:pt x="10743" y="7236"/>
                  </a:lnTo>
                  <a:lnTo>
                    <a:pt x="10725" y="7311"/>
                  </a:lnTo>
                  <a:lnTo>
                    <a:pt x="10725" y="7311"/>
                  </a:lnTo>
                  <a:lnTo>
                    <a:pt x="10445" y="7908"/>
                  </a:lnTo>
                  <a:lnTo>
                    <a:pt x="10146" y="8449"/>
                  </a:lnTo>
                  <a:lnTo>
                    <a:pt x="9848" y="8952"/>
                  </a:lnTo>
                  <a:lnTo>
                    <a:pt x="9531" y="9418"/>
                  </a:lnTo>
                  <a:lnTo>
                    <a:pt x="9531" y="9418"/>
                  </a:lnTo>
                  <a:lnTo>
                    <a:pt x="9307" y="9679"/>
                  </a:lnTo>
                  <a:lnTo>
                    <a:pt x="9083" y="9922"/>
                  </a:lnTo>
                  <a:lnTo>
                    <a:pt x="8860" y="10127"/>
                  </a:lnTo>
                  <a:lnTo>
                    <a:pt x="8636" y="10332"/>
                  </a:lnTo>
                  <a:lnTo>
                    <a:pt x="8636" y="10332"/>
                  </a:lnTo>
                  <a:lnTo>
                    <a:pt x="8319" y="10537"/>
                  </a:lnTo>
                  <a:lnTo>
                    <a:pt x="7964" y="10724"/>
                  </a:lnTo>
                  <a:lnTo>
                    <a:pt x="7964" y="10724"/>
                  </a:lnTo>
                  <a:lnTo>
                    <a:pt x="7797" y="10780"/>
                  </a:lnTo>
                  <a:lnTo>
                    <a:pt x="7610" y="10836"/>
                  </a:lnTo>
                  <a:lnTo>
                    <a:pt x="7424" y="10892"/>
                  </a:lnTo>
                  <a:lnTo>
                    <a:pt x="7237" y="10929"/>
                  </a:lnTo>
                  <a:lnTo>
                    <a:pt x="7237" y="10929"/>
                  </a:lnTo>
                  <a:lnTo>
                    <a:pt x="7013" y="10948"/>
                  </a:lnTo>
                  <a:lnTo>
                    <a:pt x="6789" y="10948"/>
                  </a:lnTo>
                  <a:lnTo>
                    <a:pt x="6789" y="10948"/>
                  </a:lnTo>
                  <a:lnTo>
                    <a:pt x="6603" y="10948"/>
                  </a:lnTo>
                  <a:lnTo>
                    <a:pt x="6416" y="10929"/>
                  </a:lnTo>
                  <a:lnTo>
                    <a:pt x="6416" y="10929"/>
                  </a:lnTo>
                  <a:lnTo>
                    <a:pt x="6193" y="10892"/>
                  </a:lnTo>
                  <a:lnTo>
                    <a:pt x="6006" y="10836"/>
                  </a:lnTo>
                  <a:lnTo>
                    <a:pt x="5801" y="10780"/>
                  </a:lnTo>
                  <a:lnTo>
                    <a:pt x="5596" y="10705"/>
                  </a:lnTo>
                  <a:lnTo>
                    <a:pt x="5596" y="10705"/>
                  </a:lnTo>
                  <a:lnTo>
                    <a:pt x="5391" y="10612"/>
                  </a:lnTo>
                  <a:lnTo>
                    <a:pt x="5167" y="10481"/>
                  </a:lnTo>
                  <a:lnTo>
                    <a:pt x="4962" y="10351"/>
                  </a:lnTo>
                  <a:lnTo>
                    <a:pt x="4757" y="10202"/>
                  </a:lnTo>
                  <a:lnTo>
                    <a:pt x="4757" y="10202"/>
                  </a:lnTo>
                  <a:lnTo>
                    <a:pt x="4496" y="9978"/>
                  </a:lnTo>
                  <a:lnTo>
                    <a:pt x="4234" y="9735"/>
                  </a:lnTo>
                  <a:lnTo>
                    <a:pt x="3973" y="9456"/>
                  </a:lnTo>
                  <a:lnTo>
                    <a:pt x="3712" y="9157"/>
                  </a:lnTo>
                  <a:lnTo>
                    <a:pt x="3675" y="9101"/>
                  </a:lnTo>
                  <a:lnTo>
                    <a:pt x="3675" y="9101"/>
                  </a:lnTo>
                  <a:lnTo>
                    <a:pt x="3321" y="8598"/>
                  </a:lnTo>
                  <a:lnTo>
                    <a:pt x="2985" y="8038"/>
                  </a:lnTo>
                  <a:lnTo>
                    <a:pt x="2668" y="7441"/>
                  </a:lnTo>
                  <a:lnTo>
                    <a:pt x="2388" y="6807"/>
                  </a:lnTo>
                  <a:lnTo>
                    <a:pt x="2369" y="6863"/>
                  </a:lnTo>
                  <a:lnTo>
                    <a:pt x="2369" y="6863"/>
                  </a:lnTo>
                  <a:lnTo>
                    <a:pt x="2090" y="6099"/>
                  </a:lnTo>
                  <a:lnTo>
                    <a:pt x="1866" y="5371"/>
                  </a:lnTo>
                  <a:lnTo>
                    <a:pt x="1679" y="4663"/>
                  </a:lnTo>
                  <a:lnTo>
                    <a:pt x="1530" y="3991"/>
                  </a:lnTo>
                  <a:lnTo>
                    <a:pt x="1530" y="3991"/>
                  </a:lnTo>
                  <a:lnTo>
                    <a:pt x="1493" y="3823"/>
                  </a:lnTo>
                  <a:lnTo>
                    <a:pt x="1493" y="3823"/>
                  </a:lnTo>
                  <a:lnTo>
                    <a:pt x="1437" y="3413"/>
                  </a:lnTo>
                  <a:lnTo>
                    <a:pt x="1437" y="3413"/>
                  </a:lnTo>
                  <a:lnTo>
                    <a:pt x="1400" y="3021"/>
                  </a:lnTo>
                  <a:lnTo>
                    <a:pt x="1400" y="3021"/>
                  </a:lnTo>
                  <a:lnTo>
                    <a:pt x="1362" y="2891"/>
                  </a:lnTo>
                  <a:lnTo>
                    <a:pt x="1344" y="2835"/>
                  </a:lnTo>
                  <a:lnTo>
                    <a:pt x="1306" y="2798"/>
                  </a:lnTo>
                  <a:lnTo>
                    <a:pt x="1306" y="2798"/>
                  </a:lnTo>
                  <a:lnTo>
                    <a:pt x="1250" y="2760"/>
                  </a:lnTo>
                  <a:lnTo>
                    <a:pt x="1195" y="2723"/>
                  </a:lnTo>
                  <a:lnTo>
                    <a:pt x="1139" y="2704"/>
                  </a:lnTo>
                  <a:lnTo>
                    <a:pt x="1083" y="2704"/>
                  </a:lnTo>
                  <a:lnTo>
                    <a:pt x="1083" y="2704"/>
                  </a:lnTo>
                  <a:lnTo>
                    <a:pt x="1027" y="2704"/>
                  </a:lnTo>
                  <a:lnTo>
                    <a:pt x="971" y="2742"/>
                  </a:lnTo>
                  <a:lnTo>
                    <a:pt x="971" y="2742"/>
                  </a:lnTo>
                  <a:lnTo>
                    <a:pt x="933" y="2686"/>
                  </a:lnTo>
                  <a:lnTo>
                    <a:pt x="896" y="2630"/>
                  </a:lnTo>
                  <a:lnTo>
                    <a:pt x="896" y="2630"/>
                  </a:lnTo>
                  <a:lnTo>
                    <a:pt x="766" y="2481"/>
                  </a:lnTo>
                  <a:lnTo>
                    <a:pt x="635" y="2350"/>
                  </a:lnTo>
                  <a:lnTo>
                    <a:pt x="393" y="2164"/>
                  </a:lnTo>
                  <a:lnTo>
                    <a:pt x="393" y="2164"/>
                  </a:lnTo>
                  <a:lnTo>
                    <a:pt x="206" y="2033"/>
                  </a:lnTo>
                  <a:lnTo>
                    <a:pt x="1" y="1902"/>
                  </a:lnTo>
                  <a:lnTo>
                    <a:pt x="1" y="1902"/>
                  </a:lnTo>
                  <a:lnTo>
                    <a:pt x="1" y="2070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20" y="2238"/>
                  </a:lnTo>
                  <a:lnTo>
                    <a:pt x="131" y="2965"/>
                  </a:lnTo>
                  <a:lnTo>
                    <a:pt x="262" y="3656"/>
                  </a:lnTo>
                  <a:lnTo>
                    <a:pt x="411" y="4346"/>
                  </a:lnTo>
                  <a:lnTo>
                    <a:pt x="560" y="4998"/>
                  </a:lnTo>
                  <a:lnTo>
                    <a:pt x="560" y="4998"/>
                  </a:lnTo>
                  <a:lnTo>
                    <a:pt x="766" y="5763"/>
                  </a:lnTo>
                  <a:lnTo>
                    <a:pt x="989" y="6472"/>
                  </a:lnTo>
                  <a:lnTo>
                    <a:pt x="1213" y="7143"/>
                  </a:lnTo>
                  <a:lnTo>
                    <a:pt x="1474" y="7796"/>
                  </a:lnTo>
                  <a:lnTo>
                    <a:pt x="1474" y="7796"/>
                  </a:lnTo>
                  <a:lnTo>
                    <a:pt x="1791" y="8486"/>
                  </a:lnTo>
                  <a:lnTo>
                    <a:pt x="2127" y="9139"/>
                  </a:lnTo>
                  <a:lnTo>
                    <a:pt x="2295" y="9437"/>
                  </a:lnTo>
                  <a:lnTo>
                    <a:pt x="2481" y="9717"/>
                  </a:lnTo>
                  <a:lnTo>
                    <a:pt x="2668" y="9996"/>
                  </a:lnTo>
                  <a:lnTo>
                    <a:pt x="2873" y="10258"/>
                  </a:lnTo>
                  <a:lnTo>
                    <a:pt x="2873" y="10258"/>
                  </a:lnTo>
                  <a:lnTo>
                    <a:pt x="3134" y="10575"/>
                  </a:lnTo>
                  <a:lnTo>
                    <a:pt x="3414" y="10873"/>
                  </a:lnTo>
                  <a:lnTo>
                    <a:pt x="3694" y="11153"/>
                  </a:lnTo>
                  <a:lnTo>
                    <a:pt x="3992" y="11414"/>
                  </a:lnTo>
                  <a:lnTo>
                    <a:pt x="3992" y="11414"/>
                  </a:lnTo>
                  <a:lnTo>
                    <a:pt x="4253" y="11582"/>
                  </a:lnTo>
                  <a:lnTo>
                    <a:pt x="4514" y="11750"/>
                  </a:lnTo>
                  <a:lnTo>
                    <a:pt x="4757" y="11899"/>
                  </a:lnTo>
                  <a:lnTo>
                    <a:pt x="5036" y="12011"/>
                  </a:lnTo>
                  <a:lnTo>
                    <a:pt x="5036" y="12011"/>
                  </a:lnTo>
                  <a:lnTo>
                    <a:pt x="5260" y="12104"/>
                  </a:lnTo>
                  <a:lnTo>
                    <a:pt x="5521" y="12179"/>
                  </a:lnTo>
                  <a:lnTo>
                    <a:pt x="5764" y="12234"/>
                  </a:lnTo>
                  <a:lnTo>
                    <a:pt x="6025" y="12290"/>
                  </a:lnTo>
                  <a:lnTo>
                    <a:pt x="6025" y="12290"/>
                  </a:lnTo>
                  <a:lnTo>
                    <a:pt x="6305" y="12309"/>
                  </a:lnTo>
                  <a:lnTo>
                    <a:pt x="6603" y="12328"/>
                  </a:lnTo>
                  <a:lnTo>
                    <a:pt x="6603" y="12328"/>
                  </a:lnTo>
                  <a:lnTo>
                    <a:pt x="6901" y="12309"/>
                  </a:lnTo>
                  <a:lnTo>
                    <a:pt x="7218" y="12290"/>
                  </a:lnTo>
                  <a:lnTo>
                    <a:pt x="7218" y="12290"/>
                  </a:lnTo>
                  <a:lnTo>
                    <a:pt x="7573" y="12216"/>
                  </a:lnTo>
                  <a:lnTo>
                    <a:pt x="7908" y="12141"/>
                  </a:lnTo>
                  <a:lnTo>
                    <a:pt x="8244" y="12029"/>
                  </a:lnTo>
                  <a:lnTo>
                    <a:pt x="8580" y="11917"/>
                  </a:lnTo>
                  <a:lnTo>
                    <a:pt x="8580" y="11917"/>
                  </a:lnTo>
                  <a:lnTo>
                    <a:pt x="8860" y="11787"/>
                  </a:lnTo>
                  <a:lnTo>
                    <a:pt x="9139" y="11619"/>
                  </a:lnTo>
                  <a:lnTo>
                    <a:pt x="9419" y="11451"/>
                  </a:lnTo>
                  <a:lnTo>
                    <a:pt x="9680" y="11265"/>
                  </a:lnTo>
                  <a:lnTo>
                    <a:pt x="9680" y="11265"/>
                  </a:lnTo>
                  <a:lnTo>
                    <a:pt x="9979" y="11022"/>
                  </a:lnTo>
                  <a:lnTo>
                    <a:pt x="10277" y="10742"/>
                  </a:lnTo>
                  <a:lnTo>
                    <a:pt x="10557" y="10444"/>
                  </a:lnTo>
                  <a:lnTo>
                    <a:pt x="10818" y="10108"/>
                  </a:lnTo>
                  <a:lnTo>
                    <a:pt x="10818" y="10108"/>
                  </a:lnTo>
                  <a:lnTo>
                    <a:pt x="11172" y="9623"/>
                  </a:lnTo>
                  <a:lnTo>
                    <a:pt x="11489" y="9101"/>
                  </a:lnTo>
                  <a:lnTo>
                    <a:pt x="11788" y="8504"/>
                  </a:lnTo>
                  <a:lnTo>
                    <a:pt x="12086" y="7870"/>
                  </a:lnTo>
                  <a:lnTo>
                    <a:pt x="12086" y="7870"/>
                  </a:lnTo>
                  <a:lnTo>
                    <a:pt x="12347" y="7180"/>
                  </a:lnTo>
                  <a:lnTo>
                    <a:pt x="12608" y="6453"/>
                  </a:lnTo>
                  <a:lnTo>
                    <a:pt x="12832" y="5670"/>
                  </a:lnTo>
                  <a:lnTo>
                    <a:pt x="13037" y="4830"/>
                  </a:lnTo>
                  <a:lnTo>
                    <a:pt x="13037" y="4830"/>
                  </a:lnTo>
                  <a:lnTo>
                    <a:pt x="13205" y="4084"/>
                  </a:lnTo>
                  <a:lnTo>
                    <a:pt x="13354" y="3301"/>
                  </a:lnTo>
                  <a:lnTo>
                    <a:pt x="13485" y="2462"/>
                  </a:lnTo>
                  <a:lnTo>
                    <a:pt x="13615" y="1567"/>
                  </a:lnTo>
                  <a:lnTo>
                    <a:pt x="13615" y="1567"/>
                  </a:lnTo>
                  <a:lnTo>
                    <a:pt x="13709" y="783"/>
                  </a:lnTo>
                  <a:lnTo>
                    <a:pt x="13802" y="0"/>
                  </a:lnTo>
                  <a:lnTo>
                    <a:pt x="1380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7581886" y="-2410050"/>
              <a:ext cx="1553232" cy="1213925"/>
            </a:xfrm>
            <a:custGeom>
              <a:avLst/>
              <a:gdLst/>
              <a:ahLst/>
              <a:cxnLst/>
              <a:rect l="l" t="t" r="r" b="b"/>
              <a:pathLst>
                <a:path w="54552" h="42635" extrusionOk="0">
                  <a:moveTo>
                    <a:pt x="34186" y="1"/>
                  </a:moveTo>
                  <a:lnTo>
                    <a:pt x="33850" y="19"/>
                  </a:lnTo>
                  <a:lnTo>
                    <a:pt x="33086" y="38"/>
                  </a:lnTo>
                  <a:lnTo>
                    <a:pt x="32302" y="94"/>
                  </a:lnTo>
                  <a:lnTo>
                    <a:pt x="31519" y="168"/>
                  </a:lnTo>
                  <a:lnTo>
                    <a:pt x="30736" y="280"/>
                  </a:lnTo>
                  <a:lnTo>
                    <a:pt x="29952" y="429"/>
                  </a:lnTo>
                  <a:lnTo>
                    <a:pt x="29150" y="597"/>
                  </a:lnTo>
                  <a:lnTo>
                    <a:pt x="28348" y="784"/>
                  </a:lnTo>
                  <a:lnTo>
                    <a:pt x="27547" y="1008"/>
                  </a:lnTo>
                  <a:lnTo>
                    <a:pt x="26801" y="1250"/>
                  </a:lnTo>
                  <a:lnTo>
                    <a:pt x="26055" y="1493"/>
                  </a:lnTo>
                  <a:lnTo>
                    <a:pt x="25309" y="1791"/>
                  </a:lnTo>
                  <a:lnTo>
                    <a:pt x="24563" y="2089"/>
                  </a:lnTo>
                  <a:lnTo>
                    <a:pt x="23817" y="2425"/>
                  </a:lnTo>
                  <a:lnTo>
                    <a:pt x="23089" y="2779"/>
                  </a:lnTo>
                  <a:lnTo>
                    <a:pt x="22343" y="3152"/>
                  </a:lnTo>
                  <a:lnTo>
                    <a:pt x="21616" y="3544"/>
                  </a:lnTo>
                  <a:lnTo>
                    <a:pt x="20963" y="3936"/>
                  </a:lnTo>
                  <a:lnTo>
                    <a:pt x="20292" y="4346"/>
                  </a:lnTo>
                  <a:lnTo>
                    <a:pt x="19639" y="4756"/>
                  </a:lnTo>
                  <a:lnTo>
                    <a:pt x="19005" y="5204"/>
                  </a:lnTo>
                  <a:lnTo>
                    <a:pt x="18371" y="5670"/>
                  </a:lnTo>
                  <a:lnTo>
                    <a:pt x="17755" y="6136"/>
                  </a:lnTo>
                  <a:lnTo>
                    <a:pt x="17140" y="6640"/>
                  </a:lnTo>
                  <a:lnTo>
                    <a:pt x="16543" y="7143"/>
                  </a:lnTo>
                  <a:lnTo>
                    <a:pt x="16618" y="6752"/>
                  </a:lnTo>
                  <a:lnTo>
                    <a:pt x="16655" y="6379"/>
                  </a:lnTo>
                  <a:lnTo>
                    <a:pt x="16674" y="6192"/>
                  </a:lnTo>
                  <a:lnTo>
                    <a:pt x="16655" y="5987"/>
                  </a:lnTo>
                  <a:lnTo>
                    <a:pt x="16618" y="5819"/>
                  </a:lnTo>
                  <a:lnTo>
                    <a:pt x="16562" y="5651"/>
                  </a:lnTo>
                  <a:lnTo>
                    <a:pt x="16487" y="5484"/>
                  </a:lnTo>
                  <a:lnTo>
                    <a:pt x="16375" y="5334"/>
                  </a:lnTo>
                  <a:lnTo>
                    <a:pt x="16282" y="5223"/>
                  </a:lnTo>
                  <a:lnTo>
                    <a:pt x="16151" y="5129"/>
                  </a:lnTo>
                  <a:lnTo>
                    <a:pt x="16021" y="5055"/>
                  </a:lnTo>
                  <a:lnTo>
                    <a:pt x="15890" y="4999"/>
                  </a:lnTo>
                  <a:lnTo>
                    <a:pt x="15723" y="4961"/>
                  </a:lnTo>
                  <a:lnTo>
                    <a:pt x="15536" y="4943"/>
                  </a:lnTo>
                  <a:lnTo>
                    <a:pt x="15424" y="4943"/>
                  </a:lnTo>
                  <a:lnTo>
                    <a:pt x="15163" y="4961"/>
                  </a:lnTo>
                  <a:lnTo>
                    <a:pt x="14846" y="5017"/>
                  </a:lnTo>
                  <a:lnTo>
                    <a:pt x="14641" y="5073"/>
                  </a:lnTo>
                  <a:lnTo>
                    <a:pt x="14454" y="5148"/>
                  </a:lnTo>
                  <a:lnTo>
                    <a:pt x="14100" y="5297"/>
                  </a:lnTo>
                  <a:lnTo>
                    <a:pt x="13708" y="5502"/>
                  </a:lnTo>
                  <a:lnTo>
                    <a:pt x="13335" y="5726"/>
                  </a:lnTo>
                  <a:lnTo>
                    <a:pt x="12944" y="6006"/>
                  </a:lnTo>
                  <a:lnTo>
                    <a:pt x="12571" y="6323"/>
                  </a:lnTo>
                  <a:lnTo>
                    <a:pt x="12272" y="6603"/>
                  </a:lnTo>
                  <a:lnTo>
                    <a:pt x="12011" y="6882"/>
                  </a:lnTo>
                  <a:lnTo>
                    <a:pt x="11750" y="7181"/>
                  </a:lnTo>
                  <a:lnTo>
                    <a:pt x="11508" y="7516"/>
                  </a:lnTo>
                  <a:lnTo>
                    <a:pt x="11358" y="7722"/>
                  </a:lnTo>
                  <a:lnTo>
                    <a:pt x="11228" y="7945"/>
                  </a:lnTo>
                  <a:lnTo>
                    <a:pt x="11191" y="7591"/>
                  </a:lnTo>
                  <a:lnTo>
                    <a:pt x="11135" y="7237"/>
                  </a:lnTo>
                  <a:lnTo>
                    <a:pt x="11023" y="6714"/>
                  </a:lnTo>
                  <a:lnTo>
                    <a:pt x="10911" y="6211"/>
                  </a:lnTo>
                  <a:lnTo>
                    <a:pt x="10799" y="5745"/>
                  </a:lnTo>
                  <a:lnTo>
                    <a:pt x="10650" y="5278"/>
                  </a:lnTo>
                  <a:lnTo>
                    <a:pt x="10482" y="4794"/>
                  </a:lnTo>
                  <a:lnTo>
                    <a:pt x="10277" y="4309"/>
                  </a:lnTo>
                  <a:lnTo>
                    <a:pt x="10053" y="3880"/>
                  </a:lnTo>
                  <a:lnTo>
                    <a:pt x="9941" y="3693"/>
                  </a:lnTo>
                  <a:lnTo>
                    <a:pt x="9811" y="3507"/>
                  </a:lnTo>
                  <a:lnTo>
                    <a:pt x="9661" y="3320"/>
                  </a:lnTo>
                  <a:lnTo>
                    <a:pt x="9512" y="3134"/>
                  </a:lnTo>
                  <a:lnTo>
                    <a:pt x="9344" y="2985"/>
                  </a:lnTo>
                  <a:lnTo>
                    <a:pt x="9176" y="2854"/>
                  </a:lnTo>
                  <a:lnTo>
                    <a:pt x="9009" y="2742"/>
                  </a:lnTo>
                  <a:lnTo>
                    <a:pt x="8841" y="2667"/>
                  </a:lnTo>
                  <a:lnTo>
                    <a:pt x="8654" y="2593"/>
                  </a:lnTo>
                  <a:lnTo>
                    <a:pt x="8468" y="2556"/>
                  </a:lnTo>
                  <a:lnTo>
                    <a:pt x="8319" y="2518"/>
                  </a:lnTo>
                  <a:lnTo>
                    <a:pt x="8169" y="2518"/>
                  </a:lnTo>
                  <a:lnTo>
                    <a:pt x="7890" y="2537"/>
                  </a:lnTo>
                  <a:lnTo>
                    <a:pt x="7591" y="2612"/>
                  </a:lnTo>
                  <a:lnTo>
                    <a:pt x="7386" y="2686"/>
                  </a:lnTo>
                  <a:lnTo>
                    <a:pt x="7181" y="2779"/>
                  </a:lnTo>
                  <a:lnTo>
                    <a:pt x="6994" y="2891"/>
                  </a:lnTo>
                  <a:lnTo>
                    <a:pt x="6808" y="3040"/>
                  </a:lnTo>
                  <a:lnTo>
                    <a:pt x="6677" y="3171"/>
                  </a:lnTo>
                  <a:lnTo>
                    <a:pt x="6547" y="3320"/>
                  </a:lnTo>
                  <a:lnTo>
                    <a:pt x="6435" y="3488"/>
                  </a:lnTo>
                  <a:lnTo>
                    <a:pt x="6323" y="3675"/>
                  </a:lnTo>
                  <a:lnTo>
                    <a:pt x="6230" y="3861"/>
                  </a:lnTo>
                  <a:lnTo>
                    <a:pt x="6155" y="4066"/>
                  </a:lnTo>
                  <a:lnTo>
                    <a:pt x="6099" y="4290"/>
                  </a:lnTo>
                  <a:lnTo>
                    <a:pt x="6043" y="4514"/>
                  </a:lnTo>
                  <a:lnTo>
                    <a:pt x="5987" y="4943"/>
                  </a:lnTo>
                  <a:lnTo>
                    <a:pt x="5950" y="5409"/>
                  </a:lnTo>
                  <a:lnTo>
                    <a:pt x="5969" y="5913"/>
                  </a:lnTo>
                  <a:lnTo>
                    <a:pt x="6025" y="6472"/>
                  </a:lnTo>
                  <a:lnTo>
                    <a:pt x="6081" y="6957"/>
                  </a:lnTo>
                  <a:lnTo>
                    <a:pt x="6174" y="7479"/>
                  </a:lnTo>
                  <a:lnTo>
                    <a:pt x="6286" y="8001"/>
                  </a:lnTo>
                  <a:lnTo>
                    <a:pt x="6435" y="8561"/>
                  </a:lnTo>
                  <a:lnTo>
                    <a:pt x="6677" y="9400"/>
                  </a:lnTo>
                  <a:lnTo>
                    <a:pt x="6957" y="10277"/>
                  </a:lnTo>
                  <a:lnTo>
                    <a:pt x="6510" y="10034"/>
                  </a:lnTo>
                  <a:lnTo>
                    <a:pt x="6062" y="9848"/>
                  </a:lnTo>
                  <a:lnTo>
                    <a:pt x="5633" y="9698"/>
                  </a:lnTo>
                  <a:lnTo>
                    <a:pt x="5204" y="9587"/>
                  </a:lnTo>
                  <a:lnTo>
                    <a:pt x="4831" y="9531"/>
                  </a:lnTo>
                  <a:lnTo>
                    <a:pt x="4495" y="9512"/>
                  </a:lnTo>
                  <a:lnTo>
                    <a:pt x="4197" y="9531"/>
                  </a:lnTo>
                  <a:lnTo>
                    <a:pt x="3917" y="9587"/>
                  </a:lnTo>
                  <a:lnTo>
                    <a:pt x="3637" y="9661"/>
                  </a:lnTo>
                  <a:lnTo>
                    <a:pt x="3395" y="9773"/>
                  </a:lnTo>
                  <a:lnTo>
                    <a:pt x="3246" y="9848"/>
                  </a:lnTo>
                  <a:lnTo>
                    <a:pt x="3115" y="9960"/>
                  </a:lnTo>
                  <a:lnTo>
                    <a:pt x="2985" y="10090"/>
                  </a:lnTo>
                  <a:lnTo>
                    <a:pt x="2854" y="10239"/>
                  </a:lnTo>
                  <a:lnTo>
                    <a:pt x="2780" y="10389"/>
                  </a:lnTo>
                  <a:lnTo>
                    <a:pt x="2705" y="10538"/>
                  </a:lnTo>
                  <a:lnTo>
                    <a:pt x="2668" y="10724"/>
                  </a:lnTo>
                  <a:lnTo>
                    <a:pt x="2649" y="10911"/>
                  </a:lnTo>
                  <a:lnTo>
                    <a:pt x="2649" y="11116"/>
                  </a:lnTo>
                  <a:lnTo>
                    <a:pt x="2668" y="11321"/>
                  </a:lnTo>
                  <a:lnTo>
                    <a:pt x="2724" y="11489"/>
                  </a:lnTo>
                  <a:lnTo>
                    <a:pt x="2780" y="11638"/>
                  </a:lnTo>
                  <a:lnTo>
                    <a:pt x="2873" y="11843"/>
                  </a:lnTo>
                  <a:lnTo>
                    <a:pt x="2985" y="12048"/>
                  </a:lnTo>
                  <a:lnTo>
                    <a:pt x="3115" y="12254"/>
                  </a:lnTo>
                  <a:lnTo>
                    <a:pt x="3283" y="12459"/>
                  </a:lnTo>
                  <a:lnTo>
                    <a:pt x="3470" y="12664"/>
                  </a:lnTo>
                  <a:lnTo>
                    <a:pt x="3675" y="12850"/>
                  </a:lnTo>
                  <a:lnTo>
                    <a:pt x="3917" y="13055"/>
                  </a:lnTo>
                  <a:lnTo>
                    <a:pt x="4197" y="13261"/>
                  </a:lnTo>
                  <a:lnTo>
                    <a:pt x="4421" y="13391"/>
                  </a:lnTo>
                  <a:lnTo>
                    <a:pt x="4104" y="13578"/>
                  </a:lnTo>
                  <a:lnTo>
                    <a:pt x="3787" y="13783"/>
                  </a:lnTo>
                  <a:lnTo>
                    <a:pt x="3488" y="13988"/>
                  </a:lnTo>
                  <a:lnTo>
                    <a:pt x="3209" y="14230"/>
                  </a:lnTo>
                  <a:lnTo>
                    <a:pt x="2873" y="14529"/>
                  </a:lnTo>
                  <a:lnTo>
                    <a:pt x="2537" y="14864"/>
                  </a:lnTo>
                  <a:lnTo>
                    <a:pt x="2220" y="15237"/>
                  </a:lnTo>
                  <a:lnTo>
                    <a:pt x="1903" y="15648"/>
                  </a:lnTo>
                  <a:lnTo>
                    <a:pt x="1661" y="16021"/>
                  </a:lnTo>
                  <a:lnTo>
                    <a:pt x="1418" y="16412"/>
                  </a:lnTo>
                  <a:lnTo>
                    <a:pt x="1213" y="16823"/>
                  </a:lnTo>
                  <a:lnTo>
                    <a:pt x="1008" y="17270"/>
                  </a:lnTo>
                  <a:lnTo>
                    <a:pt x="821" y="17718"/>
                  </a:lnTo>
                  <a:lnTo>
                    <a:pt x="653" y="18203"/>
                  </a:lnTo>
                  <a:lnTo>
                    <a:pt x="504" y="18706"/>
                  </a:lnTo>
                  <a:lnTo>
                    <a:pt x="374" y="19229"/>
                  </a:lnTo>
                  <a:lnTo>
                    <a:pt x="280" y="19713"/>
                  </a:lnTo>
                  <a:lnTo>
                    <a:pt x="206" y="20198"/>
                  </a:lnTo>
                  <a:lnTo>
                    <a:pt x="131" y="20721"/>
                  </a:lnTo>
                  <a:lnTo>
                    <a:pt x="75" y="21243"/>
                  </a:lnTo>
                  <a:lnTo>
                    <a:pt x="38" y="21784"/>
                  </a:lnTo>
                  <a:lnTo>
                    <a:pt x="19" y="22324"/>
                  </a:lnTo>
                  <a:lnTo>
                    <a:pt x="1" y="22903"/>
                  </a:lnTo>
                  <a:lnTo>
                    <a:pt x="19" y="23499"/>
                  </a:lnTo>
                  <a:lnTo>
                    <a:pt x="38" y="24022"/>
                  </a:lnTo>
                  <a:lnTo>
                    <a:pt x="75" y="24562"/>
                  </a:lnTo>
                  <a:lnTo>
                    <a:pt x="113" y="25122"/>
                  </a:lnTo>
                  <a:lnTo>
                    <a:pt x="169" y="25681"/>
                  </a:lnTo>
                  <a:lnTo>
                    <a:pt x="336" y="26838"/>
                  </a:lnTo>
                  <a:lnTo>
                    <a:pt x="542" y="28031"/>
                  </a:lnTo>
                  <a:lnTo>
                    <a:pt x="747" y="29113"/>
                  </a:lnTo>
                  <a:lnTo>
                    <a:pt x="1008" y="30195"/>
                  </a:lnTo>
                  <a:lnTo>
                    <a:pt x="1306" y="31295"/>
                  </a:lnTo>
                  <a:lnTo>
                    <a:pt x="1642" y="32414"/>
                  </a:lnTo>
                  <a:lnTo>
                    <a:pt x="1959" y="33384"/>
                  </a:lnTo>
                  <a:lnTo>
                    <a:pt x="2295" y="34354"/>
                  </a:lnTo>
                  <a:lnTo>
                    <a:pt x="2668" y="35305"/>
                  </a:lnTo>
                  <a:lnTo>
                    <a:pt x="3041" y="36237"/>
                  </a:lnTo>
                  <a:lnTo>
                    <a:pt x="3507" y="37263"/>
                  </a:lnTo>
                  <a:lnTo>
                    <a:pt x="3973" y="38195"/>
                  </a:lnTo>
                  <a:lnTo>
                    <a:pt x="4010" y="38233"/>
                  </a:lnTo>
                  <a:lnTo>
                    <a:pt x="4048" y="38289"/>
                  </a:lnTo>
                  <a:lnTo>
                    <a:pt x="4104" y="38363"/>
                  </a:lnTo>
                  <a:lnTo>
                    <a:pt x="4178" y="38438"/>
                  </a:lnTo>
                  <a:lnTo>
                    <a:pt x="5036" y="38811"/>
                  </a:lnTo>
                  <a:lnTo>
                    <a:pt x="5913" y="39165"/>
                  </a:lnTo>
                  <a:lnTo>
                    <a:pt x="6808" y="39520"/>
                  </a:lnTo>
                  <a:lnTo>
                    <a:pt x="7722" y="39837"/>
                  </a:lnTo>
                  <a:lnTo>
                    <a:pt x="8673" y="40135"/>
                  </a:lnTo>
                  <a:lnTo>
                    <a:pt x="9661" y="40396"/>
                  </a:lnTo>
                  <a:lnTo>
                    <a:pt x="10668" y="40657"/>
                  </a:lnTo>
                  <a:lnTo>
                    <a:pt x="11694" y="40900"/>
                  </a:lnTo>
                  <a:lnTo>
                    <a:pt x="12552" y="41086"/>
                  </a:lnTo>
                  <a:lnTo>
                    <a:pt x="13447" y="41254"/>
                  </a:lnTo>
                  <a:lnTo>
                    <a:pt x="14361" y="41403"/>
                  </a:lnTo>
                  <a:lnTo>
                    <a:pt x="15331" y="41552"/>
                  </a:lnTo>
                  <a:lnTo>
                    <a:pt x="16319" y="41683"/>
                  </a:lnTo>
                  <a:lnTo>
                    <a:pt x="17364" y="41814"/>
                  </a:lnTo>
                  <a:lnTo>
                    <a:pt x="18464" y="41944"/>
                  </a:lnTo>
                  <a:lnTo>
                    <a:pt x="19620" y="42056"/>
                  </a:lnTo>
                  <a:lnTo>
                    <a:pt x="21672" y="42243"/>
                  </a:lnTo>
                  <a:lnTo>
                    <a:pt x="23593" y="42373"/>
                  </a:lnTo>
                  <a:lnTo>
                    <a:pt x="23779" y="42392"/>
                  </a:lnTo>
                  <a:lnTo>
                    <a:pt x="25756" y="42522"/>
                  </a:lnTo>
                  <a:lnTo>
                    <a:pt x="26745" y="42578"/>
                  </a:lnTo>
                  <a:lnTo>
                    <a:pt x="27752" y="42616"/>
                  </a:lnTo>
                  <a:lnTo>
                    <a:pt x="29281" y="42634"/>
                  </a:lnTo>
                  <a:lnTo>
                    <a:pt x="30157" y="42634"/>
                  </a:lnTo>
                  <a:lnTo>
                    <a:pt x="31053" y="42616"/>
                  </a:lnTo>
                  <a:lnTo>
                    <a:pt x="31948" y="42578"/>
                  </a:lnTo>
                  <a:lnTo>
                    <a:pt x="32843" y="42522"/>
                  </a:lnTo>
                  <a:lnTo>
                    <a:pt x="33738" y="42448"/>
                  </a:lnTo>
                  <a:lnTo>
                    <a:pt x="34633" y="42373"/>
                  </a:lnTo>
                  <a:lnTo>
                    <a:pt x="35529" y="42280"/>
                  </a:lnTo>
                  <a:lnTo>
                    <a:pt x="36424" y="42168"/>
                  </a:lnTo>
                  <a:lnTo>
                    <a:pt x="37300" y="42056"/>
                  </a:lnTo>
                  <a:lnTo>
                    <a:pt x="38177" y="41925"/>
                  </a:lnTo>
                  <a:lnTo>
                    <a:pt x="39035" y="41776"/>
                  </a:lnTo>
                  <a:lnTo>
                    <a:pt x="39874" y="41627"/>
                  </a:lnTo>
                  <a:lnTo>
                    <a:pt x="40713" y="41459"/>
                  </a:lnTo>
                  <a:lnTo>
                    <a:pt x="41534" y="41273"/>
                  </a:lnTo>
                  <a:lnTo>
                    <a:pt x="42336" y="41086"/>
                  </a:lnTo>
                  <a:lnTo>
                    <a:pt x="43138" y="40900"/>
                  </a:lnTo>
                  <a:lnTo>
                    <a:pt x="43884" y="40695"/>
                  </a:lnTo>
                  <a:lnTo>
                    <a:pt x="44648" y="40471"/>
                  </a:lnTo>
                  <a:lnTo>
                    <a:pt x="45394" y="40228"/>
                  </a:lnTo>
                  <a:lnTo>
                    <a:pt x="46140" y="39986"/>
                  </a:lnTo>
                  <a:lnTo>
                    <a:pt x="46868" y="39725"/>
                  </a:lnTo>
                  <a:lnTo>
                    <a:pt x="47614" y="39445"/>
                  </a:lnTo>
                  <a:lnTo>
                    <a:pt x="48322" y="39147"/>
                  </a:lnTo>
                  <a:lnTo>
                    <a:pt x="49031" y="38848"/>
                  </a:lnTo>
                  <a:lnTo>
                    <a:pt x="49087" y="38923"/>
                  </a:lnTo>
                  <a:lnTo>
                    <a:pt x="49143" y="38960"/>
                  </a:lnTo>
                  <a:lnTo>
                    <a:pt x="49218" y="38997"/>
                  </a:lnTo>
                  <a:lnTo>
                    <a:pt x="49292" y="39016"/>
                  </a:lnTo>
                  <a:lnTo>
                    <a:pt x="49367" y="38997"/>
                  </a:lnTo>
                  <a:lnTo>
                    <a:pt x="49441" y="38960"/>
                  </a:lnTo>
                  <a:lnTo>
                    <a:pt x="49497" y="38923"/>
                  </a:lnTo>
                  <a:lnTo>
                    <a:pt x="49553" y="38867"/>
                  </a:lnTo>
                  <a:lnTo>
                    <a:pt x="50001" y="38121"/>
                  </a:lnTo>
                  <a:lnTo>
                    <a:pt x="50430" y="37375"/>
                  </a:lnTo>
                  <a:lnTo>
                    <a:pt x="50821" y="36610"/>
                  </a:lnTo>
                  <a:lnTo>
                    <a:pt x="51213" y="35846"/>
                  </a:lnTo>
                  <a:lnTo>
                    <a:pt x="51586" y="35081"/>
                  </a:lnTo>
                  <a:lnTo>
                    <a:pt x="51922" y="34298"/>
                  </a:lnTo>
                  <a:lnTo>
                    <a:pt x="52258" y="33496"/>
                  </a:lnTo>
                  <a:lnTo>
                    <a:pt x="52556" y="32712"/>
                  </a:lnTo>
                  <a:lnTo>
                    <a:pt x="52836" y="31910"/>
                  </a:lnTo>
                  <a:lnTo>
                    <a:pt x="53115" y="31109"/>
                  </a:lnTo>
                  <a:lnTo>
                    <a:pt x="53339" y="30288"/>
                  </a:lnTo>
                  <a:lnTo>
                    <a:pt x="53563" y="29486"/>
                  </a:lnTo>
                  <a:lnTo>
                    <a:pt x="53768" y="28665"/>
                  </a:lnTo>
                  <a:lnTo>
                    <a:pt x="53936" y="27863"/>
                  </a:lnTo>
                  <a:lnTo>
                    <a:pt x="54104" y="27043"/>
                  </a:lnTo>
                  <a:lnTo>
                    <a:pt x="54234" y="26222"/>
                  </a:lnTo>
                  <a:lnTo>
                    <a:pt x="54328" y="25476"/>
                  </a:lnTo>
                  <a:lnTo>
                    <a:pt x="54402" y="24712"/>
                  </a:lnTo>
                  <a:lnTo>
                    <a:pt x="54477" y="23947"/>
                  </a:lnTo>
                  <a:lnTo>
                    <a:pt x="54514" y="23182"/>
                  </a:lnTo>
                  <a:lnTo>
                    <a:pt x="54551" y="22399"/>
                  </a:lnTo>
                  <a:lnTo>
                    <a:pt x="54551" y="21616"/>
                  </a:lnTo>
                  <a:lnTo>
                    <a:pt x="54551" y="20814"/>
                  </a:lnTo>
                  <a:lnTo>
                    <a:pt x="54533" y="20012"/>
                  </a:lnTo>
                  <a:lnTo>
                    <a:pt x="54495" y="19378"/>
                  </a:lnTo>
                  <a:lnTo>
                    <a:pt x="54440" y="18744"/>
                  </a:lnTo>
                  <a:lnTo>
                    <a:pt x="54384" y="18147"/>
                  </a:lnTo>
                  <a:lnTo>
                    <a:pt x="54309" y="17569"/>
                  </a:lnTo>
                  <a:lnTo>
                    <a:pt x="54234" y="17009"/>
                  </a:lnTo>
                  <a:lnTo>
                    <a:pt x="54141" y="16450"/>
                  </a:lnTo>
                  <a:lnTo>
                    <a:pt x="54029" y="15928"/>
                  </a:lnTo>
                  <a:lnTo>
                    <a:pt x="53899" y="15405"/>
                  </a:lnTo>
                  <a:lnTo>
                    <a:pt x="53768" y="14902"/>
                  </a:lnTo>
                  <a:lnTo>
                    <a:pt x="53600" y="14398"/>
                  </a:lnTo>
                  <a:lnTo>
                    <a:pt x="53432" y="13913"/>
                  </a:lnTo>
                  <a:lnTo>
                    <a:pt x="53246" y="13466"/>
                  </a:lnTo>
                  <a:lnTo>
                    <a:pt x="53041" y="13018"/>
                  </a:lnTo>
                  <a:lnTo>
                    <a:pt x="52836" y="12589"/>
                  </a:lnTo>
                  <a:lnTo>
                    <a:pt x="52593" y="12179"/>
                  </a:lnTo>
                  <a:lnTo>
                    <a:pt x="52351" y="11787"/>
                  </a:lnTo>
                  <a:lnTo>
                    <a:pt x="52071" y="11396"/>
                  </a:lnTo>
                  <a:lnTo>
                    <a:pt x="51791" y="11023"/>
                  </a:lnTo>
                  <a:lnTo>
                    <a:pt x="51493" y="10687"/>
                  </a:lnTo>
                  <a:lnTo>
                    <a:pt x="51157" y="10333"/>
                  </a:lnTo>
                  <a:lnTo>
                    <a:pt x="50821" y="10034"/>
                  </a:lnTo>
                  <a:lnTo>
                    <a:pt x="50467" y="9736"/>
                  </a:lnTo>
                  <a:lnTo>
                    <a:pt x="50075" y="9437"/>
                  </a:lnTo>
                  <a:lnTo>
                    <a:pt x="49665" y="9176"/>
                  </a:lnTo>
                  <a:lnTo>
                    <a:pt x="49329" y="8971"/>
                  </a:lnTo>
                  <a:lnTo>
                    <a:pt x="48975" y="8766"/>
                  </a:lnTo>
                  <a:lnTo>
                    <a:pt x="48602" y="8598"/>
                  </a:lnTo>
                  <a:lnTo>
                    <a:pt x="48210" y="8412"/>
                  </a:lnTo>
                  <a:lnTo>
                    <a:pt x="47800" y="8262"/>
                  </a:lnTo>
                  <a:lnTo>
                    <a:pt x="47390" y="8113"/>
                  </a:lnTo>
                  <a:lnTo>
                    <a:pt x="46961" y="7983"/>
                  </a:lnTo>
                  <a:lnTo>
                    <a:pt x="46513" y="7852"/>
                  </a:lnTo>
                  <a:lnTo>
                    <a:pt x="46084" y="7740"/>
                  </a:lnTo>
                  <a:lnTo>
                    <a:pt x="45637" y="7647"/>
                  </a:lnTo>
                  <a:lnTo>
                    <a:pt x="45171" y="7572"/>
                  </a:lnTo>
                  <a:lnTo>
                    <a:pt x="44686" y="7498"/>
                  </a:lnTo>
                  <a:lnTo>
                    <a:pt x="44201" y="7442"/>
                  </a:lnTo>
                  <a:lnTo>
                    <a:pt x="43697" y="7405"/>
                  </a:lnTo>
                  <a:lnTo>
                    <a:pt x="43175" y="7367"/>
                  </a:lnTo>
                  <a:lnTo>
                    <a:pt x="42634" y="7330"/>
                  </a:lnTo>
                  <a:lnTo>
                    <a:pt x="42765" y="7106"/>
                  </a:lnTo>
                  <a:lnTo>
                    <a:pt x="42895" y="6882"/>
                  </a:lnTo>
                  <a:lnTo>
                    <a:pt x="43026" y="6547"/>
                  </a:lnTo>
                  <a:lnTo>
                    <a:pt x="43138" y="6155"/>
                  </a:lnTo>
                  <a:lnTo>
                    <a:pt x="43212" y="5838"/>
                  </a:lnTo>
                  <a:lnTo>
                    <a:pt x="43250" y="5540"/>
                  </a:lnTo>
                  <a:lnTo>
                    <a:pt x="43287" y="5241"/>
                  </a:lnTo>
                  <a:lnTo>
                    <a:pt x="43287" y="4943"/>
                  </a:lnTo>
                  <a:lnTo>
                    <a:pt x="43268" y="4682"/>
                  </a:lnTo>
                  <a:lnTo>
                    <a:pt x="43231" y="4421"/>
                  </a:lnTo>
                  <a:lnTo>
                    <a:pt x="43194" y="4159"/>
                  </a:lnTo>
                  <a:lnTo>
                    <a:pt x="43119" y="3898"/>
                  </a:lnTo>
                  <a:lnTo>
                    <a:pt x="43026" y="3656"/>
                  </a:lnTo>
                  <a:lnTo>
                    <a:pt x="42914" y="3413"/>
                  </a:lnTo>
                  <a:lnTo>
                    <a:pt x="42783" y="3190"/>
                  </a:lnTo>
                  <a:lnTo>
                    <a:pt x="42634" y="2947"/>
                  </a:lnTo>
                  <a:lnTo>
                    <a:pt x="42485" y="2761"/>
                  </a:lnTo>
                  <a:lnTo>
                    <a:pt x="42336" y="2574"/>
                  </a:lnTo>
                  <a:lnTo>
                    <a:pt x="42149" y="2388"/>
                  </a:lnTo>
                  <a:lnTo>
                    <a:pt x="41963" y="2201"/>
                  </a:lnTo>
                  <a:lnTo>
                    <a:pt x="41758" y="2033"/>
                  </a:lnTo>
                  <a:lnTo>
                    <a:pt x="41534" y="1866"/>
                  </a:lnTo>
                  <a:lnTo>
                    <a:pt x="41310" y="1698"/>
                  </a:lnTo>
                  <a:lnTo>
                    <a:pt x="41068" y="1548"/>
                  </a:lnTo>
                  <a:lnTo>
                    <a:pt x="40620" y="1287"/>
                  </a:lnTo>
                  <a:lnTo>
                    <a:pt x="40116" y="1064"/>
                  </a:lnTo>
                  <a:lnTo>
                    <a:pt x="39594" y="840"/>
                  </a:lnTo>
                  <a:lnTo>
                    <a:pt x="38997" y="653"/>
                  </a:lnTo>
                  <a:lnTo>
                    <a:pt x="38513" y="504"/>
                  </a:lnTo>
                  <a:lnTo>
                    <a:pt x="37990" y="392"/>
                  </a:lnTo>
                  <a:lnTo>
                    <a:pt x="37450" y="280"/>
                  </a:lnTo>
                  <a:lnTo>
                    <a:pt x="36890" y="187"/>
                  </a:lnTo>
                  <a:lnTo>
                    <a:pt x="36237" y="112"/>
                  </a:lnTo>
                  <a:lnTo>
                    <a:pt x="35566" y="56"/>
                  </a:lnTo>
                  <a:lnTo>
                    <a:pt x="34876" y="19"/>
                  </a:lnTo>
                  <a:lnTo>
                    <a:pt x="34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7581886" y="-2410050"/>
              <a:ext cx="1553232" cy="1213925"/>
            </a:xfrm>
            <a:custGeom>
              <a:avLst/>
              <a:gdLst/>
              <a:ahLst/>
              <a:cxnLst/>
              <a:rect l="l" t="t" r="r" b="b"/>
              <a:pathLst>
                <a:path w="54552" h="42635" fill="none" extrusionOk="0">
                  <a:moveTo>
                    <a:pt x="34186" y="1"/>
                  </a:moveTo>
                  <a:lnTo>
                    <a:pt x="34186" y="1"/>
                  </a:lnTo>
                  <a:lnTo>
                    <a:pt x="33850" y="19"/>
                  </a:lnTo>
                  <a:lnTo>
                    <a:pt x="33850" y="19"/>
                  </a:lnTo>
                  <a:lnTo>
                    <a:pt x="33086" y="38"/>
                  </a:lnTo>
                  <a:lnTo>
                    <a:pt x="32302" y="94"/>
                  </a:lnTo>
                  <a:lnTo>
                    <a:pt x="31519" y="168"/>
                  </a:lnTo>
                  <a:lnTo>
                    <a:pt x="30736" y="280"/>
                  </a:lnTo>
                  <a:lnTo>
                    <a:pt x="29952" y="429"/>
                  </a:lnTo>
                  <a:lnTo>
                    <a:pt x="29150" y="597"/>
                  </a:lnTo>
                  <a:lnTo>
                    <a:pt x="28348" y="784"/>
                  </a:lnTo>
                  <a:lnTo>
                    <a:pt x="27547" y="1008"/>
                  </a:lnTo>
                  <a:lnTo>
                    <a:pt x="27547" y="1008"/>
                  </a:lnTo>
                  <a:lnTo>
                    <a:pt x="26801" y="1250"/>
                  </a:lnTo>
                  <a:lnTo>
                    <a:pt x="26055" y="1493"/>
                  </a:lnTo>
                  <a:lnTo>
                    <a:pt x="25309" y="1791"/>
                  </a:lnTo>
                  <a:lnTo>
                    <a:pt x="24563" y="2089"/>
                  </a:lnTo>
                  <a:lnTo>
                    <a:pt x="23817" y="2425"/>
                  </a:lnTo>
                  <a:lnTo>
                    <a:pt x="23089" y="2779"/>
                  </a:lnTo>
                  <a:lnTo>
                    <a:pt x="22343" y="3152"/>
                  </a:lnTo>
                  <a:lnTo>
                    <a:pt x="21616" y="3544"/>
                  </a:lnTo>
                  <a:lnTo>
                    <a:pt x="21616" y="3544"/>
                  </a:lnTo>
                  <a:lnTo>
                    <a:pt x="20963" y="3936"/>
                  </a:lnTo>
                  <a:lnTo>
                    <a:pt x="20292" y="4346"/>
                  </a:lnTo>
                  <a:lnTo>
                    <a:pt x="19639" y="4756"/>
                  </a:lnTo>
                  <a:lnTo>
                    <a:pt x="19005" y="5204"/>
                  </a:lnTo>
                  <a:lnTo>
                    <a:pt x="18371" y="5670"/>
                  </a:lnTo>
                  <a:lnTo>
                    <a:pt x="17755" y="6136"/>
                  </a:lnTo>
                  <a:lnTo>
                    <a:pt x="17140" y="6640"/>
                  </a:lnTo>
                  <a:lnTo>
                    <a:pt x="16543" y="7143"/>
                  </a:lnTo>
                  <a:lnTo>
                    <a:pt x="16543" y="7143"/>
                  </a:lnTo>
                  <a:lnTo>
                    <a:pt x="16618" y="6752"/>
                  </a:lnTo>
                  <a:lnTo>
                    <a:pt x="16655" y="6379"/>
                  </a:lnTo>
                  <a:lnTo>
                    <a:pt x="16655" y="6379"/>
                  </a:lnTo>
                  <a:lnTo>
                    <a:pt x="16674" y="6192"/>
                  </a:lnTo>
                  <a:lnTo>
                    <a:pt x="16655" y="5987"/>
                  </a:lnTo>
                  <a:lnTo>
                    <a:pt x="16618" y="5819"/>
                  </a:lnTo>
                  <a:lnTo>
                    <a:pt x="16562" y="5651"/>
                  </a:lnTo>
                  <a:lnTo>
                    <a:pt x="16562" y="5651"/>
                  </a:lnTo>
                  <a:lnTo>
                    <a:pt x="16487" y="5484"/>
                  </a:lnTo>
                  <a:lnTo>
                    <a:pt x="16375" y="5334"/>
                  </a:lnTo>
                  <a:lnTo>
                    <a:pt x="16375" y="5334"/>
                  </a:lnTo>
                  <a:lnTo>
                    <a:pt x="16282" y="5223"/>
                  </a:lnTo>
                  <a:lnTo>
                    <a:pt x="16151" y="5129"/>
                  </a:lnTo>
                  <a:lnTo>
                    <a:pt x="16151" y="5129"/>
                  </a:lnTo>
                  <a:lnTo>
                    <a:pt x="16021" y="5055"/>
                  </a:lnTo>
                  <a:lnTo>
                    <a:pt x="15890" y="4999"/>
                  </a:lnTo>
                  <a:lnTo>
                    <a:pt x="15723" y="4961"/>
                  </a:lnTo>
                  <a:lnTo>
                    <a:pt x="15536" y="4943"/>
                  </a:lnTo>
                  <a:lnTo>
                    <a:pt x="15536" y="4943"/>
                  </a:lnTo>
                  <a:lnTo>
                    <a:pt x="15424" y="4943"/>
                  </a:lnTo>
                  <a:lnTo>
                    <a:pt x="15424" y="4943"/>
                  </a:lnTo>
                  <a:lnTo>
                    <a:pt x="15163" y="4961"/>
                  </a:lnTo>
                  <a:lnTo>
                    <a:pt x="14846" y="5017"/>
                  </a:lnTo>
                  <a:lnTo>
                    <a:pt x="14846" y="5017"/>
                  </a:lnTo>
                  <a:lnTo>
                    <a:pt x="14641" y="5073"/>
                  </a:lnTo>
                  <a:lnTo>
                    <a:pt x="14454" y="5148"/>
                  </a:lnTo>
                  <a:lnTo>
                    <a:pt x="14100" y="5297"/>
                  </a:lnTo>
                  <a:lnTo>
                    <a:pt x="14100" y="5297"/>
                  </a:lnTo>
                  <a:lnTo>
                    <a:pt x="13708" y="5502"/>
                  </a:lnTo>
                  <a:lnTo>
                    <a:pt x="13335" y="5726"/>
                  </a:lnTo>
                  <a:lnTo>
                    <a:pt x="12944" y="6006"/>
                  </a:lnTo>
                  <a:lnTo>
                    <a:pt x="12571" y="6323"/>
                  </a:lnTo>
                  <a:lnTo>
                    <a:pt x="12571" y="6323"/>
                  </a:lnTo>
                  <a:lnTo>
                    <a:pt x="12272" y="6603"/>
                  </a:lnTo>
                  <a:lnTo>
                    <a:pt x="12011" y="6882"/>
                  </a:lnTo>
                  <a:lnTo>
                    <a:pt x="11750" y="7181"/>
                  </a:lnTo>
                  <a:lnTo>
                    <a:pt x="11508" y="7516"/>
                  </a:lnTo>
                  <a:lnTo>
                    <a:pt x="11508" y="7516"/>
                  </a:lnTo>
                  <a:lnTo>
                    <a:pt x="11358" y="7722"/>
                  </a:lnTo>
                  <a:lnTo>
                    <a:pt x="11228" y="7945"/>
                  </a:lnTo>
                  <a:lnTo>
                    <a:pt x="11228" y="7945"/>
                  </a:lnTo>
                  <a:lnTo>
                    <a:pt x="11191" y="7591"/>
                  </a:lnTo>
                  <a:lnTo>
                    <a:pt x="11135" y="7237"/>
                  </a:lnTo>
                  <a:lnTo>
                    <a:pt x="11135" y="7237"/>
                  </a:lnTo>
                  <a:lnTo>
                    <a:pt x="11023" y="6714"/>
                  </a:lnTo>
                  <a:lnTo>
                    <a:pt x="10911" y="6211"/>
                  </a:lnTo>
                  <a:lnTo>
                    <a:pt x="10799" y="5745"/>
                  </a:lnTo>
                  <a:lnTo>
                    <a:pt x="10650" y="5278"/>
                  </a:lnTo>
                  <a:lnTo>
                    <a:pt x="10650" y="5278"/>
                  </a:lnTo>
                  <a:lnTo>
                    <a:pt x="10482" y="4794"/>
                  </a:lnTo>
                  <a:lnTo>
                    <a:pt x="10277" y="4309"/>
                  </a:lnTo>
                  <a:lnTo>
                    <a:pt x="10277" y="4309"/>
                  </a:lnTo>
                  <a:lnTo>
                    <a:pt x="10053" y="3880"/>
                  </a:lnTo>
                  <a:lnTo>
                    <a:pt x="9941" y="3693"/>
                  </a:lnTo>
                  <a:lnTo>
                    <a:pt x="9811" y="3507"/>
                  </a:lnTo>
                  <a:lnTo>
                    <a:pt x="9811" y="3507"/>
                  </a:lnTo>
                  <a:lnTo>
                    <a:pt x="9661" y="3320"/>
                  </a:lnTo>
                  <a:lnTo>
                    <a:pt x="9512" y="3134"/>
                  </a:lnTo>
                  <a:lnTo>
                    <a:pt x="9344" y="2985"/>
                  </a:lnTo>
                  <a:lnTo>
                    <a:pt x="9176" y="2854"/>
                  </a:lnTo>
                  <a:lnTo>
                    <a:pt x="9009" y="2742"/>
                  </a:lnTo>
                  <a:lnTo>
                    <a:pt x="8841" y="2667"/>
                  </a:lnTo>
                  <a:lnTo>
                    <a:pt x="8654" y="2593"/>
                  </a:lnTo>
                  <a:lnTo>
                    <a:pt x="8468" y="2556"/>
                  </a:lnTo>
                  <a:lnTo>
                    <a:pt x="8468" y="2556"/>
                  </a:lnTo>
                  <a:lnTo>
                    <a:pt x="8319" y="2518"/>
                  </a:lnTo>
                  <a:lnTo>
                    <a:pt x="8169" y="2518"/>
                  </a:lnTo>
                  <a:lnTo>
                    <a:pt x="8169" y="2518"/>
                  </a:lnTo>
                  <a:lnTo>
                    <a:pt x="7890" y="2537"/>
                  </a:lnTo>
                  <a:lnTo>
                    <a:pt x="7591" y="2612"/>
                  </a:lnTo>
                  <a:lnTo>
                    <a:pt x="7591" y="2612"/>
                  </a:lnTo>
                  <a:lnTo>
                    <a:pt x="7386" y="2686"/>
                  </a:lnTo>
                  <a:lnTo>
                    <a:pt x="7181" y="2779"/>
                  </a:lnTo>
                  <a:lnTo>
                    <a:pt x="6994" y="2891"/>
                  </a:lnTo>
                  <a:lnTo>
                    <a:pt x="6808" y="3040"/>
                  </a:lnTo>
                  <a:lnTo>
                    <a:pt x="6808" y="3040"/>
                  </a:lnTo>
                  <a:lnTo>
                    <a:pt x="6677" y="3171"/>
                  </a:lnTo>
                  <a:lnTo>
                    <a:pt x="6547" y="3320"/>
                  </a:lnTo>
                  <a:lnTo>
                    <a:pt x="6435" y="3488"/>
                  </a:lnTo>
                  <a:lnTo>
                    <a:pt x="6323" y="3675"/>
                  </a:lnTo>
                  <a:lnTo>
                    <a:pt x="6323" y="3675"/>
                  </a:lnTo>
                  <a:lnTo>
                    <a:pt x="6230" y="3861"/>
                  </a:lnTo>
                  <a:lnTo>
                    <a:pt x="6155" y="4066"/>
                  </a:lnTo>
                  <a:lnTo>
                    <a:pt x="6099" y="4290"/>
                  </a:lnTo>
                  <a:lnTo>
                    <a:pt x="6043" y="4514"/>
                  </a:lnTo>
                  <a:lnTo>
                    <a:pt x="6043" y="4514"/>
                  </a:lnTo>
                  <a:lnTo>
                    <a:pt x="5987" y="4943"/>
                  </a:lnTo>
                  <a:lnTo>
                    <a:pt x="5950" y="5409"/>
                  </a:lnTo>
                  <a:lnTo>
                    <a:pt x="5969" y="5913"/>
                  </a:lnTo>
                  <a:lnTo>
                    <a:pt x="6025" y="6472"/>
                  </a:lnTo>
                  <a:lnTo>
                    <a:pt x="6025" y="6472"/>
                  </a:lnTo>
                  <a:lnTo>
                    <a:pt x="6081" y="6957"/>
                  </a:lnTo>
                  <a:lnTo>
                    <a:pt x="6174" y="7479"/>
                  </a:lnTo>
                  <a:lnTo>
                    <a:pt x="6286" y="8001"/>
                  </a:lnTo>
                  <a:lnTo>
                    <a:pt x="6435" y="8561"/>
                  </a:lnTo>
                  <a:lnTo>
                    <a:pt x="6435" y="8561"/>
                  </a:lnTo>
                  <a:lnTo>
                    <a:pt x="6677" y="9400"/>
                  </a:lnTo>
                  <a:lnTo>
                    <a:pt x="6957" y="10277"/>
                  </a:lnTo>
                  <a:lnTo>
                    <a:pt x="6957" y="10277"/>
                  </a:lnTo>
                  <a:lnTo>
                    <a:pt x="6510" y="10034"/>
                  </a:lnTo>
                  <a:lnTo>
                    <a:pt x="6062" y="9848"/>
                  </a:lnTo>
                  <a:lnTo>
                    <a:pt x="5633" y="9698"/>
                  </a:lnTo>
                  <a:lnTo>
                    <a:pt x="5204" y="9587"/>
                  </a:lnTo>
                  <a:lnTo>
                    <a:pt x="5204" y="9587"/>
                  </a:lnTo>
                  <a:lnTo>
                    <a:pt x="4831" y="9531"/>
                  </a:lnTo>
                  <a:lnTo>
                    <a:pt x="4495" y="9512"/>
                  </a:lnTo>
                  <a:lnTo>
                    <a:pt x="4495" y="9512"/>
                  </a:lnTo>
                  <a:lnTo>
                    <a:pt x="4197" y="9531"/>
                  </a:lnTo>
                  <a:lnTo>
                    <a:pt x="3917" y="9587"/>
                  </a:lnTo>
                  <a:lnTo>
                    <a:pt x="3637" y="9661"/>
                  </a:lnTo>
                  <a:lnTo>
                    <a:pt x="3395" y="9773"/>
                  </a:lnTo>
                  <a:lnTo>
                    <a:pt x="3395" y="9773"/>
                  </a:lnTo>
                  <a:lnTo>
                    <a:pt x="3246" y="9848"/>
                  </a:lnTo>
                  <a:lnTo>
                    <a:pt x="3115" y="9960"/>
                  </a:lnTo>
                  <a:lnTo>
                    <a:pt x="2985" y="10090"/>
                  </a:lnTo>
                  <a:lnTo>
                    <a:pt x="2854" y="10239"/>
                  </a:lnTo>
                  <a:lnTo>
                    <a:pt x="2854" y="10239"/>
                  </a:lnTo>
                  <a:lnTo>
                    <a:pt x="2780" y="10389"/>
                  </a:lnTo>
                  <a:lnTo>
                    <a:pt x="2705" y="10538"/>
                  </a:lnTo>
                  <a:lnTo>
                    <a:pt x="2668" y="10724"/>
                  </a:lnTo>
                  <a:lnTo>
                    <a:pt x="2649" y="10911"/>
                  </a:lnTo>
                  <a:lnTo>
                    <a:pt x="2649" y="10911"/>
                  </a:lnTo>
                  <a:lnTo>
                    <a:pt x="2649" y="11116"/>
                  </a:lnTo>
                  <a:lnTo>
                    <a:pt x="2668" y="11321"/>
                  </a:lnTo>
                  <a:lnTo>
                    <a:pt x="2724" y="11489"/>
                  </a:lnTo>
                  <a:lnTo>
                    <a:pt x="2780" y="11638"/>
                  </a:lnTo>
                  <a:lnTo>
                    <a:pt x="2780" y="11638"/>
                  </a:lnTo>
                  <a:lnTo>
                    <a:pt x="2873" y="11843"/>
                  </a:lnTo>
                  <a:lnTo>
                    <a:pt x="2985" y="12048"/>
                  </a:lnTo>
                  <a:lnTo>
                    <a:pt x="3115" y="12254"/>
                  </a:lnTo>
                  <a:lnTo>
                    <a:pt x="3283" y="12459"/>
                  </a:lnTo>
                  <a:lnTo>
                    <a:pt x="3283" y="12459"/>
                  </a:lnTo>
                  <a:lnTo>
                    <a:pt x="3470" y="12664"/>
                  </a:lnTo>
                  <a:lnTo>
                    <a:pt x="3675" y="12850"/>
                  </a:lnTo>
                  <a:lnTo>
                    <a:pt x="3917" y="13055"/>
                  </a:lnTo>
                  <a:lnTo>
                    <a:pt x="4197" y="13261"/>
                  </a:lnTo>
                  <a:lnTo>
                    <a:pt x="4197" y="13261"/>
                  </a:lnTo>
                  <a:lnTo>
                    <a:pt x="4421" y="13391"/>
                  </a:lnTo>
                  <a:lnTo>
                    <a:pt x="4421" y="13391"/>
                  </a:lnTo>
                  <a:lnTo>
                    <a:pt x="4104" y="13578"/>
                  </a:lnTo>
                  <a:lnTo>
                    <a:pt x="3787" y="13783"/>
                  </a:lnTo>
                  <a:lnTo>
                    <a:pt x="3488" y="13988"/>
                  </a:lnTo>
                  <a:lnTo>
                    <a:pt x="3209" y="14230"/>
                  </a:lnTo>
                  <a:lnTo>
                    <a:pt x="3209" y="14230"/>
                  </a:lnTo>
                  <a:lnTo>
                    <a:pt x="2873" y="14529"/>
                  </a:lnTo>
                  <a:lnTo>
                    <a:pt x="2537" y="14864"/>
                  </a:lnTo>
                  <a:lnTo>
                    <a:pt x="2220" y="15237"/>
                  </a:lnTo>
                  <a:lnTo>
                    <a:pt x="1903" y="15648"/>
                  </a:lnTo>
                  <a:lnTo>
                    <a:pt x="1903" y="15648"/>
                  </a:lnTo>
                  <a:lnTo>
                    <a:pt x="1661" y="16021"/>
                  </a:lnTo>
                  <a:lnTo>
                    <a:pt x="1418" y="16412"/>
                  </a:lnTo>
                  <a:lnTo>
                    <a:pt x="1213" y="16823"/>
                  </a:lnTo>
                  <a:lnTo>
                    <a:pt x="1008" y="17270"/>
                  </a:lnTo>
                  <a:lnTo>
                    <a:pt x="821" y="17718"/>
                  </a:lnTo>
                  <a:lnTo>
                    <a:pt x="653" y="18203"/>
                  </a:lnTo>
                  <a:lnTo>
                    <a:pt x="504" y="18706"/>
                  </a:lnTo>
                  <a:lnTo>
                    <a:pt x="374" y="19229"/>
                  </a:lnTo>
                  <a:lnTo>
                    <a:pt x="374" y="19229"/>
                  </a:lnTo>
                  <a:lnTo>
                    <a:pt x="280" y="19713"/>
                  </a:lnTo>
                  <a:lnTo>
                    <a:pt x="206" y="20198"/>
                  </a:lnTo>
                  <a:lnTo>
                    <a:pt x="131" y="20721"/>
                  </a:lnTo>
                  <a:lnTo>
                    <a:pt x="75" y="21243"/>
                  </a:lnTo>
                  <a:lnTo>
                    <a:pt x="38" y="21784"/>
                  </a:lnTo>
                  <a:lnTo>
                    <a:pt x="19" y="22324"/>
                  </a:lnTo>
                  <a:lnTo>
                    <a:pt x="1" y="22903"/>
                  </a:lnTo>
                  <a:lnTo>
                    <a:pt x="19" y="23499"/>
                  </a:lnTo>
                  <a:lnTo>
                    <a:pt x="19" y="23499"/>
                  </a:lnTo>
                  <a:lnTo>
                    <a:pt x="38" y="24022"/>
                  </a:lnTo>
                  <a:lnTo>
                    <a:pt x="75" y="24562"/>
                  </a:lnTo>
                  <a:lnTo>
                    <a:pt x="113" y="25122"/>
                  </a:lnTo>
                  <a:lnTo>
                    <a:pt x="169" y="25681"/>
                  </a:lnTo>
                  <a:lnTo>
                    <a:pt x="336" y="26838"/>
                  </a:lnTo>
                  <a:lnTo>
                    <a:pt x="542" y="28031"/>
                  </a:lnTo>
                  <a:lnTo>
                    <a:pt x="542" y="28031"/>
                  </a:lnTo>
                  <a:lnTo>
                    <a:pt x="747" y="29113"/>
                  </a:lnTo>
                  <a:lnTo>
                    <a:pt x="1008" y="30195"/>
                  </a:lnTo>
                  <a:lnTo>
                    <a:pt x="1306" y="31295"/>
                  </a:lnTo>
                  <a:lnTo>
                    <a:pt x="1642" y="32414"/>
                  </a:lnTo>
                  <a:lnTo>
                    <a:pt x="1642" y="32414"/>
                  </a:lnTo>
                  <a:lnTo>
                    <a:pt x="1959" y="33384"/>
                  </a:lnTo>
                  <a:lnTo>
                    <a:pt x="2295" y="34354"/>
                  </a:lnTo>
                  <a:lnTo>
                    <a:pt x="2668" y="35305"/>
                  </a:lnTo>
                  <a:lnTo>
                    <a:pt x="3041" y="36237"/>
                  </a:lnTo>
                  <a:lnTo>
                    <a:pt x="3041" y="36237"/>
                  </a:lnTo>
                  <a:lnTo>
                    <a:pt x="3507" y="37263"/>
                  </a:lnTo>
                  <a:lnTo>
                    <a:pt x="3973" y="38195"/>
                  </a:lnTo>
                  <a:lnTo>
                    <a:pt x="3973" y="38195"/>
                  </a:lnTo>
                  <a:lnTo>
                    <a:pt x="4010" y="38233"/>
                  </a:lnTo>
                  <a:lnTo>
                    <a:pt x="4048" y="38289"/>
                  </a:lnTo>
                  <a:lnTo>
                    <a:pt x="4048" y="38289"/>
                  </a:lnTo>
                  <a:lnTo>
                    <a:pt x="4104" y="38363"/>
                  </a:lnTo>
                  <a:lnTo>
                    <a:pt x="4178" y="38438"/>
                  </a:lnTo>
                  <a:lnTo>
                    <a:pt x="4178" y="38438"/>
                  </a:lnTo>
                  <a:lnTo>
                    <a:pt x="5036" y="38811"/>
                  </a:lnTo>
                  <a:lnTo>
                    <a:pt x="5913" y="39165"/>
                  </a:lnTo>
                  <a:lnTo>
                    <a:pt x="6808" y="39520"/>
                  </a:lnTo>
                  <a:lnTo>
                    <a:pt x="7722" y="39837"/>
                  </a:lnTo>
                  <a:lnTo>
                    <a:pt x="8673" y="40135"/>
                  </a:lnTo>
                  <a:lnTo>
                    <a:pt x="9661" y="40396"/>
                  </a:lnTo>
                  <a:lnTo>
                    <a:pt x="10668" y="40657"/>
                  </a:lnTo>
                  <a:lnTo>
                    <a:pt x="11694" y="40900"/>
                  </a:lnTo>
                  <a:lnTo>
                    <a:pt x="11694" y="40900"/>
                  </a:lnTo>
                  <a:lnTo>
                    <a:pt x="12552" y="41086"/>
                  </a:lnTo>
                  <a:lnTo>
                    <a:pt x="13447" y="41254"/>
                  </a:lnTo>
                  <a:lnTo>
                    <a:pt x="14361" y="41403"/>
                  </a:lnTo>
                  <a:lnTo>
                    <a:pt x="15331" y="41552"/>
                  </a:lnTo>
                  <a:lnTo>
                    <a:pt x="16319" y="41683"/>
                  </a:lnTo>
                  <a:lnTo>
                    <a:pt x="17364" y="41814"/>
                  </a:lnTo>
                  <a:lnTo>
                    <a:pt x="18464" y="41944"/>
                  </a:lnTo>
                  <a:lnTo>
                    <a:pt x="19620" y="42056"/>
                  </a:lnTo>
                  <a:lnTo>
                    <a:pt x="19620" y="42056"/>
                  </a:lnTo>
                  <a:lnTo>
                    <a:pt x="21672" y="42243"/>
                  </a:lnTo>
                  <a:lnTo>
                    <a:pt x="23593" y="42373"/>
                  </a:lnTo>
                  <a:lnTo>
                    <a:pt x="23779" y="42392"/>
                  </a:lnTo>
                  <a:lnTo>
                    <a:pt x="23779" y="42392"/>
                  </a:lnTo>
                  <a:lnTo>
                    <a:pt x="25756" y="42522"/>
                  </a:lnTo>
                  <a:lnTo>
                    <a:pt x="26745" y="42578"/>
                  </a:lnTo>
                  <a:lnTo>
                    <a:pt x="27752" y="42616"/>
                  </a:lnTo>
                  <a:lnTo>
                    <a:pt x="27752" y="42616"/>
                  </a:lnTo>
                  <a:lnTo>
                    <a:pt x="29281" y="42634"/>
                  </a:lnTo>
                  <a:lnTo>
                    <a:pt x="29281" y="42634"/>
                  </a:lnTo>
                  <a:lnTo>
                    <a:pt x="30157" y="42634"/>
                  </a:lnTo>
                  <a:lnTo>
                    <a:pt x="31053" y="42616"/>
                  </a:lnTo>
                  <a:lnTo>
                    <a:pt x="31948" y="42578"/>
                  </a:lnTo>
                  <a:lnTo>
                    <a:pt x="32843" y="42522"/>
                  </a:lnTo>
                  <a:lnTo>
                    <a:pt x="33738" y="42448"/>
                  </a:lnTo>
                  <a:lnTo>
                    <a:pt x="34633" y="42373"/>
                  </a:lnTo>
                  <a:lnTo>
                    <a:pt x="35529" y="42280"/>
                  </a:lnTo>
                  <a:lnTo>
                    <a:pt x="36424" y="42168"/>
                  </a:lnTo>
                  <a:lnTo>
                    <a:pt x="36424" y="42168"/>
                  </a:lnTo>
                  <a:lnTo>
                    <a:pt x="37300" y="42056"/>
                  </a:lnTo>
                  <a:lnTo>
                    <a:pt x="38177" y="41925"/>
                  </a:lnTo>
                  <a:lnTo>
                    <a:pt x="39035" y="41776"/>
                  </a:lnTo>
                  <a:lnTo>
                    <a:pt x="39874" y="41627"/>
                  </a:lnTo>
                  <a:lnTo>
                    <a:pt x="40713" y="41459"/>
                  </a:lnTo>
                  <a:lnTo>
                    <a:pt x="41534" y="41273"/>
                  </a:lnTo>
                  <a:lnTo>
                    <a:pt x="42336" y="41086"/>
                  </a:lnTo>
                  <a:lnTo>
                    <a:pt x="43138" y="40900"/>
                  </a:lnTo>
                  <a:lnTo>
                    <a:pt x="43138" y="40900"/>
                  </a:lnTo>
                  <a:lnTo>
                    <a:pt x="43884" y="40695"/>
                  </a:lnTo>
                  <a:lnTo>
                    <a:pt x="44648" y="40471"/>
                  </a:lnTo>
                  <a:lnTo>
                    <a:pt x="45394" y="40228"/>
                  </a:lnTo>
                  <a:lnTo>
                    <a:pt x="46140" y="39986"/>
                  </a:lnTo>
                  <a:lnTo>
                    <a:pt x="46868" y="39725"/>
                  </a:lnTo>
                  <a:lnTo>
                    <a:pt x="47614" y="39445"/>
                  </a:lnTo>
                  <a:lnTo>
                    <a:pt x="48322" y="39147"/>
                  </a:lnTo>
                  <a:lnTo>
                    <a:pt x="49031" y="38848"/>
                  </a:lnTo>
                  <a:lnTo>
                    <a:pt x="49031" y="38848"/>
                  </a:lnTo>
                  <a:lnTo>
                    <a:pt x="49087" y="38923"/>
                  </a:lnTo>
                  <a:lnTo>
                    <a:pt x="49143" y="38960"/>
                  </a:lnTo>
                  <a:lnTo>
                    <a:pt x="49143" y="38960"/>
                  </a:lnTo>
                  <a:lnTo>
                    <a:pt x="49218" y="38997"/>
                  </a:lnTo>
                  <a:lnTo>
                    <a:pt x="49292" y="39016"/>
                  </a:lnTo>
                  <a:lnTo>
                    <a:pt x="49292" y="39016"/>
                  </a:lnTo>
                  <a:lnTo>
                    <a:pt x="49367" y="38997"/>
                  </a:lnTo>
                  <a:lnTo>
                    <a:pt x="49441" y="38960"/>
                  </a:lnTo>
                  <a:lnTo>
                    <a:pt x="49497" y="38923"/>
                  </a:lnTo>
                  <a:lnTo>
                    <a:pt x="49553" y="38867"/>
                  </a:lnTo>
                  <a:lnTo>
                    <a:pt x="49553" y="38867"/>
                  </a:lnTo>
                  <a:lnTo>
                    <a:pt x="50001" y="38121"/>
                  </a:lnTo>
                  <a:lnTo>
                    <a:pt x="50430" y="37375"/>
                  </a:lnTo>
                  <a:lnTo>
                    <a:pt x="50821" y="36610"/>
                  </a:lnTo>
                  <a:lnTo>
                    <a:pt x="51213" y="35846"/>
                  </a:lnTo>
                  <a:lnTo>
                    <a:pt x="51586" y="35081"/>
                  </a:lnTo>
                  <a:lnTo>
                    <a:pt x="51922" y="34298"/>
                  </a:lnTo>
                  <a:lnTo>
                    <a:pt x="52258" y="33496"/>
                  </a:lnTo>
                  <a:lnTo>
                    <a:pt x="52556" y="32712"/>
                  </a:lnTo>
                  <a:lnTo>
                    <a:pt x="52836" y="31910"/>
                  </a:lnTo>
                  <a:lnTo>
                    <a:pt x="53115" y="31109"/>
                  </a:lnTo>
                  <a:lnTo>
                    <a:pt x="53339" y="30288"/>
                  </a:lnTo>
                  <a:lnTo>
                    <a:pt x="53563" y="29486"/>
                  </a:lnTo>
                  <a:lnTo>
                    <a:pt x="53768" y="28665"/>
                  </a:lnTo>
                  <a:lnTo>
                    <a:pt x="53936" y="27863"/>
                  </a:lnTo>
                  <a:lnTo>
                    <a:pt x="54104" y="27043"/>
                  </a:lnTo>
                  <a:lnTo>
                    <a:pt x="54234" y="26222"/>
                  </a:lnTo>
                  <a:lnTo>
                    <a:pt x="54234" y="26222"/>
                  </a:lnTo>
                  <a:lnTo>
                    <a:pt x="54328" y="25476"/>
                  </a:lnTo>
                  <a:lnTo>
                    <a:pt x="54402" y="24712"/>
                  </a:lnTo>
                  <a:lnTo>
                    <a:pt x="54477" y="23947"/>
                  </a:lnTo>
                  <a:lnTo>
                    <a:pt x="54514" y="23182"/>
                  </a:lnTo>
                  <a:lnTo>
                    <a:pt x="54551" y="22399"/>
                  </a:lnTo>
                  <a:lnTo>
                    <a:pt x="54551" y="21616"/>
                  </a:lnTo>
                  <a:lnTo>
                    <a:pt x="54551" y="20814"/>
                  </a:lnTo>
                  <a:lnTo>
                    <a:pt x="54533" y="20012"/>
                  </a:lnTo>
                  <a:lnTo>
                    <a:pt x="54533" y="20012"/>
                  </a:lnTo>
                  <a:lnTo>
                    <a:pt x="54495" y="19378"/>
                  </a:lnTo>
                  <a:lnTo>
                    <a:pt x="54440" y="18744"/>
                  </a:lnTo>
                  <a:lnTo>
                    <a:pt x="54384" y="18147"/>
                  </a:lnTo>
                  <a:lnTo>
                    <a:pt x="54309" y="17569"/>
                  </a:lnTo>
                  <a:lnTo>
                    <a:pt x="54234" y="17009"/>
                  </a:lnTo>
                  <a:lnTo>
                    <a:pt x="54141" y="16450"/>
                  </a:lnTo>
                  <a:lnTo>
                    <a:pt x="54029" y="15928"/>
                  </a:lnTo>
                  <a:lnTo>
                    <a:pt x="53899" y="15405"/>
                  </a:lnTo>
                  <a:lnTo>
                    <a:pt x="53899" y="15405"/>
                  </a:lnTo>
                  <a:lnTo>
                    <a:pt x="53768" y="14902"/>
                  </a:lnTo>
                  <a:lnTo>
                    <a:pt x="53600" y="14398"/>
                  </a:lnTo>
                  <a:lnTo>
                    <a:pt x="53432" y="13913"/>
                  </a:lnTo>
                  <a:lnTo>
                    <a:pt x="53246" y="13466"/>
                  </a:lnTo>
                  <a:lnTo>
                    <a:pt x="53041" y="13018"/>
                  </a:lnTo>
                  <a:lnTo>
                    <a:pt x="52836" y="12589"/>
                  </a:lnTo>
                  <a:lnTo>
                    <a:pt x="52593" y="12179"/>
                  </a:lnTo>
                  <a:lnTo>
                    <a:pt x="52351" y="11787"/>
                  </a:lnTo>
                  <a:lnTo>
                    <a:pt x="52351" y="11787"/>
                  </a:lnTo>
                  <a:lnTo>
                    <a:pt x="52071" y="11396"/>
                  </a:lnTo>
                  <a:lnTo>
                    <a:pt x="51791" y="11023"/>
                  </a:lnTo>
                  <a:lnTo>
                    <a:pt x="51493" y="10687"/>
                  </a:lnTo>
                  <a:lnTo>
                    <a:pt x="51157" y="10333"/>
                  </a:lnTo>
                  <a:lnTo>
                    <a:pt x="51157" y="10333"/>
                  </a:lnTo>
                  <a:lnTo>
                    <a:pt x="50821" y="10034"/>
                  </a:lnTo>
                  <a:lnTo>
                    <a:pt x="50467" y="9736"/>
                  </a:lnTo>
                  <a:lnTo>
                    <a:pt x="50075" y="9437"/>
                  </a:lnTo>
                  <a:lnTo>
                    <a:pt x="49665" y="9176"/>
                  </a:lnTo>
                  <a:lnTo>
                    <a:pt x="49665" y="9176"/>
                  </a:lnTo>
                  <a:lnTo>
                    <a:pt x="49329" y="8971"/>
                  </a:lnTo>
                  <a:lnTo>
                    <a:pt x="48975" y="8766"/>
                  </a:lnTo>
                  <a:lnTo>
                    <a:pt x="48602" y="8598"/>
                  </a:lnTo>
                  <a:lnTo>
                    <a:pt x="48210" y="8412"/>
                  </a:lnTo>
                  <a:lnTo>
                    <a:pt x="47800" y="8262"/>
                  </a:lnTo>
                  <a:lnTo>
                    <a:pt x="47390" y="8113"/>
                  </a:lnTo>
                  <a:lnTo>
                    <a:pt x="46961" y="7983"/>
                  </a:lnTo>
                  <a:lnTo>
                    <a:pt x="46513" y="7852"/>
                  </a:lnTo>
                  <a:lnTo>
                    <a:pt x="46513" y="7852"/>
                  </a:lnTo>
                  <a:lnTo>
                    <a:pt x="46084" y="7740"/>
                  </a:lnTo>
                  <a:lnTo>
                    <a:pt x="45637" y="7647"/>
                  </a:lnTo>
                  <a:lnTo>
                    <a:pt x="45171" y="7572"/>
                  </a:lnTo>
                  <a:lnTo>
                    <a:pt x="44686" y="7498"/>
                  </a:lnTo>
                  <a:lnTo>
                    <a:pt x="44201" y="7442"/>
                  </a:lnTo>
                  <a:lnTo>
                    <a:pt x="43697" y="7405"/>
                  </a:lnTo>
                  <a:lnTo>
                    <a:pt x="43175" y="7367"/>
                  </a:lnTo>
                  <a:lnTo>
                    <a:pt x="42634" y="7330"/>
                  </a:lnTo>
                  <a:lnTo>
                    <a:pt x="42634" y="7330"/>
                  </a:lnTo>
                  <a:lnTo>
                    <a:pt x="42765" y="7106"/>
                  </a:lnTo>
                  <a:lnTo>
                    <a:pt x="42895" y="6882"/>
                  </a:lnTo>
                  <a:lnTo>
                    <a:pt x="42895" y="6882"/>
                  </a:lnTo>
                  <a:lnTo>
                    <a:pt x="43026" y="6547"/>
                  </a:lnTo>
                  <a:lnTo>
                    <a:pt x="43138" y="6155"/>
                  </a:lnTo>
                  <a:lnTo>
                    <a:pt x="43138" y="6155"/>
                  </a:lnTo>
                  <a:lnTo>
                    <a:pt x="43212" y="5838"/>
                  </a:lnTo>
                  <a:lnTo>
                    <a:pt x="43250" y="5540"/>
                  </a:lnTo>
                  <a:lnTo>
                    <a:pt x="43287" y="5241"/>
                  </a:lnTo>
                  <a:lnTo>
                    <a:pt x="43287" y="4943"/>
                  </a:lnTo>
                  <a:lnTo>
                    <a:pt x="43287" y="4943"/>
                  </a:lnTo>
                  <a:lnTo>
                    <a:pt x="43268" y="4682"/>
                  </a:lnTo>
                  <a:lnTo>
                    <a:pt x="43231" y="4421"/>
                  </a:lnTo>
                  <a:lnTo>
                    <a:pt x="43194" y="4159"/>
                  </a:lnTo>
                  <a:lnTo>
                    <a:pt x="43119" y="3898"/>
                  </a:lnTo>
                  <a:lnTo>
                    <a:pt x="43026" y="3656"/>
                  </a:lnTo>
                  <a:lnTo>
                    <a:pt x="42914" y="3413"/>
                  </a:lnTo>
                  <a:lnTo>
                    <a:pt x="42783" y="3190"/>
                  </a:lnTo>
                  <a:lnTo>
                    <a:pt x="42634" y="2947"/>
                  </a:lnTo>
                  <a:lnTo>
                    <a:pt x="42634" y="2947"/>
                  </a:lnTo>
                  <a:lnTo>
                    <a:pt x="42485" y="2761"/>
                  </a:lnTo>
                  <a:lnTo>
                    <a:pt x="42336" y="2574"/>
                  </a:lnTo>
                  <a:lnTo>
                    <a:pt x="42149" y="2388"/>
                  </a:lnTo>
                  <a:lnTo>
                    <a:pt x="41963" y="2201"/>
                  </a:lnTo>
                  <a:lnTo>
                    <a:pt x="41758" y="2033"/>
                  </a:lnTo>
                  <a:lnTo>
                    <a:pt x="41534" y="1866"/>
                  </a:lnTo>
                  <a:lnTo>
                    <a:pt x="41310" y="1698"/>
                  </a:lnTo>
                  <a:lnTo>
                    <a:pt x="41068" y="1548"/>
                  </a:lnTo>
                  <a:lnTo>
                    <a:pt x="41068" y="1548"/>
                  </a:lnTo>
                  <a:lnTo>
                    <a:pt x="40620" y="1287"/>
                  </a:lnTo>
                  <a:lnTo>
                    <a:pt x="40116" y="1064"/>
                  </a:lnTo>
                  <a:lnTo>
                    <a:pt x="39594" y="840"/>
                  </a:lnTo>
                  <a:lnTo>
                    <a:pt x="38997" y="653"/>
                  </a:lnTo>
                  <a:lnTo>
                    <a:pt x="38997" y="653"/>
                  </a:lnTo>
                  <a:lnTo>
                    <a:pt x="38513" y="504"/>
                  </a:lnTo>
                  <a:lnTo>
                    <a:pt x="37990" y="392"/>
                  </a:lnTo>
                  <a:lnTo>
                    <a:pt x="37450" y="280"/>
                  </a:lnTo>
                  <a:lnTo>
                    <a:pt x="36890" y="187"/>
                  </a:lnTo>
                  <a:lnTo>
                    <a:pt x="36890" y="187"/>
                  </a:lnTo>
                  <a:lnTo>
                    <a:pt x="36237" y="112"/>
                  </a:lnTo>
                  <a:lnTo>
                    <a:pt x="35566" y="56"/>
                  </a:lnTo>
                  <a:lnTo>
                    <a:pt x="34876" y="19"/>
                  </a:lnTo>
                  <a:lnTo>
                    <a:pt x="341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7583480" y="-1422923"/>
              <a:ext cx="260239" cy="322878"/>
            </a:xfrm>
            <a:custGeom>
              <a:avLst/>
              <a:gdLst/>
              <a:ahLst/>
              <a:cxnLst/>
              <a:rect l="l" t="t" r="r" b="b"/>
              <a:pathLst>
                <a:path w="9140" h="11340" extrusionOk="0">
                  <a:moveTo>
                    <a:pt x="3675" y="1"/>
                  </a:moveTo>
                  <a:lnTo>
                    <a:pt x="3432" y="38"/>
                  </a:lnTo>
                  <a:lnTo>
                    <a:pt x="3190" y="94"/>
                  </a:lnTo>
                  <a:lnTo>
                    <a:pt x="2947" y="169"/>
                  </a:lnTo>
                  <a:lnTo>
                    <a:pt x="2686" y="280"/>
                  </a:lnTo>
                  <a:lnTo>
                    <a:pt x="2407" y="411"/>
                  </a:lnTo>
                  <a:lnTo>
                    <a:pt x="2145" y="560"/>
                  </a:lnTo>
                  <a:lnTo>
                    <a:pt x="1903" y="747"/>
                  </a:lnTo>
                  <a:lnTo>
                    <a:pt x="1661" y="952"/>
                  </a:lnTo>
                  <a:lnTo>
                    <a:pt x="1418" y="1157"/>
                  </a:lnTo>
                  <a:lnTo>
                    <a:pt x="1213" y="1399"/>
                  </a:lnTo>
                  <a:lnTo>
                    <a:pt x="1008" y="1642"/>
                  </a:lnTo>
                  <a:lnTo>
                    <a:pt x="821" y="1903"/>
                  </a:lnTo>
                  <a:lnTo>
                    <a:pt x="653" y="2183"/>
                  </a:lnTo>
                  <a:lnTo>
                    <a:pt x="486" y="2481"/>
                  </a:lnTo>
                  <a:lnTo>
                    <a:pt x="355" y="2779"/>
                  </a:lnTo>
                  <a:lnTo>
                    <a:pt x="243" y="3078"/>
                  </a:lnTo>
                  <a:lnTo>
                    <a:pt x="150" y="3395"/>
                  </a:lnTo>
                  <a:lnTo>
                    <a:pt x="94" y="3712"/>
                  </a:lnTo>
                  <a:lnTo>
                    <a:pt x="38" y="4029"/>
                  </a:lnTo>
                  <a:lnTo>
                    <a:pt x="1" y="4346"/>
                  </a:lnTo>
                  <a:lnTo>
                    <a:pt x="1" y="4682"/>
                  </a:lnTo>
                  <a:lnTo>
                    <a:pt x="19" y="5017"/>
                  </a:lnTo>
                  <a:lnTo>
                    <a:pt x="57" y="5390"/>
                  </a:lnTo>
                  <a:lnTo>
                    <a:pt x="113" y="5726"/>
                  </a:lnTo>
                  <a:lnTo>
                    <a:pt x="187" y="6043"/>
                  </a:lnTo>
                  <a:lnTo>
                    <a:pt x="262" y="6379"/>
                  </a:lnTo>
                  <a:lnTo>
                    <a:pt x="374" y="6696"/>
                  </a:lnTo>
                  <a:lnTo>
                    <a:pt x="504" y="7013"/>
                  </a:lnTo>
                  <a:lnTo>
                    <a:pt x="635" y="7330"/>
                  </a:lnTo>
                  <a:lnTo>
                    <a:pt x="803" y="7628"/>
                  </a:lnTo>
                  <a:lnTo>
                    <a:pt x="970" y="7946"/>
                  </a:lnTo>
                  <a:lnTo>
                    <a:pt x="1157" y="8207"/>
                  </a:lnTo>
                  <a:lnTo>
                    <a:pt x="1343" y="8486"/>
                  </a:lnTo>
                  <a:lnTo>
                    <a:pt x="1567" y="8766"/>
                  </a:lnTo>
                  <a:lnTo>
                    <a:pt x="1791" y="9027"/>
                  </a:lnTo>
                  <a:lnTo>
                    <a:pt x="2015" y="9251"/>
                  </a:lnTo>
                  <a:lnTo>
                    <a:pt x="2257" y="9493"/>
                  </a:lnTo>
                  <a:lnTo>
                    <a:pt x="2518" y="9717"/>
                  </a:lnTo>
                  <a:lnTo>
                    <a:pt x="2817" y="9941"/>
                  </a:lnTo>
                  <a:lnTo>
                    <a:pt x="3097" y="10146"/>
                  </a:lnTo>
                  <a:lnTo>
                    <a:pt x="3376" y="10314"/>
                  </a:lnTo>
                  <a:lnTo>
                    <a:pt x="3675" y="10501"/>
                  </a:lnTo>
                  <a:lnTo>
                    <a:pt x="3973" y="10650"/>
                  </a:lnTo>
                  <a:lnTo>
                    <a:pt x="4271" y="10799"/>
                  </a:lnTo>
                  <a:lnTo>
                    <a:pt x="4589" y="10911"/>
                  </a:lnTo>
                  <a:lnTo>
                    <a:pt x="4924" y="11023"/>
                  </a:lnTo>
                  <a:lnTo>
                    <a:pt x="5241" y="11116"/>
                  </a:lnTo>
                  <a:lnTo>
                    <a:pt x="5652" y="11209"/>
                  </a:lnTo>
                  <a:lnTo>
                    <a:pt x="6043" y="11284"/>
                  </a:lnTo>
                  <a:lnTo>
                    <a:pt x="6472" y="11321"/>
                  </a:lnTo>
                  <a:lnTo>
                    <a:pt x="6882" y="11340"/>
                  </a:lnTo>
                  <a:lnTo>
                    <a:pt x="7274" y="11321"/>
                  </a:lnTo>
                  <a:lnTo>
                    <a:pt x="7666" y="11284"/>
                  </a:lnTo>
                  <a:lnTo>
                    <a:pt x="8057" y="11228"/>
                  </a:lnTo>
                  <a:lnTo>
                    <a:pt x="8449" y="11153"/>
                  </a:lnTo>
                  <a:lnTo>
                    <a:pt x="8692" y="11079"/>
                  </a:lnTo>
                  <a:lnTo>
                    <a:pt x="8934" y="11004"/>
                  </a:lnTo>
                  <a:lnTo>
                    <a:pt x="9027" y="10948"/>
                  </a:lnTo>
                  <a:lnTo>
                    <a:pt x="9102" y="10855"/>
                  </a:lnTo>
                  <a:lnTo>
                    <a:pt x="9139" y="10743"/>
                  </a:lnTo>
                  <a:lnTo>
                    <a:pt x="9139" y="10687"/>
                  </a:lnTo>
                  <a:lnTo>
                    <a:pt x="9139" y="10631"/>
                  </a:lnTo>
                  <a:lnTo>
                    <a:pt x="9083" y="10556"/>
                  </a:lnTo>
                  <a:lnTo>
                    <a:pt x="9027" y="10482"/>
                  </a:lnTo>
                  <a:lnTo>
                    <a:pt x="8934" y="10445"/>
                  </a:lnTo>
                  <a:lnTo>
                    <a:pt x="8841" y="10426"/>
                  </a:lnTo>
                  <a:lnTo>
                    <a:pt x="8766" y="10426"/>
                  </a:lnTo>
                  <a:lnTo>
                    <a:pt x="8374" y="10556"/>
                  </a:lnTo>
                  <a:lnTo>
                    <a:pt x="7983" y="10650"/>
                  </a:lnTo>
                  <a:lnTo>
                    <a:pt x="8113" y="10463"/>
                  </a:lnTo>
                  <a:lnTo>
                    <a:pt x="8225" y="10295"/>
                  </a:lnTo>
                  <a:lnTo>
                    <a:pt x="8319" y="10109"/>
                  </a:lnTo>
                  <a:lnTo>
                    <a:pt x="8412" y="9904"/>
                  </a:lnTo>
                  <a:lnTo>
                    <a:pt x="8524" y="9661"/>
                  </a:lnTo>
                  <a:lnTo>
                    <a:pt x="8617" y="9400"/>
                  </a:lnTo>
                  <a:lnTo>
                    <a:pt x="8710" y="9120"/>
                  </a:lnTo>
                  <a:lnTo>
                    <a:pt x="8766" y="8859"/>
                  </a:lnTo>
                  <a:lnTo>
                    <a:pt x="8822" y="8580"/>
                  </a:lnTo>
                  <a:lnTo>
                    <a:pt x="8859" y="8300"/>
                  </a:lnTo>
                  <a:lnTo>
                    <a:pt x="8878" y="8020"/>
                  </a:lnTo>
                  <a:lnTo>
                    <a:pt x="8897" y="7740"/>
                  </a:lnTo>
                  <a:lnTo>
                    <a:pt x="8897" y="7442"/>
                  </a:lnTo>
                  <a:lnTo>
                    <a:pt x="8897" y="7144"/>
                  </a:lnTo>
                  <a:lnTo>
                    <a:pt x="8878" y="6845"/>
                  </a:lnTo>
                  <a:lnTo>
                    <a:pt x="8841" y="6528"/>
                  </a:lnTo>
                  <a:lnTo>
                    <a:pt x="8747" y="5931"/>
                  </a:lnTo>
                  <a:lnTo>
                    <a:pt x="8598" y="5335"/>
                  </a:lnTo>
                  <a:lnTo>
                    <a:pt x="8430" y="4738"/>
                  </a:lnTo>
                  <a:lnTo>
                    <a:pt x="8207" y="4141"/>
                  </a:lnTo>
                  <a:lnTo>
                    <a:pt x="7964" y="3581"/>
                  </a:lnTo>
                  <a:lnTo>
                    <a:pt x="7684" y="3022"/>
                  </a:lnTo>
                  <a:lnTo>
                    <a:pt x="7367" y="2518"/>
                  </a:lnTo>
                  <a:lnTo>
                    <a:pt x="7032" y="2033"/>
                  </a:lnTo>
                  <a:lnTo>
                    <a:pt x="6827" y="1754"/>
                  </a:lnTo>
                  <a:lnTo>
                    <a:pt x="6603" y="1511"/>
                  </a:lnTo>
                  <a:lnTo>
                    <a:pt x="6398" y="1269"/>
                  </a:lnTo>
                  <a:lnTo>
                    <a:pt x="6174" y="1045"/>
                  </a:lnTo>
                  <a:lnTo>
                    <a:pt x="5969" y="840"/>
                  </a:lnTo>
                  <a:lnTo>
                    <a:pt x="5745" y="653"/>
                  </a:lnTo>
                  <a:lnTo>
                    <a:pt x="5521" y="504"/>
                  </a:lnTo>
                  <a:lnTo>
                    <a:pt x="5297" y="355"/>
                  </a:lnTo>
                  <a:lnTo>
                    <a:pt x="5241" y="336"/>
                  </a:lnTo>
                  <a:lnTo>
                    <a:pt x="5204" y="318"/>
                  </a:lnTo>
                  <a:lnTo>
                    <a:pt x="4980" y="187"/>
                  </a:lnTo>
                  <a:lnTo>
                    <a:pt x="4775" y="94"/>
                  </a:lnTo>
                  <a:lnTo>
                    <a:pt x="4700" y="57"/>
                  </a:lnTo>
                  <a:lnTo>
                    <a:pt x="4551" y="57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7583480" y="-1422923"/>
              <a:ext cx="260239" cy="322878"/>
            </a:xfrm>
            <a:custGeom>
              <a:avLst/>
              <a:gdLst/>
              <a:ahLst/>
              <a:cxnLst/>
              <a:rect l="l" t="t" r="r" b="b"/>
              <a:pathLst>
                <a:path w="9140" h="11340" fill="none" extrusionOk="0">
                  <a:moveTo>
                    <a:pt x="3917" y="1"/>
                  </a:moveTo>
                  <a:lnTo>
                    <a:pt x="3917" y="1"/>
                  </a:lnTo>
                  <a:lnTo>
                    <a:pt x="3675" y="1"/>
                  </a:lnTo>
                  <a:lnTo>
                    <a:pt x="3432" y="38"/>
                  </a:lnTo>
                  <a:lnTo>
                    <a:pt x="3190" y="94"/>
                  </a:lnTo>
                  <a:lnTo>
                    <a:pt x="2947" y="169"/>
                  </a:lnTo>
                  <a:lnTo>
                    <a:pt x="2947" y="169"/>
                  </a:lnTo>
                  <a:lnTo>
                    <a:pt x="2686" y="280"/>
                  </a:lnTo>
                  <a:lnTo>
                    <a:pt x="2407" y="411"/>
                  </a:lnTo>
                  <a:lnTo>
                    <a:pt x="2145" y="560"/>
                  </a:lnTo>
                  <a:lnTo>
                    <a:pt x="1903" y="747"/>
                  </a:lnTo>
                  <a:lnTo>
                    <a:pt x="1903" y="747"/>
                  </a:lnTo>
                  <a:lnTo>
                    <a:pt x="1661" y="952"/>
                  </a:lnTo>
                  <a:lnTo>
                    <a:pt x="1418" y="1157"/>
                  </a:lnTo>
                  <a:lnTo>
                    <a:pt x="1213" y="1399"/>
                  </a:lnTo>
                  <a:lnTo>
                    <a:pt x="1008" y="1642"/>
                  </a:lnTo>
                  <a:lnTo>
                    <a:pt x="821" y="1903"/>
                  </a:lnTo>
                  <a:lnTo>
                    <a:pt x="653" y="2183"/>
                  </a:lnTo>
                  <a:lnTo>
                    <a:pt x="486" y="2481"/>
                  </a:lnTo>
                  <a:lnTo>
                    <a:pt x="355" y="2779"/>
                  </a:lnTo>
                  <a:lnTo>
                    <a:pt x="355" y="2779"/>
                  </a:lnTo>
                  <a:lnTo>
                    <a:pt x="243" y="3078"/>
                  </a:lnTo>
                  <a:lnTo>
                    <a:pt x="150" y="3395"/>
                  </a:lnTo>
                  <a:lnTo>
                    <a:pt x="94" y="3712"/>
                  </a:lnTo>
                  <a:lnTo>
                    <a:pt x="38" y="4029"/>
                  </a:lnTo>
                  <a:lnTo>
                    <a:pt x="38" y="4029"/>
                  </a:lnTo>
                  <a:lnTo>
                    <a:pt x="1" y="4346"/>
                  </a:lnTo>
                  <a:lnTo>
                    <a:pt x="1" y="4682"/>
                  </a:lnTo>
                  <a:lnTo>
                    <a:pt x="19" y="5017"/>
                  </a:lnTo>
                  <a:lnTo>
                    <a:pt x="57" y="5390"/>
                  </a:lnTo>
                  <a:lnTo>
                    <a:pt x="57" y="5390"/>
                  </a:lnTo>
                  <a:lnTo>
                    <a:pt x="113" y="5726"/>
                  </a:lnTo>
                  <a:lnTo>
                    <a:pt x="187" y="6043"/>
                  </a:lnTo>
                  <a:lnTo>
                    <a:pt x="262" y="6379"/>
                  </a:lnTo>
                  <a:lnTo>
                    <a:pt x="374" y="6696"/>
                  </a:lnTo>
                  <a:lnTo>
                    <a:pt x="504" y="7013"/>
                  </a:lnTo>
                  <a:lnTo>
                    <a:pt x="635" y="7330"/>
                  </a:lnTo>
                  <a:lnTo>
                    <a:pt x="803" y="7628"/>
                  </a:lnTo>
                  <a:lnTo>
                    <a:pt x="970" y="7946"/>
                  </a:lnTo>
                  <a:lnTo>
                    <a:pt x="970" y="7946"/>
                  </a:lnTo>
                  <a:lnTo>
                    <a:pt x="1157" y="8207"/>
                  </a:lnTo>
                  <a:lnTo>
                    <a:pt x="1343" y="8486"/>
                  </a:lnTo>
                  <a:lnTo>
                    <a:pt x="1567" y="8766"/>
                  </a:lnTo>
                  <a:lnTo>
                    <a:pt x="1791" y="9027"/>
                  </a:lnTo>
                  <a:lnTo>
                    <a:pt x="1791" y="9027"/>
                  </a:lnTo>
                  <a:lnTo>
                    <a:pt x="2015" y="9251"/>
                  </a:lnTo>
                  <a:lnTo>
                    <a:pt x="2257" y="9493"/>
                  </a:lnTo>
                  <a:lnTo>
                    <a:pt x="2518" y="9717"/>
                  </a:lnTo>
                  <a:lnTo>
                    <a:pt x="2817" y="9941"/>
                  </a:lnTo>
                  <a:lnTo>
                    <a:pt x="2817" y="9941"/>
                  </a:lnTo>
                  <a:lnTo>
                    <a:pt x="3097" y="10146"/>
                  </a:lnTo>
                  <a:lnTo>
                    <a:pt x="3376" y="10314"/>
                  </a:lnTo>
                  <a:lnTo>
                    <a:pt x="3675" y="10501"/>
                  </a:lnTo>
                  <a:lnTo>
                    <a:pt x="3973" y="10650"/>
                  </a:lnTo>
                  <a:lnTo>
                    <a:pt x="4271" y="10799"/>
                  </a:lnTo>
                  <a:lnTo>
                    <a:pt x="4589" y="10911"/>
                  </a:lnTo>
                  <a:lnTo>
                    <a:pt x="4924" y="11023"/>
                  </a:lnTo>
                  <a:lnTo>
                    <a:pt x="5241" y="11116"/>
                  </a:lnTo>
                  <a:lnTo>
                    <a:pt x="5241" y="11116"/>
                  </a:lnTo>
                  <a:lnTo>
                    <a:pt x="5652" y="11209"/>
                  </a:lnTo>
                  <a:lnTo>
                    <a:pt x="6043" y="11284"/>
                  </a:lnTo>
                  <a:lnTo>
                    <a:pt x="6472" y="11321"/>
                  </a:lnTo>
                  <a:lnTo>
                    <a:pt x="6882" y="11340"/>
                  </a:lnTo>
                  <a:lnTo>
                    <a:pt x="6882" y="11340"/>
                  </a:lnTo>
                  <a:lnTo>
                    <a:pt x="7274" y="11321"/>
                  </a:lnTo>
                  <a:lnTo>
                    <a:pt x="7666" y="11284"/>
                  </a:lnTo>
                  <a:lnTo>
                    <a:pt x="8057" y="11228"/>
                  </a:lnTo>
                  <a:lnTo>
                    <a:pt x="8449" y="11153"/>
                  </a:lnTo>
                  <a:lnTo>
                    <a:pt x="8449" y="11153"/>
                  </a:lnTo>
                  <a:lnTo>
                    <a:pt x="8692" y="11079"/>
                  </a:lnTo>
                  <a:lnTo>
                    <a:pt x="8934" y="11004"/>
                  </a:lnTo>
                  <a:lnTo>
                    <a:pt x="8934" y="11004"/>
                  </a:lnTo>
                  <a:lnTo>
                    <a:pt x="9027" y="10948"/>
                  </a:lnTo>
                  <a:lnTo>
                    <a:pt x="9102" y="10855"/>
                  </a:lnTo>
                  <a:lnTo>
                    <a:pt x="9139" y="10743"/>
                  </a:lnTo>
                  <a:lnTo>
                    <a:pt x="9139" y="10687"/>
                  </a:lnTo>
                  <a:lnTo>
                    <a:pt x="9139" y="10631"/>
                  </a:lnTo>
                  <a:lnTo>
                    <a:pt x="9139" y="10631"/>
                  </a:lnTo>
                  <a:lnTo>
                    <a:pt x="9083" y="10556"/>
                  </a:lnTo>
                  <a:lnTo>
                    <a:pt x="9027" y="10482"/>
                  </a:lnTo>
                  <a:lnTo>
                    <a:pt x="8934" y="10445"/>
                  </a:lnTo>
                  <a:lnTo>
                    <a:pt x="8841" y="10426"/>
                  </a:lnTo>
                  <a:lnTo>
                    <a:pt x="8841" y="10426"/>
                  </a:lnTo>
                  <a:lnTo>
                    <a:pt x="8766" y="10426"/>
                  </a:lnTo>
                  <a:lnTo>
                    <a:pt x="8766" y="10426"/>
                  </a:lnTo>
                  <a:lnTo>
                    <a:pt x="8374" y="10556"/>
                  </a:lnTo>
                  <a:lnTo>
                    <a:pt x="7983" y="10650"/>
                  </a:lnTo>
                  <a:lnTo>
                    <a:pt x="7983" y="10650"/>
                  </a:lnTo>
                  <a:lnTo>
                    <a:pt x="8113" y="10463"/>
                  </a:lnTo>
                  <a:lnTo>
                    <a:pt x="8225" y="10295"/>
                  </a:lnTo>
                  <a:lnTo>
                    <a:pt x="8319" y="10109"/>
                  </a:lnTo>
                  <a:lnTo>
                    <a:pt x="8412" y="9904"/>
                  </a:lnTo>
                  <a:lnTo>
                    <a:pt x="8412" y="9904"/>
                  </a:lnTo>
                  <a:lnTo>
                    <a:pt x="8524" y="9661"/>
                  </a:lnTo>
                  <a:lnTo>
                    <a:pt x="8617" y="9400"/>
                  </a:lnTo>
                  <a:lnTo>
                    <a:pt x="8710" y="9120"/>
                  </a:lnTo>
                  <a:lnTo>
                    <a:pt x="8766" y="8859"/>
                  </a:lnTo>
                  <a:lnTo>
                    <a:pt x="8766" y="8859"/>
                  </a:lnTo>
                  <a:lnTo>
                    <a:pt x="8822" y="8580"/>
                  </a:lnTo>
                  <a:lnTo>
                    <a:pt x="8859" y="8300"/>
                  </a:lnTo>
                  <a:lnTo>
                    <a:pt x="8878" y="8020"/>
                  </a:lnTo>
                  <a:lnTo>
                    <a:pt x="8897" y="7740"/>
                  </a:lnTo>
                  <a:lnTo>
                    <a:pt x="8897" y="7442"/>
                  </a:lnTo>
                  <a:lnTo>
                    <a:pt x="8897" y="7144"/>
                  </a:lnTo>
                  <a:lnTo>
                    <a:pt x="8878" y="6845"/>
                  </a:lnTo>
                  <a:lnTo>
                    <a:pt x="8841" y="6528"/>
                  </a:lnTo>
                  <a:lnTo>
                    <a:pt x="8841" y="6528"/>
                  </a:lnTo>
                  <a:lnTo>
                    <a:pt x="8747" y="5931"/>
                  </a:lnTo>
                  <a:lnTo>
                    <a:pt x="8598" y="5335"/>
                  </a:lnTo>
                  <a:lnTo>
                    <a:pt x="8430" y="4738"/>
                  </a:lnTo>
                  <a:lnTo>
                    <a:pt x="8207" y="4141"/>
                  </a:lnTo>
                  <a:lnTo>
                    <a:pt x="8207" y="4141"/>
                  </a:lnTo>
                  <a:lnTo>
                    <a:pt x="7964" y="3581"/>
                  </a:lnTo>
                  <a:lnTo>
                    <a:pt x="7684" y="3022"/>
                  </a:lnTo>
                  <a:lnTo>
                    <a:pt x="7367" y="2518"/>
                  </a:lnTo>
                  <a:lnTo>
                    <a:pt x="7032" y="2033"/>
                  </a:lnTo>
                  <a:lnTo>
                    <a:pt x="7032" y="2033"/>
                  </a:lnTo>
                  <a:lnTo>
                    <a:pt x="6827" y="1754"/>
                  </a:lnTo>
                  <a:lnTo>
                    <a:pt x="6603" y="1511"/>
                  </a:lnTo>
                  <a:lnTo>
                    <a:pt x="6398" y="1269"/>
                  </a:lnTo>
                  <a:lnTo>
                    <a:pt x="6174" y="1045"/>
                  </a:lnTo>
                  <a:lnTo>
                    <a:pt x="6174" y="1045"/>
                  </a:lnTo>
                  <a:lnTo>
                    <a:pt x="5969" y="840"/>
                  </a:lnTo>
                  <a:lnTo>
                    <a:pt x="5745" y="653"/>
                  </a:lnTo>
                  <a:lnTo>
                    <a:pt x="5521" y="504"/>
                  </a:lnTo>
                  <a:lnTo>
                    <a:pt x="5297" y="355"/>
                  </a:lnTo>
                  <a:lnTo>
                    <a:pt x="5241" y="336"/>
                  </a:lnTo>
                  <a:lnTo>
                    <a:pt x="5204" y="318"/>
                  </a:lnTo>
                  <a:lnTo>
                    <a:pt x="5204" y="318"/>
                  </a:lnTo>
                  <a:lnTo>
                    <a:pt x="4980" y="187"/>
                  </a:lnTo>
                  <a:lnTo>
                    <a:pt x="4775" y="94"/>
                  </a:lnTo>
                  <a:lnTo>
                    <a:pt x="4775" y="94"/>
                  </a:lnTo>
                  <a:lnTo>
                    <a:pt x="4700" y="57"/>
                  </a:lnTo>
                  <a:lnTo>
                    <a:pt x="4626" y="57"/>
                  </a:lnTo>
                  <a:lnTo>
                    <a:pt x="4626" y="57"/>
                  </a:lnTo>
                  <a:lnTo>
                    <a:pt x="4551" y="57"/>
                  </a:lnTo>
                  <a:lnTo>
                    <a:pt x="4551" y="57"/>
                  </a:lnTo>
                  <a:lnTo>
                    <a:pt x="4104" y="1"/>
                  </a:lnTo>
                  <a:lnTo>
                    <a:pt x="4104" y="1"/>
                  </a:lnTo>
                  <a:lnTo>
                    <a:pt x="39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7700301" y="-1341151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extrusionOk="0">
                  <a:moveTo>
                    <a:pt x="374" y="1"/>
                  </a:moveTo>
                  <a:lnTo>
                    <a:pt x="299" y="38"/>
                  </a:lnTo>
                  <a:lnTo>
                    <a:pt x="243" y="94"/>
                  </a:lnTo>
                  <a:lnTo>
                    <a:pt x="206" y="169"/>
                  </a:lnTo>
                  <a:lnTo>
                    <a:pt x="113" y="560"/>
                  </a:lnTo>
                  <a:lnTo>
                    <a:pt x="38" y="971"/>
                  </a:lnTo>
                  <a:lnTo>
                    <a:pt x="1" y="1381"/>
                  </a:lnTo>
                  <a:lnTo>
                    <a:pt x="1" y="1791"/>
                  </a:lnTo>
                  <a:lnTo>
                    <a:pt x="38" y="2201"/>
                  </a:lnTo>
                  <a:lnTo>
                    <a:pt x="94" y="2612"/>
                  </a:lnTo>
                  <a:lnTo>
                    <a:pt x="187" y="3003"/>
                  </a:lnTo>
                  <a:lnTo>
                    <a:pt x="299" y="3395"/>
                  </a:lnTo>
                  <a:lnTo>
                    <a:pt x="430" y="3768"/>
                  </a:lnTo>
                  <a:lnTo>
                    <a:pt x="597" y="4141"/>
                  </a:lnTo>
                  <a:lnTo>
                    <a:pt x="784" y="4514"/>
                  </a:lnTo>
                  <a:lnTo>
                    <a:pt x="1008" y="4887"/>
                  </a:lnTo>
                  <a:lnTo>
                    <a:pt x="1232" y="5241"/>
                  </a:lnTo>
                  <a:lnTo>
                    <a:pt x="1474" y="5577"/>
                  </a:lnTo>
                  <a:lnTo>
                    <a:pt x="1735" y="5894"/>
                  </a:lnTo>
                  <a:lnTo>
                    <a:pt x="2015" y="6211"/>
                  </a:lnTo>
                  <a:lnTo>
                    <a:pt x="2052" y="6230"/>
                  </a:lnTo>
                  <a:lnTo>
                    <a:pt x="2089" y="6248"/>
                  </a:lnTo>
                  <a:lnTo>
                    <a:pt x="2145" y="6230"/>
                  </a:lnTo>
                  <a:lnTo>
                    <a:pt x="2183" y="6211"/>
                  </a:lnTo>
                  <a:lnTo>
                    <a:pt x="2201" y="6174"/>
                  </a:lnTo>
                  <a:lnTo>
                    <a:pt x="2220" y="6118"/>
                  </a:lnTo>
                  <a:lnTo>
                    <a:pt x="2201" y="6081"/>
                  </a:lnTo>
                  <a:lnTo>
                    <a:pt x="2183" y="6043"/>
                  </a:lnTo>
                  <a:lnTo>
                    <a:pt x="1828" y="5633"/>
                  </a:lnTo>
                  <a:lnTo>
                    <a:pt x="1828" y="5633"/>
                  </a:lnTo>
                  <a:lnTo>
                    <a:pt x="1847" y="5652"/>
                  </a:lnTo>
                  <a:lnTo>
                    <a:pt x="1847" y="5652"/>
                  </a:lnTo>
                  <a:lnTo>
                    <a:pt x="1586" y="5279"/>
                  </a:lnTo>
                  <a:lnTo>
                    <a:pt x="1362" y="4906"/>
                  </a:lnTo>
                  <a:lnTo>
                    <a:pt x="1157" y="4533"/>
                  </a:lnTo>
                  <a:lnTo>
                    <a:pt x="970" y="4122"/>
                  </a:lnTo>
                  <a:lnTo>
                    <a:pt x="989" y="4160"/>
                  </a:lnTo>
                  <a:lnTo>
                    <a:pt x="989" y="4160"/>
                  </a:lnTo>
                  <a:lnTo>
                    <a:pt x="821" y="3749"/>
                  </a:lnTo>
                  <a:lnTo>
                    <a:pt x="691" y="3339"/>
                  </a:lnTo>
                  <a:lnTo>
                    <a:pt x="597" y="2910"/>
                  </a:lnTo>
                  <a:lnTo>
                    <a:pt x="504" y="2481"/>
                  </a:lnTo>
                  <a:lnTo>
                    <a:pt x="486" y="2127"/>
                  </a:lnTo>
                  <a:lnTo>
                    <a:pt x="467" y="1791"/>
                  </a:lnTo>
                  <a:lnTo>
                    <a:pt x="467" y="1399"/>
                  </a:lnTo>
                  <a:lnTo>
                    <a:pt x="504" y="1008"/>
                  </a:lnTo>
                  <a:lnTo>
                    <a:pt x="579" y="653"/>
                  </a:lnTo>
                  <a:lnTo>
                    <a:pt x="672" y="280"/>
                  </a:lnTo>
                  <a:lnTo>
                    <a:pt x="672" y="187"/>
                  </a:lnTo>
                  <a:lnTo>
                    <a:pt x="635" y="113"/>
                  </a:lnTo>
                  <a:lnTo>
                    <a:pt x="579" y="38"/>
                  </a:lnTo>
                  <a:lnTo>
                    <a:pt x="504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7700301" y="-1341151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fill="none" extrusionOk="0">
                  <a:moveTo>
                    <a:pt x="206" y="169"/>
                  </a:moveTo>
                  <a:lnTo>
                    <a:pt x="206" y="169"/>
                  </a:lnTo>
                  <a:lnTo>
                    <a:pt x="113" y="560"/>
                  </a:lnTo>
                  <a:lnTo>
                    <a:pt x="38" y="971"/>
                  </a:lnTo>
                  <a:lnTo>
                    <a:pt x="1" y="1381"/>
                  </a:lnTo>
                  <a:lnTo>
                    <a:pt x="1" y="1791"/>
                  </a:lnTo>
                  <a:lnTo>
                    <a:pt x="38" y="2201"/>
                  </a:lnTo>
                  <a:lnTo>
                    <a:pt x="94" y="2612"/>
                  </a:lnTo>
                  <a:lnTo>
                    <a:pt x="187" y="3003"/>
                  </a:lnTo>
                  <a:lnTo>
                    <a:pt x="299" y="3395"/>
                  </a:lnTo>
                  <a:lnTo>
                    <a:pt x="299" y="3395"/>
                  </a:lnTo>
                  <a:lnTo>
                    <a:pt x="430" y="3768"/>
                  </a:lnTo>
                  <a:lnTo>
                    <a:pt x="597" y="4141"/>
                  </a:lnTo>
                  <a:lnTo>
                    <a:pt x="597" y="4141"/>
                  </a:lnTo>
                  <a:lnTo>
                    <a:pt x="784" y="4514"/>
                  </a:lnTo>
                  <a:lnTo>
                    <a:pt x="1008" y="4887"/>
                  </a:lnTo>
                  <a:lnTo>
                    <a:pt x="1008" y="4887"/>
                  </a:lnTo>
                  <a:lnTo>
                    <a:pt x="1232" y="5241"/>
                  </a:lnTo>
                  <a:lnTo>
                    <a:pt x="1474" y="5577"/>
                  </a:lnTo>
                  <a:lnTo>
                    <a:pt x="1735" y="5894"/>
                  </a:lnTo>
                  <a:lnTo>
                    <a:pt x="2015" y="6211"/>
                  </a:lnTo>
                  <a:lnTo>
                    <a:pt x="2015" y="6211"/>
                  </a:lnTo>
                  <a:lnTo>
                    <a:pt x="2052" y="6230"/>
                  </a:lnTo>
                  <a:lnTo>
                    <a:pt x="2089" y="6248"/>
                  </a:lnTo>
                  <a:lnTo>
                    <a:pt x="2145" y="6230"/>
                  </a:lnTo>
                  <a:lnTo>
                    <a:pt x="2183" y="6211"/>
                  </a:lnTo>
                  <a:lnTo>
                    <a:pt x="2183" y="6211"/>
                  </a:lnTo>
                  <a:lnTo>
                    <a:pt x="2201" y="6174"/>
                  </a:lnTo>
                  <a:lnTo>
                    <a:pt x="2220" y="6118"/>
                  </a:lnTo>
                  <a:lnTo>
                    <a:pt x="2201" y="6081"/>
                  </a:lnTo>
                  <a:lnTo>
                    <a:pt x="2183" y="6043"/>
                  </a:lnTo>
                  <a:lnTo>
                    <a:pt x="2183" y="6043"/>
                  </a:lnTo>
                  <a:lnTo>
                    <a:pt x="1828" y="5633"/>
                  </a:lnTo>
                  <a:lnTo>
                    <a:pt x="1847" y="5652"/>
                  </a:lnTo>
                  <a:lnTo>
                    <a:pt x="1847" y="5652"/>
                  </a:lnTo>
                  <a:lnTo>
                    <a:pt x="1586" y="5279"/>
                  </a:lnTo>
                  <a:lnTo>
                    <a:pt x="1362" y="4906"/>
                  </a:lnTo>
                  <a:lnTo>
                    <a:pt x="1157" y="4533"/>
                  </a:lnTo>
                  <a:lnTo>
                    <a:pt x="970" y="4122"/>
                  </a:lnTo>
                  <a:lnTo>
                    <a:pt x="989" y="4160"/>
                  </a:lnTo>
                  <a:lnTo>
                    <a:pt x="989" y="4160"/>
                  </a:lnTo>
                  <a:lnTo>
                    <a:pt x="821" y="3749"/>
                  </a:lnTo>
                  <a:lnTo>
                    <a:pt x="691" y="3339"/>
                  </a:lnTo>
                  <a:lnTo>
                    <a:pt x="597" y="2910"/>
                  </a:lnTo>
                  <a:lnTo>
                    <a:pt x="504" y="2481"/>
                  </a:lnTo>
                  <a:lnTo>
                    <a:pt x="504" y="2481"/>
                  </a:lnTo>
                  <a:lnTo>
                    <a:pt x="486" y="2127"/>
                  </a:lnTo>
                  <a:lnTo>
                    <a:pt x="467" y="1791"/>
                  </a:lnTo>
                  <a:lnTo>
                    <a:pt x="467" y="1791"/>
                  </a:lnTo>
                  <a:lnTo>
                    <a:pt x="467" y="1399"/>
                  </a:lnTo>
                  <a:lnTo>
                    <a:pt x="504" y="1008"/>
                  </a:lnTo>
                  <a:lnTo>
                    <a:pt x="504" y="1008"/>
                  </a:lnTo>
                  <a:lnTo>
                    <a:pt x="579" y="653"/>
                  </a:lnTo>
                  <a:lnTo>
                    <a:pt x="672" y="280"/>
                  </a:lnTo>
                  <a:lnTo>
                    <a:pt x="672" y="280"/>
                  </a:lnTo>
                  <a:lnTo>
                    <a:pt x="672" y="187"/>
                  </a:lnTo>
                  <a:lnTo>
                    <a:pt x="635" y="113"/>
                  </a:lnTo>
                  <a:lnTo>
                    <a:pt x="579" y="38"/>
                  </a:lnTo>
                  <a:lnTo>
                    <a:pt x="504" y="1"/>
                  </a:lnTo>
                  <a:lnTo>
                    <a:pt x="504" y="1"/>
                  </a:lnTo>
                  <a:lnTo>
                    <a:pt x="448" y="1"/>
                  </a:lnTo>
                  <a:lnTo>
                    <a:pt x="448" y="1"/>
                  </a:lnTo>
                  <a:lnTo>
                    <a:pt x="374" y="1"/>
                  </a:lnTo>
                  <a:lnTo>
                    <a:pt x="299" y="38"/>
                  </a:lnTo>
                  <a:lnTo>
                    <a:pt x="243" y="94"/>
                  </a:lnTo>
                  <a:lnTo>
                    <a:pt x="206" y="1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7752861" y="-118025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7615882" y="-1366092"/>
              <a:ext cx="103042" cy="31889"/>
            </a:xfrm>
            <a:custGeom>
              <a:avLst/>
              <a:gdLst/>
              <a:ahLst/>
              <a:cxnLst/>
              <a:rect l="l" t="t" r="r" b="b"/>
              <a:pathLst>
                <a:path w="3619" h="1120" extrusionOk="0">
                  <a:moveTo>
                    <a:pt x="1753" y="0"/>
                  </a:moveTo>
                  <a:lnTo>
                    <a:pt x="1511" y="37"/>
                  </a:lnTo>
                  <a:lnTo>
                    <a:pt x="1269" y="112"/>
                  </a:lnTo>
                  <a:lnTo>
                    <a:pt x="1045" y="187"/>
                  </a:lnTo>
                  <a:lnTo>
                    <a:pt x="821" y="299"/>
                  </a:lnTo>
                  <a:lnTo>
                    <a:pt x="597" y="410"/>
                  </a:lnTo>
                  <a:lnTo>
                    <a:pt x="392" y="560"/>
                  </a:lnTo>
                  <a:lnTo>
                    <a:pt x="205" y="728"/>
                  </a:lnTo>
                  <a:lnTo>
                    <a:pt x="38" y="914"/>
                  </a:lnTo>
                  <a:lnTo>
                    <a:pt x="19" y="951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38" y="1082"/>
                  </a:lnTo>
                  <a:lnTo>
                    <a:pt x="75" y="1101"/>
                  </a:lnTo>
                  <a:lnTo>
                    <a:pt x="150" y="1101"/>
                  </a:lnTo>
                  <a:lnTo>
                    <a:pt x="187" y="1082"/>
                  </a:lnTo>
                  <a:lnTo>
                    <a:pt x="355" y="895"/>
                  </a:lnTo>
                  <a:lnTo>
                    <a:pt x="541" y="728"/>
                  </a:lnTo>
                  <a:lnTo>
                    <a:pt x="541" y="728"/>
                  </a:lnTo>
                  <a:lnTo>
                    <a:pt x="523" y="746"/>
                  </a:lnTo>
                  <a:lnTo>
                    <a:pt x="765" y="578"/>
                  </a:lnTo>
                  <a:lnTo>
                    <a:pt x="1007" y="466"/>
                  </a:lnTo>
                  <a:lnTo>
                    <a:pt x="1269" y="373"/>
                  </a:lnTo>
                  <a:lnTo>
                    <a:pt x="1548" y="317"/>
                  </a:lnTo>
                  <a:lnTo>
                    <a:pt x="1809" y="299"/>
                  </a:lnTo>
                  <a:lnTo>
                    <a:pt x="2089" y="317"/>
                  </a:lnTo>
                  <a:lnTo>
                    <a:pt x="2276" y="355"/>
                  </a:lnTo>
                  <a:lnTo>
                    <a:pt x="2481" y="410"/>
                  </a:lnTo>
                  <a:lnTo>
                    <a:pt x="2630" y="504"/>
                  </a:lnTo>
                  <a:lnTo>
                    <a:pt x="2798" y="597"/>
                  </a:lnTo>
                  <a:lnTo>
                    <a:pt x="2928" y="728"/>
                  </a:lnTo>
                  <a:lnTo>
                    <a:pt x="3059" y="858"/>
                  </a:lnTo>
                  <a:lnTo>
                    <a:pt x="3152" y="1007"/>
                  </a:lnTo>
                  <a:lnTo>
                    <a:pt x="3208" y="1063"/>
                  </a:lnTo>
                  <a:lnTo>
                    <a:pt x="3301" y="1119"/>
                  </a:lnTo>
                  <a:lnTo>
                    <a:pt x="3395" y="1119"/>
                  </a:lnTo>
                  <a:lnTo>
                    <a:pt x="3488" y="1082"/>
                  </a:lnTo>
                  <a:lnTo>
                    <a:pt x="3562" y="1026"/>
                  </a:lnTo>
                  <a:lnTo>
                    <a:pt x="3600" y="933"/>
                  </a:lnTo>
                  <a:lnTo>
                    <a:pt x="3618" y="877"/>
                  </a:lnTo>
                  <a:lnTo>
                    <a:pt x="3600" y="821"/>
                  </a:lnTo>
                  <a:lnTo>
                    <a:pt x="3581" y="765"/>
                  </a:lnTo>
                  <a:lnTo>
                    <a:pt x="3544" y="709"/>
                  </a:lnTo>
                  <a:lnTo>
                    <a:pt x="3357" y="522"/>
                  </a:lnTo>
                  <a:lnTo>
                    <a:pt x="3152" y="355"/>
                  </a:lnTo>
                  <a:lnTo>
                    <a:pt x="2947" y="243"/>
                  </a:lnTo>
                  <a:lnTo>
                    <a:pt x="2723" y="149"/>
                  </a:lnTo>
                  <a:lnTo>
                    <a:pt x="2499" y="75"/>
                  </a:lnTo>
                  <a:lnTo>
                    <a:pt x="2276" y="19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7615882" y="-1366092"/>
              <a:ext cx="103042" cy="31889"/>
            </a:xfrm>
            <a:custGeom>
              <a:avLst/>
              <a:gdLst/>
              <a:ahLst/>
              <a:cxnLst/>
              <a:rect l="l" t="t" r="r" b="b"/>
              <a:pathLst>
                <a:path w="3619" h="1120" fill="none" extrusionOk="0">
                  <a:moveTo>
                    <a:pt x="1753" y="0"/>
                  </a:moveTo>
                  <a:lnTo>
                    <a:pt x="1753" y="0"/>
                  </a:lnTo>
                  <a:lnTo>
                    <a:pt x="1511" y="37"/>
                  </a:lnTo>
                  <a:lnTo>
                    <a:pt x="1269" y="112"/>
                  </a:lnTo>
                  <a:lnTo>
                    <a:pt x="1045" y="187"/>
                  </a:lnTo>
                  <a:lnTo>
                    <a:pt x="821" y="299"/>
                  </a:lnTo>
                  <a:lnTo>
                    <a:pt x="821" y="299"/>
                  </a:lnTo>
                  <a:lnTo>
                    <a:pt x="597" y="410"/>
                  </a:lnTo>
                  <a:lnTo>
                    <a:pt x="392" y="560"/>
                  </a:lnTo>
                  <a:lnTo>
                    <a:pt x="205" y="728"/>
                  </a:lnTo>
                  <a:lnTo>
                    <a:pt x="38" y="914"/>
                  </a:lnTo>
                  <a:lnTo>
                    <a:pt x="38" y="914"/>
                  </a:lnTo>
                  <a:lnTo>
                    <a:pt x="19" y="951"/>
                  </a:lnTo>
                  <a:lnTo>
                    <a:pt x="0" y="1007"/>
                  </a:lnTo>
                  <a:lnTo>
                    <a:pt x="0" y="1045"/>
                  </a:lnTo>
                  <a:lnTo>
                    <a:pt x="38" y="1082"/>
                  </a:lnTo>
                  <a:lnTo>
                    <a:pt x="38" y="1082"/>
                  </a:lnTo>
                  <a:lnTo>
                    <a:pt x="75" y="1101"/>
                  </a:lnTo>
                  <a:lnTo>
                    <a:pt x="112" y="1101"/>
                  </a:lnTo>
                  <a:lnTo>
                    <a:pt x="150" y="1101"/>
                  </a:lnTo>
                  <a:lnTo>
                    <a:pt x="187" y="1082"/>
                  </a:lnTo>
                  <a:lnTo>
                    <a:pt x="187" y="1082"/>
                  </a:lnTo>
                  <a:lnTo>
                    <a:pt x="355" y="895"/>
                  </a:lnTo>
                  <a:lnTo>
                    <a:pt x="541" y="728"/>
                  </a:lnTo>
                  <a:lnTo>
                    <a:pt x="523" y="746"/>
                  </a:lnTo>
                  <a:lnTo>
                    <a:pt x="523" y="746"/>
                  </a:lnTo>
                  <a:lnTo>
                    <a:pt x="765" y="578"/>
                  </a:lnTo>
                  <a:lnTo>
                    <a:pt x="1007" y="466"/>
                  </a:lnTo>
                  <a:lnTo>
                    <a:pt x="1007" y="466"/>
                  </a:lnTo>
                  <a:lnTo>
                    <a:pt x="1269" y="373"/>
                  </a:lnTo>
                  <a:lnTo>
                    <a:pt x="1548" y="317"/>
                  </a:lnTo>
                  <a:lnTo>
                    <a:pt x="1548" y="317"/>
                  </a:lnTo>
                  <a:lnTo>
                    <a:pt x="1809" y="299"/>
                  </a:lnTo>
                  <a:lnTo>
                    <a:pt x="2089" y="317"/>
                  </a:lnTo>
                  <a:lnTo>
                    <a:pt x="2089" y="317"/>
                  </a:lnTo>
                  <a:lnTo>
                    <a:pt x="2276" y="355"/>
                  </a:lnTo>
                  <a:lnTo>
                    <a:pt x="2481" y="410"/>
                  </a:lnTo>
                  <a:lnTo>
                    <a:pt x="2481" y="410"/>
                  </a:lnTo>
                  <a:lnTo>
                    <a:pt x="2630" y="504"/>
                  </a:lnTo>
                  <a:lnTo>
                    <a:pt x="2798" y="597"/>
                  </a:lnTo>
                  <a:lnTo>
                    <a:pt x="2798" y="597"/>
                  </a:lnTo>
                  <a:lnTo>
                    <a:pt x="2928" y="728"/>
                  </a:lnTo>
                  <a:lnTo>
                    <a:pt x="3059" y="858"/>
                  </a:lnTo>
                  <a:lnTo>
                    <a:pt x="3059" y="858"/>
                  </a:lnTo>
                  <a:lnTo>
                    <a:pt x="3152" y="1007"/>
                  </a:lnTo>
                  <a:lnTo>
                    <a:pt x="3152" y="1007"/>
                  </a:lnTo>
                  <a:lnTo>
                    <a:pt x="3208" y="1063"/>
                  </a:lnTo>
                  <a:lnTo>
                    <a:pt x="3301" y="1119"/>
                  </a:lnTo>
                  <a:lnTo>
                    <a:pt x="3301" y="1119"/>
                  </a:lnTo>
                  <a:lnTo>
                    <a:pt x="3395" y="1119"/>
                  </a:lnTo>
                  <a:lnTo>
                    <a:pt x="3488" y="1082"/>
                  </a:lnTo>
                  <a:lnTo>
                    <a:pt x="3488" y="1082"/>
                  </a:lnTo>
                  <a:lnTo>
                    <a:pt x="3562" y="1026"/>
                  </a:lnTo>
                  <a:lnTo>
                    <a:pt x="3600" y="933"/>
                  </a:lnTo>
                  <a:lnTo>
                    <a:pt x="3600" y="933"/>
                  </a:lnTo>
                  <a:lnTo>
                    <a:pt x="3618" y="877"/>
                  </a:lnTo>
                  <a:lnTo>
                    <a:pt x="3600" y="821"/>
                  </a:lnTo>
                  <a:lnTo>
                    <a:pt x="3581" y="765"/>
                  </a:lnTo>
                  <a:lnTo>
                    <a:pt x="3544" y="709"/>
                  </a:lnTo>
                  <a:lnTo>
                    <a:pt x="3544" y="709"/>
                  </a:lnTo>
                  <a:lnTo>
                    <a:pt x="3357" y="522"/>
                  </a:lnTo>
                  <a:lnTo>
                    <a:pt x="3152" y="355"/>
                  </a:lnTo>
                  <a:lnTo>
                    <a:pt x="3152" y="355"/>
                  </a:lnTo>
                  <a:lnTo>
                    <a:pt x="2947" y="243"/>
                  </a:lnTo>
                  <a:lnTo>
                    <a:pt x="2723" y="149"/>
                  </a:lnTo>
                  <a:lnTo>
                    <a:pt x="2723" y="149"/>
                  </a:lnTo>
                  <a:lnTo>
                    <a:pt x="2499" y="75"/>
                  </a:lnTo>
                  <a:lnTo>
                    <a:pt x="2276" y="19"/>
                  </a:lnTo>
                  <a:lnTo>
                    <a:pt x="2276" y="19"/>
                  </a:lnTo>
                  <a:lnTo>
                    <a:pt x="2108" y="0"/>
                  </a:lnTo>
                  <a:lnTo>
                    <a:pt x="1959" y="0"/>
                  </a:lnTo>
                  <a:lnTo>
                    <a:pt x="1959" y="0"/>
                  </a:lnTo>
                  <a:lnTo>
                    <a:pt x="17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7674278" y="-1357608"/>
              <a:ext cx="1110" cy="569"/>
            </a:xfrm>
            <a:custGeom>
              <a:avLst/>
              <a:gdLst/>
              <a:ahLst/>
              <a:cxnLst/>
              <a:rect l="l" t="t" r="r" b="b"/>
              <a:pathLst>
                <a:path w="39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7686492" y="-1354419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8893994" y="-1448405"/>
              <a:ext cx="260210" cy="322337"/>
            </a:xfrm>
            <a:custGeom>
              <a:avLst/>
              <a:gdLst/>
              <a:ahLst/>
              <a:cxnLst/>
              <a:rect l="l" t="t" r="r" b="b"/>
              <a:pathLst>
                <a:path w="9139" h="11321" extrusionOk="0">
                  <a:moveTo>
                    <a:pt x="5036" y="0"/>
                  </a:moveTo>
                  <a:lnTo>
                    <a:pt x="4588" y="56"/>
                  </a:lnTo>
                  <a:lnTo>
                    <a:pt x="4514" y="38"/>
                  </a:lnTo>
                  <a:lnTo>
                    <a:pt x="4439" y="56"/>
                  </a:lnTo>
                  <a:lnTo>
                    <a:pt x="4364" y="75"/>
                  </a:lnTo>
                  <a:lnTo>
                    <a:pt x="4141" y="187"/>
                  </a:lnTo>
                  <a:lnTo>
                    <a:pt x="3936" y="299"/>
                  </a:lnTo>
                  <a:lnTo>
                    <a:pt x="3880" y="318"/>
                  </a:lnTo>
                  <a:lnTo>
                    <a:pt x="3842" y="355"/>
                  </a:lnTo>
                  <a:lnTo>
                    <a:pt x="3618" y="485"/>
                  </a:lnTo>
                  <a:lnTo>
                    <a:pt x="3395" y="653"/>
                  </a:lnTo>
                  <a:lnTo>
                    <a:pt x="3171" y="840"/>
                  </a:lnTo>
                  <a:lnTo>
                    <a:pt x="2966" y="1045"/>
                  </a:lnTo>
                  <a:lnTo>
                    <a:pt x="2742" y="1269"/>
                  </a:lnTo>
                  <a:lnTo>
                    <a:pt x="2518" y="1492"/>
                  </a:lnTo>
                  <a:lnTo>
                    <a:pt x="2313" y="1754"/>
                  </a:lnTo>
                  <a:lnTo>
                    <a:pt x="2108" y="2015"/>
                  </a:lnTo>
                  <a:lnTo>
                    <a:pt x="1772" y="2500"/>
                  </a:lnTo>
                  <a:lnTo>
                    <a:pt x="1455" y="3022"/>
                  </a:lnTo>
                  <a:lnTo>
                    <a:pt x="1175" y="3563"/>
                  </a:lnTo>
                  <a:lnTo>
                    <a:pt x="933" y="4141"/>
                  </a:lnTo>
                  <a:lnTo>
                    <a:pt x="709" y="4738"/>
                  </a:lnTo>
                  <a:lnTo>
                    <a:pt x="523" y="5316"/>
                  </a:lnTo>
                  <a:lnTo>
                    <a:pt x="392" y="5912"/>
                  </a:lnTo>
                  <a:lnTo>
                    <a:pt x="299" y="6528"/>
                  </a:lnTo>
                  <a:lnTo>
                    <a:pt x="262" y="6826"/>
                  </a:lnTo>
                  <a:lnTo>
                    <a:pt x="243" y="7143"/>
                  </a:lnTo>
                  <a:lnTo>
                    <a:pt x="224" y="7442"/>
                  </a:lnTo>
                  <a:lnTo>
                    <a:pt x="243" y="7722"/>
                  </a:lnTo>
                  <a:lnTo>
                    <a:pt x="243" y="8020"/>
                  </a:lnTo>
                  <a:lnTo>
                    <a:pt x="280" y="8300"/>
                  </a:lnTo>
                  <a:lnTo>
                    <a:pt x="317" y="8579"/>
                  </a:lnTo>
                  <a:lnTo>
                    <a:pt x="373" y="8841"/>
                  </a:lnTo>
                  <a:lnTo>
                    <a:pt x="429" y="9120"/>
                  </a:lnTo>
                  <a:lnTo>
                    <a:pt x="523" y="9400"/>
                  </a:lnTo>
                  <a:lnTo>
                    <a:pt x="616" y="9661"/>
                  </a:lnTo>
                  <a:lnTo>
                    <a:pt x="709" y="9904"/>
                  </a:lnTo>
                  <a:lnTo>
                    <a:pt x="802" y="10090"/>
                  </a:lnTo>
                  <a:lnTo>
                    <a:pt x="914" y="10277"/>
                  </a:lnTo>
                  <a:lnTo>
                    <a:pt x="1026" y="10463"/>
                  </a:lnTo>
                  <a:lnTo>
                    <a:pt x="1157" y="10631"/>
                  </a:lnTo>
                  <a:lnTo>
                    <a:pt x="1157" y="10631"/>
                  </a:lnTo>
                  <a:lnTo>
                    <a:pt x="765" y="10538"/>
                  </a:lnTo>
                  <a:lnTo>
                    <a:pt x="373" y="10426"/>
                  </a:lnTo>
                  <a:lnTo>
                    <a:pt x="280" y="10407"/>
                  </a:lnTo>
                  <a:lnTo>
                    <a:pt x="187" y="10426"/>
                  </a:lnTo>
                  <a:lnTo>
                    <a:pt x="112" y="10482"/>
                  </a:lnTo>
                  <a:lnTo>
                    <a:pt x="38" y="10538"/>
                  </a:lnTo>
                  <a:lnTo>
                    <a:pt x="0" y="10631"/>
                  </a:lnTo>
                  <a:lnTo>
                    <a:pt x="0" y="10687"/>
                  </a:lnTo>
                  <a:lnTo>
                    <a:pt x="0" y="10743"/>
                  </a:lnTo>
                  <a:lnTo>
                    <a:pt x="19" y="10855"/>
                  </a:lnTo>
                  <a:lnTo>
                    <a:pt x="94" y="10929"/>
                  </a:lnTo>
                  <a:lnTo>
                    <a:pt x="206" y="11004"/>
                  </a:lnTo>
                  <a:lnTo>
                    <a:pt x="448" y="11078"/>
                  </a:lnTo>
                  <a:lnTo>
                    <a:pt x="690" y="11134"/>
                  </a:lnTo>
                  <a:lnTo>
                    <a:pt x="1082" y="11228"/>
                  </a:lnTo>
                  <a:lnTo>
                    <a:pt x="1474" y="11284"/>
                  </a:lnTo>
                  <a:lnTo>
                    <a:pt x="1865" y="11321"/>
                  </a:lnTo>
                  <a:lnTo>
                    <a:pt x="2667" y="11321"/>
                  </a:lnTo>
                  <a:lnTo>
                    <a:pt x="3078" y="11284"/>
                  </a:lnTo>
                  <a:lnTo>
                    <a:pt x="3488" y="11209"/>
                  </a:lnTo>
                  <a:lnTo>
                    <a:pt x="3880" y="11116"/>
                  </a:lnTo>
                  <a:lnTo>
                    <a:pt x="4215" y="11023"/>
                  </a:lnTo>
                  <a:lnTo>
                    <a:pt x="4532" y="10911"/>
                  </a:lnTo>
                  <a:lnTo>
                    <a:pt x="4849" y="10780"/>
                  </a:lnTo>
                  <a:lnTo>
                    <a:pt x="5166" y="10650"/>
                  </a:lnTo>
                  <a:lnTo>
                    <a:pt x="5465" y="10482"/>
                  </a:lnTo>
                  <a:lnTo>
                    <a:pt x="5763" y="10314"/>
                  </a:lnTo>
                  <a:lnTo>
                    <a:pt x="6043" y="10127"/>
                  </a:lnTo>
                  <a:lnTo>
                    <a:pt x="6323" y="9941"/>
                  </a:lnTo>
                  <a:lnTo>
                    <a:pt x="6602" y="9717"/>
                  </a:lnTo>
                  <a:lnTo>
                    <a:pt x="6882" y="9475"/>
                  </a:lnTo>
                  <a:lnTo>
                    <a:pt x="7106" y="9251"/>
                  </a:lnTo>
                  <a:lnTo>
                    <a:pt x="7330" y="9027"/>
                  </a:lnTo>
                  <a:lnTo>
                    <a:pt x="7572" y="8747"/>
                  </a:lnTo>
                  <a:lnTo>
                    <a:pt x="7777" y="8486"/>
                  </a:lnTo>
                  <a:lnTo>
                    <a:pt x="7983" y="8206"/>
                  </a:lnTo>
                  <a:lnTo>
                    <a:pt x="8169" y="7927"/>
                  </a:lnTo>
                  <a:lnTo>
                    <a:pt x="8337" y="7628"/>
                  </a:lnTo>
                  <a:lnTo>
                    <a:pt x="8505" y="7311"/>
                  </a:lnTo>
                  <a:lnTo>
                    <a:pt x="8635" y="7013"/>
                  </a:lnTo>
                  <a:lnTo>
                    <a:pt x="8766" y="6696"/>
                  </a:lnTo>
                  <a:lnTo>
                    <a:pt x="8859" y="6360"/>
                  </a:lnTo>
                  <a:lnTo>
                    <a:pt x="8952" y="6043"/>
                  </a:lnTo>
                  <a:lnTo>
                    <a:pt x="9027" y="5707"/>
                  </a:lnTo>
                  <a:lnTo>
                    <a:pt x="9083" y="5372"/>
                  </a:lnTo>
                  <a:lnTo>
                    <a:pt x="9120" y="5017"/>
                  </a:lnTo>
                  <a:lnTo>
                    <a:pt x="9139" y="4663"/>
                  </a:lnTo>
                  <a:lnTo>
                    <a:pt x="9120" y="4346"/>
                  </a:lnTo>
                  <a:lnTo>
                    <a:pt x="9102" y="4029"/>
                  </a:lnTo>
                  <a:lnTo>
                    <a:pt x="9046" y="3693"/>
                  </a:lnTo>
                  <a:lnTo>
                    <a:pt x="8971" y="3376"/>
                  </a:lnTo>
                  <a:lnTo>
                    <a:pt x="8896" y="3078"/>
                  </a:lnTo>
                  <a:lnTo>
                    <a:pt x="8784" y="2779"/>
                  </a:lnTo>
                  <a:lnTo>
                    <a:pt x="8635" y="2481"/>
                  </a:lnTo>
                  <a:lnTo>
                    <a:pt x="8486" y="2183"/>
                  </a:lnTo>
                  <a:lnTo>
                    <a:pt x="8318" y="1903"/>
                  </a:lnTo>
                  <a:lnTo>
                    <a:pt x="8132" y="1642"/>
                  </a:lnTo>
                  <a:lnTo>
                    <a:pt x="7927" y="1399"/>
                  </a:lnTo>
                  <a:lnTo>
                    <a:pt x="7721" y="1157"/>
                  </a:lnTo>
                  <a:lnTo>
                    <a:pt x="7479" y="933"/>
                  </a:lnTo>
                  <a:lnTo>
                    <a:pt x="7237" y="728"/>
                  </a:lnTo>
                  <a:lnTo>
                    <a:pt x="6975" y="560"/>
                  </a:lnTo>
                  <a:lnTo>
                    <a:pt x="6714" y="392"/>
                  </a:lnTo>
                  <a:lnTo>
                    <a:pt x="6453" y="262"/>
                  </a:lnTo>
                  <a:lnTo>
                    <a:pt x="6192" y="168"/>
                  </a:lnTo>
                  <a:lnTo>
                    <a:pt x="5950" y="94"/>
                  </a:lnTo>
                  <a:lnTo>
                    <a:pt x="5707" y="38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8893994" y="-1448405"/>
              <a:ext cx="260210" cy="322337"/>
            </a:xfrm>
            <a:custGeom>
              <a:avLst/>
              <a:gdLst/>
              <a:ahLst/>
              <a:cxnLst/>
              <a:rect l="l" t="t" r="r" b="b"/>
              <a:pathLst>
                <a:path w="9139" h="11321" fill="none" extrusionOk="0">
                  <a:moveTo>
                    <a:pt x="5222" y="0"/>
                  </a:moveTo>
                  <a:lnTo>
                    <a:pt x="5222" y="0"/>
                  </a:lnTo>
                  <a:lnTo>
                    <a:pt x="5465" y="0"/>
                  </a:lnTo>
                  <a:lnTo>
                    <a:pt x="5707" y="38"/>
                  </a:lnTo>
                  <a:lnTo>
                    <a:pt x="5950" y="94"/>
                  </a:lnTo>
                  <a:lnTo>
                    <a:pt x="6192" y="168"/>
                  </a:lnTo>
                  <a:lnTo>
                    <a:pt x="6192" y="168"/>
                  </a:lnTo>
                  <a:lnTo>
                    <a:pt x="6453" y="262"/>
                  </a:lnTo>
                  <a:lnTo>
                    <a:pt x="6714" y="392"/>
                  </a:lnTo>
                  <a:lnTo>
                    <a:pt x="6975" y="560"/>
                  </a:lnTo>
                  <a:lnTo>
                    <a:pt x="7237" y="728"/>
                  </a:lnTo>
                  <a:lnTo>
                    <a:pt x="7237" y="728"/>
                  </a:lnTo>
                  <a:lnTo>
                    <a:pt x="7479" y="933"/>
                  </a:lnTo>
                  <a:lnTo>
                    <a:pt x="7721" y="1157"/>
                  </a:lnTo>
                  <a:lnTo>
                    <a:pt x="7927" y="1399"/>
                  </a:lnTo>
                  <a:lnTo>
                    <a:pt x="8132" y="1642"/>
                  </a:lnTo>
                  <a:lnTo>
                    <a:pt x="8318" y="1903"/>
                  </a:lnTo>
                  <a:lnTo>
                    <a:pt x="8486" y="2183"/>
                  </a:lnTo>
                  <a:lnTo>
                    <a:pt x="8635" y="2481"/>
                  </a:lnTo>
                  <a:lnTo>
                    <a:pt x="8784" y="2779"/>
                  </a:lnTo>
                  <a:lnTo>
                    <a:pt x="8784" y="2779"/>
                  </a:lnTo>
                  <a:lnTo>
                    <a:pt x="8896" y="3078"/>
                  </a:lnTo>
                  <a:lnTo>
                    <a:pt x="8971" y="3376"/>
                  </a:lnTo>
                  <a:lnTo>
                    <a:pt x="9046" y="3693"/>
                  </a:lnTo>
                  <a:lnTo>
                    <a:pt x="9102" y="4029"/>
                  </a:lnTo>
                  <a:lnTo>
                    <a:pt x="9102" y="4029"/>
                  </a:lnTo>
                  <a:lnTo>
                    <a:pt x="9120" y="4346"/>
                  </a:lnTo>
                  <a:lnTo>
                    <a:pt x="9139" y="4663"/>
                  </a:lnTo>
                  <a:lnTo>
                    <a:pt x="9120" y="5017"/>
                  </a:lnTo>
                  <a:lnTo>
                    <a:pt x="9083" y="5372"/>
                  </a:lnTo>
                  <a:lnTo>
                    <a:pt x="9083" y="5372"/>
                  </a:lnTo>
                  <a:lnTo>
                    <a:pt x="9027" y="5707"/>
                  </a:lnTo>
                  <a:lnTo>
                    <a:pt x="8952" y="6043"/>
                  </a:lnTo>
                  <a:lnTo>
                    <a:pt x="8859" y="6360"/>
                  </a:lnTo>
                  <a:lnTo>
                    <a:pt x="8766" y="6696"/>
                  </a:lnTo>
                  <a:lnTo>
                    <a:pt x="8635" y="7013"/>
                  </a:lnTo>
                  <a:lnTo>
                    <a:pt x="8505" y="7311"/>
                  </a:lnTo>
                  <a:lnTo>
                    <a:pt x="8337" y="7628"/>
                  </a:lnTo>
                  <a:lnTo>
                    <a:pt x="8169" y="7927"/>
                  </a:lnTo>
                  <a:lnTo>
                    <a:pt x="8169" y="7927"/>
                  </a:lnTo>
                  <a:lnTo>
                    <a:pt x="7983" y="8206"/>
                  </a:lnTo>
                  <a:lnTo>
                    <a:pt x="7777" y="8486"/>
                  </a:lnTo>
                  <a:lnTo>
                    <a:pt x="7572" y="8747"/>
                  </a:lnTo>
                  <a:lnTo>
                    <a:pt x="7330" y="9027"/>
                  </a:lnTo>
                  <a:lnTo>
                    <a:pt x="7330" y="9027"/>
                  </a:lnTo>
                  <a:lnTo>
                    <a:pt x="7106" y="9251"/>
                  </a:lnTo>
                  <a:lnTo>
                    <a:pt x="6882" y="9475"/>
                  </a:lnTo>
                  <a:lnTo>
                    <a:pt x="6602" y="9717"/>
                  </a:lnTo>
                  <a:lnTo>
                    <a:pt x="6323" y="9941"/>
                  </a:lnTo>
                  <a:lnTo>
                    <a:pt x="6323" y="9941"/>
                  </a:lnTo>
                  <a:lnTo>
                    <a:pt x="6043" y="10127"/>
                  </a:lnTo>
                  <a:lnTo>
                    <a:pt x="5763" y="10314"/>
                  </a:lnTo>
                  <a:lnTo>
                    <a:pt x="5465" y="10482"/>
                  </a:lnTo>
                  <a:lnTo>
                    <a:pt x="5166" y="10650"/>
                  </a:lnTo>
                  <a:lnTo>
                    <a:pt x="4849" y="10780"/>
                  </a:lnTo>
                  <a:lnTo>
                    <a:pt x="4532" y="10911"/>
                  </a:lnTo>
                  <a:lnTo>
                    <a:pt x="4215" y="11023"/>
                  </a:lnTo>
                  <a:lnTo>
                    <a:pt x="3880" y="11116"/>
                  </a:lnTo>
                  <a:lnTo>
                    <a:pt x="3880" y="11116"/>
                  </a:lnTo>
                  <a:lnTo>
                    <a:pt x="3488" y="11209"/>
                  </a:lnTo>
                  <a:lnTo>
                    <a:pt x="3078" y="11284"/>
                  </a:lnTo>
                  <a:lnTo>
                    <a:pt x="2667" y="11321"/>
                  </a:lnTo>
                  <a:lnTo>
                    <a:pt x="2257" y="11321"/>
                  </a:lnTo>
                  <a:lnTo>
                    <a:pt x="2257" y="11321"/>
                  </a:lnTo>
                  <a:lnTo>
                    <a:pt x="1865" y="11321"/>
                  </a:lnTo>
                  <a:lnTo>
                    <a:pt x="1474" y="11284"/>
                  </a:lnTo>
                  <a:lnTo>
                    <a:pt x="1082" y="11228"/>
                  </a:lnTo>
                  <a:lnTo>
                    <a:pt x="690" y="11134"/>
                  </a:lnTo>
                  <a:lnTo>
                    <a:pt x="690" y="11134"/>
                  </a:lnTo>
                  <a:lnTo>
                    <a:pt x="448" y="11078"/>
                  </a:lnTo>
                  <a:lnTo>
                    <a:pt x="206" y="11004"/>
                  </a:lnTo>
                  <a:lnTo>
                    <a:pt x="206" y="11004"/>
                  </a:lnTo>
                  <a:lnTo>
                    <a:pt x="94" y="10929"/>
                  </a:lnTo>
                  <a:lnTo>
                    <a:pt x="19" y="10855"/>
                  </a:lnTo>
                  <a:lnTo>
                    <a:pt x="0" y="10743"/>
                  </a:lnTo>
                  <a:lnTo>
                    <a:pt x="0" y="10687"/>
                  </a:lnTo>
                  <a:lnTo>
                    <a:pt x="0" y="10631"/>
                  </a:lnTo>
                  <a:lnTo>
                    <a:pt x="0" y="10631"/>
                  </a:lnTo>
                  <a:lnTo>
                    <a:pt x="38" y="10538"/>
                  </a:lnTo>
                  <a:lnTo>
                    <a:pt x="112" y="10482"/>
                  </a:lnTo>
                  <a:lnTo>
                    <a:pt x="187" y="10426"/>
                  </a:lnTo>
                  <a:lnTo>
                    <a:pt x="280" y="10407"/>
                  </a:lnTo>
                  <a:lnTo>
                    <a:pt x="280" y="10407"/>
                  </a:lnTo>
                  <a:lnTo>
                    <a:pt x="373" y="10426"/>
                  </a:lnTo>
                  <a:lnTo>
                    <a:pt x="373" y="10426"/>
                  </a:lnTo>
                  <a:lnTo>
                    <a:pt x="765" y="10538"/>
                  </a:lnTo>
                  <a:lnTo>
                    <a:pt x="1157" y="10631"/>
                  </a:lnTo>
                  <a:lnTo>
                    <a:pt x="1157" y="10631"/>
                  </a:lnTo>
                  <a:lnTo>
                    <a:pt x="1026" y="10463"/>
                  </a:lnTo>
                  <a:lnTo>
                    <a:pt x="914" y="10277"/>
                  </a:lnTo>
                  <a:lnTo>
                    <a:pt x="802" y="10090"/>
                  </a:lnTo>
                  <a:lnTo>
                    <a:pt x="709" y="9904"/>
                  </a:lnTo>
                  <a:lnTo>
                    <a:pt x="709" y="9904"/>
                  </a:lnTo>
                  <a:lnTo>
                    <a:pt x="616" y="9661"/>
                  </a:lnTo>
                  <a:lnTo>
                    <a:pt x="523" y="9400"/>
                  </a:lnTo>
                  <a:lnTo>
                    <a:pt x="429" y="9120"/>
                  </a:lnTo>
                  <a:lnTo>
                    <a:pt x="373" y="8841"/>
                  </a:lnTo>
                  <a:lnTo>
                    <a:pt x="373" y="8841"/>
                  </a:lnTo>
                  <a:lnTo>
                    <a:pt x="317" y="8579"/>
                  </a:lnTo>
                  <a:lnTo>
                    <a:pt x="280" y="8300"/>
                  </a:lnTo>
                  <a:lnTo>
                    <a:pt x="243" y="8020"/>
                  </a:lnTo>
                  <a:lnTo>
                    <a:pt x="243" y="7722"/>
                  </a:lnTo>
                  <a:lnTo>
                    <a:pt x="224" y="7442"/>
                  </a:lnTo>
                  <a:lnTo>
                    <a:pt x="243" y="7143"/>
                  </a:lnTo>
                  <a:lnTo>
                    <a:pt x="262" y="6826"/>
                  </a:lnTo>
                  <a:lnTo>
                    <a:pt x="299" y="6528"/>
                  </a:lnTo>
                  <a:lnTo>
                    <a:pt x="299" y="6528"/>
                  </a:lnTo>
                  <a:lnTo>
                    <a:pt x="392" y="5912"/>
                  </a:lnTo>
                  <a:lnTo>
                    <a:pt x="523" y="5316"/>
                  </a:lnTo>
                  <a:lnTo>
                    <a:pt x="709" y="4738"/>
                  </a:lnTo>
                  <a:lnTo>
                    <a:pt x="933" y="4141"/>
                  </a:lnTo>
                  <a:lnTo>
                    <a:pt x="933" y="4141"/>
                  </a:lnTo>
                  <a:lnTo>
                    <a:pt x="1175" y="3563"/>
                  </a:lnTo>
                  <a:lnTo>
                    <a:pt x="1455" y="3022"/>
                  </a:lnTo>
                  <a:lnTo>
                    <a:pt x="1772" y="2500"/>
                  </a:lnTo>
                  <a:lnTo>
                    <a:pt x="2108" y="2015"/>
                  </a:lnTo>
                  <a:lnTo>
                    <a:pt x="2108" y="2015"/>
                  </a:lnTo>
                  <a:lnTo>
                    <a:pt x="2313" y="1754"/>
                  </a:lnTo>
                  <a:lnTo>
                    <a:pt x="2518" y="1492"/>
                  </a:lnTo>
                  <a:lnTo>
                    <a:pt x="2742" y="1269"/>
                  </a:lnTo>
                  <a:lnTo>
                    <a:pt x="2966" y="1045"/>
                  </a:lnTo>
                  <a:lnTo>
                    <a:pt x="2966" y="1045"/>
                  </a:lnTo>
                  <a:lnTo>
                    <a:pt x="3171" y="840"/>
                  </a:lnTo>
                  <a:lnTo>
                    <a:pt x="3395" y="653"/>
                  </a:lnTo>
                  <a:lnTo>
                    <a:pt x="3618" y="485"/>
                  </a:lnTo>
                  <a:lnTo>
                    <a:pt x="3842" y="355"/>
                  </a:lnTo>
                  <a:lnTo>
                    <a:pt x="3880" y="318"/>
                  </a:lnTo>
                  <a:lnTo>
                    <a:pt x="3936" y="299"/>
                  </a:lnTo>
                  <a:lnTo>
                    <a:pt x="3936" y="299"/>
                  </a:lnTo>
                  <a:lnTo>
                    <a:pt x="4141" y="187"/>
                  </a:lnTo>
                  <a:lnTo>
                    <a:pt x="4364" y="75"/>
                  </a:lnTo>
                  <a:lnTo>
                    <a:pt x="4364" y="75"/>
                  </a:lnTo>
                  <a:lnTo>
                    <a:pt x="4439" y="56"/>
                  </a:lnTo>
                  <a:lnTo>
                    <a:pt x="4514" y="38"/>
                  </a:lnTo>
                  <a:lnTo>
                    <a:pt x="4514" y="38"/>
                  </a:lnTo>
                  <a:lnTo>
                    <a:pt x="4588" y="56"/>
                  </a:lnTo>
                  <a:lnTo>
                    <a:pt x="4588" y="56"/>
                  </a:lnTo>
                  <a:lnTo>
                    <a:pt x="5036" y="0"/>
                  </a:lnTo>
                  <a:lnTo>
                    <a:pt x="5036" y="0"/>
                  </a:lnTo>
                  <a:lnTo>
                    <a:pt x="52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8974171" y="-1367174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extrusionOk="0">
                  <a:moveTo>
                    <a:pt x="1772" y="1"/>
                  </a:moveTo>
                  <a:lnTo>
                    <a:pt x="1716" y="20"/>
                  </a:lnTo>
                  <a:lnTo>
                    <a:pt x="1623" y="57"/>
                  </a:lnTo>
                  <a:lnTo>
                    <a:pt x="1567" y="131"/>
                  </a:lnTo>
                  <a:lnTo>
                    <a:pt x="1548" y="206"/>
                  </a:lnTo>
                  <a:lnTo>
                    <a:pt x="1548" y="299"/>
                  </a:lnTo>
                  <a:lnTo>
                    <a:pt x="1642" y="654"/>
                  </a:lnTo>
                  <a:lnTo>
                    <a:pt x="1716" y="1027"/>
                  </a:lnTo>
                  <a:lnTo>
                    <a:pt x="1754" y="1418"/>
                  </a:lnTo>
                  <a:lnTo>
                    <a:pt x="1754" y="1810"/>
                  </a:lnTo>
                  <a:lnTo>
                    <a:pt x="1735" y="2146"/>
                  </a:lnTo>
                  <a:lnTo>
                    <a:pt x="1698" y="2481"/>
                  </a:lnTo>
                  <a:lnTo>
                    <a:pt x="1623" y="2929"/>
                  </a:lnTo>
                  <a:lnTo>
                    <a:pt x="1530" y="3339"/>
                  </a:lnTo>
                  <a:lnTo>
                    <a:pt x="1381" y="3768"/>
                  </a:lnTo>
                  <a:lnTo>
                    <a:pt x="1231" y="4178"/>
                  </a:lnTo>
                  <a:lnTo>
                    <a:pt x="1250" y="4141"/>
                  </a:lnTo>
                  <a:lnTo>
                    <a:pt x="1064" y="4533"/>
                  </a:lnTo>
                  <a:lnTo>
                    <a:pt x="858" y="4924"/>
                  </a:lnTo>
                  <a:lnTo>
                    <a:pt x="635" y="5297"/>
                  </a:lnTo>
                  <a:lnTo>
                    <a:pt x="374" y="5652"/>
                  </a:lnTo>
                  <a:lnTo>
                    <a:pt x="392" y="5652"/>
                  </a:lnTo>
                  <a:lnTo>
                    <a:pt x="38" y="6062"/>
                  </a:lnTo>
                  <a:lnTo>
                    <a:pt x="19" y="6099"/>
                  </a:lnTo>
                  <a:lnTo>
                    <a:pt x="1" y="6137"/>
                  </a:lnTo>
                  <a:lnTo>
                    <a:pt x="19" y="6174"/>
                  </a:lnTo>
                  <a:lnTo>
                    <a:pt x="38" y="6211"/>
                  </a:lnTo>
                  <a:lnTo>
                    <a:pt x="75" y="6249"/>
                  </a:lnTo>
                  <a:lnTo>
                    <a:pt x="168" y="6249"/>
                  </a:lnTo>
                  <a:lnTo>
                    <a:pt x="206" y="6211"/>
                  </a:lnTo>
                  <a:lnTo>
                    <a:pt x="485" y="5913"/>
                  </a:lnTo>
                  <a:lnTo>
                    <a:pt x="747" y="5577"/>
                  </a:lnTo>
                  <a:lnTo>
                    <a:pt x="989" y="5242"/>
                  </a:lnTo>
                  <a:lnTo>
                    <a:pt x="1213" y="4906"/>
                  </a:lnTo>
                  <a:lnTo>
                    <a:pt x="1437" y="4533"/>
                  </a:lnTo>
                  <a:lnTo>
                    <a:pt x="1623" y="4141"/>
                  </a:lnTo>
                  <a:lnTo>
                    <a:pt x="1772" y="3787"/>
                  </a:lnTo>
                  <a:lnTo>
                    <a:pt x="1921" y="3414"/>
                  </a:lnTo>
                  <a:lnTo>
                    <a:pt x="2033" y="3022"/>
                  </a:lnTo>
                  <a:lnTo>
                    <a:pt x="2127" y="2612"/>
                  </a:lnTo>
                  <a:lnTo>
                    <a:pt x="2183" y="2220"/>
                  </a:lnTo>
                  <a:lnTo>
                    <a:pt x="2220" y="1810"/>
                  </a:lnTo>
                  <a:lnTo>
                    <a:pt x="2220" y="1381"/>
                  </a:lnTo>
                  <a:lnTo>
                    <a:pt x="2183" y="989"/>
                  </a:lnTo>
                  <a:lnTo>
                    <a:pt x="2108" y="579"/>
                  </a:lnTo>
                  <a:lnTo>
                    <a:pt x="1996" y="169"/>
                  </a:lnTo>
                  <a:lnTo>
                    <a:pt x="1977" y="113"/>
                  </a:lnTo>
                  <a:lnTo>
                    <a:pt x="1921" y="57"/>
                  </a:lnTo>
                  <a:lnTo>
                    <a:pt x="1847" y="20"/>
                  </a:lnTo>
                  <a:lnTo>
                    <a:pt x="177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8974171" y="-1367174"/>
              <a:ext cx="63209" cy="177925"/>
            </a:xfrm>
            <a:custGeom>
              <a:avLst/>
              <a:gdLst/>
              <a:ahLst/>
              <a:cxnLst/>
              <a:rect l="l" t="t" r="r" b="b"/>
              <a:pathLst>
                <a:path w="2220" h="6249" fill="none" extrusionOk="0">
                  <a:moveTo>
                    <a:pt x="1996" y="169"/>
                  </a:moveTo>
                  <a:lnTo>
                    <a:pt x="1996" y="169"/>
                  </a:lnTo>
                  <a:lnTo>
                    <a:pt x="2108" y="579"/>
                  </a:lnTo>
                  <a:lnTo>
                    <a:pt x="2183" y="989"/>
                  </a:lnTo>
                  <a:lnTo>
                    <a:pt x="2220" y="1381"/>
                  </a:lnTo>
                  <a:lnTo>
                    <a:pt x="2220" y="1810"/>
                  </a:lnTo>
                  <a:lnTo>
                    <a:pt x="2183" y="2220"/>
                  </a:lnTo>
                  <a:lnTo>
                    <a:pt x="2127" y="2612"/>
                  </a:lnTo>
                  <a:lnTo>
                    <a:pt x="2033" y="3022"/>
                  </a:lnTo>
                  <a:lnTo>
                    <a:pt x="1921" y="3414"/>
                  </a:lnTo>
                  <a:lnTo>
                    <a:pt x="1921" y="3414"/>
                  </a:lnTo>
                  <a:lnTo>
                    <a:pt x="1772" y="3787"/>
                  </a:lnTo>
                  <a:lnTo>
                    <a:pt x="1623" y="4141"/>
                  </a:lnTo>
                  <a:lnTo>
                    <a:pt x="1623" y="4141"/>
                  </a:lnTo>
                  <a:lnTo>
                    <a:pt x="1437" y="4533"/>
                  </a:lnTo>
                  <a:lnTo>
                    <a:pt x="1213" y="4906"/>
                  </a:lnTo>
                  <a:lnTo>
                    <a:pt x="1213" y="4906"/>
                  </a:lnTo>
                  <a:lnTo>
                    <a:pt x="989" y="5242"/>
                  </a:lnTo>
                  <a:lnTo>
                    <a:pt x="747" y="5577"/>
                  </a:lnTo>
                  <a:lnTo>
                    <a:pt x="485" y="5913"/>
                  </a:lnTo>
                  <a:lnTo>
                    <a:pt x="206" y="6211"/>
                  </a:lnTo>
                  <a:lnTo>
                    <a:pt x="206" y="6211"/>
                  </a:lnTo>
                  <a:lnTo>
                    <a:pt x="168" y="6249"/>
                  </a:lnTo>
                  <a:lnTo>
                    <a:pt x="112" y="6249"/>
                  </a:lnTo>
                  <a:lnTo>
                    <a:pt x="75" y="6249"/>
                  </a:lnTo>
                  <a:lnTo>
                    <a:pt x="38" y="6211"/>
                  </a:lnTo>
                  <a:lnTo>
                    <a:pt x="38" y="6211"/>
                  </a:lnTo>
                  <a:lnTo>
                    <a:pt x="19" y="6174"/>
                  </a:lnTo>
                  <a:lnTo>
                    <a:pt x="1" y="6137"/>
                  </a:lnTo>
                  <a:lnTo>
                    <a:pt x="19" y="6099"/>
                  </a:lnTo>
                  <a:lnTo>
                    <a:pt x="38" y="6062"/>
                  </a:lnTo>
                  <a:lnTo>
                    <a:pt x="38" y="6062"/>
                  </a:lnTo>
                  <a:lnTo>
                    <a:pt x="392" y="5652"/>
                  </a:lnTo>
                  <a:lnTo>
                    <a:pt x="374" y="5652"/>
                  </a:lnTo>
                  <a:lnTo>
                    <a:pt x="374" y="5652"/>
                  </a:lnTo>
                  <a:lnTo>
                    <a:pt x="635" y="5297"/>
                  </a:lnTo>
                  <a:lnTo>
                    <a:pt x="858" y="4924"/>
                  </a:lnTo>
                  <a:lnTo>
                    <a:pt x="1064" y="4533"/>
                  </a:lnTo>
                  <a:lnTo>
                    <a:pt x="1250" y="4141"/>
                  </a:lnTo>
                  <a:lnTo>
                    <a:pt x="1231" y="4178"/>
                  </a:lnTo>
                  <a:lnTo>
                    <a:pt x="1231" y="4178"/>
                  </a:lnTo>
                  <a:lnTo>
                    <a:pt x="1381" y="3768"/>
                  </a:lnTo>
                  <a:lnTo>
                    <a:pt x="1530" y="3339"/>
                  </a:lnTo>
                  <a:lnTo>
                    <a:pt x="1623" y="2929"/>
                  </a:lnTo>
                  <a:lnTo>
                    <a:pt x="1698" y="2481"/>
                  </a:lnTo>
                  <a:lnTo>
                    <a:pt x="1698" y="2481"/>
                  </a:lnTo>
                  <a:lnTo>
                    <a:pt x="1735" y="2146"/>
                  </a:lnTo>
                  <a:lnTo>
                    <a:pt x="1754" y="1810"/>
                  </a:lnTo>
                  <a:lnTo>
                    <a:pt x="1754" y="1810"/>
                  </a:lnTo>
                  <a:lnTo>
                    <a:pt x="1754" y="1418"/>
                  </a:lnTo>
                  <a:lnTo>
                    <a:pt x="1716" y="1027"/>
                  </a:lnTo>
                  <a:lnTo>
                    <a:pt x="1716" y="1027"/>
                  </a:lnTo>
                  <a:lnTo>
                    <a:pt x="1642" y="654"/>
                  </a:lnTo>
                  <a:lnTo>
                    <a:pt x="1548" y="299"/>
                  </a:lnTo>
                  <a:lnTo>
                    <a:pt x="1548" y="299"/>
                  </a:lnTo>
                  <a:lnTo>
                    <a:pt x="1548" y="206"/>
                  </a:lnTo>
                  <a:lnTo>
                    <a:pt x="1567" y="131"/>
                  </a:lnTo>
                  <a:lnTo>
                    <a:pt x="1623" y="57"/>
                  </a:lnTo>
                  <a:lnTo>
                    <a:pt x="1716" y="20"/>
                  </a:lnTo>
                  <a:lnTo>
                    <a:pt x="1716" y="20"/>
                  </a:lnTo>
                  <a:lnTo>
                    <a:pt x="1772" y="1"/>
                  </a:lnTo>
                  <a:lnTo>
                    <a:pt x="1772" y="1"/>
                  </a:lnTo>
                  <a:lnTo>
                    <a:pt x="1847" y="20"/>
                  </a:lnTo>
                  <a:lnTo>
                    <a:pt x="1921" y="57"/>
                  </a:lnTo>
                  <a:lnTo>
                    <a:pt x="1977" y="113"/>
                  </a:lnTo>
                  <a:lnTo>
                    <a:pt x="1996" y="1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1"/>
            <p:cNvSpPr/>
            <p:nvPr/>
          </p:nvSpPr>
          <p:spPr>
            <a:xfrm>
              <a:off x="8984791" y="-1206279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9018787" y="-1391575"/>
              <a:ext cx="103042" cy="31861"/>
            </a:xfrm>
            <a:custGeom>
              <a:avLst/>
              <a:gdLst/>
              <a:ahLst/>
              <a:cxnLst/>
              <a:rect l="l" t="t" r="r" b="b"/>
              <a:pathLst>
                <a:path w="3619" h="1119" extrusionOk="0">
                  <a:moveTo>
                    <a:pt x="1511" y="0"/>
                  </a:moveTo>
                  <a:lnTo>
                    <a:pt x="1343" y="19"/>
                  </a:lnTo>
                  <a:lnTo>
                    <a:pt x="1100" y="56"/>
                  </a:lnTo>
                  <a:lnTo>
                    <a:pt x="877" y="131"/>
                  </a:lnTo>
                  <a:lnTo>
                    <a:pt x="672" y="242"/>
                  </a:lnTo>
                  <a:lnTo>
                    <a:pt x="466" y="354"/>
                  </a:lnTo>
                  <a:lnTo>
                    <a:pt x="261" y="522"/>
                  </a:lnTo>
                  <a:lnTo>
                    <a:pt x="75" y="690"/>
                  </a:lnTo>
                  <a:lnTo>
                    <a:pt x="37" y="746"/>
                  </a:lnTo>
                  <a:lnTo>
                    <a:pt x="19" y="802"/>
                  </a:lnTo>
                  <a:lnTo>
                    <a:pt x="0" y="877"/>
                  </a:lnTo>
                  <a:lnTo>
                    <a:pt x="19" y="932"/>
                  </a:lnTo>
                  <a:lnTo>
                    <a:pt x="56" y="1026"/>
                  </a:lnTo>
                  <a:lnTo>
                    <a:pt x="131" y="1082"/>
                  </a:lnTo>
                  <a:lnTo>
                    <a:pt x="224" y="1119"/>
                  </a:lnTo>
                  <a:lnTo>
                    <a:pt x="317" y="1100"/>
                  </a:lnTo>
                  <a:lnTo>
                    <a:pt x="392" y="1063"/>
                  </a:lnTo>
                  <a:lnTo>
                    <a:pt x="466" y="988"/>
                  </a:lnTo>
                  <a:lnTo>
                    <a:pt x="560" y="858"/>
                  </a:lnTo>
                  <a:lnTo>
                    <a:pt x="690" y="727"/>
                  </a:lnTo>
                  <a:lnTo>
                    <a:pt x="821" y="597"/>
                  </a:lnTo>
                  <a:lnTo>
                    <a:pt x="970" y="504"/>
                  </a:lnTo>
                  <a:lnTo>
                    <a:pt x="1138" y="410"/>
                  </a:lnTo>
                  <a:lnTo>
                    <a:pt x="1324" y="354"/>
                  </a:lnTo>
                  <a:lnTo>
                    <a:pt x="1529" y="298"/>
                  </a:lnTo>
                  <a:lnTo>
                    <a:pt x="1791" y="298"/>
                  </a:lnTo>
                  <a:lnTo>
                    <a:pt x="2070" y="317"/>
                  </a:lnTo>
                  <a:lnTo>
                    <a:pt x="2350" y="373"/>
                  </a:lnTo>
                  <a:lnTo>
                    <a:pt x="2611" y="448"/>
                  </a:lnTo>
                  <a:lnTo>
                    <a:pt x="2854" y="578"/>
                  </a:lnTo>
                  <a:lnTo>
                    <a:pt x="3096" y="727"/>
                  </a:lnTo>
                  <a:lnTo>
                    <a:pt x="3077" y="727"/>
                  </a:lnTo>
                  <a:lnTo>
                    <a:pt x="3264" y="895"/>
                  </a:lnTo>
                  <a:lnTo>
                    <a:pt x="3432" y="1063"/>
                  </a:lnTo>
                  <a:lnTo>
                    <a:pt x="3469" y="1100"/>
                  </a:lnTo>
                  <a:lnTo>
                    <a:pt x="3544" y="1100"/>
                  </a:lnTo>
                  <a:lnTo>
                    <a:pt x="3581" y="1063"/>
                  </a:lnTo>
                  <a:lnTo>
                    <a:pt x="3600" y="1026"/>
                  </a:lnTo>
                  <a:lnTo>
                    <a:pt x="3618" y="988"/>
                  </a:lnTo>
                  <a:lnTo>
                    <a:pt x="3600" y="951"/>
                  </a:lnTo>
                  <a:lnTo>
                    <a:pt x="3581" y="914"/>
                  </a:lnTo>
                  <a:lnTo>
                    <a:pt x="3413" y="727"/>
                  </a:lnTo>
                  <a:lnTo>
                    <a:pt x="3227" y="560"/>
                  </a:lnTo>
                  <a:lnTo>
                    <a:pt x="3021" y="410"/>
                  </a:lnTo>
                  <a:lnTo>
                    <a:pt x="2798" y="280"/>
                  </a:lnTo>
                  <a:lnTo>
                    <a:pt x="2574" y="187"/>
                  </a:lnTo>
                  <a:lnTo>
                    <a:pt x="2331" y="93"/>
                  </a:lnTo>
                  <a:lnTo>
                    <a:pt x="2108" y="37"/>
                  </a:lnTo>
                  <a:lnTo>
                    <a:pt x="1846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9018787" y="-1391575"/>
              <a:ext cx="103042" cy="31861"/>
            </a:xfrm>
            <a:custGeom>
              <a:avLst/>
              <a:gdLst/>
              <a:ahLst/>
              <a:cxnLst/>
              <a:rect l="l" t="t" r="r" b="b"/>
              <a:pathLst>
                <a:path w="3619" h="1119" fill="none" extrusionOk="0">
                  <a:moveTo>
                    <a:pt x="1846" y="0"/>
                  </a:moveTo>
                  <a:lnTo>
                    <a:pt x="1846" y="0"/>
                  </a:lnTo>
                  <a:lnTo>
                    <a:pt x="2108" y="37"/>
                  </a:lnTo>
                  <a:lnTo>
                    <a:pt x="2331" y="93"/>
                  </a:lnTo>
                  <a:lnTo>
                    <a:pt x="2574" y="187"/>
                  </a:lnTo>
                  <a:lnTo>
                    <a:pt x="2798" y="280"/>
                  </a:lnTo>
                  <a:lnTo>
                    <a:pt x="2798" y="280"/>
                  </a:lnTo>
                  <a:lnTo>
                    <a:pt x="3021" y="410"/>
                  </a:lnTo>
                  <a:lnTo>
                    <a:pt x="3227" y="560"/>
                  </a:lnTo>
                  <a:lnTo>
                    <a:pt x="3413" y="727"/>
                  </a:lnTo>
                  <a:lnTo>
                    <a:pt x="3581" y="914"/>
                  </a:lnTo>
                  <a:lnTo>
                    <a:pt x="3581" y="914"/>
                  </a:lnTo>
                  <a:lnTo>
                    <a:pt x="3600" y="951"/>
                  </a:lnTo>
                  <a:lnTo>
                    <a:pt x="3618" y="988"/>
                  </a:lnTo>
                  <a:lnTo>
                    <a:pt x="3600" y="1026"/>
                  </a:lnTo>
                  <a:lnTo>
                    <a:pt x="3581" y="1063"/>
                  </a:lnTo>
                  <a:lnTo>
                    <a:pt x="3581" y="1063"/>
                  </a:lnTo>
                  <a:lnTo>
                    <a:pt x="3544" y="1100"/>
                  </a:lnTo>
                  <a:lnTo>
                    <a:pt x="3506" y="1100"/>
                  </a:lnTo>
                  <a:lnTo>
                    <a:pt x="3469" y="1100"/>
                  </a:lnTo>
                  <a:lnTo>
                    <a:pt x="3432" y="1063"/>
                  </a:lnTo>
                  <a:lnTo>
                    <a:pt x="3432" y="1063"/>
                  </a:lnTo>
                  <a:lnTo>
                    <a:pt x="3264" y="895"/>
                  </a:lnTo>
                  <a:lnTo>
                    <a:pt x="3077" y="727"/>
                  </a:lnTo>
                  <a:lnTo>
                    <a:pt x="3096" y="727"/>
                  </a:lnTo>
                  <a:lnTo>
                    <a:pt x="3096" y="727"/>
                  </a:lnTo>
                  <a:lnTo>
                    <a:pt x="2854" y="578"/>
                  </a:lnTo>
                  <a:lnTo>
                    <a:pt x="2611" y="448"/>
                  </a:lnTo>
                  <a:lnTo>
                    <a:pt x="2611" y="448"/>
                  </a:lnTo>
                  <a:lnTo>
                    <a:pt x="2350" y="373"/>
                  </a:lnTo>
                  <a:lnTo>
                    <a:pt x="2070" y="317"/>
                  </a:lnTo>
                  <a:lnTo>
                    <a:pt x="2070" y="317"/>
                  </a:lnTo>
                  <a:lnTo>
                    <a:pt x="1791" y="298"/>
                  </a:lnTo>
                  <a:lnTo>
                    <a:pt x="1529" y="298"/>
                  </a:lnTo>
                  <a:lnTo>
                    <a:pt x="1529" y="298"/>
                  </a:lnTo>
                  <a:lnTo>
                    <a:pt x="1324" y="354"/>
                  </a:lnTo>
                  <a:lnTo>
                    <a:pt x="1138" y="410"/>
                  </a:lnTo>
                  <a:lnTo>
                    <a:pt x="1138" y="410"/>
                  </a:lnTo>
                  <a:lnTo>
                    <a:pt x="970" y="504"/>
                  </a:lnTo>
                  <a:lnTo>
                    <a:pt x="821" y="597"/>
                  </a:lnTo>
                  <a:lnTo>
                    <a:pt x="821" y="597"/>
                  </a:lnTo>
                  <a:lnTo>
                    <a:pt x="690" y="727"/>
                  </a:lnTo>
                  <a:lnTo>
                    <a:pt x="560" y="858"/>
                  </a:lnTo>
                  <a:lnTo>
                    <a:pt x="560" y="858"/>
                  </a:lnTo>
                  <a:lnTo>
                    <a:pt x="466" y="988"/>
                  </a:lnTo>
                  <a:lnTo>
                    <a:pt x="466" y="988"/>
                  </a:lnTo>
                  <a:lnTo>
                    <a:pt x="392" y="1063"/>
                  </a:lnTo>
                  <a:lnTo>
                    <a:pt x="317" y="1100"/>
                  </a:lnTo>
                  <a:lnTo>
                    <a:pt x="317" y="1100"/>
                  </a:lnTo>
                  <a:lnTo>
                    <a:pt x="224" y="1119"/>
                  </a:lnTo>
                  <a:lnTo>
                    <a:pt x="131" y="1082"/>
                  </a:lnTo>
                  <a:lnTo>
                    <a:pt x="131" y="1082"/>
                  </a:lnTo>
                  <a:lnTo>
                    <a:pt x="56" y="1026"/>
                  </a:lnTo>
                  <a:lnTo>
                    <a:pt x="19" y="932"/>
                  </a:lnTo>
                  <a:lnTo>
                    <a:pt x="19" y="932"/>
                  </a:lnTo>
                  <a:lnTo>
                    <a:pt x="0" y="877"/>
                  </a:lnTo>
                  <a:lnTo>
                    <a:pt x="19" y="802"/>
                  </a:lnTo>
                  <a:lnTo>
                    <a:pt x="37" y="746"/>
                  </a:lnTo>
                  <a:lnTo>
                    <a:pt x="75" y="690"/>
                  </a:lnTo>
                  <a:lnTo>
                    <a:pt x="75" y="690"/>
                  </a:lnTo>
                  <a:lnTo>
                    <a:pt x="261" y="522"/>
                  </a:lnTo>
                  <a:lnTo>
                    <a:pt x="466" y="354"/>
                  </a:lnTo>
                  <a:lnTo>
                    <a:pt x="466" y="354"/>
                  </a:lnTo>
                  <a:lnTo>
                    <a:pt x="672" y="242"/>
                  </a:lnTo>
                  <a:lnTo>
                    <a:pt x="877" y="131"/>
                  </a:lnTo>
                  <a:lnTo>
                    <a:pt x="877" y="131"/>
                  </a:lnTo>
                  <a:lnTo>
                    <a:pt x="1100" y="56"/>
                  </a:lnTo>
                  <a:lnTo>
                    <a:pt x="1343" y="19"/>
                  </a:lnTo>
                  <a:lnTo>
                    <a:pt x="1343" y="19"/>
                  </a:lnTo>
                  <a:lnTo>
                    <a:pt x="1511" y="0"/>
                  </a:lnTo>
                  <a:lnTo>
                    <a:pt x="1660" y="0"/>
                  </a:lnTo>
                  <a:lnTo>
                    <a:pt x="1660" y="0"/>
                  </a:lnTo>
                  <a:lnTo>
                    <a:pt x="18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1"/>
            <p:cNvSpPr/>
            <p:nvPr/>
          </p:nvSpPr>
          <p:spPr>
            <a:xfrm>
              <a:off x="9062321" y="-1383090"/>
              <a:ext cx="1082" cy="2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0"/>
                  </a:moveTo>
                  <a:lnTo>
                    <a:pt x="3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1"/>
            <p:cNvSpPr/>
            <p:nvPr/>
          </p:nvSpPr>
          <p:spPr>
            <a:xfrm>
              <a:off x="9050647" y="-1379901"/>
              <a:ext cx="541" cy="541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7686492" y="-2187569"/>
              <a:ext cx="1351447" cy="1392334"/>
            </a:xfrm>
            <a:custGeom>
              <a:avLst/>
              <a:gdLst/>
              <a:ahLst/>
              <a:cxnLst/>
              <a:rect l="l" t="t" r="r" b="b"/>
              <a:pathLst>
                <a:path w="47465" h="48901" extrusionOk="0">
                  <a:moveTo>
                    <a:pt x="26521" y="1"/>
                  </a:moveTo>
                  <a:lnTo>
                    <a:pt x="25775" y="19"/>
                  </a:lnTo>
                  <a:lnTo>
                    <a:pt x="25010" y="38"/>
                  </a:lnTo>
                  <a:lnTo>
                    <a:pt x="24227" y="94"/>
                  </a:lnTo>
                  <a:lnTo>
                    <a:pt x="23444" y="169"/>
                  </a:lnTo>
                  <a:lnTo>
                    <a:pt x="22660" y="281"/>
                  </a:lnTo>
                  <a:lnTo>
                    <a:pt x="21840" y="392"/>
                  </a:lnTo>
                  <a:lnTo>
                    <a:pt x="21038" y="542"/>
                  </a:lnTo>
                  <a:lnTo>
                    <a:pt x="20217" y="710"/>
                  </a:lnTo>
                  <a:lnTo>
                    <a:pt x="19285" y="915"/>
                  </a:lnTo>
                  <a:lnTo>
                    <a:pt x="18352" y="1157"/>
                  </a:lnTo>
                  <a:lnTo>
                    <a:pt x="17382" y="1418"/>
                  </a:lnTo>
                  <a:lnTo>
                    <a:pt x="16413" y="1717"/>
                  </a:lnTo>
                  <a:lnTo>
                    <a:pt x="15405" y="2052"/>
                  </a:lnTo>
                  <a:lnTo>
                    <a:pt x="14361" y="2425"/>
                  </a:lnTo>
                  <a:lnTo>
                    <a:pt x="13298" y="2817"/>
                  </a:lnTo>
                  <a:lnTo>
                    <a:pt x="12179" y="3246"/>
                  </a:lnTo>
                  <a:lnTo>
                    <a:pt x="10799" y="3824"/>
                  </a:lnTo>
                  <a:lnTo>
                    <a:pt x="10053" y="4160"/>
                  </a:lnTo>
                  <a:lnTo>
                    <a:pt x="9270" y="4514"/>
                  </a:lnTo>
                  <a:lnTo>
                    <a:pt x="8486" y="4906"/>
                  </a:lnTo>
                  <a:lnTo>
                    <a:pt x="7684" y="5316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5372" y="6771"/>
                  </a:lnTo>
                  <a:lnTo>
                    <a:pt x="4663" y="7312"/>
                  </a:lnTo>
                  <a:lnTo>
                    <a:pt x="4328" y="7591"/>
                  </a:lnTo>
                  <a:lnTo>
                    <a:pt x="3992" y="7852"/>
                  </a:lnTo>
                  <a:lnTo>
                    <a:pt x="3693" y="8151"/>
                  </a:lnTo>
                  <a:lnTo>
                    <a:pt x="3395" y="8431"/>
                  </a:lnTo>
                  <a:lnTo>
                    <a:pt x="3097" y="8729"/>
                  </a:lnTo>
                  <a:lnTo>
                    <a:pt x="2836" y="9009"/>
                  </a:lnTo>
                  <a:lnTo>
                    <a:pt x="2574" y="9307"/>
                  </a:lnTo>
                  <a:lnTo>
                    <a:pt x="2313" y="9624"/>
                  </a:lnTo>
                  <a:lnTo>
                    <a:pt x="2090" y="9923"/>
                  </a:lnTo>
                  <a:lnTo>
                    <a:pt x="1866" y="10240"/>
                  </a:lnTo>
                  <a:lnTo>
                    <a:pt x="1642" y="10557"/>
                  </a:lnTo>
                  <a:lnTo>
                    <a:pt x="1455" y="10874"/>
                  </a:lnTo>
                  <a:lnTo>
                    <a:pt x="1232" y="11265"/>
                  </a:lnTo>
                  <a:lnTo>
                    <a:pt x="1026" y="11657"/>
                  </a:lnTo>
                  <a:lnTo>
                    <a:pt x="840" y="12067"/>
                  </a:lnTo>
                  <a:lnTo>
                    <a:pt x="672" y="12478"/>
                  </a:lnTo>
                  <a:lnTo>
                    <a:pt x="523" y="12907"/>
                  </a:lnTo>
                  <a:lnTo>
                    <a:pt x="392" y="13336"/>
                  </a:lnTo>
                  <a:lnTo>
                    <a:pt x="281" y="13764"/>
                  </a:lnTo>
                  <a:lnTo>
                    <a:pt x="187" y="14193"/>
                  </a:lnTo>
                  <a:lnTo>
                    <a:pt x="113" y="14734"/>
                  </a:lnTo>
                  <a:lnTo>
                    <a:pt x="57" y="15294"/>
                  </a:lnTo>
                  <a:lnTo>
                    <a:pt x="19" y="15853"/>
                  </a:lnTo>
                  <a:lnTo>
                    <a:pt x="1" y="16394"/>
                  </a:lnTo>
                  <a:lnTo>
                    <a:pt x="1" y="16954"/>
                  </a:lnTo>
                  <a:lnTo>
                    <a:pt x="19" y="17494"/>
                  </a:lnTo>
                  <a:lnTo>
                    <a:pt x="94" y="18576"/>
                  </a:lnTo>
                  <a:lnTo>
                    <a:pt x="131" y="19098"/>
                  </a:lnTo>
                  <a:lnTo>
                    <a:pt x="187" y="19994"/>
                  </a:lnTo>
                  <a:lnTo>
                    <a:pt x="225" y="20907"/>
                  </a:lnTo>
                  <a:lnTo>
                    <a:pt x="225" y="20982"/>
                  </a:lnTo>
                  <a:lnTo>
                    <a:pt x="243" y="21821"/>
                  </a:lnTo>
                  <a:lnTo>
                    <a:pt x="281" y="22660"/>
                  </a:lnTo>
                  <a:lnTo>
                    <a:pt x="336" y="23500"/>
                  </a:lnTo>
                  <a:lnTo>
                    <a:pt x="411" y="24339"/>
                  </a:lnTo>
                  <a:lnTo>
                    <a:pt x="523" y="25178"/>
                  </a:lnTo>
                  <a:lnTo>
                    <a:pt x="653" y="26036"/>
                  </a:lnTo>
                  <a:lnTo>
                    <a:pt x="803" y="26875"/>
                  </a:lnTo>
                  <a:lnTo>
                    <a:pt x="971" y="27715"/>
                  </a:lnTo>
                  <a:lnTo>
                    <a:pt x="1157" y="28535"/>
                  </a:lnTo>
                  <a:lnTo>
                    <a:pt x="1381" y="29374"/>
                  </a:lnTo>
                  <a:lnTo>
                    <a:pt x="1623" y="30214"/>
                  </a:lnTo>
                  <a:lnTo>
                    <a:pt x="1866" y="31034"/>
                  </a:lnTo>
                  <a:lnTo>
                    <a:pt x="2145" y="31836"/>
                  </a:lnTo>
                  <a:lnTo>
                    <a:pt x="2463" y="32657"/>
                  </a:lnTo>
                  <a:lnTo>
                    <a:pt x="2780" y="33459"/>
                  </a:lnTo>
                  <a:lnTo>
                    <a:pt x="3115" y="34261"/>
                  </a:lnTo>
                  <a:lnTo>
                    <a:pt x="3376" y="34820"/>
                  </a:lnTo>
                  <a:lnTo>
                    <a:pt x="3637" y="35361"/>
                  </a:lnTo>
                  <a:lnTo>
                    <a:pt x="3507" y="35883"/>
                  </a:lnTo>
                  <a:lnTo>
                    <a:pt x="3414" y="36405"/>
                  </a:lnTo>
                  <a:lnTo>
                    <a:pt x="3358" y="36909"/>
                  </a:lnTo>
                  <a:lnTo>
                    <a:pt x="3320" y="37412"/>
                  </a:lnTo>
                  <a:lnTo>
                    <a:pt x="3320" y="37748"/>
                  </a:lnTo>
                  <a:lnTo>
                    <a:pt x="3320" y="38065"/>
                  </a:lnTo>
                  <a:lnTo>
                    <a:pt x="3339" y="38382"/>
                  </a:lnTo>
                  <a:lnTo>
                    <a:pt x="3358" y="38699"/>
                  </a:lnTo>
                  <a:lnTo>
                    <a:pt x="3414" y="38998"/>
                  </a:lnTo>
                  <a:lnTo>
                    <a:pt x="3451" y="39296"/>
                  </a:lnTo>
                  <a:lnTo>
                    <a:pt x="3526" y="39595"/>
                  </a:lnTo>
                  <a:lnTo>
                    <a:pt x="3600" y="39912"/>
                  </a:lnTo>
                  <a:lnTo>
                    <a:pt x="3693" y="40173"/>
                  </a:lnTo>
                  <a:lnTo>
                    <a:pt x="3787" y="40452"/>
                  </a:lnTo>
                  <a:lnTo>
                    <a:pt x="3899" y="40714"/>
                  </a:lnTo>
                  <a:lnTo>
                    <a:pt x="4010" y="40993"/>
                  </a:lnTo>
                  <a:lnTo>
                    <a:pt x="4290" y="41534"/>
                  </a:lnTo>
                  <a:lnTo>
                    <a:pt x="4607" y="42056"/>
                  </a:lnTo>
                  <a:lnTo>
                    <a:pt x="4924" y="42523"/>
                  </a:lnTo>
                  <a:lnTo>
                    <a:pt x="5297" y="42989"/>
                  </a:lnTo>
                  <a:lnTo>
                    <a:pt x="5708" y="43455"/>
                  </a:lnTo>
                  <a:lnTo>
                    <a:pt x="6174" y="43903"/>
                  </a:lnTo>
                  <a:lnTo>
                    <a:pt x="6621" y="44294"/>
                  </a:lnTo>
                  <a:lnTo>
                    <a:pt x="7088" y="44667"/>
                  </a:lnTo>
                  <a:lnTo>
                    <a:pt x="7610" y="45040"/>
                  </a:lnTo>
                  <a:lnTo>
                    <a:pt x="8169" y="45413"/>
                  </a:lnTo>
                  <a:lnTo>
                    <a:pt x="8710" y="45730"/>
                  </a:lnTo>
                  <a:lnTo>
                    <a:pt x="9270" y="46047"/>
                  </a:lnTo>
                  <a:lnTo>
                    <a:pt x="9867" y="46346"/>
                  </a:lnTo>
                  <a:lnTo>
                    <a:pt x="10482" y="46644"/>
                  </a:lnTo>
                  <a:lnTo>
                    <a:pt x="11172" y="46924"/>
                  </a:lnTo>
                  <a:lnTo>
                    <a:pt x="11881" y="47204"/>
                  </a:lnTo>
                  <a:lnTo>
                    <a:pt x="12608" y="47446"/>
                  </a:lnTo>
                  <a:lnTo>
                    <a:pt x="13373" y="47670"/>
                  </a:lnTo>
                  <a:lnTo>
                    <a:pt x="14137" y="47894"/>
                  </a:lnTo>
                  <a:lnTo>
                    <a:pt x="14921" y="48080"/>
                  </a:lnTo>
                  <a:lnTo>
                    <a:pt x="15723" y="48248"/>
                  </a:lnTo>
                  <a:lnTo>
                    <a:pt x="16543" y="48397"/>
                  </a:lnTo>
                  <a:lnTo>
                    <a:pt x="17177" y="48491"/>
                  </a:lnTo>
                  <a:lnTo>
                    <a:pt x="17793" y="48565"/>
                  </a:lnTo>
                  <a:lnTo>
                    <a:pt x="18427" y="48640"/>
                  </a:lnTo>
                  <a:lnTo>
                    <a:pt x="19080" y="48714"/>
                  </a:lnTo>
                  <a:lnTo>
                    <a:pt x="19751" y="48752"/>
                  </a:lnTo>
                  <a:lnTo>
                    <a:pt x="20422" y="48808"/>
                  </a:lnTo>
                  <a:lnTo>
                    <a:pt x="21112" y="48826"/>
                  </a:lnTo>
                  <a:lnTo>
                    <a:pt x="21821" y="48845"/>
                  </a:lnTo>
                  <a:lnTo>
                    <a:pt x="22567" y="48882"/>
                  </a:lnTo>
                  <a:lnTo>
                    <a:pt x="23350" y="48901"/>
                  </a:lnTo>
                  <a:lnTo>
                    <a:pt x="24096" y="48882"/>
                  </a:lnTo>
                  <a:lnTo>
                    <a:pt x="24152" y="48882"/>
                  </a:lnTo>
                  <a:lnTo>
                    <a:pt x="24152" y="48901"/>
                  </a:lnTo>
                  <a:lnTo>
                    <a:pt x="24208" y="48882"/>
                  </a:lnTo>
                  <a:lnTo>
                    <a:pt x="25085" y="48882"/>
                  </a:lnTo>
                  <a:lnTo>
                    <a:pt x="26036" y="48864"/>
                  </a:lnTo>
                  <a:lnTo>
                    <a:pt x="26912" y="48808"/>
                  </a:lnTo>
                  <a:lnTo>
                    <a:pt x="28013" y="48752"/>
                  </a:lnTo>
                  <a:lnTo>
                    <a:pt x="29094" y="48658"/>
                  </a:lnTo>
                  <a:lnTo>
                    <a:pt x="30120" y="48528"/>
                  </a:lnTo>
                  <a:lnTo>
                    <a:pt x="31127" y="48379"/>
                  </a:lnTo>
                  <a:lnTo>
                    <a:pt x="31948" y="48229"/>
                  </a:lnTo>
                  <a:lnTo>
                    <a:pt x="32750" y="48062"/>
                  </a:lnTo>
                  <a:lnTo>
                    <a:pt x="33552" y="47875"/>
                  </a:lnTo>
                  <a:lnTo>
                    <a:pt x="34316" y="47670"/>
                  </a:lnTo>
                  <a:lnTo>
                    <a:pt x="35062" y="47446"/>
                  </a:lnTo>
                  <a:lnTo>
                    <a:pt x="35790" y="47185"/>
                  </a:lnTo>
                  <a:lnTo>
                    <a:pt x="36498" y="46924"/>
                  </a:lnTo>
                  <a:lnTo>
                    <a:pt x="37188" y="46626"/>
                  </a:lnTo>
                  <a:lnTo>
                    <a:pt x="37804" y="46346"/>
                  </a:lnTo>
                  <a:lnTo>
                    <a:pt x="38401" y="46029"/>
                  </a:lnTo>
                  <a:lnTo>
                    <a:pt x="38979" y="45730"/>
                  </a:lnTo>
                  <a:lnTo>
                    <a:pt x="39520" y="45395"/>
                  </a:lnTo>
                  <a:lnTo>
                    <a:pt x="40079" y="45040"/>
                  </a:lnTo>
                  <a:lnTo>
                    <a:pt x="40583" y="44667"/>
                  </a:lnTo>
                  <a:lnTo>
                    <a:pt x="41068" y="44276"/>
                  </a:lnTo>
                  <a:lnTo>
                    <a:pt x="41515" y="43884"/>
                  </a:lnTo>
                  <a:lnTo>
                    <a:pt x="41963" y="43436"/>
                  </a:lnTo>
                  <a:lnTo>
                    <a:pt x="42373" y="42989"/>
                  </a:lnTo>
                  <a:lnTo>
                    <a:pt x="42746" y="42523"/>
                  </a:lnTo>
                  <a:lnTo>
                    <a:pt x="43082" y="42056"/>
                  </a:lnTo>
                  <a:lnTo>
                    <a:pt x="43399" y="41515"/>
                  </a:lnTo>
                  <a:lnTo>
                    <a:pt x="43660" y="40975"/>
                  </a:lnTo>
                  <a:lnTo>
                    <a:pt x="43791" y="40714"/>
                  </a:lnTo>
                  <a:lnTo>
                    <a:pt x="43884" y="40434"/>
                  </a:lnTo>
                  <a:lnTo>
                    <a:pt x="43996" y="40173"/>
                  </a:lnTo>
                  <a:lnTo>
                    <a:pt x="44070" y="39893"/>
                  </a:lnTo>
                  <a:lnTo>
                    <a:pt x="44145" y="39595"/>
                  </a:lnTo>
                  <a:lnTo>
                    <a:pt x="44219" y="39277"/>
                  </a:lnTo>
                  <a:lnTo>
                    <a:pt x="44275" y="38979"/>
                  </a:lnTo>
                  <a:lnTo>
                    <a:pt x="44313" y="38681"/>
                  </a:lnTo>
                  <a:lnTo>
                    <a:pt x="44350" y="38382"/>
                  </a:lnTo>
                  <a:lnTo>
                    <a:pt x="44369" y="38065"/>
                  </a:lnTo>
                  <a:lnTo>
                    <a:pt x="44369" y="37730"/>
                  </a:lnTo>
                  <a:lnTo>
                    <a:pt x="44350" y="37394"/>
                  </a:lnTo>
                  <a:lnTo>
                    <a:pt x="44331" y="36909"/>
                  </a:lnTo>
                  <a:lnTo>
                    <a:pt x="44257" y="36405"/>
                  </a:lnTo>
                  <a:lnTo>
                    <a:pt x="44163" y="35883"/>
                  </a:lnTo>
                  <a:lnTo>
                    <a:pt x="44033" y="35361"/>
                  </a:lnTo>
                  <a:lnTo>
                    <a:pt x="44313" y="34802"/>
                  </a:lnTo>
                  <a:lnTo>
                    <a:pt x="44555" y="34242"/>
                  </a:lnTo>
                  <a:lnTo>
                    <a:pt x="44909" y="33440"/>
                  </a:lnTo>
                  <a:lnTo>
                    <a:pt x="45227" y="32638"/>
                  </a:lnTo>
                  <a:lnTo>
                    <a:pt x="45525" y="31836"/>
                  </a:lnTo>
                  <a:lnTo>
                    <a:pt x="45805" y="31016"/>
                  </a:lnTo>
                  <a:lnTo>
                    <a:pt x="46066" y="30195"/>
                  </a:lnTo>
                  <a:lnTo>
                    <a:pt x="46290" y="29374"/>
                  </a:lnTo>
                  <a:lnTo>
                    <a:pt x="46513" y="28535"/>
                  </a:lnTo>
                  <a:lnTo>
                    <a:pt x="46700" y="27696"/>
                  </a:lnTo>
                  <a:lnTo>
                    <a:pt x="46886" y="26857"/>
                  </a:lnTo>
                  <a:lnTo>
                    <a:pt x="47036" y="26017"/>
                  </a:lnTo>
                  <a:lnTo>
                    <a:pt x="47147" y="25178"/>
                  </a:lnTo>
                  <a:lnTo>
                    <a:pt x="47259" y="24339"/>
                  </a:lnTo>
                  <a:lnTo>
                    <a:pt x="47353" y="23500"/>
                  </a:lnTo>
                  <a:lnTo>
                    <a:pt x="47409" y="22642"/>
                  </a:lnTo>
                  <a:lnTo>
                    <a:pt x="47446" y="21803"/>
                  </a:lnTo>
                  <a:lnTo>
                    <a:pt x="47465" y="20963"/>
                  </a:lnTo>
                  <a:lnTo>
                    <a:pt x="47446" y="20907"/>
                  </a:lnTo>
                  <a:lnTo>
                    <a:pt x="47427" y="20851"/>
                  </a:lnTo>
                  <a:lnTo>
                    <a:pt x="47427" y="19621"/>
                  </a:lnTo>
                  <a:lnTo>
                    <a:pt x="47409" y="18334"/>
                  </a:lnTo>
                  <a:lnTo>
                    <a:pt x="47353" y="16991"/>
                  </a:lnTo>
                  <a:lnTo>
                    <a:pt x="47315" y="16319"/>
                  </a:lnTo>
                  <a:lnTo>
                    <a:pt x="47259" y="15648"/>
                  </a:lnTo>
                  <a:lnTo>
                    <a:pt x="47166" y="14883"/>
                  </a:lnTo>
                  <a:lnTo>
                    <a:pt x="47073" y="14137"/>
                  </a:lnTo>
                  <a:lnTo>
                    <a:pt x="46942" y="13447"/>
                  </a:lnTo>
                  <a:lnTo>
                    <a:pt x="46812" y="12776"/>
                  </a:lnTo>
                  <a:lnTo>
                    <a:pt x="46644" y="12086"/>
                  </a:lnTo>
                  <a:lnTo>
                    <a:pt x="46439" y="11415"/>
                  </a:lnTo>
                  <a:lnTo>
                    <a:pt x="46196" y="10743"/>
                  </a:lnTo>
                  <a:lnTo>
                    <a:pt x="45935" y="10090"/>
                  </a:lnTo>
                  <a:lnTo>
                    <a:pt x="45637" y="9456"/>
                  </a:lnTo>
                  <a:lnTo>
                    <a:pt x="45301" y="8841"/>
                  </a:lnTo>
                  <a:lnTo>
                    <a:pt x="44928" y="8244"/>
                  </a:lnTo>
                  <a:lnTo>
                    <a:pt x="44518" y="7647"/>
                  </a:lnTo>
                  <a:lnTo>
                    <a:pt x="44275" y="7349"/>
                  </a:lnTo>
                  <a:lnTo>
                    <a:pt x="44033" y="7069"/>
                  </a:lnTo>
                  <a:lnTo>
                    <a:pt x="43791" y="6771"/>
                  </a:lnTo>
                  <a:lnTo>
                    <a:pt x="43529" y="6491"/>
                  </a:lnTo>
                  <a:lnTo>
                    <a:pt x="42970" y="5950"/>
                  </a:lnTo>
                  <a:lnTo>
                    <a:pt x="42373" y="5428"/>
                  </a:lnTo>
                  <a:lnTo>
                    <a:pt x="42056" y="5167"/>
                  </a:lnTo>
                  <a:lnTo>
                    <a:pt x="41720" y="4906"/>
                  </a:lnTo>
                  <a:lnTo>
                    <a:pt x="41366" y="4663"/>
                  </a:lnTo>
                  <a:lnTo>
                    <a:pt x="41012" y="4402"/>
                  </a:lnTo>
                  <a:lnTo>
                    <a:pt x="40228" y="3917"/>
                  </a:lnTo>
                  <a:lnTo>
                    <a:pt x="39389" y="3432"/>
                  </a:lnTo>
                  <a:lnTo>
                    <a:pt x="38438" y="2948"/>
                  </a:lnTo>
                  <a:lnTo>
                    <a:pt x="37468" y="2481"/>
                  </a:lnTo>
                  <a:lnTo>
                    <a:pt x="36480" y="2034"/>
                  </a:lnTo>
                  <a:lnTo>
                    <a:pt x="35491" y="1642"/>
                  </a:lnTo>
                  <a:lnTo>
                    <a:pt x="34577" y="1325"/>
                  </a:lnTo>
                  <a:lnTo>
                    <a:pt x="33645" y="1027"/>
                  </a:lnTo>
                  <a:lnTo>
                    <a:pt x="32694" y="765"/>
                  </a:lnTo>
                  <a:lnTo>
                    <a:pt x="31743" y="542"/>
                  </a:lnTo>
                  <a:lnTo>
                    <a:pt x="30792" y="355"/>
                  </a:lnTo>
                  <a:lnTo>
                    <a:pt x="29822" y="225"/>
                  </a:lnTo>
                  <a:lnTo>
                    <a:pt x="28852" y="113"/>
                  </a:lnTo>
                  <a:lnTo>
                    <a:pt x="27882" y="38"/>
                  </a:lnTo>
                  <a:lnTo>
                    <a:pt x="27192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7686492" y="-2187569"/>
              <a:ext cx="1351447" cy="1392334"/>
            </a:xfrm>
            <a:custGeom>
              <a:avLst/>
              <a:gdLst/>
              <a:ahLst/>
              <a:cxnLst/>
              <a:rect l="l" t="t" r="r" b="b"/>
              <a:pathLst>
                <a:path w="47465" h="48901" fill="none" extrusionOk="0">
                  <a:moveTo>
                    <a:pt x="26521" y="1"/>
                  </a:moveTo>
                  <a:lnTo>
                    <a:pt x="26521" y="1"/>
                  </a:lnTo>
                  <a:lnTo>
                    <a:pt x="25775" y="19"/>
                  </a:lnTo>
                  <a:lnTo>
                    <a:pt x="25010" y="38"/>
                  </a:lnTo>
                  <a:lnTo>
                    <a:pt x="24227" y="94"/>
                  </a:lnTo>
                  <a:lnTo>
                    <a:pt x="23444" y="169"/>
                  </a:lnTo>
                  <a:lnTo>
                    <a:pt x="22660" y="281"/>
                  </a:lnTo>
                  <a:lnTo>
                    <a:pt x="21840" y="392"/>
                  </a:lnTo>
                  <a:lnTo>
                    <a:pt x="21038" y="542"/>
                  </a:lnTo>
                  <a:lnTo>
                    <a:pt x="20217" y="710"/>
                  </a:lnTo>
                  <a:lnTo>
                    <a:pt x="20217" y="710"/>
                  </a:lnTo>
                  <a:lnTo>
                    <a:pt x="19285" y="915"/>
                  </a:lnTo>
                  <a:lnTo>
                    <a:pt x="18352" y="1157"/>
                  </a:lnTo>
                  <a:lnTo>
                    <a:pt x="17382" y="1418"/>
                  </a:lnTo>
                  <a:lnTo>
                    <a:pt x="16413" y="1717"/>
                  </a:lnTo>
                  <a:lnTo>
                    <a:pt x="15405" y="2052"/>
                  </a:lnTo>
                  <a:lnTo>
                    <a:pt x="14361" y="2425"/>
                  </a:lnTo>
                  <a:lnTo>
                    <a:pt x="13298" y="2817"/>
                  </a:lnTo>
                  <a:lnTo>
                    <a:pt x="12179" y="3246"/>
                  </a:lnTo>
                  <a:lnTo>
                    <a:pt x="12179" y="3246"/>
                  </a:lnTo>
                  <a:lnTo>
                    <a:pt x="10799" y="3824"/>
                  </a:lnTo>
                  <a:lnTo>
                    <a:pt x="10053" y="4160"/>
                  </a:lnTo>
                  <a:lnTo>
                    <a:pt x="9270" y="4514"/>
                  </a:lnTo>
                  <a:lnTo>
                    <a:pt x="8486" y="4906"/>
                  </a:lnTo>
                  <a:lnTo>
                    <a:pt x="7684" y="5316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6118" y="6267"/>
                  </a:lnTo>
                  <a:lnTo>
                    <a:pt x="5372" y="6771"/>
                  </a:lnTo>
                  <a:lnTo>
                    <a:pt x="4663" y="7312"/>
                  </a:lnTo>
                  <a:lnTo>
                    <a:pt x="4328" y="7591"/>
                  </a:lnTo>
                  <a:lnTo>
                    <a:pt x="3992" y="7852"/>
                  </a:lnTo>
                  <a:lnTo>
                    <a:pt x="3693" y="8151"/>
                  </a:lnTo>
                  <a:lnTo>
                    <a:pt x="3395" y="8431"/>
                  </a:lnTo>
                  <a:lnTo>
                    <a:pt x="3097" y="8729"/>
                  </a:lnTo>
                  <a:lnTo>
                    <a:pt x="2836" y="9009"/>
                  </a:lnTo>
                  <a:lnTo>
                    <a:pt x="2574" y="9307"/>
                  </a:lnTo>
                  <a:lnTo>
                    <a:pt x="2313" y="9624"/>
                  </a:lnTo>
                  <a:lnTo>
                    <a:pt x="2090" y="9923"/>
                  </a:lnTo>
                  <a:lnTo>
                    <a:pt x="1866" y="10240"/>
                  </a:lnTo>
                  <a:lnTo>
                    <a:pt x="1642" y="10557"/>
                  </a:lnTo>
                  <a:lnTo>
                    <a:pt x="1455" y="10874"/>
                  </a:lnTo>
                  <a:lnTo>
                    <a:pt x="1455" y="10874"/>
                  </a:lnTo>
                  <a:lnTo>
                    <a:pt x="1232" y="11265"/>
                  </a:lnTo>
                  <a:lnTo>
                    <a:pt x="1026" y="11657"/>
                  </a:lnTo>
                  <a:lnTo>
                    <a:pt x="840" y="12067"/>
                  </a:lnTo>
                  <a:lnTo>
                    <a:pt x="672" y="12478"/>
                  </a:lnTo>
                  <a:lnTo>
                    <a:pt x="523" y="12907"/>
                  </a:lnTo>
                  <a:lnTo>
                    <a:pt x="392" y="13336"/>
                  </a:lnTo>
                  <a:lnTo>
                    <a:pt x="281" y="13764"/>
                  </a:lnTo>
                  <a:lnTo>
                    <a:pt x="187" y="14193"/>
                  </a:lnTo>
                  <a:lnTo>
                    <a:pt x="187" y="14193"/>
                  </a:lnTo>
                  <a:lnTo>
                    <a:pt x="113" y="14734"/>
                  </a:lnTo>
                  <a:lnTo>
                    <a:pt x="57" y="15294"/>
                  </a:lnTo>
                  <a:lnTo>
                    <a:pt x="19" y="15853"/>
                  </a:lnTo>
                  <a:lnTo>
                    <a:pt x="1" y="16394"/>
                  </a:lnTo>
                  <a:lnTo>
                    <a:pt x="1" y="16954"/>
                  </a:lnTo>
                  <a:lnTo>
                    <a:pt x="19" y="17494"/>
                  </a:lnTo>
                  <a:lnTo>
                    <a:pt x="94" y="18576"/>
                  </a:lnTo>
                  <a:lnTo>
                    <a:pt x="131" y="19098"/>
                  </a:lnTo>
                  <a:lnTo>
                    <a:pt x="131" y="19098"/>
                  </a:lnTo>
                  <a:lnTo>
                    <a:pt x="187" y="19994"/>
                  </a:lnTo>
                  <a:lnTo>
                    <a:pt x="225" y="20907"/>
                  </a:lnTo>
                  <a:lnTo>
                    <a:pt x="225" y="20907"/>
                  </a:lnTo>
                  <a:lnTo>
                    <a:pt x="225" y="20982"/>
                  </a:lnTo>
                  <a:lnTo>
                    <a:pt x="225" y="20982"/>
                  </a:lnTo>
                  <a:lnTo>
                    <a:pt x="243" y="21821"/>
                  </a:lnTo>
                  <a:lnTo>
                    <a:pt x="281" y="22660"/>
                  </a:lnTo>
                  <a:lnTo>
                    <a:pt x="336" y="23500"/>
                  </a:lnTo>
                  <a:lnTo>
                    <a:pt x="411" y="24339"/>
                  </a:lnTo>
                  <a:lnTo>
                    <a:pt x="523" y="25178"/>
                  </a:lnTo>
                  <a:lnTo>
                    <a:pt x="653" y="26036"/>
                  </a:lnTo>
                  <a:lnTo>
                    <a:pt x="803" y="26875"/>
                  </a:lnTo>
                  <a:lnTo>
                    <a:pt x="971" y="27715"/>
                  </a:lnTo>
                  <a:lnTo>
                    <a:pt x="1157" y="28535"/>
                  </a:lnTo>
                  <a:lnTo>
                    <a:pt x="1381" y="29374"/>
                  </a:lnTo>
                  <a:lnTo>
                    <a:pt x="1623" y="30214"/>
                  </a:lnTo>
                  <a:lnTo>
                    <a:pt x="1866" y="31034"/>
                  </a:lnTo>
                  <a:lnTo>
                    <a:pt x="2145" y="31836"/>
                  </a:lnTo>
                  <a:lnTo>
                    <a:pt x="2463" y="32657"/>
                  </a:lnTo>
                  <a:lnTo>
                    <a:pt x="2780" y="33459"/>
                  </a:lnTo>
                  <a:lnTo>
                    <a:pt x="3115" y="34261"/>
                  </a:lnTo>
                  <a:lnTo>
                    <a:pt x="3115" y="34261"/>
                  </a:lnTo>
                  <a:lnTo>
                    <a:pt x="3376" y="34820"/>
                  </a:lnTo>
                  <a:lnTo>
                    <a:pt x="3637" y="35361"/>
                  </a:lnTo>
                  <a:lnTo>
                    <a:pt x="3637" y="35361"/>
                  </a:lnTo>
                  <a:lnTo>
                    <a:pt x="3507" y="35883"/>
                  </a:lnTo>
                  <a:lnTo>
                    <a:pt x="3414" y="36405"/>
                  </a:lnTo>
                  <a:lnTo>
                    <a:pt x="3358" y="36909"/>
                  </a:lnTo>
                  <a:lnTo>
                    <a:pt x="3320" y="37412"/>
                  </a:lnTo>
                  <a:lnTo>
                    <a:pt x="3320" y="37412"/>
                  </a:lnTo>
                  <a:lnTo>
                    <a:pt x="3320" y="37748"/>
                  </a:lnTo>
                  <a:lnTo>
                    <a:pt x="3320" y="38065"/>
                  </a:lnTo>
                  <a:lnTo>
                    <a:pt x="3339" y="38382"/>
                  </a:lnTo>
                  <a:lnTo>
                    <a:pt x="3358" y="38699"/>
                  </a:lnTo>
                  <a:lnTo>
                    <a:pt x="3358" y="38699"/>
                  </a:lnTo>
                  <a:lnTo>
                    <a:pt x="3414" y="38998"/>
                  </a:lnTo>
                  <a:lnTo>
                    <a:pt x="3451" y="39296"/>
                  </a:lnTo>
                  <a:lnTo>
                    <a:pt x="3526" y="39595"/>
                  </a:lnTo>
                  <a:lnTo>
                    <a:pt x="3600" y="39912"/>
                  </a:lnTo>
                  <a:lnTo>
                    <a:pt x="3600" y="39912"/>
                  </a:lnTo>
                  <a:lnTo>
                    <a:pt x="3693" y="40173"/>
                  </a:lnTo>
                  <a:lnTo>
                    <a:pt x="3787" y="40452"/>
                  </a:lnTo>
                  <a:lnTo>
                    <a:pt x="3899" y="40714"/>
                  </a:lnTo>
                  <a:lnTo>
                    <a:pt x="4010" y="40993"/>
                  </a:lnTo>
                  <a:lnTo>
                    <a:pt x="4290" y="41534"/>
                  </a:lnTo>
                  <a:lnTo>
                    <a:pt x="4607" y="42056"/>
                  </a:lnTo>
                  <a:lnTo>
                    <a:pt x="4607" y="42056"/>
                  </a:lnTo>
                  <a:lnTo>
                    <a:pt x="4924" y="42523"/>
                  </a:lnTo>
                  <a:lnTo>
                    <a:pt x="5297" y="42989"/>
                  </a:lnTo>
                  <a:lnTo>
                    <a:pt x="5708" y="43455"/>
                  </a:lnTo>
                  <a:lnTo>
                    <a:pt x="6174" y="43903"/>
                  </a:lnTo>
                  <a:lnTo>
                    <a:pt x="6174" y="43903"/>
                  </a:lnTo>
                  <a:lnTo>
                    <a:pt x="6621" y="44294"/>
                  </a:lnTo>
                  <a:lnTo>
                    <a:pt x="7088" y="44667"/>
                  </a:lnTo>
                  <a:lnTo>
                    <a:pt x="7610" y="45040"/>
                  </a:lnTo>
                  <a:lnTo>
                    <a:pt x="8169" y="45413"/>
                  </a:lnTo>
                  <a:lnTo>
                    <a:pt x="8169" y="45413"/>
                  </a:lnTo>
                  <a:lnTo>
                    <a:pt x="8710" y="45730"/>
                  </a:lnTo>
                  <a:lnTo>
                    <a:pt x="9270" y="46047"/>
                  </a:lnTo>
                  <a:lnTo>
                    <a:pt x="9867" y="46346"/>
                  </a:lnTo>
                  <a:lnTo>
                    <a:pt x="10482" y="46644"/>
                  </a:lnTo>
                  <a:lnTo>
                    <a:pt x="10482" y="46644"/>
                  </a:lnTo>
                  <a:lnTo>
                    <a:pt x="11172" y="46924"/>
                  </a:lnTo>
                  <a:lnTo>
                    <a:pt x="11881" y="47204"/>
                  </a:lnTo>
                  <a:lnTo>
                    <a:pt x="12608" y="47446"/>
                  </a:lnTo>
                  <a:lnTo>
                    <a:pt x="13373" y="47670"/>
                  </a:lnTo>
                  <a:lnTo>
                    <a:pt x="14137" y="47894"/>
                  </a:lnTo>
                  <a:lnTo>
                    <a:pt x="14921" y="48080"/>
                  </a:lnTo>
                  <a:lnTo>
                    <a:pt x="15723" y="48248"/>
                  </a:lnTo>
                  <a:lnTo>
                    <a:pt x="16543" y="48397"/>
                  </a:lnTo>
                  <a:lnTo>
                    <a:pt x="16543" y="48397"/>
                  </a:lnTo>
                  <a:lnTo>
                    <a:pt x="17177" y="48491"/>
                  </a:lnTo>
                  <a:lnTo>
                    <a:pt x="17793" y="48565"/>
                  </a:lnTo>
                  <a:lnTo>
                    <a:pt x="18427" y="48640"/>
                  </a:lnTo>
                  <a:lnTo>
                    <a:pt x="19080" y="48714"/>
                  </a:lnTo>
                  <a:lnTo>
                    <a:pt x="19751" y="48752"/>
                  </a:lnTo>
                  <a:lnTo>
                    <a:pt x="20422" y="48808"/>
                  </a:lnTo>
                  <a:lnTo>
                    <a:pt x="21112" y="48826"/>
                  </a:lnTo>
                  <a:lnTo>
                    <a:pt x="21821" y="48845"/>
                  </a:lnTo>
                  <a:lnTo>
                    <a:pt x="21821" y="48845"/>
                  </a:lnTo>
                  <a:lnTo>
                    <a:pt x="22567" y="48882"/>
                  </a:lnTo>
                  <a:lnTo>
                    <a:pt x="23350" y="48901"/>
                  </a:lnTo>
                  <a:lnTo>
                    <a:pt x="23350" y="48901"/>
                  </a:lnTo>
                  <a:lnTo>
                    <a:pt x="24096" y="48882"/>
                  </a:lnTo>
                  <a:lnTo>
                    <a:pt x="24152" y="48882"/>
                  </a:lnTo>
                  <a:lnTo>
                    <a:pt x="24152" y="48901"/>
                  </a:lnTo>
                  <a:lnTo>
                    <a:pt x="24152" y="48901"/>
                  </a:lnTo>
                  <a:lnTo>
                    <a:pt x="24208" y="48882"/>
                  </a:lnTo>
                  <a:lnTo>
                    <a:pt x="24208" y="48882"/>
                  </a:lnTo>
                  <a:lnTo>
                    <a:pt x="24507" y="48882"/>
                  </a:lnTo>
                  <a:lnTo>
                    <a:pt x="24507" y="48882"/>
                  </a:lnTo>
                  <a:lnTo>
                    <a:pt x="25085" y="48882"/>
                  </a:lnTo>
                  <a:lnTo>
                    <a:pt x="25085" y="48882"/>
                  </a:lnTo>
                  <a:lnTo>
                    <a:pt x="26036" y="48864"/>
                  </a:lnTo>
                  <a:lnTo>
                    <a:pt x="26912" y="48808"/>
                  </a:lnTo>
                  <a:lnTo>
                    <a:pt x="26912" y="48808"/>
                  </a:lnTo>
                  <a:lnTo>
                    <a:pt x="28013" y="48752"/>
                  </a:lnTo>
                  <a:lnTo>
                    <a:pt x="29094" y="48658"/>
                  </a:lnTo>
                  <a:lnTo>
                    <a:pt x="30120" y="48528"/>
                  </a:lnTo>
                  <a:lnTo>
                    <a:pt x="31127" y="48379"/>
                  </a:lnTo>
                  <a:lnTo>
                    <a:pt x="31127" y="48379"/>
                  </a:lnTo>
                  <a:lnTo>
                    <a:pt x="31948" y="48229"/>
                  </a:lnTo>
                  <a:lnTo>
                    <a:pt x="32750" y="48062"/>
                  </a:lnTo>
                  <a:lnTo>
                    <a:pt x="33552" y="47875"/>
                  </a:lnTo>
                  <a:lnTo>
                    <a:pt x="34316" y="47670"/>
                  </a:lnTo>
                  <a:lnTo>
                    <a:pt x="35062" y="47446"/>
                  </a:lnTo>
                  <a:lnTo>
                    <a:pt x="35790" y="47185"/>
                  </a:lnTo>
                  <a:lnTo>
                    <a:pt x="36498" y="46924"/>
                  </a:lnTo>
                  <a:lnTo>
                    <a:pt x="37188" y="46626"/>
                  </a:lnTo>
                  <a:lnTo>
                    <a:pt x="37188" y="46626"/>
                  </a:lnTo>
                  <a:lnTo>
                    <a:pt x="37804" y="46346"/>
                  </a:lnTo>
                  <a:lnTo>
                    <a:pt x="38401" y="46029"/>
                  </a:lnTo>
                  <a:lnTo>
                    <a:pt x="38979" y="45730"/>
                  </a:lnTo>
                  <a:lnTo>
                    <a:pt x="39520" y="45395"/>
                  </a:lnTo>
                  <a:lnTo>
                    <a:pt x="39520" y="45395"/>
                  </a:lnTo>
                  <a:lnTo>
                    <a:pt x="40079" y="45040"/>
                  </a:lnTo>
                  <a:lnTo>
                    <a:pt x="40583" y="44667"/>
                  </a:lnTo>
                  <a:lnTo>
                    <a:pt x="41068" y="44276"/>
                  </a:lnTo>
                  <a:lnTo>
                    <a:pt x="41515" y="43884"/>
                  </a:lnTo>
                  <a:lnTo>
                    <a:pt x="41515" y="43884"/>
                  </a:lnTo>
                  <a:lnTo>
                    <a:pt x="41963" y="43436"/>
                  </a:lnTo>
                  <a:lnTo>
                    <a:pt x="42373" y="42989"/>
                  </a:lnTo>
                  <a:lnTo>
                    <a:pt x="42746" y="42523"/>
                  </a:lnTo>
                  <a:lnTo>
                    <a:pt x="43082" y="42056"/>
                  </a:lnTo>
                  <a:lnTo>
                    <a:pt x="43082" y="42056"/>
                  </a:lnTo>
                  <a:lnTo>
                    <a:pt x="43399" y="41515"/>
                  </a:lnTo>
                  <a:lnTo>
                    <a:pt x="43660" y="40975"/>
                  </a:lnTo>
                  <a:lnTo>
                    <a:pt x="43791" y="40714"/>
                  </a:lnTo>
                  <a:lnTo>
                    <a:pt x="43884" y="40434"/>
                  </a:lnTo>
                  <a:lnTo>
                    <a:pt x="43996" y="40173"/>
                  </a:lnTo>
                  <a:lnTo>
                    <a:pt x="44070" y="39893"/>
                  </a:lnTo>
                  <a:lnTo>
                    <a:pt x="44070" y="39893"/>
                  </a:lnTo>
                  <a:lnTo>
                    <a:pt x="44145" y="39595"/>
                  </a:lnTo>
                  <a:lnTo>
                    <a:pt x="44219" y="39277"/>
                  </a:lnTo>
                  <a:lnTo>
                    <a:pt x="44275" y="38979"/>
                  </a:lnTo>
                  <a:lnTo>
                    <a:pt x="44313" y="38681"/>
                  </a:lnTo>
                  <a:lnTo>
                    <a:pt x="44313" y="38681"/>
                  </a:lnTo>
                  <a:lnTo>
                    <a:pt x="44350" y="38382"/>
                  </a:lnTo>
                  <a:lnTo>
                    <a:pt x="44369" y="38065"/>
                  </a:lnTo>
                  <a:lnTo>
                    <a:pt x="44369" y="37730"/>
                  </a:lnTo>
                  <a:lnTo>
                    <a:pt x="44350" y="37394"/>
                  </a:lnTo>
                  <a:lnTo>
                    <a:pt x="44350" y="37394"/>
                  </a:lnTo>
                  <a:lnTo>
                    <a:pt x="44331" y="36909"/>
                  </a:lnTo>
                  <a:lnTo>
                    <a:pt x="44257" y="36405"/>
                  </a:lnTo>
                  <a:lnTo>
                    <a:pt x="44163" y="35883"/>
                  </a:lnTo>
                  <a:lnTo>
                    <a:pt x="44033" y="35361"/>
                  </a:lnTo>
                  <a:lnTo>
                    <a:pt x="44033" y="35361"/>
                  </a:lnTo>
                  <a:lnTo>
                    <a:pt x="44313" y="34802"/>
                  </a:lnTo>
                  <a:lnTo>
                    <a:pt x="44555" y="34242"/>
                  </a:lnTo>
                  <a:lnTo>
                    <a:pt x="44555" y="34242"/>
                  </a:lnTo>
                  <a:lnTo>
                    <a:pt x="44909" y="33440"/>
                  </a:lnTo>
                  <a:lnTo>
                    <a:pt x="45227" y="32638"/>
                  </a:lnTo>
                  <a:lnTo>
                    <a:pt x="45525" y="31836"/>
                  </a:lnTo>
                  <a:lnTo>
                    <a:pt x="45805" y="31016"/>
                  </a:lnTo>
                  <a:lnTo>
                    <a:pt x="46066" y="30195"/>
                  </a:lnTo>
                  <a:lnTo>
                    <a:pt x="46290" y="29374"/>
                  </a:lnTo>
                  <a:lnTo>
                    <a:pt x="46513" y="28535"/>
                  </a:lnTo>
                  <a:lnTo>
                    <a:pt x="46700" y="27696"/>
                  </a:lnTo>
                  <a:lnTo>
                    <a:pt x="46886" y="26857"/>
                  </a:lnTo>
                  <a:lnTo>
                    <a:pt x="47036" y="26017"/>
                  </a:lnTo>
                  <a:lnTo>
                    <a:pt x="47147" y="25178"/>
                  </a:lnTo>
                  <a:lnTo>
                    <a:pt x="47259" y="24339"/>
                  </a:lnTo>
                  <a:lnTo>
                    <a:pt x="47353" y="23500"/>
                  </a:lnTo>
                  <a:lnTo>
                    <a:pt x="47409" y="22642"/>
                  </a:lnTo>
                  <a:lnTo>
                    <a:pt x="47446" y="21803"/>
                  </a:lnTo>
                  <a:lnTo>
                    <a:pt x="47465" y="20963"/>
                  </a:lnTo>
                  <a:lnTo>
                    <a:pt x="47465" y="20963"/>
                  </a:lnTo>
                  <a:lnTo>
                    <a:pt x="47446" y="20907"/>
                  </a:lnTo>
                  <a:lnTo>
                    <a:pt x="47427" y="20851"/>
                  </a:lnTo>
                  <a:lnTo>
                    <a:pt x="47427" y="20851"/>
                  </a:lnTo>
                  <a:lnTo>
                    <a:pt x="47427" y="19621"/>
                  </a:lnTo>
                  <a:lnTo>
                    <a:pt x="47409" y="18334"/>
                  </a:lnTo>
                  <a:lnTo>
                    <a:pt x="47353" y="16991"/>
                  </a:lnTo>
                  <a:lnTo>
                    <a:pt x="47315" y="16319"/>
                  </a:lnTo>
                  <a:lnTo>
                    <a:pt x="47259" y="15648"/>
                  </a:lnTo>
                  <a:lnTo>
                    <a:pt x="47259" y="15648"/>
                  </a:lnTo>
                  <a:lnTo>
                    <a:pt x="47166" y="14883"/>
                  </a:lnTo>
                  <a:lnTo>
                    <a:pt x="47073" y="14137"/>
                  </a:lnTo>
                  <a:lnTo>
                    <a:pt x="46942" y="13447"/>
                  </a:lnTo>
                  <a:lnTo>
                    <a:pt x="46812" y="12776"/>
                  </a:lnTo>
                  <a:lnTo>
                    <a:pt x="46812" y="12776"/>
                  </a:lnTo>
                  <a:lnTo>
                    <a:pt x="46644" y="12086"/>
                  </a:lnTo>
                  <a:lnTo>
                    <a:pt x="46439" y="11415"/>
                  </a:lnTo>
                  <a:lnTo>
                    <a:pt x="46196" y="10743"/>
                  </a:lnTo>
                  <a:lnTo>
                    <a:pt x="45935" y="10090"/>
                  </a:lnTo>
                  <a:lnTo>
                    <a:pt x="45935" y="10090"/>
                  </a:lnTo>
                  <a:lnTo>
                    <a:pt x="45637" y="9456"/>
                  </a:lnTo>
                  <a:lnTo>
                    <a:pt x="45301" y="8841"/>
                  </a:lnTo>
                  <a:lnTo>
                    <a:pt x="44928" y="8244"/>
                  </a:lnTo>
                  <a:lnTo>
                    <a:pt x="44518" y="7647"/>
                  </a:lnTo>
                  <a:lnTo>
                    <a:pt x="44518" y="7647"/>
                  </a:lnTo>
                  <a:lnTo>
                    <a:pt x="44275" y="7349"/>
                  </a:lnTo>
                  <a:lnTo>
                    <a:pt x="44033" y="7069"/>
                  </a:lnTo>
                  <a:lnTo>
                    <a:pt x="43791" y="6771"/>
                  </a:lnTo>
                  <a:lnTo>
                    <a:pt x="43529" y="6491"/>
                  </a:lnTo>
                  <a:lnTo>
                    <a:pt x="42970" y="5950"/>
                  </a:lnTo>
                  <a:lnTo>
                    <a:pt x="42373" y="5428"/>
                  </a:lnTo>
                  <a:lnTo>
                    <a:pt x="42373" y="5428"/>
                  </a:lnTo>
                  <a:lnTo>
                    <a:pt x="42056" y="5167"/>
                  </a:lnTo>
                  <a:lnTo>
                    <a:pt x="41720" y="4906"/>
                  </a:lnTo>
                  <a:lnTo>
                    <a:pt x="41366" y="4663"/>
                  </a:lnTo>
                  <a:lnTo>
                    <a:pt x="41012" y="4402"/>
                  </a:lnTo>
                  <a:lnTo>
                    <a:pt x="40228" y="3917"/>
                  </a:lnTo>
                  <a:lnTo>
                    <a:pt x="39389" y="3432"/>
                  </a:lnTo>
                  <a:lnTo>
                    <a:pt x="39389" y="3432"/>
                  </a:lnTo>
                  <a:lnTo>
                    <a:pt x="38438" y="2948"/>
                  </a:lnTo>
                  <a:lnTo>
                    <a:pt x="37468" y="2481"/>
                  </a:lnTo>
                  <a:lnTo>
                    <a:pt x="36480" y="2034"/>
                  </a:lnTo>
                  <a:lnTo>
                    <a:pt x="35491" y="1642"/>
                  </a:lnTo>
                  <a:lnTo>
                    <a:pt x="35491" y="1642"/>
                  </a:lnTo>
                  <a:lnTo>
                    <a:pt x="34577" y="1325"/>
                  </a:lnTo>
                  <a:lnTo>
                    <a:pt x="33645" y="1027"/>
                  </a:lnTo>
                  <a:lnTo>
                    <a:pt x="32694" y="765"/>
                  </a:lnTo>
                  <a:lnTo>
                    <a:pt x="31743" y="542"/>
                  </a:lnTo>
                  <a:lnTo>
                    <a:pt x="30792" y="355"/>
                  </a:lnTo>
                  <a:lnTo>
                    <a:pt x="29822" y="225"/>
                  </a:lnTo>
                  <a:lnTo>
                    <a:pt x="28852" y="113"/>
                  </a:lnTo>
                  <a:lnTo>
                    <a:pt x="27882" y="38"/>
                  </a:lnTo>
                  <a:lnTo>
                    <a:pt x="27882" y="38"/>
                  </a:lnTo>
                  <a:lnTo>
                    <a:pt x="27192" y="1"/>
                  </a:lnTo>
                  <a:lnTo>
                    <a:pt x="265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686492" y="-2188082"/>
              <a:ext cx="1350394" cy="583060"/>
            </a:xfrm>
            <a:custGeom>
              <a:avLst/>
              <a:gdLst/>
              <a:ahLst/>
              <a:cxnLst/>
              <a:rect l="l" t="t" r="r" b="b"/>
              <a:pathLst>
                <a:path w="47428" h="20478" extrusionOk="0">
                  <a:moveTo>
                    <a:pt x="26521" y="0"/>
                  </a:moveTo>
                  <a:lnTo>
                    <a:pt x="25775" y="19"/>
                  </a:lnTo>
                  <a:lnTo>
                    <a:pt x="25010" y="56"/>
                  </a:lnTo>
                  <a:lnTo>
                    <a:pt x="24246" y="112"/>
                  </a:lnTo>
                  <a:lnTo>
                    <a:pt x="23444" y="187"/>
                  </a:lnTo>
                  <a:lnTo>
                    <a:pt x="22660" y="280"/>
                  </a:lnTo>
                  <a:lnTo>
                    <a:pt x="21840" y="410"/>
                  </a:lnTo>
                  <a:lnTo>
                    <a:pt x="21038" y="560"/>
                  </a:lnTo>
                  <a:lnTo>
                    <a:pt x="20217" y="709"/>
                  </a:lnTo>
                  <a:lnTo>
                    <a:pt x="19285" y="933"/>
                  </a:lnTo>
                  <a:lnTo>
                    <a:pt x="18334" y="1175"/>
                  </a:lnTo>
                  <a:lnTo>
                    <a:pt x="17382" y="1436"/>
                  </a:lnTo>
                  <a:lnTo>
                    <a:pt x="16394" y="1735"/>
                  </a:lnTo>
                  <a:lnTo>
                    <a:pt x="15387" y="2070"/>
                  </a:lnTo>
                  <a:lnTo>
                    <a:pt x="14361" y="2425"/>
                  </a:lnTo>
                  <a:lnTo>
                    <a:pt x="13279" y="2835"/>
                  </a:lnTo>
                  <a:lnTo>
                    <a:pt x="12179" y="3264"/>
                  </a:lnTo>
                  <a:lnTo>
                    <a:pt x="10780" y="3842"/>
                  </a:lnTo>
                  <a:lnTo>
                    <a:pt x="10034" y="4159"/>
                  </a:lnTo>
                  <a:lnTo>
                    <a:pt x="9270" y="4532"/>
                  </a:lnTo>
                  <a:lnTo>
                    <a:pt x="8486" y="4905"/>
                  </a:lnTo>
                  <a:lnTo>
                    <a:pt x="7684" y="5334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5353" y="6789"/>
                  </a:lnTo>
                  <a:lnTo>
                    <a:pt x="4645" y="7330"/>
                  </a:lnTo>
                  <a:lnTo>
                    <a:pt x="4309" y="7591"/>
                  </a:lnTo>
                  <a:lnTo>
                    <a:pt x="3992" y="7870"/>
                  </a:lnTo>
                  <a:lnTo>
                    <a:pt x="3675" y="8150"/>
                  </a:lnTo>
                  <a:lnTo>
                    <a:pt x="3376" y="8449"/>
                  </a:lnTo>
                  <a:lnTo>
                    <a:pt x="3097" y="8728"/>
                  </a:lnTo>
                  <a:lnTo>
                    <a:pt x="2817" y="9027"/>
                  </a:lnTo>
                  <a:lnTo>
                    <a:pt x="2556" y="9325"/>
                  </a:lnTo>
                  <a:lnTo>
                    <a:pt x="2313" y="9642"/>
                  </a:lnTo>
                  <a:lnTo>
                    <a:pt x="2071" y="9941"/>
                  </a:lnTo>
                  <a:lnTo>
                    <a:pt x="1847" y="10258"/>
                  </a:lnTo>
                  <a:lnTo>
                    <a:pt x="1642" y="10575"/>
                  </a:lnTo>
                  <a:lnTo>
                    <a:pt x="1437" y="10892"/>
                  </a:lnTo>
                  <a:lnTo>
                    <a:pt x="1232" y="11283"/>
                  </a:lnTo>
                  <a:lnTo>
                    <a:pt x="1026" y="11675"/>
                  </a:lnTo>
                  <a:lnTo>
                    <a:pt x="840" y="12085"/>
                  </a:lnTo>
                  <a:lnTo>
                    <a:pt x="672" y="12496"/>
                  </a:lnTo>
                  <a:lnTo>
                    <a:pt x="523" y="12925"/>
                  </a:lnTo>
                  <a:lnTo>
                    <a:pt x="392" y="13354"/>
                  </a:lnTo>
                  <a:lnTo>
                    <a:pt x="281" y="13782"/>
                  </a:lnTo>
                  <a:lnTo>
                    <a:pt x="187" y="14211"/>
                  </a:lnTo>
                  <a:lnTo>
                    <a:pt x="113" y="14622"/>
                  </a:lnTo>
                  <a:lnTo>
                    <a:pt x="57" y="15051"/>
                  </a:lnTo>
                  <a:lnTo>
                    <a:pt x="19" y="15480"/>
                  </a:lnTo>
                  <a:lnTo>
                    <a:pt x="1" y="15909"/>
                  </a:lnTo>
                  <a:lnTo>
                    <a:pt x="1" y="16748"/>
                  </a:lnTo>
                  <a:lnTo>
                    <a:pt x="19" y="17587"/>
                  </a:lnTo>
                  <a:lnTo>
                    <a:pt x="877" y="17755"/>
                  </a:lnTo>
                  <a:lnTo>
                    <a:pt x="1754" y="17867"/>
                  </a:lnTo>
                  <a:lnTo>
                    <a:pt x="1735" y="17867"/>
                  </a:lnTo>
                  <a:lnTo>
                    <a:pt x="2257" y="17904"/>
                  </a:lnTo>
                  <a:lnTo>
                    <a:pt x="2761" y="17941"/>
                  </a:lnTo>
                  <a:lnTo>
                    <a:pt x="3768" y="17941"/>
                  </a:lnTo>
                  <a:lnTo>
                    <a:pt x="4234" y="17923"/>
                  </a:lnTo>
                  <a:lnTo>
                    <a:pt x="4701" y="17885"/>
                  </a:lnTo>
                  <a:lnTo>
                    <a:pt x="5167" y="17829"/>
                  </a:lnTo>
                  <a:lnTo>
                    <a:pt x="5633" y="17755"/>
                  </a:lnTo>
                  <a:lnTo>
                    <a:pt x="6323" y="17624"/>
                  </a:lnTo>
                  <a:lnTo>
                    <a:pt x="6659" y="17531"/>
                  </a:lnTo>
                  <a:lnTo>
                    <a:pt x="6994" y="17438"/>
                  </a:lnTo>
                  <a:lnTo>
                    <a:pt x="7629" y="17214"/>
                  </a:lnTo>
                  <a:lnTo>
                    <a:pt x="7964" y="17083"/>
                  </a:lnTo>
                  <a:lnTo>
                    <a:pt x="8281" y="16953"/>
                  </a:lnTo>
                  <a:lnTo>
                    <a:pt x="8505" y="16841"/>
                  </a:lnTo>
                  <a:lnTo>
                    <a:pt x="8710" y="16710"/>
                  </a:lnTo>
                  <a:lnTo>
                    <a:pt x="8953" y="16561"/>
                  </a:lnTo>
                  <a:lnTo>
                    <a:pt x="9102" y="16449"/>
                  </a:lnTo>
                  <a:lnTo>
                    <a:pt x="9232" y="16337"/>
                  </a:lnTo>
                  <a:lnTo>
                    <a:pt x="9344" y="16207"/>
                  </a:lnTo>
                  <a:lnTo>
                    <a:pt x="9512" y="16002"/>
                  </a:lnTo>
                  <a:lnTo>
                    <a:pt x="9531" y="16002"/>
                  </a:lnTo>
                  <a:lnTo>
                    <a:pt x="9624" y="15853"/>
                  </a:lnTo>
                  <a:lnTo>
                    <a:pt x="9699" y="15703"/>
                  </a:lnTo>
                  <a:lnTo>
                    <a:pt x="9829" y="15424"/>
                  </a:lnTo>
                  <a:lnTo>
                    <a:pt x="9904" y="15200"/>
                  </a:lnTo>
                  <a:lnTo>
                    <a:pt x="9941" y="15144"/>
                  </a:lnTo>
                  <a:lnTo>
                    <a:pt x="9997" y="15125"/>
                  </a:lnTo>
                  <a:lnTo>
                    <a:pt x="10053" y="15125"/>
                  </a:lnTo>
                  <a:lnTo>
                    <a:pt x="10090" y="15163"/>
                  </a:lnTo>
                  <a:lnTo>
                    <a:pt x="10333" y="15610"/>
                  </a:lnTo>
                  <a:lnTo>
                    <a:pt x="10594" y="16039"/>
                  </a:lnTo>
                  <a:lnTo>
                    <a:pt x="10874" y="16449"/>
                  </a:lnTo>
                  <a:lnTo>
                    <a:pt x="11191" y="16860"/>
                  </a:lnTo>
                  <a:lnTo>
                    <a:pt x="11172" y="16841"/>
                  </a:lnTo>
                  <a:lnTo>
                    <a:pt x="11358" y="17065"/>
                  </a:lnTo>
                  <a:lnTo>
                    <a:pt x="11564" y="17251"/>
                  </a:lnTo>
                  <a:lnTo>
                    <a:pt x="11750" y="17438"/>
                  </a:lnTo>
                  <a:lnTo>
                    <a:pt x="11974" y="17606"/>
                  </a:lnTo>
                  <a:lnTo>
                    <a:pt x="12142" y="17718"/>
                  </a:lnTo>
                  <a:lnTo>
                    <a:pt x="12328" y="17829"/>
                  </a:lnTo>
                  <a:lnTo>
                    <a:pt x="12496" y="17904"/>
                  </a:lnTo>
                  <a:lnTo>
                    <a:pt x="12683" y="17997"/>
                  </a:lnTo>
                  <a:lnTo>
                    <a:pt x="12944" y="18072"/>
                  </a:lnTo>
                  <a:lnTo>
                    <a:pt x="13186" y="18147"/>
                  </a:lnTo>
                  <a:lnTo>
                    <a:pt x="13429" y="18184"/>
                  </a:lnTo>
                  <a:lnTo>
                    <a:pt x="13671" y="18202"/>
                  </a:lnTo>
                  <a:lnTo>
                    <a:pt x="13634" y="18202"/>
                  </a:lnTo>
                  <a:lnTo>
                    <a:pt x="13969" y="18221"/>
                  </a:lnTo>
                  <a:lnTo>
                    <a:pt x="14287" y="18221"/>
                  </a:lnTo>
                  <a:lnTo>
                    <a:pt x="14622" y="18202"/>
                  </a:lnTo>
                  <a:lnTo>
                    <a:pt x="14958" y="18147"/>
                  </a:lnTo>
                  <a:lnTo>
                    <a:pt x="14958" y="18147"/>
                  </a:lnTo>
                  <a:lnTo>
                    <a:pt x="14921" y="18165"/>
                  </a:lnTo>
                  <a:lnTo>
                    <a:pt x="15182" y="18109"/>
                  </a:lnTo>
                  <a:lnTo>
                    <a:pt x="15424" y="18035"/>
                  </a:lnTo>
                  <a:lnTo>
                    <a:pt x="15667" y="17960"/>
                  </a:lnTo>
                  <a:lnTo>
                    <a:pt x="15890" y="17867"/>
                  </a:lnTo>
                  <a:lnTo>
                    <a:pt x="16058" y="17792"/>
                  </a:lnTo>
                  <a:lnTo>
                    <a:pt x="16226" y="17680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786" y="17233"/>
                  </a:lnTo>
                  <a:lnTo>
                    <a:pt x="16991" y="16972"/>
                  </a:lnTo>
                  <a:lnTo>
                    <a:pt x="16972" y="16990"/>
                  </a:lnTo>
                  <a:lnTo>
                    <a:pt x="16972" y="16990"/>
                  </a:lnTo>
                  <a:lnTo>
                    <a:pt x="17065" y="16860"/>
                  </a:lnTo>
                  <a:lnTo>
                    <a:pt x="17159" y="16710"/>
                  </a:lnTo>
                  <a:lnTo>
                    <a:pt x="17308" y="16393"/>
                  </a:lnTo>
                  <a:lnTo>
                    <a:pt x="17308" y="16375"/>
                  </a:lnTo>
                  <a:lnTo>
                    <a:pt x="17382" y="16188"/>
                  </a:lnTo>
                  <a:lnTo>
                    <a:pt x="17438" y="15983"/>
                  </a:lnTo>
                  <a:lnTo>
                    <a:pt x="17476" y="15741"/>
                  </a:lnTo>
                  <a:lnTo>
                    <a:pt x="17513" y="15498"/>
                  </a:lnTo>
                  <a:lnTo>
                    <a:pt x="17532" y="15480"/>
                  </a:lnTo>
                  <a:lnTo>
                    <a:pt x="17550" y="15461"/>
                  </a:lnTo>
                  <a:lnTo>
                    <a:pt x="17606" y="15424"/>
                  </a:lnTo>
                  <a:lnTo>
                    <a:pt x="17643" y="15442"/>
                  </a:lnTo>
                  <a:lnTo>
                    <a:pt x="17699" y="15480"/>
                  </a:lnTo>
                  <a:lnTo>
                    <a:pt x="17867" y="15759"/>
                  </a:lnTo>
                  <a:lnTo>
                    <a:pt x="18035" y="16020"/>
                  </a:lnTo>
                  <a:lnTo>
                    <a:pt x="18445" y="16543"/>
                  </a:lnTo>
                  <a:lnTo>
                    <a:pt x="18427" y="16524"/>
                  </a:lnTo>
                  <a:lnTo>
                    <a:pt x="18856" y="16990"/>
                  </a:lnTo>
                  <a:lnTo>
                    <a:pt x="19080" y="17233"/>
                  </a:lnTo>
                  <a:lnTo>
                    <a:pt x="19303" y="17438"/>
                  </a:lnTo>
                  <a:lnTo>
                    <a:pt x="19770" y="17829"/>
                  </a:lnTo>
                  <a:lnTo>
                    <a:pt x="20236" y="18202"/>
                  </a:lnTo>
                  <a:lnTo>
                    <a:pt x="20217" y="18184"/>
                  </a:lnTo>
                  <a:lnTo>
                    <a:pt x="20590" y="18426"/>
                  </a:lnTo>
                  <a:lnTo>
                    <a:pt x="20963" y="18669"/>
                  </a:lnTo>
                  <a:lnTo>
                    <a:pt x="21336" y="18893"/>
                  </a:lnTo>
                  <a:lnTo>
                    <a:pt x="21728" y="19116"/>
                  </a:lnTo>
                  <a:lnTo>
                    <a:pt x="22362" y="19415"/>
                  </a:lnTo>
                  <a:lnTo>
                    <a:pt x="23015" y="19694"/>
                  </a:lnTo>
                  <a:lnTo>
                    <a:pt x="22996" y="19694"/>
                  </a:lnTo>
                  <a:lnTo>
                    <a:pt x="23369" y="19825"/>
                  </a:lnTo>
                  <a:lnTo>
                    <a:pt x="23761" y="19956"/>
                  </a:lnTo>
                  <a:lnTo>
                    <a:pt x="24152" y="20067"/>
                  </a:lnTo>
                  <a:lnTo>
                    <a:pt x="24544" y="20161"/>
                  </a:lnTo>
                  <a:lnTo>
                    <a:pt x="24936" y="20254"/>
                  </a:lnTo>
                  <a:lnTo>
                    <a:pt x="25327" y="20310"/>
                  </a:lnTo>
                  <a:lnTo>
                    <a:pt x="25719" y="20385"/>
                  </a:lnTo>
                  <a:lnTo>
                    <a:pt x="26110" y="20422"/>
                  </a:lnTo>
                  <a:lnTo>
                    <a:pt x="26483" y="20459"/>
                  </a:lnTo>
                  <a:lnTo>
                    <a:pt x="26856" y="20478"/>
                  </a:lnTo>
                  <a:lnTo>
                    <a:pt x="27621" y="20478"/>
                  </a:lnTo>
                  <a:lnTo>
                    <a:pt x="27994" y="20459"/>
                  </a:lnTo>
                  <a:lnTo>
                    <a:pt x="28367" y="20422"/>
                  </a:lnTo>
                  <a:lnTo>
                    <a:pt x="28721" y="20385"/>
                  </a:lnTo>
                  <a:lnTo>
                    <a:pt x="29094" y="20329"/>
                  </a:lnTo>
                  <a:lnTo>
                    <a:pt x="29747" y="20198"/>
                  </a:lnTo>
                  <a:lnTo>
                    <a:pt x="30046" y="20105"/>
                  </a:lnTo>
                  <a:lnTo>
                    <a:pt x="30363" y="20030"/>
                  </a:lnTo>
                  <a:lnTo>
                    <a:pt x="30941" y="19825"/>
                  </a:lnTo>
                  <a:lnTo>
                    <a:pt x="31519" y="19583"/>
                  </a:lnTo>
                  <a:lnTo>
                    <a:pt x="31967" y="19359"/>
                  </a:lnTo>
                  <a:lnTo>
                    <a:pt x="32414" y="19098"/>
                  </a:lnTo>
                  <a:lnTo>
                    <a:pt x="32843" y="18818"/>
                  </a:lnTo>
                  <a:lnTo>
                    <a:pt x="33235" y="18501"/>
                  </a:lnTo>
                  <a:lnTo>
                    <a:pt x="33589" y="18184"/>
                  </a:lnTo>
                  <a:lnTo>
                    <a:pt x="33925" y="17867"/>
                  </a:lnTo>
                  <a:lnTo>
                    <a:pt x="34223" y="17512"/>
                  </a:lnTo>
                  <a:lnTo>
                    <a:pt x="34503" y="17158"/>
                  </a:lnTo>
                  <a:lnTo>
                    <a:pt x="34484" y="17177"/>
                  </a:lnTo>
                  <a:lnTo>
                    <a:pt x="34764" y="16766"/>
                  </a:lnTo>
                  <a:lnTo>
                    <a:pt x="35006" y="16337"/>
                  </a:lnTo>
                  <a:lnTo>
                    <a:pt x="35212" y="15909"/>
                  </a:lnTo>
                  <a:lnTo>
                    <a:pt x="35398" y="15480"/>
                  </a:lnTo>
                  <a:lnTo>
                    <a:pt x="35398" y="15498"/>
                  </a:lnTo>
                  <a:lnTo>
                    <a:pt x="35529" y="15088"/>
                  </a:lnTo>
                  <a:lnTo>
                    <a:pt x="35641" y="14678"/>
                  </a:lnTo>
                  <a:lnTo>
                    <a:pt x="35752" y="14249"/>
                  </a:lnTo>
                  <a:lnTo>
                    <a:pt x="35827" y="13801"/>
                  </a:lnTo>
                  <a:lnTo>
                    <a:pt x="35846" y="13782"/>
                  </a:lnTo>
                  <a:lnTo>
                    <a:pt x="35864" y="13745"/>
                  </a:lnTo>
                  <a:lnTo>
                    <a:pt x="35939" y="13745"/>
                  </a:lnTo>
                  <a:lnTo>
                    <a:pt x="36219" y="13820"/>
                  </a:lnTo>
                  <a:lnTo>
                    <a:pt x="36480" y="13857"/>
                  </a:lnTo>
                  <a:lnTo>
                    <a:pt x="36797" y="13857"/>
                  </a:lnTo>
                  <a:lnTo>
                    <a:pt x="37039" y="13820"/>
                  </a:lnTo>
                  <a:lnTo>
                    <a:pt x="37263" y="13764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617" y="13615"/>
                  </a:lnTo>
                  <a:lnTo>
                    <a:pt x="37767" y="13540"/>
                  </a:lnTo>
                  <a:lnTo>
                    <a:pt x="38028" y="13335"/>
                  </a:lnTo>
                  <a:lnTo>
                    <a:pt x="38009" y="13354"/>
                  </a:lnTo>
                  <a:lnTo>
                    <a:pt x="38214" y="13167"/>
                  </a:lnTo>
                  <a:lnTo>
                    <a:pt x="38345" y="13036"/>
                  </a:lnTo>
                  <a:lnTo>
                    <a:pt x="38382" y="13018"/>
                  </a:lnTo>
                  <a:lnTo>
                    <a:pt x="38419" y="13018"/>
                  </a:lnTo>
                  <a:lnTo>
                    <a:pt x="38475" y="13036"/>
                  </a:lnTo>
                  <a:lnTo>
                    <a:pt x="38494" y="13055"/>
                  </a:lnTo>
                  <a:lnTo>
                    <a:pt x="38513" y="13074"/>
                  </a:lnTo>
                  <a:lnTo>
                    <a:pt x="38662" y="13559"/>
                  </a:lnTo>
                  <a:lnTo>
                    <a:pt x="38811" y="14025"/>
                  </a:lnTo>
                  <a:lnTo>
                    <a:pt x="38979" y="14417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389" y="15274"/>
                  </a:lnTo>
                  <a:lnTo>
                    <a:pt x="39632" y="15703"/>
                  </a:lnTo>
                  <a:lnTo>
                    <a:pt x="39874" y="16076"/>
                  </a:lnTo>
                  <a:lnTo>
                    <a:pt x="40154" y="16449"/>
                  </a:lnTo>
                  <a:lnTo>
                    <a:pt x="40135" y="16431"/>
                  </a:lnTo>
                  <a:lnTo>
                    <a:pt x="40135" y="16431"/>
                  </a:lnTo>
                  <a:lnTo>
                    <a:pt x="40396" y="16710"/>
                  </a:lnTo>
                  <a:lnTo>
                    <a:pt x="40657" y="16972"/>
                  </a:lnTo>
                  <a:lnTo>
                    <a:pt x="40956" y="17233"/>
                  </a:lnTo>
                  <a:lnTo>
                    <a:pt x="41254" y="17475"/>
                  </a:lnTo>
                  <a:lnTo>
                    <a:pt x="41254" y="17475"/>
                  </a:lnTo>
                  <a:lnTo>
                    <a:pt x="41235" y="17456"/>
                  </a:lnTo>
                  <a:lnTo>
                    <a:pt x="41553" y="17680"/>
                  </a:lnTo>
                  <a:lnTo>
                    <a:pt x="41888" y="17867"/>
                  </a:lnTo>
                  <a:lnTo>
                    <a:pt x="42261" y="18053"/>
                  </a:lnTo>
                  <a:lnTo>
                    <a:pt x="42653" y="18202"/>
                  </a:lnTo>
                  <a:lnTo>
                    <a:pt x="42634" y="18202"/>
                  </a:lnTo>
                  <a:lnTo>
                    <a:pt x="43063" y="18352"/>
                  </a:lnTo>
                  <a:lnTo>
                    <a:pt x="43511" y="18464"/>
                  </a:lnTo>
                  <a:lnTo>
                    <a:pt x="43940" y="18538"/>
                  </a:lnTo>
                  <a:lnTo>
                    <a:pt x="44369" y="18594"/>
                  </a:lnTo>
                  <a:lnTo>
                    <a:pt x="44704" y="18631"/>
                  </a:lnTo>
                  <a:lnTo>
                    <a:pt x="45040" y="18650"/>
                  </a:lnTo>
                  <a:lnTo>
                    <a:pt x="45711" y="18650"/>
                  </a:lnTo>
                  <a:lnTo>
                    <a:pt x="46346" y="18594"/>
                  </a:lnTo>
                  <a:lnTo>
                    <a:pt x="46980" y="18501"/>
                  </a:lnTo>
                  <a:lnTo>
                    <a:pt x="47427" y="18426"/>
                  </a:lnTo>
                  <a:lnTo>
                    <a:pt x="47371" y="17046"/>
                  </a:lnTo>
                  <a:lnTo>
                    <a:pt x="47315" y="16356"/>
                  </a:lnTo>
                  <a:lnTo>
                    <a:pt x="47259" y="15666"/>
                  </a:lnTo>
                  <a:lnTo>
                    <a:pt x="47185" y="14883"/>
                  </a:lnTo>
                  <a:lnTo>
                    <a:pt x="47073" y="14155"/>
                  </a:lnTo>
                  <a:lnTo>
                    <a:pt x="46961" y="13447"/>
                  </a:lnTo>
                  <a:lnTo>
                    <a:pt x="46812" y="12794"/>
                  </a:lnTo>
                  <a:lnTo>
                    <a:pt x="46644" y="12104"/>
                  </a:lnTo>
                  <a:lnTo>
                    <a:pt x="46439" y="11433"/>
                  </a:lnTo>
                  <a:lnTo>
                    <a:pt x="46215" y="10761"/>
                  </a:lnTo>
                  <a:lnTo>
                    <a:pt x="45935" y="10108"/>
                  </a:lnTo>
                  <a:lnTo>
                    <a:pt x="45637" y="9474"/>
                  </a:lnTo>
                  <a:lnTo>
                    <a:pt x="45301" y="8859"/>
                  </a:lnTo>
                  <a:lnTo>
                    <a:pt x="44928" y="8243"/>
                  </a:lnTo>
                  <a:lnTo>
                    <a:pt x="44518" y="7665"/>
                  </a:lnTo>
                  <a:lnTo>
                    <a:pt x="44294" y="7367"/>
                  </a:lnTo>
                  <a:lnTo>
                    <a:pt x="44052" y="7087"/>
                  </a:lnTo>
                  <a:lnTo>
                    <a:pt x="43791" y="6789"/>
                  </a:lnTo>
                  <a:lnTo>
                    <a:pt x="43529" y="6509"/>
                  </a:lnTo>
                  <a:lnTo>
                    <a:pt x="42989" y="5968"/>
                  </a:lnTo>
                  <a:lnTo>
                    <a:pt x="42392" y="5446"/>
                  </a:lnTo>
                  <a:lnTo>
                    <a:pt x="42056" y="5185"/>
                  </a:lnTo>
                  <a:lnTo>
                    <a:pt x="41720" y="4924"/>
                  </a:lnTo>
                  <a:lnTo>
                    <a:pt x="41385" y="4663"/>
                  </a:lnTo>
                  <a:lnTo>
                    <a:pt x="41012" y="4420"/>
                  </a:lnTo>
                  <a:lnTo>
                    <a:pt x="40228" y="3935"/>
                  </a:lnTo>
                  <a:lnTo>
                    <a:pt x="39389" y="3450"/>
                  </a:lnTo>
                  <a:lnTo>
                    <a:pt x="38438" y="2947"/>
                  </a:lnTo>
                  <a:lnTo>
                    <a:pt x="37468" y="2481"/>
                  </a:lnTo>
                  <a:lnTo>
                    <a:pt x="36480" y="2052"/>
                  </a:lnTo>
                  <a:lnTo>
                    <a:pt x="35510" y="1660"/>
                  </a:lnTo>
                  <a:lnTo>
                    <a:pt x="34577" y="1324"/>
                  </a:lnTo>
                  <a:lnTo>
                    <a:pt x="33645" y="1045"/>
                  </a:lnTo>
                  <a:lnTo>
                    <a:pt x="32694" y="783"/>
                  </a:lnTo>
                  <a:lnTo>
                    <a:pt x="31743" y="560"/>
                  </a:lnTo>
                  <a:lnTo>
                    <a:pt x="30792" y="373"/>
                  </a:lnTo>
                  <a:lnTo>
                    <a:pt x="29822" y="224"/>
                  </a:lnTo>
                  <a:lnTo>
                    <a:pt x="28852" y="112"/>
                  </a:lnTo>
                  <a:lnTo>
                    <a:pt x="27882" y="37"/>
                  </a:lnTo>
                  <a:lnTo>
                    <a:pt x="27174" y="19"/>
                  </a:lnTo>
                  <a:lnTo>
                    <a:pt x="26521" y="0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7686492" y="-2188082"/>
              <a:ext cx="1350394" cy="583060"/>
            </a:xfrm>
            <a:custGeom>
              <a:avLst/>
              <a:gdLst/>
              <a:ahLst/>
              <a:cxnLst/>
              <a:rect l="l" t="t" r="r" b="b"/>
              <a:pathLst>
                <a:path w="47428" h="20478" fill="none" extrusionOk="0">
                  <a:moveTo>
                    <a:pt x="20217" y="709"/>
                  </a:moveTo>
                  <a:lnTo>
                    <a:pt x="20217" y="709"/>
                  </a:lnTo>
                  <a:lnTo>
                    <a:pt x="19285" y="933"/>
                  </a:lnTo>
                  <a:lnTo>
                    <a:pt x="18334" y="1175"/>
                  </a:lnTo>
                  <a:lnTo>
                    <a:pt x="17382" y="1436"/>
                  </a:lnTo>
                  <a:lnTo>
                    <a:pt x="16394" y="1735"/>
                  </a:lnTo>
                  <a:lnTo>
                    <a:pt x="15387" y="2070"/>
                  </a:lnTo>
                  <a:lnTo>
                    <a:pt x="14361" y="2425"/>
                  </a:lnTo>
                  <a:lnTo>
                    <a:pt x="13279" y="2835"/>
                  </a:lnTo>
                  <a:lnTo>
                    <a:pt x="12179" y="3264"/>
                  </a:lnTo>
                  <a:lnTo>
                    <a:pt x="12179" y="3264"/>
                  </a:lnTo>
                  <a:lnTo>
                    <a:pt x="10780" y="3842"/>
                  </a:lnTo>
                  <a:lnTo>
                    <a:pt x="10034" y="4159"/>
                  </a:lnTo>
                  <a:lnTo>
                    <a:pt x="9270" y="4532"/>
                  </a:lnTo>
                  <a:lnTo>
                    <a:pt x="8486" y="4905"/>
                  </a:lnTo>
                  <a:lnTo>
                    <a:pt x="7684" y="5334"/>
                  </a:lnTo>
                  <a:lnTo>
                    <a:pt x="6901" y="5782"/>
                  </a:lnTo>
                  <a:lnTo>
                    <a:pt x="6118" y="6267"/>
                  </a:lnTo>
                  <a:lnTo>
                    <a:pt x="6118" y="6267"/>
                  </a:lnTo>
                  <a:lnTo>
                    <a:pt x="5353" y="6789"/>
                  </a:lnTo>
                  <a:lnTo>
                    <a:pt x="4645" y="7330"/>
                  </a:lnTo>
                  <a:lnTo>
                    <a:pt x="4309" y="7591"/>
                  </a:lnTo>
                  <a:lnTo>
                    <a:pt x="3992" y="7870"/>
                  </a:lnTo>
                  <a:lnTo>
                    <a:pt x="3675" y="8150"/>
                  </a:lnTo>
                  <a:lnTo>
                    <a:pt x="3376" y="8449"/>
                  </a:lnTo>
                  <a:lnTo>
                    <a:pt x="3097" y="8728"/>
                  </a:lnTo>
                  <a:lnTo>
                    <a:pt x="2817" y="9027"/>
                  </a:lnTo>
                  <a:lnTo>
                    <a:pt x="2556" y="9325"/>
                  </a:lnTo>
                  <a:lnTo>
                    <a:pt x="2313" y="9642"/>
                  </a:lnTo>
                  <a:lnTo>
                    <a:pt x="2071" y="9941"/>
                  </a:lnTo>
                  <a:lnTo>
                    <a:pt x="1847" y="10258"/>
                  </a:lnTo>
                  <a:lnTo>
                    <a:pt x="1642" y="10575"/>
                  </a:lnTo>
                  <a:lnTo>
                    <a:pt x="1437" y="10892"/>
                  </a:lnTo>
                  <a:lnTo>
                    <a:pt x="1437" y="10892"/>
                  </a:lnTo>
                  <a:lnTo>
                    <a:pt x="1232" y="11283"/>
                  </a:lnTo>
                  <a:lnTo>
                    <a:pt x="1026" y="11675"/>
                  </a:lnTo>
                  <a:lnTo>
                    <a:pt x="840" y="12085"/>
                  </a:lnTo>
                  <a:lnTo>
                    <a:pt x="672" y="12496"/>
                  </a:lnTo>
                  <a:lnTo>
                    <a:pt x="523" y="12925"/>
                  </a:lnTo>
                  <a:lnTo>
                    <a:pt x="392" y="13354"/>
                  </a:lnTo>
                  <a:lnTo>
                    <a:pt x="281" y="13782"/>
                  </a:lnTo>
                  <a:lnTo>
                    <a:pt x="187" y="14211"/>
                  </a:lnTo>
                  <a:lnTo>
                    <a:pt x="187" y="14211"/>
                  </a:lnTo>
                  <a:lnTo>
                    <a:pt x="113" y="14622"/>
                  </a:lnTo>
                  <a:lnTo>
                    <a:pt x="57" y="15051"/>
                  </a:lnTo>
                  <a:lnTo>
                    <a:pt x="19" y="15480"/>
                  </a:lnTo>
                  <a:lnTo>
                    <a:pt x="1" y="15909"/>
                  </a:lnTo>
                  <a:lnTo>
                    <a:pt x="1" y="16748"/>
                  </a:lnTo>
                  <a:lnTo>
                    <a:pt x="19" y="17587"/>
                  </a:lnTo>
                  <a:lnTo>
                    <a:pt x="19" y="17587"/>
                  </a:lnTo>
                  <a:lnTo>
                    <a:pt x="877" y="17755"/>
                  </a:lnTo>
                  <a:lnTo>
                    <a:pt x="1754" y="17867"/>
                  </a:lnTo>
                  <a:lnTo>
                    <a:pt x="1735" y="17867"/>
                  </a:lnTo>
                  <a:lnTo>
                    <a:pt x="1735" y="17867"/>
                  </a:lnTo>
                  <a:lnTo>
                    <a:pt x="2257" y="17904"/>
                  </a:lnTo>
                  <a:lnTo>
                    <a:pt x="2761" y="17941"/>
                  </a:lnTo>
                  <a:lnTo>
                    <a:pt x="3264" y="17941"/>
                  </a:lnTo>
                  <a:lnTo>
                    <a:pt x="3768" y="17941"/>
                  </a:lnTo>
                  <a:lnTo>
                    <a:pt x="3768" y="17941"/>
                  </a:lnTo>
                  <a:lnTo>
                    <a:pt x="4234" y="17923"/>
                  </a:lnTo>
                  <a:lnTo>
                    <a:pt x="4701" y="17885"/>
                  </a:lnTo>
                  <a:lnTo>
                    <a:pt x="5167" y="17829"/>
                  </a:lnTo>
                  <a:lnTo>
                    <a:pt x="5633" y="17755"/>
                  </a:lnTo>
                  <a:lnTo>
                    <a:pt x="5633" y="17755"/>
                  </a:lnTo>
                  <a:lnTo>
                    <a:pt x="5633" y="17755"/>
                  </a:lnTo>
                  <a:lnTo>
                    <a:pt x="6323" y="17624"/>
                  </a:lnTo>
                  <a:lnTo>
                    <a:pt x="6659" y="17531"/>
                  </a:lnTo>
                  <a:lnTo>
                    <a:pt x="6994" y="17438"/>
                  </a:lnTo>
                  <a:lnTo>
                    <a:pt x="6994" y="17438"/>
                  </a:lnTo>
                  <a:lnTo>
                    <a:pt x="7629" y="17214"/>
                  </a:lnTo>
                  <a:lnTo>
                    <a:pt x="7629" y="17214"/>
                  </a:lnTo>
                  <a:lnTo>
                    <a:pt x="7964" y="17083"/>
                  </a:lnTo>
                  <a:lnTo>
                    <a:pt x="8281" y="16953"/>
                  </a:lnTo>
                  <a:lnTo>
                    <a:pt x="8281" y="16953"/>
                  </a:lnTo>
                  <a:lnTo>
                    <a:pt x="8505" y="16841"/>
                  </a:lnTo>
                  <a:lnTo>
                    <a:pt x="8710" y="16710"/>
                  </a:lnTo>
                  <a:lnTo>
                    <a:pt x="8710" y="16710"/>
                  </a:lnTo>
                  <a:lnTo>
                    <a:pt x="8953" y="16561"/>
                  </a:lnTo>
                  <a:lnTo>
                    <a:pt x="8953" y="16561"/>
                  </a:lnTo>
                  <a:lnTo>
                    <a:pt x="9102" y="16449"/>
                  </a:lnTo>
                  <a:lnTo>
                    <a:pt x="9102" y="16449"/>
                  </a:lnTo>
                  <a:lnTo>
                    <a:pt x="9232" y="16337"/>
                  </a:lnTo>
                  <a:lnTo>
                    <a:pt x="9344" y="16207"/>
                  </a:lnTo>
                  <a:lnTo>
                    <a:pt x="9344" y="16207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12" y="16002"/>
                  </a:lnTo>
                  <a:lnTo>
                    <a:pt x="9531" y="16002"/>
                  </a:lnTo>
                  <a:lnTo>
                    <a:pt x="9531" y="16002"/>
                  </a:lnTo>
                  <a:lnTo>
                    <a:pt x="9624" y="15853"/>
                  </a:lnTo>
                  <a:lnTo>
                    <a:pt x="9699" y="15703"/>
                  </a:lnTo>
                  <a:lnTo>
                    <a:pt x="9699" y="15703"/>
                  </a:lnTo>
                  <a:lnTo>
                    <a:pt x="9829" y="15424"/>
                  </a:lnTo>
                  <a:lnTo>
                    <a:pt x="9829" y="15424"/>
                  </a:lnTo>
                  <a:lnTo>
                    <a:pt x="9904" y="15200"/>
                  </a:lnTo>
                  <a:lnTo>
                    <a:pt x="9904" y="15200"/>
                  </a:lnTo>
                  <a:lnTo>
                    <a:pt x="9941" y="15144"/>
                  </a:lnTo>
                  <a:lnTo>
                    <a:pt x="9997" y="15125"/>
                  </a:lnTo>
                  <a:lnTo>
                    <a:pt x="9997" y="15125"/>
                  </a:lnTo>
                  <a:lnTo>
                    <a:pt x="10053" y="15125"/>
                  </a:lnTo>
                  <a:lnTo>
                    <a:pt x="10090" y="15163"/>
                  </a:lnTo>
                  <a:lnTo>
                    <a:pt x="10090" y="15163"/>
                  </a:lnTo>
                  <a:lnTo>
                    <a:pt x="10333" y="15610"/>
                  </a:lnTo>
                  <a:lnTo>
                    <a:pt x="10594" y="16039"/>
                  </a:lnTo>
                  <a:lnTo>
                    <a:pt x="10874" y="16449"/>
                  </a:lnTo>
                  <a:lnTo>
                    <a:pt x="11191" y="16860"/>
                  </a:lnTo>
                  <a:lnTo>
                    <a:pt x="11172" y="16841"/>
                  </a:lnTo>
                  <a:lnTo>
                    <a:pt x="11172" y="16841"/>
                  </a:lnTo>
                  <a:lnTo>
                    <a:pt x="11358" y="17065"/>
                  </a:lnTo>
                  <a:lnTo>
                    <a:pt x="11564" y="17251"/>
                  </a:lnTo>
                  <a:lnTo>
                    <a:pt x="11564" y="17251"/>
                  </a:lnTo>
                  <a:lnTo>
                    <a:pt x="11750" y="17438"/>
                  </a:lnTo>
                  <a:lnTo>
                    <a:pt x="11974" y="17606"/>
                  </a:lnTo>
                  <a:lnTo>
                    <a:pt x="11974" y="17606"/>
                  </a:lnTo>
                  <a:lnTo>
                    <a:pt x="11974" y="17606"/>
                  </a:lnTo>
                  <a:lnTo>
                    <a:pt x="12142" y="17718"/>
                  </a:lnTo>
                  <a:lnTo>
                    <a:pt x="12328" y="17829"/>
                  </a:lnTo>
                  <a:lnTo>
                    <a:pt x="12328" y="17829"/>
                  </a:lnTo>
                  <a:lnTo>
                    <a:pt x="12496" y="17904"/>
                  </a:lnTo>
                  <a:lnTo>
                    <a:pt x="12683" y="17997"/>
                  </a:lnTo>
                  <a:lnTo>
                    <a:pt x="12683" y="17997"/>
                  </a:lnTo>
                  <a:lnTo>
                    <a:pt x="12944" y="18072"/>
                  </a:lnTo>
                  <a:lnTo>
                    <a:pt x="13186" y="18147"/>
                  </a:lnTo>
                  <a:lnTo>
                    <a:pt x="13186" y="18147"/>
                  </a:lnTo>
                  <a:lnTo>
                    <a:pt x="13429" y="18184"/>
                  </a:lnTo>
                  <a:lnTo>
                    <a:pt x="13671" y="18202"/>
                  </a:lnTo>
                  <a:lnTo>
                    <a:pt x="13671" y="18202"/>
                  </a:lnTo>
                  <a:lnTo>
                    <a:pt x="13634" y="18202"/>
                  </a:lnTo>
                  <a:lnTo>
                    <a:pt x="13634" y="18202"/>
                  </a:lnTo>
                  <a:lnTo>
                    <a:pt x="13969" y="18221"/>
                  </a:lnTo>
                  <a:lnTo>
                    <a:pt x="14287" y="18221"/>
                  </a:lnTo>
                  <a:lnTo>
                    <a:pt x="14622" y="18202"/>
                  </a:lnTo>
                  <a:lnTo>
                    <a:pt x="14958" y="18147"/>
                  </a:lnTo>
                  <a:lnTo>
                    <a:pt x="14958" y="18147"/>
                  </a:lnTo>
                  <a:lnTo>
                    <a:pt x="14921" y="18165"/>
                  </a:lnTo>
                  <a:lnTo>
                    <a:pt x="14921" y="18165"/>
                  </a:lnTo>
                  <a:lnTo>
                    <a:pt x="15182" y="18109"/>
                  </a:lnTo>
                  <a:lnTo>
                    <a:pt x="15424" y="18035"/>
                  </a:lnTo>
                  <a:lnTo>
                    <a:pt x="15424" y="18035"/>
                  </a:lnTo>
                  <a:lnTo>
                    <a:pt x="15667" y="17960"/>
                  </a:lnTo>
                  <a:lnTo>
                    <a:pt x="15890" y="17867"/>
                  </a:lnTo>
                  <a:lnTo>
                    <a:pt x="15890" y="17867"/>
                  </a:lnTo>
                  <a:lnTo>
                    <a:pt x="16058" y="17792"/>
                  </a:lnTo>
                  <a:lnTo>
                    <a:pt x="16226" y="17680"/>
                  </a:lnTo>
                  <a:lnTo>
                    <a:pt x="16226" y="17680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543" y="17456"/>
                  </a:lnTo>
                  <a:lnTo>
                    <a:pt x="16562" y="17456"/>
                  </a:lnTo>
                  <a:lnTo>
                    <a:pt x="16562" y="17456"/>
                  </a:lnTo>
                  <a:lnTo>
                    <a:pt x="16786" y="17233"/>
                  </a:lnTo>
                  <a:lnTo>
                    <a:pt x="16786" y="17233"/>
                  </a:lnTo>
                  <a:lnTo>
                    <a:pt x="16991" y="16972"/>
                  </a:lnTo>
                  <a:lnTo>
                    <a:pt x="16991" y="16972"/>
                  </a:lnTo>
                  <a:lnTo>
                    <a:pt x="16972" y="16990"/>
                  </a:lnTo>
                  <a:lnTo>
                    <a:pt x="16972" y="16990"/>
                  </a:lnTo>
                  <a:lnTo>
                    <a:pt x="17065" y="16860"/>
                  </a:lnTo>
                  <a:lnTo>
                    <a:pt x="17159" y="16710"/>
                  </a:lnTo>
                  <a:lnTo>
                    <a:pt x="17159" y="16710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93"/>
                  </a:lnTo>
                  <a:lnTo>
                    <a:pt x="17308" y="16375"/>
                  </a:lnTo>
                  <a:lnTo>
                    <a:pt x="17308" y="16375"/>
                  </a:lnTo>
                  <a:lnTo>
                    <a:pt x="17382" y="16188"/>
                  </a:lnTo>
                  <a:lnTo>
                    <a:pt x="17438" y="15983"/>
                  </a:lnTo>
                  <a:lnTo>
                    <a:pt x="17438" y="15983"/>
                  </a:lnTo>
                  <a:lnTo>
                    <a:pt x="17476" y="15741"/>
                  </a:lnTo>
                  <a:lnTo>
                    <a:pt x="17513" y="15498"/>
                  </a:lnTo>
                  <a:lnTo>
                    <a:pt x="17513" y="15498"/>
                  </a:lnTo>
                  <a:lnTo>
                    <a:pt x="17532" y="15480"/>
                  </a:lnTo>
                  <a:lnTo>
                    <a:pt x="17550" y="15461"/>
                  </a:lnTo>
                  <a:lnTo>
                    <a:pt x="17606" y="15424"/>
                  </a:lnTo>
                  <a:lnTo>
                    <a:pt x="17606" y="15424"/>
                  </a:lnTo>
                  <a:lnTo>
                    <a:pt x="17643" y="15442"/>
                  </a:lnTo>
                  <a:lnTo>
                    <a:pt x="17699" y="15480"/>
                  </a:lnTo>
                  <a:lnTo>
                    <a:pt x="17699" y="15480"/>
                  </a:lnTo>
                  <a:lnTo>
                    <a:pt x="17867" y="15759"/>
                  </a:lnTo>
                  <a:lnTo>
                    <a:pt x="18035" y="16020"/>
                  </a:lnTo>
                  <a:lnTo>
                    <a:pt x="18035" y="16020"/>
                  </a:lnTo>
                  <a:lnTo>
                    <a:pt x="18445" y="16543"/>
                  </a:lnTo>
                  <a:lnTo>
                    <a:pt x="18427" y="16524"/>
                  </a:lnTo>
                  <a:lnTo>
                    <a:pt x="18427" y="16524"/>
                  </a:lnTo>
                  <a:lnTo>
                    <a:pt x="18856" y="16990"/>
                  </a:lnTo>
                  <a:lnTo>
                    <a:pt x="19080" y="17233"/>
                  </a:lnTo>
                  <a:lnTo>
                    <a:pt x="19303" y="17438"/>
                  </a:lnTo>
                  <a:lnTo>
                    <a:pt x="19303" y="17438"/>
                  </a:lnTo>
                  <a:lnTo>
                    <a:pt x="19770" y="17829"/>
                  </a:lnTo>
                  <a:lnTo>
                    <a:pt x="20236" y="18202"/>
                  </a:lnTo>
                  <a:lnTo>
                    <a:pt x="20217" y="18184"/>
                  </a:lnTo>
                  <a:lnTo>
                    <a:pt x="20217" y="18184"/>
                  </a:lnTo>
                  <a:lnTo>
                    <a:pt x="20590" y="18426"/>
                  </a:lnTo>
                  <a:lnTo>
                    <a:pt x="20963" y="18669"/>
                  </a:lnTo>
                  <a:lnTo>
                    <a:pt x="21336" y="18893"/>
                  </a:lnTo>
                  <a:lnTo>
                    <a:pt x="21728" y="19116"/>
                  </a:lnTo>
                  <a:lnTo>
                    <a:pt x="21728" y="19116"/>
                  </a:lnTo>
                  <a:lnTo>
                    <a:pt x="22362" y="19415"/>
                  </a:lnTo>
                  <a:lnTo>
                    <a:pt x="23015" y="19694"/>
                  </a:lnTo>
                  <a:lnTo>
                    <a:pt x="22996" y="19694"/>
                  </a:lnTo>
                  <a:lnTo>
                    <a:pt x="22996" y="19694"/>
                  </a:lnTo>
                  <a:lnTo>
                    <a:pt x="23369" y="19825"/>
                  </a:lnTo>
                  <a:lnTo>
                    <a:pt x="23761" y="19956"/>
                  </a:lnTo>
                  <a:lnTo>
                    <a:pt x="24152" y="20067"/>
                  </a:lnTo>
                  <a:lnTo>
                    <a:pt x="24544" y="20161"/>
                  </a:lnTo>
                  <a:lnTo>
                    <a:pt x="24544" y="20161"/>
                  </a:lnTo>
                  <a:lnTo>
                    <a:pt x="24936" y="20254"/>
                  </a:lnTo>
                  <a:lnTo>
                    <a:pt x="25327" y="20310"/>
                  </a:lnTo>
                  <a:lnTo>
                    <a:pt x="25719" y="20385"/>
                  </a:lnTo>
                  <a:lnTo>
                    <a:pt x="26110" y="20422"/>
                  </a:lnTo>
                  <a:lnTo>
                    <a:pt x="26110" y="20422"/>
                  </a:lnTo>
                  <a:lnTo>
                    <a:pt x="26110" y="20422"/>
                  </a:lnTo>
                  <a:lnTo>
                    <a:pt x="26483" y="20459"/>
                  </a:lnTo>
                  <a:lnTo>
                    <a:pt x="26856" y="20478"/>
                  </a:lnTo>
                  <a:lnTo>
                    <a:pt x="27229" y="20478"/>
                  </a:lnTo>
                  <a:lnTo>
                    <a:pt x="27621" y="20478"/>
                  </a:lnTo>
                  <a:lnTo>
                    <a:pt x="27621" y="20478"/>
                  </a:lnTo>
                  <a:lnTo>
                    <a:pt x="27994" y="20459"/>
                  </a:lnTo>
                  <a:lnTo>
                    <a:pt x="28367" y="20422"/>
                  </a:lnTo>
                  <a:lnTo>
                    <a:pt x="28721" y="20385"/>
                  </a:lnTo>
                  <a:lnTo>
                    <a:pt x="29094" y="20329"/>
                  </a:lnTo>
                  <a:lnTo>
                    <a:pt x="29094" y="20329"/>
                  </a:lnTo>
                  <a:lnTo>
                    <a:pt x="29747" y="20198"/>
                  </a:lnTo>
                  <a:lnTo>
                    <a:pt x="30046" y="20105"/>
                  </a:lnTo>
                  <a:lnTo>
                    <a:pt x="30363" y="20030"/>
                  </a:lnTo>
                  <a:lnTo>
                    <a:pt x="30363" y="20030"/>
                  </a:lnTo>
                  <a:lnTo>
                    <a:pt x="30941" y="19825"/>
                  </a:lnTo>
                  <a:lnTo>
                    <a:pt x="31519" y="19583"/>
                  </a:lnTo>
                  <a:lnTo>
                    <a:pt x="31519" y="19583"/>
                  </a:lnTo>
                  <a:lnTo>
                    <a:pt x="31967" y="19359"/>
                  </a:lnTo>
                  <a:lnTo>
                    <a:pt x="32414" y="19098"/>
                  </a:lnTo>
                  <a:lnTo>
                    <a:pt x="32414" y="19098"/>
                  </a:lnTo>
                  <a:lnTo>
                    <a:pt x="32843" y="18818"/>
                  </a:lnTo>
                  <a:lnTo>
                    <a:pt x="33235" y="18501"/>
                  </a:lnTo>
                  <a:lnTo>
                    <a:pt x="33235" y="18501"/>
                  </a:lnTo>
                  <a:lnTo>
                    <a:pt x="33235" y="18501"/>
                  </a:lnTo>
                  <a:lnTo>
                    <a:pt x="33589" y="18184"/>
                  </a:lnTo>
                  <a:lnTo>
                    <a:pt x="33925" y="17867"/>
                  </a:lnTo>
                  <a:lnTo>
                    <a:pt x="33925" y="17867"/>
                  </a:lnTo>
                  <a:lnTo>
                    <a:pt x="34223" y="17512"/>
                  </a:lnTo>
                  <a:lnTo>
                    <a:pt x="34503" y="17158"/>
                  </a:lnTo>
                  <a:lnTo>
                    <a:pt x="34484" y="17177"/>
                  </a:lnTo>
                  <a:lnTo>
                    <a:pt x="34484" y="17177"/>
                  </a:lnTo>
                  <a:lnTo>
                    <a:pt x="34764" y="16766"/>
                  </a:lnTo>
                  <a:lnTo>
                    <a:pt x="35006" y="16337"/>
                  </a:lnTo>
                  <a:lnTo>
                    <a:pt x="35006" y="16337"/>
                  </a:lnTo>
                  <a:lnTo>
                    <a:pt x="35212" y="15909"/>
                  </a:lnTo>
                  <a:lnTo>
                    <a:pt x="35398" y="15480"/>
                  </a:lnTo>
                  <a:lnTo>
                    <a:pt x="35398" y="15498"/>
                  </a:lnTo>
                  <a:lnTo>
                    <a:pt x="35398" y="15498"/>
                  </a:lnTo>
                  <a:lnTo>
                    <a:pt x="35529" y="15088"/>
                  </a:lnTo>
                  <a:lnTo>
                    <a:pt x="35641" y="14678"/>
                  </a:lnTo>
                  <a:lnTo>
                    <a:pt x="35641" y="14678"/>
                  </a:lnTo>
                  <a:lnTo>
                    <a:pt x="35752" y="14249"/>
                  </a:lnTo>
                  <a:lnTo>
                    <a:pt x="35827" y="13801"/>
                  </a:lnTo>
                  <a:lnTo>
                    <a:pt x="35827" y="13801"/>
                  </a:lnTo>
                  <a:lnTo>
                    <a:pt x="35846" y="13782"/>
                  </a:lnTo>
                  <a:lnTo>
                    <a:pt x="35864" y="13745"/>
                  </a:lnTo>
                  <a:lnTo>
                    <a:pt x="35902" y="13745"/>
                  </a:lnTo>
                  <a:lnTo>
                    <a:pt x="35939" y="13745"/>
                  </a:lnTo>
                  <a:lnTo>
                    <a:pt x="35939" y="13745"/>
                  </a:lnTo>
                  <a:lnTo>
                    <a:pt x="36219" y="13820"/>
                  </a:lnTo>
                  <a:lnTo>
                    <a:pt x="36219" y="13820"/>
                  </a:lnTo>
                  <a:lnTo>
                    <a:pt x="36480" y="13857"/>
                  </a:lnTo>
                  <a:lnTo>
                    <a:pt x="36480" y="13857"/>
                  </a:lnTo>
                  <a:lnTo>
                    <a:pt x="36648" y="13857"/>
                  </a:lnTo>
                  <a:lnTo>
                    <a:pt x="36797" y="13857"/>
                  </a:lnTo>
                  <a:lnTo>
                    <a:pt x="36797" y="13857"/>
                  </a:lnTo>
                  <a:lnTo>
                    <a:pt x="37039" y="13820"/>
                  </a:lnTo>
                  <a:lnTo>
                    <a:pt x="37039" y="13820"/>
                  </a:lnTo>
                  <a:lnTo>
                    <a:pt x="37263" y="13764"/>
                  </a:lnTo>
                  <a:lnTo>
                    <a:pt x="37263" y="13764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468" y="13689"/>
                  </a:lnTo>
                  <a:lnTo>
                    <a:pt x="37468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487" y="13689"/>
                  </a:lnTo>
                  <a:lnTo>
                    <a:pt x="37617" y="13615"/>
                  </a:lnTo>
                  <a:lnTo>
                    <a:pt x="37767" y="13540"/>
                  </a:lnTo>
                  <a:lnTo>
                    <a:pt x="37767" y="13540"/>
                  </a:lnTo>
                  <a:lnTo>
                    <a:pt x="38028" y="13335"/>
                  </a:lnTo>
                  <a:lnTo>
                    <a:pt x="38009" y="13354"/>
                  </a:lnTo>
                  <a:lnTo>
                    <a:pt x="38009" y="13354"/>
                  </a:lnTo>
                  <a:lnTo>
                    <a:pt x="38214" y="13167"/>
                  </a:lnTo>
                  <a:lnTo>
                    <a:pt x="38214" y="13167"/>
                  </a:lnTo>
                  <a:lnTo>
                    <a:pt x="38345" y="13036"/>
                  </a:lnTo>
                  <a:lnTo>
                    <a:pt x="38345" y="13036"/>
                  </a:lnTo>
                  <a:lnTo>
                    <a:pt x="38382" y="13018"/>
                  </a:lnTo>
                  <a:lnTo>
                    <a:pt x="38419" y="13018"/>
                  </a:lnTo>
                  <a:lnTo>
                    <a:pt x="38419" y="13018"/>
                  </a:lnTo>
                  <a:lnTo>
                    <a:pt x="38475" y="13036"/>
                  </a:lnTo>
                  <a:lnTo>
                    <a:pt x="38494" y="13055"/>
                  </a:lnTo>
                  <a:lnTo>
                    <a:pt x="38513" y="13074"/>
                  </a:lnTo>
                  <a:lnTo>
                    <a:pt x="38513" y="13074"/>
                  </a:lnTo>
                  <a:lnTo>
                    <a:pt x="38662" y="13559"/>
                  </a:lnTo>
                  <a:lnTo>
                    <a:pt x="38811" y="14025"/>
                  </a:lnTo>
                  <a:lnTo>
                    <a:pt x="38811" y="14025"/>
                  </a:lnTo>
                  <a:lnTo>
                    <a:pt x="38979" y="14417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147" y="14827"/>
                  </a:lnTo>
                  <a:lnTo>
                    <a:pt x="39147" y="14827"/>
                  </a:lnTo>
                  <a:lnTo>
                    <a:pt x="39147" y="14808"/>
                  </a:lnTo>
                  <a:lnTo>
                    <a:pt x="39147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165" y="14827"/>
                  </a:lnTo>
                  <a:lnTo>
                    <a:pt x="39389" y="15274"/>
                  </a:lnTo>
                  <a:lnTo>
                    <a:pt x="39632" y="15703"/>
                  </a:lnTo>
                  <a:lnTo>
                    <a:pt x="39632" y="15703"/>
                  </a:lnTo>
                  <a:lnTo>
                    <a:pt x="39874" y="16076"/>
                  </a:lnTo>
                  <a:lnTo>
                    <a:pt x="40154" y="16449"/>
                  </a:lnTo>
                  <a:lnTo>
                    <a:pt x="40135" y="16431"/>
                  </a:lnTo>
                  <a:lnTo>
                    <a:pt x="40135" y="16431"/>
                  </a:lnTo>
                  <a:lnTo>
                    <a:pt x="40396" y="16710"/>
                  </a:lnTo>
                  <a:lnTo>
                    <a:pt x="40657" y="16972"/>
                  </a:lnTo>
                  <a:lnTo>
                    <a:pt x="40657" y="16972"/>
                  </a:lnTo>
                  <a:lnTo>
                    <a:pt x="40956" y="17233"/>
                  </a:lnTo>
                  <a:lnTo>
                    <a:pt x="41254" y="17475"/>
                  </a:lnTo>
                  <a:lnTo>
                    <a:pt x="41254" y="17475"/>
                  </a:lnTo>
                  <a:lnTo>
                    <a:pt x="41235" y="17456"/>
                  </a:lnTo>
                  <a:lnTo>
                    <a:pt x="41235" y="17456"/>
                  </a:lnTo>
                  <a:lnTo>
                    <a:pt x="41553" y="17680"/>
                  </a:lnTo>
                  <a:lnTo>
                    <a:pt x="41888" y="17867"/>
                  </a:lnTo>
                  <a:lnTo>
                    <a:pt x="41888" y="17867"/>
                  </a:lnTo>
                  <a:lnTo>
                    <a:pt x="42261" y="18053"/>
                  </a:lnTo>
                  <a:lnTo>
                    <a:pt x="42261" y="18053"/>
                  </a:lnTo>
                  <a:lnTo>
                    <a:pt x="42653" y="18202"/>
                  </a:lnTo>
                  <a:lnTo>
                    <a:pt x="42634" y="18202"/>
                  </a:lnTo>
                  <a:lnTo>
                    <a:pt x="42634" y="18202"/>
                  </a:lnTo>
                  <a:lnTo>
                    <a:pt x="43063" y="18352"/>
                  </a:lnTo>
                  <a:lnTo>
                    <a:pt x="43511" y="18464"/>
                  </a:lnTo>
                  <a:lnTo>
                    <a:pt x="43511" y="18464"/>
                  </a:lnTo>
                  <a:lnTo>
                    <a:pt x="43940" y="18538"/>
                  </a:lnTo>
                  <a:lnTo>
                    <a:pt x="44369" y="18594"/>
                  </a:lnTo>
                  <a:lnTo>
                    <a:pt x="44369" y="18594"/>
                  </a:lnTo>
                  <a:lnTo>
                    <a:pt x="44369" y="18594"/>
                  </a:lnTo>
                  <a:lnTo>
                    <a:pt x="44704" y="18631"/>
                  </a:lnTo>
                  <a:lnTo>
                    <a:pt x="45040" y="18650"/>
                  </a:lnTo>
                  <a:lnTo>
                    <a:pt x="45376" y="18650"/>
                  </a:lnTo>
                  <a:lnTo>
                    <a:pt x="45711" y="18650"/>
                  </a:lnTo>
                  <a:lnTo>
                    <a:pt x="45711" y="18650"/>
                  </a:lnTo>
                  <a:lnTo>
                    <a:pt x="46346" y="18594"/>
                  </a:lnTo>
                  <a:lnTo>
                    <a:pt x="46980" y="18501"/>
                  </a:lnTo>
                  <a:lnTo>
                    <a:pt x="46980" y="18501"/>
                  </a:lnTo>
                  <a:lnTo>
                    <a:pt x="47427" y="18426"/>
                  </a:lnTo>
                  <a:lnTo>
                    <a:pt x="47427" y="18426"/>
                  </a:lnTo>
                  <a:lnTo>
                    <a:pt x="47371" y="17046"/>
                  </a:lnTo>
                  <a:lnTo>
                    <a:pt x="47315" y="16356"/>
                  </a:lnTo>
                  <a:lnTo>
                    <a:pt x="47259" y="15666"/>
                  </a:lnTo>
                  <a:lnTo>
                    <a:pt x="47259" y="15666"/>
                  </a:lnTo>
                  <a:lnTo>
                    <a:pt x="47185" y="14883"/>
                  </a:lnTo>
                  <a:lnTo>
                    <a:pt x="47073" y="14155"/>
                  </a:lnTo>
                  <a:lnTo>
                    <a:pt x="46961" y="13447"/>
                  </a:lnTo>
                  <a:lnTo>
                    <a:pt x="46812" y="12794"/>
                  </a:lnTo>
                  <a:lnTo>
                    <a:pt x="46812" y="12794"/>
                  </a:lnTo>
                  <a:lnTo>
                    <a:pt x="46644" y="12104"/>
                  </a:lnTo>
                  <a:lnTo>
                    <a:pt x="46439" y="11433"/>
                  </a:lnTo>
                  <a:lnTo>
                    <a:pt x="46215" y="10761"/>
                  </a:lnTo>
                  <a:lnTo>
                    <a:pt x="45935" y="10108"/>
                  </a:lnTo>
                  <a:lnTo>
                    <a:pt x="45935" y="10108"/>
                  </a:lnTo>
                  <a:lnTo>
                    <a:pt x="45637" y="9474"/>
                  </a:lnTo>
                  <a:lnTo>
                    <a:pt x="45301" y="8859"/>
                  </a:lnTo>
                  <a:lnTo>
                    <a:pt x="44928" y="8243"/>
                  </a:lnTo>
                  <a:lnTo>
                    <a:pt x="44518" y="7665"/>
                  </a:lnTo>
                  <a:lnTo>
                    <a:pt x="44518" y="7665"/>
                  </a:lnTo>
                  <a:lnTo>
                    <a:pt x="44294" y="7367"/>
                  </a:lnTo>
                  <a:lnTo>
                    <a:pt x="44052" y="7087"/>
                  </a:lnTo>
                  <a:lnTo>
                    <a:pt x="43791" y="6789"/>
                  </a:lnTo>
                  <a:lnTo>
                    <a:pt x="43529" y="6509"/>
                  </a:lnTo>
                  <a:lnTo>
                    <a:pt x="42989" y="5968"/>
                  </a:lnTo>
                  <a:lnTo>
                    <a:pt x="42392" y="5446"/>
                  </a:lnTo>
                  <a:lnTo>
                    <a:pt x="42392" y="5446"/>
                  </a:lnTo>
                  <a:lnTo>
                    <a:pt x="42056" y="5185"/>
                  </a:lnTo>
                  <a:lnTo>
                    <a:pt x="41720" y="4924"/>
                  </a:lnTo>
                  <a:lnTo>
                    <a:pt x="41385" y="4663"/>
                  </a:lnTo>
                  <a:lnTo>
                    <a:pt x="41012" y="4420"/>
                  </a:lnTo>
                  <a:lnTo>
                    <a:pt x="40228" y="3935"/>
                  </a:lnTo>
                  <a:lnTo>
                    <a:pt x="39389" y="3450"/>
                  </a:lnTo>
                  <a:lnTo>
                    <a:pt x="39389" y="3450"/>
                  </a:lnTo>
                  <a:lnTo>
                    <a:pt x="38438" y="2947"/>
                  </a:lnTo>
                  <a:lnTo>
                    <a:pt x="37468" y="2481"/>
                  </a:lnTo>
                  <a:lnTo>
                    <a:pt x="36480" y="2052"/>
                  </a:lnTo>
                  <a:lnTo>
                    <a:pt x="35510" y="1660"/>
                  </a:lnTo>
                  <a:lnTo>
                    <a:pt x="35510" y="1660"/>
                  </a:lnTo>
                  <a:lnTo>
                    <a:pt x="34577" y="1324"/>
                  </a:lnTo>
                  <a:lnTo>
                    <a:pt x="33645" y="1045"/>
                  </a:lnTo>
                  <a:lnTo>
                    <a:pt x="32694" y="783"/>
                  </a:lnTo>
                  <a:lnTo>
                    <a:pt x="31743" y="560"/>
                  </a:lnTo>
                  <a:lnTo>
                    <a:pt x="30792" y="373"/>
                  </a:lnTo>
                  <a:lnTo>
                    <a:pt x="29822" y="224"/>
                  </a:lnTo>
                  <a:lnTo>
                    <a:pt x="28852" y="112"/>
                  </a:lnTo>
                  <a:lnTo>
                    <a:pt x="27882" y="37"/>
                  </a:lnTo>
                  <a:lnTo>
                    <a:pt x="27882" y="37"/>
                  </a:lnTo>
                  <a:lnTo>
                    <a:pt x="27174" y="19"/>
                  </a:lnTo>
                  <a:lnTo>
                    <a:pt x="26521" y="0"/>
                  </a:lnTo>
                  <a:lnTo>
                    <a:pt x="26521" y="0"/>
                  </a:lnTo>
                  <a:lnTo>
                    <a:pt x="25775" y="19"/>
                  </a:lnTo>
                  <a:lnTo>
                    <a:pt x="25010" y="56"/>
                  </a:lnTo>
                  <a:lnTo>
                    <a:pt x="24246" y="112"/>
                  </a:lnTo>
                  <a:lnTo>
                    <a:pt x="23444" y="187"/>
                  </a:lnTo>
                  <a:lnTo>
                    <a:pt x="22660" y="280"/>
                  </a:lnTo>
                  <a:lnTo>
                    <a:pt x="21840" y="410"/>
                  </a:lnTo>
                  <a:lnTo>
                    <a:pt x="21038" y="560"/>
                  </a:lnTo>
                  <a:lnTo>
                    <a:pt x="20217" y="7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8753797" y="-179832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8801602" y="-176595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7957319" y="-173250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7957319" y="-173250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7647201" y="-2242776"/>
              <a:ext cx="1431626" cy="845377"/>
            </a:xfrm>
            <a:custGeom>
              <a:avLst/>
              <a:gdLst/>
              <a:ahLst/>
              <a:cxnLst/>
              <a:rect l="l" t="t" r="r" b="b"/>
              <a:pathLst>
                <a:path w="50281" h="29691" extrusionOk="0">
                  <a:moveTo>
                    <a:pt x="27043" y="0"/>
                  </a:moveTo>
                  <a:lnTo>
                    <a:pt x="26334" y="19"/>
                  </a:lnTo>
                  <a:lnTo>
                    <a:pt x="25551" y="75"/>
                  </a:lnTo>
                  <a:lnTo>
                    <a:pt x="24749" y="131"/>
                  </a:lnTo>
                  <a:lnTo>
                    <a:pt x="23947" y="224"/>
                  </a:lnTo>
                  <a:lnTo>
                    <a:pt x="23126" y="336"/>
                  </a:lnTo>
                  <a:lnTo>
                    <a:pt x="22418" y="448"/>
                  </a:lnTo>
                  <a:lnTo>
                    <a:pt x="21690" y="578"/>
                  </a:lnTo>
                  <a:lnTo>
                    <a:pt x="20926" y="728"/>
                  </a:lnTo>
                  <a:lnTo>
                    <a:pt x="20105" y="914"/>
                  </a:lnTo>
                  <a:lnTo>
                    <a:pt x="19322" y="1101"/>
                  </a:lnTo>
                  <a:lnTo>
                    <a:pt x="18557" y="1287"/>
                  </a:lnTo>
                  <a:lnTo>
                    <a:pt x="17793" y="1492"/>
                  </a:lnTo>
                  <a:lnTo>
                    <a:pt x="17028" y="1716"/>
                  </a:lnTo>
                  <a:lnTo>
                    <a:pt x="16282" y="1958"/>
                  </a:lnTo>
                  <a:lnTo>
                    <a:pt x="15555" y="2201"/>
                  </a:lnTo>
                  <a:lnTo>
                    <a:pt x="14827" y="2443"/>
                  </a:lnTo>
                  <a:lnTo>
                    <a:pt x="14119" y="2723"/>
                  </a:lnTo>
                  <a:lnTo>
                    <a:pt x="13354" y="3022"/>
                  </a:lnTo>
                  <a:lnTo>
                    <a:pt x="12589" y="3339"/>
                  </a:lnTo>
                  <a:lnTo>
                    <a:pt x="11862" y="3674"/>
                  </a:lnTo>
                  <a:lnTo>
                    <a:pt x="11135" y="4029"/>
                  </a:lnTo>
                  <a:lnTo>
                    <a:pt x="10426" y="4383"/>
                  </a:lnTo>
                  <a:lnTo>
                    <a:pt x="9736" y="4756"/>
                  </a:lnTo>
                  <a:lnTo>
                    <a:pt x="9083" y="5129"/>
                  </a:lnTo>
                  <a:lnTo>
                    <a:pt x="8430" y="5539"/>
                  </a:lnTo>
                  <a:lnTo>
                    <a:pt x="7759" y="5968"/>
                  </a:lnTo>
                  <a:lnTo>
                    <a:pt x="7106" y="6416"/>
                  </a:lnTo>
                  <a:lnTo>
                    <a:pt x="6472" y="6901"/>
                  </a:lnTo>
                  <a:lnTo>
                    <a:pt x="5875" y="7386"/>
                  </a:lnTo>
                  <a:lnTo>
                    <a:pt x="5297" y="7871"/>
                  </a:lnTo>
                  <a:lnTo>
                    <a:pt x="4756" y="8393"/>
                  </a:lnTo>
                  <a:lnTo>
                    <a:pt x="4234" y="8915"/>
                  </a:lnTo>
                  <a:lnTo>
                    <a:pt x="3749" y="9437"/>
                  </a:lnTo>
                  <a:lnTo>
                    <a:pt x="3246" y="10034"/>
                  </a:lnTo>
                  <a:lnTo>
                    <a:pt x="2779" y="10631"/>
                  </a:lnTo>
                  <a:lnTo>
                    <a:pt x="2351" y="11246"/>
                  </a:lnTo>
                  <a:lnTo>
                    <a:pt x="1959" y="11880"/>
                  </a:lnTo>
                  <a:lnTo>
                    <a:pt x="1605" y="12533"/>
                  </a:lnTo>
                  <a:lnTo>
                    <a:pt x="1288" y="13186"/>
                  </a:lnTo>
                  <a:lnTo>
                    <a:pt x="989" y="13857"/>
                  </a:lnTo>
                  <a:lnTo>
                    <a:pt x="747" y="14547"/>
                  </a:lnTo>
                  <a:lnTo>
                    <a:pt x="523" y="15256"/>
                  </a:lnTo>
                  <a:lnTo>
                    <a:pt x="336" y="15983"/>
                  </a:lnTo>
                  <a:lnTo>
                    <a:pt x="206" y="16711"/>
                  </a:lnTo>
                  <a:lnTo>
                    <a:pt x="94" y="17457"/>
                  </a:lnTo>
                  <a:lnTo>
                    <a:pt x="38" y="18221"/>
                  </a:lnTo>
                  <a:lnTo>
                    <a:pt x="1" y="19023"/>
                  </a:lnTo>
                  <a:lnTo>
                    <a:pt x="19" y="19825"/>
                  </a:lnTo>
                  <a:lnTo>
                    <a:pt x="75" y="20664"/>
                  </a:lnTo>
                  <a:lnTo>
                    <a:pt x="94" y="20739"/>
                  </a:lnTo>
                  <a:lnTo>
                    <a:pt x="131" y="20795"/>
                  </a:lnTo>
                  <a:lnTo>
                    <a:pt x="187" y="20851"/>
                  </a:lnTo>
                  <a:lnTo>
                    <a:pt x="243" y="20888"/>
                  </a:lnTo>
                  <a:lnTo>
                    <a:pt x="224" y="22138"/>
                  </a:lnTo>
                  <a:lnTo>
                    <a:pt x="224" y="22772"/>
                  </a:lnTo>
                  <a:lnTo>
                    <a:pt x="262" y="23424"/>
                  </a:lnTo>
                  <a:lnTo>
                    <a:pt x="299" y="24077"/>
                  </a:lnTo>
                  <a:lnTo>
                    <a:pt x="355" y="24730"/>
                  </a:lnTo>
                  <a:lnTo>
                    <a:pt x="448" y="25383"/>
                  </a:lnTo>
                  <a:lnTo>
                    <a:pt x="560" y="26035"/>
                  </a:lnTo>
                  <a:lnTo>
                    <a:pt x="653" y="26446"/>
                  </a:lnTo>
                  <a:lnTo>
                    <a:pt x="765" y="26837"/>
                  </a:lnTo>
                  <a:lnTo>
                    <a:pt x="877" y="27248"/>
                  </a:lnTo>
                  <a:lnTo>
                    <a:pt x="1008" y="27621"/>
                  </a:lnTo>
                  <a:lnTo>
                    <a:pt x="1176" y="28031"/>
                  </a:lnTo>
                  <a:lnTo>
                    <a:pt x="1343" y="28385"/>
                  </a:lnTo>
                  <a:lnTo>
                    <a:pt x="1511" y="28702"/>
                  </a:lnTo>
                  <a:lnTo>
                    <a:pt x="1698" y="28982"/>
                  </a:lnTo>
                  <a:lnTo>
                    <a:pt x="1884" y="29206"/>
                  </a:lnTo>
                  <a:lnTo>
                    <a:pt x="2071" y="29392"/>
                  </a:lnTo>
                  <a:lnTo>
                    <a:pt x="2257" y="29523"/>
                  </a:lnTo>
                  <a:lnTo>
                    <a:pt x="2462" y="29616"/>
                  </a:lnTo>
                  <a:lnTo>
                    <a:pt x="2649" y="29672"/>
                  </a:lnTo>
                  <a:lnTo>
                    <a:pt x="2835" y="29691"/>
                  </a:lnTo>
                  <a:lnTo>
                    <a:pt x="2966" y="29672"/>
                  </a:lnTo>
                  <a:lnTo>
                    <a:pt x="3078" y="29654"/>
                  </a:lnTo>
                  <a:lnTo>
                    <a:pt x="3190" y="29635"/>
                  </a:lnTo>
                  <a:lnTo>
                    <a:pt x="3302" y="29579"/>
                  </a:lnTo>
                  <a:lnTo>
                    <a:pt x="3488" y="29486"/>
                  </a:lnTo>
                  <a:lnTo>
                    <a:pt x="3656" y="29355"/>
                  </a:lnTo>
                  <a:lnTo>
                    <a:pt x="3843" y="29206"/>
                  </a:lnTo>
                  <a:lnTo>
                    <a:pt x="4010" y="29001"/>
                  </a:lnTo>
                  <a:lnTo>
                    <a:pt x="4160" y="28814"/>
                  </a:lnTo>
                  <a:lnTo>
                    <a:pt x="4309" y="28609"/>
                  </a:lnTo>
                  <a:lnTo>
                    <a:pt x="4458" y="28367"/>
                  </a:lnTo>
                  <a:lnTo>
                    <a:pt x="4607" y="28087"/>
                  </a:lnTo>
                  <a:lnTo>
                    <a:pt x="4738" y="27807"/>
                  </a:lnTo>
                  <a:lnTo>
                    <a:pt x="4850" y="27527"/>
                  </a:lnTo>
                  <a:lnTo>
                    <a:pt x="4962" y="27248"/>
                  </a:lnTo>
                  <a:lnTo>
                    <a:pt x="5073" y="26931"/>
                  </a:lnTo>
                  <a:lnTo>
                    <a:pt x="5260" y="26278"/>
                  </a:lnTo>
                  <a:lnTo>
                    <a:pt x="5428" y="25588"/>
                  </a:lnTo>
                  <a:lnTo>
                    <a:pt x="5502" y="25159"/>
                  </a:lnTo>
                  <a:lnTo>
                    <a:pt x="5577" y="24730"/>
                  </a:lnTo>
                  <a:lnTo>
                    <a:pt x="5614" y="24282"/>
                  </a:lnTo>
                  <a:lnTo>
                    <a:pt x="5652" y="23835"/>
                  </a:lnTo>
                  <a:lnTo>
                    <a:pt x="5689" y="23369"/>
                  </a:lnTo>
                  <a:lnTo>
                    <a:pt x="5689" y="22902"/>
                  </a:lnTo>
                  <a:lnTo>
                    <a:pt x="5689" y="22417"/>
                  </a:lnTo>
                  <a:lnTo>
                    <a:pt x="5670" y="21914"/>
                  </a:lnTo>
                  <a:lnTo>
                    <a:pt x="5614" y="21075"/>
                  </a:lnTo>
                  <a:lnTo>
                    <a:pt x="5502" y="20198"/>
                  </a:lnTo>
                  <a:lnTo>
                    <a:pt x="5353" y="19266"/>
                  </a:lnTo>
                  <a:lnTo>
                    <a:pt x="5167" y="18277"/>
                  </a:lnTo>
                  <a:lnTo>
                    <a:pt x="4962" y="17382"/>
                  </a:lnTo>
                  <a:lnTo>
                    <a:pt x="4738" y="16412"/>
                  </a:lnTo>
                  <a:lnTo>
                    <a:pt x="5185" y="16543"/>
                  </a:lnTo>
                  <a:lnTo>
                    <a:pt x="5652" y="16636"/>
                  </a:lnTo>
                  <a:lnTo>
                    <a:pt x="6118" y="16692"/>
                  </a:lnTo>
                  <a:lnTo>
                    <a:pt x="6565" y="16711"/>
                  </a:lnTo>
                  <a:lnTo>
                    <a:pt x="7069" y="16692"/>
                  </a:lnTo>
                  <a:lnTo>
                    <a:pt x="7554" y="16636"/>
                  </a:lnTo>
                  <a:lnTo>
                    <a:pt x="8020" y="16524"/>
                  </a:lnTo>
                  <a:lnTo>
                    <a:pt x="8468" y="16375"/>
                  </a:lnTo>
                  <a:lnTo>
                    <a:pt x="8729" y="16282"/>
                  </a:lnTo>
                  <a:lnTo>
                    <a:pt x="8990" y="16151"/>
                  </a:lnTo>
                  <a:lnTo>
                    <a:pt x="9232" y="16020"/>
                  </a:lnTo>
                  <a:lnTo>
                    <a:pt x="9456" y="15871"/>
                  </a:lnTo>
                  <a:lnTo>
                    <a:pt x="9680" y="15703"/>
                  </a:lnTo>
                  <a:lnTo>
                    <a:pt x="9885" y="15536"/>
                  </a:lnTo>
                  <a:lnTo>
                    <a:pt x="10090" y="15349"/>
                  </a:lnTo>
                  <a:lnTo>
                    <a:pt x="10277" y="15144"/>
                  </a:lnTo>
                  <a:lnTo>
                    <a:pt x="10519" y="14827"/>
                  </a:lnTo>
                  <a:lnTo>
                    <a:pt x="10743" y="14491"/>
                  </a:lnTo>
                  <a:lnTo>
                    <a:pt x="10929" y="14137"/>
                  </a:lnTo>
                  <a:lnTo>
                    <a:pt x="11079" y="13745"/>
                  </a:lnTo>
                  <a:lnTo>
                    <a:pt x="11153" y="13969"/>
                  </a:lnTo>
                  <a:lnTo>
                    <a:pt x="11228" y="14211"/>
                  </a:lnTo>
                  <a:lnTo>
                    <a:pt x="11433" y="14752"/>
                  </a:lnTo>
                  <a:lnTo>
                    <a:pt x="11657" y="15275"/>
                  </a:lnTo>
                  <a:lnTo>
                    <a:pt x="11899" y="15778"/>
                  </a:lnTo>
                  <a:lnTo>
                    <a:pt x="12160" y="16244"/>
                  </a:lnTo>
                  <a:lnTo>
                    <a:pt x="12310" y="16468"/>
                  </a:lnTo>
                  <a:lnTo>
                    <a:pt x="12477" y="16692"/>
                  </a:lnTo>
                  <a:lnTo>
                    <a:pt x="12645" y="16897"/>
                  </a:lnTo>
                  <a:lnTo>
                    <a:pt x="12813" y="17084"/>
                  </a:lnTo>
                  <a:lnTo>
                    <a:pt x="13000" y="17289"/>
                  </a:lnTo>
                  <a:lnTo>
                    <a:pt x="13167" y="17438"/>
                  </a:lnTo>
                  <a:lnTo>
                    <a:pt x="13373" y="17587"/>
                  </a:lnTo>
                  <a:lnTo>
                    <a:pt x="13615" y="17736"/>
                  </a:lnTo>
                  <a:lnTo>
                    <a:pt x="13876" y="17867"/>
                  </a:lnTo>
                  <a:lnTo>
                    <a:pt x="14137" y="17960"/>
                  </a:lnTo>
                  <a:lnTo>
                    <a:pt x="14417" y="18016"/>
                  </a:lnTo>
                  <a:lnTo>
                    <a:pt x="14715" y="18035"/>
                  </a:lnTo>
                  <a:lnTo>
                    <a:pt x="14902" y="18035"/>
                  </a:lnTo>
                  <a:lnTo>
                    <a:pt x="15107" y="18016"/>
                  </a:lnTo>
                  <a:lnTo>
                    <a:pt x="15294" y="17960"/>
                  </a:lnTo>
                  <a:lnTo>
                    <a:pt x="15480" y="17904"/>
                  </a:lnTo>
                  <a:lnTo>
                    <a:pt x="15704" y="17792"/>
                  </a:lnTo>
                  <a:lnTo>
                    <a:pt x="15890" y="17680"/>
                  </a:lnTo>
                  <a:lnTo>
                    <a:pt x="16058" y="17531"/>
                  </a:lnTo>
                  <a:lnTo>
                    <a:pt x="16207" y="17382"/>
                  </a:lnTo>
                  <a:lnTo>
                    <a:pt x="16338" y="17214"/>
                  </a:lnTo>
                  <a:lnTo>
                    <a:pt x="16450" y="17046"/>
                  </a:lnTo>
                  <a:lnTo>
                    <a:pt x="16543" y="16878"/>
                  </a:lnTo>
                  <a:lnTo>
                    <a:pt x="16618" y="16729"/>
                  </a:lnTo>
                  <a:lnTo>
                    <a:pt x="16692" y="16524"/>
                  </a:lnTo>
                  <a:lnTo>
                    <a:pt x="16767" y="16319"/>
                  </a:lnTo>
                  <a:lnTo>
                    <a:pt x="16823" y="16095"/>
                  </a:lnTo>
                  <a:lnTo>
                    <a:pt x="16879" y="15853"/>
                  </a:lnTo>
                  <a:lnTo>
                    <a:pt x="16953" y="15405"/>
                  </a:lnTo>
                  <a:lnTo>
                    <a:pt x="16991" y="14902"/>
                  </a:lnTo>
                  <a:lnTo>
                    <a:pt x="16991" y="14267"/>
                  </a:lnTo>
                  <a:lnTo>
                    <a:pt x="16972" y="13596"/>
                  </a:lnTo>
                  <a:lnTo>
                    <a:pt x="17140" y="13894"/>
                  </a:lnTo>
                  <a:lnTo>
                    <a:pt x="17326" y="14211"/>
                  </a:lnTo>
                  <a:lnTo>
                    <a:pt x="17531" y="14510"/>
                  </a:lnTo>
                  <a:lnTo>
                    <a:pt x="17755" y="14827"/>
                  </a:lnTo>
                  <a:lnTo>
                    <a:pt x="18054" y="15200"/>
                  </a:lnTo>
                  <a:lnTo>
                    <a:pt x="18389" y="15592"/>
                  </a:lnTo>
                  <a:lnTo>
                    <a:pt x="18725" y="15965"/>
                  </a:lnTo>
                  <a:lnTo>
                    <a:pt x="19079" y="16319"/>
                  </a:lnTo>
                  <a:lnTo>
                    <a:pt x="19471" y="16673"/>
                  </a:lnTo>
                  <a:lnTo>
                    <a:pt x="19863" y="17028"/>
                  </a:lnTo>
                  <a:lnTo>
                    <a:pt x="20292" y="17363"/>
                  </a:lnTo>
                  <a:lnTo>
                    <a:pt x="20721" y="17699"/>
                  </a:lnTo>
                  <a:lnTo>
                    <a:pt x="21150" y="17997"/>
                  </a:lnTo>
                  <a:lnTo>
                    <a:pt x="21597" y="18296"/>
                  </a:lnTo>
                  <a:lnTo>
                    <a:pt x="22045" y="18576"/>
                  </a:lnTo>
                  <a:lnTo>
                    <a:pt x="22511" y="18818"/>
                  </a:lnTo>
                  <a:lnTo>
                    <a:pt x="22977" y="19079"/>
                  </a:lnTo>
                  <a:lnTo>
                    <a:pt x="23462" y="19303"/>
                  </a:lnTo>
                  <a:lnTo>
                    <a:pt x="23947" y="19527"/>
                  </a:lnTo>
                  <a:lnTo>
                    <a:pt x="24451" y="19713"/>
                  </a:lnTo>
                  <a:lnTo>
                    <a:pt x="24935" y="19900"/>
                  </a:lnTo>
                  <a:lnTo>
                    <a:pt x="25439" y="20068"/>
                  </a:lnTo>
                  <a:lnTo>
                    <a:pt x="25943" y="20198"/>
                  </a:lnTo>
                  <a:lnTo>
                    <a:pt x="26427" y="20310"/>
                  </a:lnTo>
                  <a:lnTo>
                    <a:pt x="26931" y="20403"/>
                  </a:lnTo>
                  <a:lnTo>
                    <a:pt x="27416" y="20478"/>
                  </a:lnTo>
                  <a:lnTo>
                    <a:pt x="27901" y="20534"/>
                  </a:lnTo>
                  <a:lnTo>
                    <a:pt x="28386" y="20552"/>
                  </a:lnTo>
                  <a:lnTo>
                    <a:pt x="28684" y="20571"/>
                  </a:lnTo>
                  <a:lnTo>
                    <a:pt x="29094" y="20552"/>
                  </a:lnTo>
                  <a:lnTo>
                    <a:pt x="29505" y="20534"/>
                  </a:lnTo>
                  <a:lnTo>
                    <a:pt x="29896" y="20478"/>
                  </a:lnTo>
                  <a:lnTo>
                    <a:pt x="30307" y="20422"/>
                  </a:lnTo>
                  <a:lnTo>
                    <a:pt x="30754" y="20310"/>
                  </a:lnTo>
                  <a:lnTo>
                    <a:pt x="31183" y="20179"/>
                  </a:lnTo>
                  <a:lnTo>
                    <a:pt x="31631" y="20030"/>
                  </a:lnTo>
                  <a:lnTo>
                    <a:pt x="32060" y="19844"/>
                  </a:lnTo>
                  <a:lnTo>
                    <a:pt x="32451" y="19620"/>
                  </a:lnTo>
                  <a:lnTo>
                    <a:pt x="32843" y="19377"/>
                  </a:lnTo>
                  <a:lnTo>
                    <a:pt x="33235" y="19079"/>
                  </a:lnTo>
                  <a:lnTo>
                    <a:pt x="33589" y="18781"/>
                  </a:lnTo>
                  <a:lnTo>
                    <a:pt x="33925" y="18426"/>
                  </a:lnTo>
                  <a:lnTo>
                    <a:pt x="34242" y="18053"/>
                  </a:lnTo>
                  <a:lnTo>
                    <a:pt x="34559" y="17643"/>
                  </a:lnTo>
                  <a:lnTo>
                    <a:pt x="34839" y="17195"/>
                  </a:lnTo>
                  <a:lnTo>
                    <a:pt x="35081" y="16711"/>
                  </a:lnTo>
                  <a:lnTo>
                    <a:pt x="35305" y="16226"/>
                  </a:lnTo>
                  <a:lnTo>
                    <a:pt x="35435" y="15871"/>
                  </a:lnTo>
                  <a:lnTo>
                    <a:pt x="35529" y="15498"/>
                  </a:lnTo>
                  <a:lnTo>
                    <a:pt x="35603" y="15088"/>
                  </a:lnTo>
                  <a:lnTo>
                    <a:pt x="35659" y="14659"/>
                  </a:lnTo>
                  <a:lnTo>
                    <a:pt x="35678" y="14286"/>
                  </a:lnTo>
                  <a:lnTo>
                    <a:pt x="35678" y="13913"/>
                  </a:lnTo>
                  <a:lnTo>
                    <a:pt x="35659" y="13503"/>
                  </a:lnTo>
                  <a:lnTo>
                    <a:pt x="35603" y="13092"/>
                  </a:lnTo>
                  <a:lnTo>
                    <a:pt x="35510" y="12514"/>
                  </a:lnTo>
                  <a:lnTo>
                    <a:pt x="35659" y="12626"/>
                  </a:lnTo>
                  <a:lnTo>
                    <a:pt x="35808" y="12738"/>
                  </a:lnTo>
                  <a:lnTo>
                    <a:pt x="36163" y="12943"/>
                  </a:lnTo>
                  <a:lnTo>
                    <a:pt x="36349" y="13018"/>
                  </a:lnTo>
                  <a:lnTo>
                    <a:pt x="36536" y="13111"/>
                  </a:lnTo>
                  <a:lnTo>
                    <a:pt x="36722" y="13167"/>
                  </a:lnTo>
                  <a:lnTo>
                    <a:pt x="36927" y="13223"/>
                  </a:lnTo>
                  <a:lnTo>
                    <a:pt x="37132" y="13260"/>
                  </a:lnTo>
                  <a:lnTo>
                    <a:pt x="37338" y="13298"/>
                  </a:lnTo>
                  <a:lnTo>
                    <a:pt x="37543" y="13316"/>
                  </a:lnTo>
                  <a:lnTo>
                    <a:pt x="37878" y="13316"/>
                  </a:lnTo>
                  <a:lnTo>
                    <a:pt x="38084" y="13298"/>
                  </a:lnTo>
                  <a:lnTo>
                    <a:pt x="38289" y="13279"/>
                  </a:lnTo>
                  <a:lnTo>
                    <a:pt x="38494" y="13242"/>
                  </a:lnTo>
                  <a:lnTo>
                    <a:pt x="38699" y="13167"/>
                  </a:lnTo>
                  <a:lnTo>
                    <a:pt x="38904" y="13111"/>
                  </a:lnTo>
                  <a:lnTo>
                    <a:pt x="39109" y="13018"/>
                  </a:lnTo>
                  <a:lnTo>
                    <a:pt x="39296" y="12925"/>
                  </a:lnTo>
                  <a:lnTo>
                    <a:pt x="39501" y="12813"/>
                  </a:lnTo>
                  <a:lnTo>
                    <a:pt x="39762" y="12626"/>
                  </a:lnTo>
                  <a:lnTo>
                    <a:pt x="40023" y="12402"/>
                  </a:lnTo>
                  <a:lnTo>
                    <a:pt x="40266" y="12160"/>
                  </a:lnTo>
                  <a:lnTo>
                    <a:pt x="40489" y="11880"/>
                  </a:lnTo>
                  <a:lnTo>
                    <a:pt x="40471" y="12197"/>
                  </a:lnTo>
                  <a:lnTo>
                    <a:pt x="40489" y="12496"/>
                  </a:lnTo>
                  <a:lnTo>
                    <a:pt x="40489" y="12831"/>
                  </a:lnTo>
                  <a:lnTo>
                    <a:pt x="40527" y="13148"/>
                  </a:lnTo>
                  <a:lnTo>
                    <a:pt x="40583" y="13671"/>
                  </a:lnTo>
                  <a:lnTo>
                    <a:pt x="40695" y="14193"/>
                  </a:lnTo>
                  <a:lnTo>
                    <a:pt x="40806" y="14715"/>
                  </a:lnTo>
                  <a:lnTo>
                    <a:pt x="40974" y="15256"/>
                  </a:lnTo>
                  <a:lnTo>
                    <a:pt x="41142" y="15778"/>
                  </a:lnTo>
                  <a:lnTo>
                    <a:pt x="41366" y="16282"/>
                  </a:lnTo>
                  <a:lnTo>
                    <a:pt x="41590" y="16748"/>
                  </a:lnTo>
                  <a:lnTo>
                    <a:pt x="41869" y="17214"/>
                  </a:lnTo>
                  <a:lnTo>
                    <a:pt x="42168" y="17643"/>
                  </a:lnTo>
                  <a:lnTo>
                    <a:pt x="42317" y="17848"/>
                  </a:lnTo>
                  <a:lnTo>
                    <a:pt x="42485" y="18053"/>
                  </a:lnTo>
                  <a:lnTo>
                    <a:pt x="42653" y="18221"/>
                  </a:lnTo>
                  <a:lnTo>
                    <a:pt x="42821" y="18408"/>
                  </a:lnTo>
                  <a:lnTo>
                    <a:pt x="43007" y="18557"/>
                  </a:lnTo>
                  <a:lnTo>
                    <a:pt x="43194" y="18706"/>
                  </a:lnTo>
                  <a:lnTo>
                    <a:pt x="43380" y="18855"/>
                  </a:lnTo>
                  <a:lnTo>
                    <a:pt x="43585" y="18967"/>
                  </a:lnTo>
                  <a:lnTo>
                    <a:pt x="43790" y="19079"/>
                  </a:lnTo>
                  <a:lnTo>
                    <a:pt x="43996" y="19172"/>
                  </a:lnTo>
                  <a:lnTo>
                    <a:pt x="44201" y="19266"/>
                  </a:lnTo>
                  <a:lnTo>
                    <a:pt x="44425" y="19340"/>
                  </a:lnTo>
                  <a:lnTo>
                    <a:pt x="44648" y="19396"/>
                  </a:lnTo>
                  <a:lnTo>
                    <a:pt x="44872" y="19433"/>
                  </a:lnTo>
                  <a:lnTo>
                    <a:pt x="45133" y="19452"/>
                  </a:lnTo>
                  <a:lnTo>
                    <a:pt x="45394" y="19471"/>
                  </a:lnTo>
                  <a:lnTo>
                    <a:pt x="45655" y="19452"/>
                  </a:lnTo>
                  <a:lnTo>
                    <a:pt x="45935" y="19433"/>
                  </a:lnTo>
                  <a:lnTo>
                    <a:pt x="46196" y="19377"/>
                  </a:lnTo>
                  <a:lnTo>
                    <a:pt x="46495" y="19322"/>
                  </a:lnTo>
                  <a:lnTo>
                    <a:pt x="46439" y="19527"/>
                  </a:lnTo>
                  <a:lnTo>
                    <a:pt x="46196" y="20664"/>
                  </a:lnTo>
                  <a:lnTo>
                    <a:pt x="46066" y="21392"/>
                  </a:lnTo>
                  <a:lnTo>
                    <a:pt x="45954" y="22082"/>
                  </a:lnTo>
                  <a:lnTo>
                    <a:pt x="45861" y="22734"/>
                  </a:lnTo>
                  <a:lnTo>
                    <a:pt x="45767" y="23369"/>
                  </a:lnTo>
                  <a:lnTo>
                    <a:pt x="45693" y="24170"/>
                  </a:lnTo>
                  <a:lnTo>
                    <a:pt x="45637" y="24898"/>
                  </a:lnTo>
                  <a:lnTo>
                    <a:pt x="45618" y="25588"/>
                  </a:lnTo>
                  <a:lnTo>
                    <a:pt x="45637" y="26241"/>
                  </a:lnTo>
                  <a:lnTo>
                    <a:pt x="45655" y="26576"/>
                  </a:lnTo>
                  <a:lnTo>
                    <a:pt x="45674" y="26893"/>
                  </a:lnTo>
                  <a:lnTo>
                    <a:pt x="45711" y="27192"/>
                  </a:lnTo>
                  <a:lnTo>
                    <a:pt x="45767" y="27472"/>
                  </a:lnTo>
                  <a:lnTo>
                    <a:pt x="45842" y="27770"/>
                  </a:lnTo>
                  <a:lnTo>
                    <a:pt x="45916" y="28031"/>
                  </a:lnTo>
                  <a:lnTo>
                    <a:pt x="46010" y="28292"/>
                  </a:lnTo>
                  <a:lnTo>
                    <a:pt x="46103" y="28516"/>
                  </a:lnTo>
                  <a:lnTo>
                    <a:pt x="46234" y="28740"/>
                  </a:lnTo>
                  <a:lnTo>
                    <a:pt x="46383" y="28926"/>
                  </a:lnTo>
                  <a:lnTo>
                    <a:pt x="46551" y="29113"/>
                  </a:lnTo>
                  <a:lnTo>
                    <a:pt x="46718" y="29243"/>
                  </a:lnTo>
                  <a:lnTo>
                    <a:pt x="46849" y="29337"/>
                  </a:lnTo>
                  <a:lnTo>
                    <a:pt x="47017" y="29430"/>
                  </a:lnTo>
                  <a:lnTo>
                    <a:pt x="47203" y="29486"/>
                  </a:lnTo>
                  <a:lnTo>
                    <a:pt x="47427" y="29523"/>
                  </a:lnTo>
                  <a:lnTo>
                    <a:pt x="47632" y="29523"/>
                  </a:lnTo>
                  <a:lnTo>
                    <a:pt x="47781" y="29486"/>
                  </a:lnTo>
                  <a:lnTo>
                    <a:pt x="47949" y="29430"/>
                  </a:lnTo>
                  <a:lnTo>
                    <a:pt x="48099" y="29355"/>
                  </a:lnTo>
                  <a:lnTo>
                    <a:pt x="48229" y="29262"/>
                  </a:lnTo>
                  <a:lnTo>
                    <a:pt x="48341" y="29150"/>
                  </a:lnTo>
                  <a:lnTo>
                    <a:pt x="48472" y="29001"/>
                  </a:lnTo>
                  <a:lnTo>
                    <a:pt x="48583" y="28852"/>
                  </a:lnTo>
                  <a:lnTo>
                    <a:pt x="48714" y="28646"/>
                  </a:lnTo>
                  <a:lnTo>
                    <a:pt x="48845" y="28423"/>
                  </a:lnTo>
                  <a:lnTo>
                    <a:pt x="48956" y="28199"/>
                  </a:lnTo>
                  <a:lnTo>
                    <a:pt x="49050" y="27975"/>
                  </a:lnTo>
                  <a:lnTo>
                    <a:pt x="49199" y="27509"/>
                  </a:lnTo>
                  <a:lnTo>
                    <a:pt x="49329" y="27080"/>
                  </a:lnTo>
                  <a:lnTo>
                    <a:pt x="49497" y="26446"/>
                  </a:lnTo>
                  <a:lnTo>
                    <a:pt x="49628" y="25849"/>
                  </a:lnTo>
                  <a:lnTo>
                    <a:pt x="49740" y="25271"/>
                  </a:lnTo>
                  <a:lnTo>
                    <a:pt x="49814" y="24749"/>
                  </a:lnTo>
                  <a:lnTo>
                    <a:pt x="49964" y="23686"/>
                  </a:lnTo>
                  <a:lnTo>
                    <a:pt x="50094" y="22567"/>
                  </a:lnTo>
                  <a:lnTo>
                    <a:pt x="50187" y="21410"/>
                  </a:lnTo>
                  <a:lnTo>
                    <a:pt x="50243" y="20179"/>
                  </a:lnTo>
                  <a:lnTo>
                    <a:pt x="50281" y="19433"/>
                  </a:lnTo>
                  <a:lnTo>
                    <a:pt x="50281" y="18762"/>
                  </a:lnTo>
                  <a:lnTo>
                    <a:pt x="50225" y="17904"/>
                  </a:lnTo>
                  <a:lnTo>
                    <a:pt x="50150" y="17046"/>
                  </a:lnTo>
                  <a:lnTo>
                    <a:pt x="50038" y="16188"/>
                  </a:lnTo>
                  <a:lnTo>
                    <a:pt x="49908" y="15349"/>
                  </a:lnTo>
                  <a:lnTo>
                    <a:pt x="49721" y="14584"/>
                  </a:lnTo>
                  <a:lnTo>
                    <a:pt x="49516" y="13801"/>
                  </a:lnTo>
                  <a:lnTo>
                    <a:pt x="49292" y="13037"/>
                  </a:lnTo>
                  <a:lnTo>
                    <a:pt x="49012" y="12291"/>
                  </a:lnTo>
                  <a:lnTo>
                    <a:pt x="48733" y="11600"/>
                  </a:lnTo>
                  <a:lnTo>
                    <a:pt x="48416" y="10929"/>
                  </a:lnTo>
                  <a:lnTo>
                    <a:pt x="48061" y="10239"/>
                  </a:lnTo>
                  <a:lnTo>
                    <a:pt x="47670" y="9568"/>
                  </a:lnTo>
                  <a:lnTo>
                    <a:pt x="47278" y="8971"/>
                  </a:lnTo>
                  <a:lnTo>
                    <a:pt x="46868" y="8374"/>
                  </a:lnTo>
                  <a:lnTo>
                    <a:pt x="46420" y="7796"/>
                  </a:lnTo>
                  <a:lnTo>
                    <a:pt x="45954" y="7236"/>
                  </a:lnTo>
                  <a:lnTo>
                    <a:pt x="45450" y="6696"/>
                  </a:lnTo>
                  <a:lnTo>
                    <a:pt x="44928" y="6173"/>
                  </a:lnTo>
                  <a:lnTo>
                    <a:pt x="44369" y="5651"/>
                  </a:lnTo>
                  <a:lnTo>
                    <a:pt x="43790" y="5166"/>
                  </a:lnTo>
                  <a:lnTo>
                    <a:pt x="43231" y="4719"/>
                  </a:lnTo>
                  <a:lnTo>
                    <a:pt x="42634" y="4290"/>
                  </a:lnTo>
                  <a:lnTo>
                    <a:pt x="42037" y="3879"/>
                  </a:lnTo>
                  <a:lnTo>
                    <a:pt x="41403" y="3488"/>
                  </a:lnTo>
                  <a:lnTo>
                    <a:pt x="40750" y="3115"/>
                  </a:lnTo>
                  <a:lnTo>
                    <a:pt x="40079" y="2760"/>
                  </a:lnTo>
                  <a:lnTo>
                    <a:pt x="39389" y="2425"/>
                  </a:lnTo>
                  <a:lnTo>
                    <a:pt x="38680" y="2108"/>
                  </a:lnTo>
                  <a:lnTo>
                    <a:pt x="37990" y="1828"/>
                  </a:lnTo>
                  <a:lnTo>
                    <a:pt x="37282" y="1567"/>
                  </a:lnTo>
                  <a:lnTo>
                    <a:pt x="36554" y="1324"/>
                  </a:lnTo>
                  <a:lnTo>
                    <a:pt x="35808" y="1101"/>
                  </a:lnTo>
                  <a:lnTo>
                    <a:pt x="35062" y="895"/>
                  </a:lnTo>
                  <a:lnTo>
                    <a:pt x="34298" y="709"/>
                  </a:lnTo>
                  <a:lnTo>
                    <a:pt x="33514" y="541"/>
                  </a:lnTo>
                  <a:lnTo>
                    <a:pt x="32712" y="392"/>
                  </a:lnTo>
                  <a:lnTo>
                    <a:pt x="32116" y="299"/>
                  </a:lnTo>
                  <a:lnTo>
                    <a:pt x="31500" y="224"/>
                  </a:lnTo>
                  <a:lnTo>
                    <a:pt x="30885" y="149"/>
                  </a:lnTo>
                  <a:lnTo>
                    <a:pt x="30269" y="94"/>
                  </a:lnTo>
                  <a:lnTo>
                    <a:pt x="29635" y="56"/>
                  </a:lnTo>
                  <a:lnTo>
                    <a:pt x="29020" y="19"/>
                  </a:lnTo>
                  <a:lnTo>
                    <a:pt x="28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7647201" y="-2242776"/>
              <a:ext cx="1431626" cy="845377"/>
            </a:xfrm>
            <a:custGeom>
              <a:avLst/>
              <a:gdLst/>
              <a:ahLst/>
              <a:cxnLst/>
              <a:rect l="l" t="t" r="r" b="b"/>
              <a:pathLst>
                <a:path w="50281" h="29691" fill="none" extrusionOk="0">
                  <a:moveTo>
                    <a:pt x="27733" y="0"/>
                  </a:moveTo>
                  <a:lnTo>
                    <a:pt x="27733" y="0"/>
                  </a:lnTo>
                  <a:lnTo>
                    <a:pt x="27043" y="0"/>
                  </a:lnTo>
                  <a:lnTo>
                    <a:pt x="26334" y="19"/>
                  </a:lnTo>
                  <a:lnTo>
                    <a:pt x="26334" y="19"/>
                  </a:lnTo>
                  <a:lnTo>
                    <a:pt x="25551" y="75"/>
                  </a:lnTo>
                  <a:lnTo>
                    <a:pt x="24749" y="131"/>
                  </a:lnTo>
                  <a:lnTo>
                    <a:pt x="23947" y="224"/>
                  </a:lnTo>
                  <a:lnTo>
                    <a:pt x="23126" y="336"/>
                  </a:lnTo>
                  <a:lnTo>
                    <a:pt x="23126" y="336"/>
                  </a:lnTo>
                  <a:lnTo>
                    <a:pt x="22418" y="448"/>
                  </a:lnTo>
                  <a:lnTo>
                    <a:pt x="21690" y="578"/>
                  </a:lnTo>
                  <a:lnTo>
                    <a:pt x="20926" y="728"/>
                  </a:lnTo>
                  <a:lnTo>
                    <a:pt x="20105" y="914"/>
                  </a:lnTo>
                  <a:lnTo>
                    <a:pt x="20105" y="914"/>
                  </a:lnTo>
                  <a:lnTo>
                    <a:pt x="19322" y="1101"/>
                  </a:lnTo>
                  <a:lnTo>
                    <a:pt x="18557" y="1287"/>
                  </a:lnTo>
                  <a:lnTo>
                    <a:pt x="17793" y="1492"/>
                  </a:lnTo>
                  <a:lnTo>
                    <a:pt x="17028" y="1716"/>
                  </a:lnTo>
                  <a:lnTo>
                    <a:pt x="16282" y="1958"/>
                  </a:lnTo>
                  <a:lnTo>
                    <a:pt x="15555" y="2201"/>
                  </a:lnTo>
                  <a:lnTo>
                    <a:pt x="14827" y="2443"/>
                  </a:lnTo>
                  <a:lnTo>
                    <a:pt x="14119" y="2723"/>
                  </a:lnTo>
                  <a:lnTo>
                    <a:pt x="14119" y="2723"/>
                  </a:lnTo>
                  <a:lnTo>
                    <a:pt x="13354" y="3022"/>
                  </a:lnTo>
                  <a:lnTo>
                    <a:pt x="12589" y="3339"/>
                  </a:lnTo>
                  <a:lnTo>
                    <a:pt x="11862" y="3674"/>
                  </a:lnTo>
                  <a:lnTo>
                    <a:pt x="11135" y="4029"/>
                  </a:lnTo>
                  <a:lnTo>
                    <a:pt x="10426" y="4383"/>
                  </a:lnTo>
                  <a:lnTo>
                    <a:pt x="9736" y="4756"/>
                  </a:lnTo>
                  <a:lnTo>
                    <a:pt x="9083" y="5129"/>
                  </a:lnTo>
                  <a:lnTo>
                    <a:pt x="8430" y="5539"/>
                  </a:lnTo>
                  <a:lnTo>
                    <a:pt x="8430" y="5539"/>
                  </a:lnTo>
                  <a:lnTo>
                    <a:pt x="7759" y="5968"/>
                  </a:lnTo>
                  <a:lnTo>
                    <a:pt x="7106" y="6416"/>
                  </a:lnTo>
                  <a:lnTo>
                    <a:pt x="6472" y="6901"/>
                  </a:lnTo>
                  <a:lnTo>
                    <a:pt x="5875" y="7386"/>
                  </a:lnTo>
                  <a:lnTo>
                    <a:pt x="5297" y="7871"/>
                  </a:lnTo>
                  <a:lnTo>
                    <a:pt x="4756" y="8393"/>
                  </a:lnTo>
                  <a:lnTo>
                    <a:pt x="4234" y="8915"/>
                  </a:lnTo>
                  <a:lnTo>
                    <a:pt x="3749" y="9437"/>
                  </a:lnTo>
                  <a:lnTo>
                    <a:pt x="3749" y="9437"/>
                  </a:lnTo>
                  <a:lnTo>
                    <a:pt x="3246" y="10034"/>
                  </a:lnTo>
                  <a:lnTo>
                    <a:pt x="2779" y="10631"/>
                  </a:lnTo>
                  <a:lnTo>
                    <a:pt x="2351" y="11246"/>
                  </a:lnTo>
                  <a:lnTo>
                    <a:pt x="1959" y="11880"/>
                  </a:lnTo>
                  <a:lnTo>
                    <a:pt x="1605" y="12533"/>
                  </a:lnTo>
                  <a:lnTo>
                    <a:pt x="1288" y="13186"/>
                  </a:lnTo>
                  <a:lnTo>
                    <a:pt x="989" y="13857"/>
                  </a:lnTo>
                  <a:lnTo>
                    <a:pt x="747" y="14547"/>
                  </a:lnTo>
                  <a:lnTo>
                    <a:pt x="747" y="14547"/>
                  </a:lnTo>
                  <a:lnTo>
                    <a:pt x="523" y="15256"/>
                  </a:lnTo>
                  <a:lnTo>
                    <a:pt x="336" y="15983"/>
                  </a:lnTo>
                  <a:lnTo>
                    <a:pt x="206" y="16711"/>
                  </a:lnTo>
                  <a:lnTo>
                    <a:pt x="94" y="17457"/>
                  </a:lnTo>
                  <a:lnTo>
                    <a:pt x="94" y="17457"/>
                  </a:lnTo>
                  <a:lnTo>
                    <a:pt x="38" y="18221"/>
                  </a:lnTo>
                  <a:lnTo>
                    <a:pt x="1" y="19023"/>
                  </a:lnTo>
                  <a:lnTo>
                    <a:pt x="19" y="19825"/>
                  </a:lnTo>
                  <a:lnTo>
                    <a:pt x="75" y="20664"/>
                  </a:lnTo>
                  <a:lnTo>
                    <a:pt x="75" y="20664"/>
                  </a:lnTo>
                  <a:lnTo>
                    <a:pt x="94" y="20739"/>
                  </a:lnTo>
                  <a:lnTo>
                    <a:pt x="131" y="20795"/>
                  </a:lnTo>
                  <a:lnTo>
                    <a:pt x="187" y="20851"/>
                  </a:lnTo>
                  <a:lnTo>
                    <a:pt x="243" y="20888"/>
                  </a:lnTo>
                  <a:lnTo>
                    <a:pt x="243" y="20888"/>
                  </a:lnTo>
                  <a:lnTo>
                    <a:pt x="224" y="22138"/>
                  </a:lnTo>
                  <a:lnTo>
                    <a:pt x="224" y="22772"/>
                  </a:lnTo>
                  <a:lnTo>
                    <a:pt x="262" y="23424"/>
                  </a:lnTo>
                  <a:lnTo>
                    <a:pt x="299" y="24077"/>
                  </a:lnTo>
                  <a:lnTo>
                    <a:pt x="355" y="24730"/>
                  </a:lnTo>
                  <a:lnTo>
                    <a:pt x="448" y="25383"/>
                  </a:lnTo>
                  <a:lnTo>
                    <a:pt x="560" y="26035"/>
                  </a:lnTo>
                  <a:lnTo>
                    <a:pt x="560" y="26035"/>
                  </a:lnTo>
                  <a:lnTo>
                    <a:pt x="653" y="26446"/>
                  </a:lnTo>
                  <a:lnTo>
                    <a:pt x="765" y="26837"/>
                  </a:lnTo>
                  <a:lnTo>
                    <a:pt x="877" y="27248"/>
                  </a:lnTo>
                  <a:lnTo>
                    <a:pt x="1008" y="27621"/>
                  </a:lnTo>
                  <a:lnTo>
                    <a:pt x="1008" y="27621"/>
                  </a:lnTo>
                  <a:lnTo>
                    <a:pt x="1176" y="28031"/>
                  </a:lnTo>
                  <a:lnTo>
                    <a:pt x="1343" y="28385"/>
                  </a:lnTo>
                  <a:lnTo>
                    <a:pt x="1511" y="28702"/>
                  </a:lnTo>
                  <a:lnTo>
                    <a:pt x="1698" y="28982"/>
                  </a:lnTo>
                  <a:lnTo>
                    <a:pt x="1698" y="28982"/>
                  </a:lnTo>
                  <a:lnTo>
                    <a:pt x="1884" y="29206"/>
                  </a:lnTo>
                  <a:lnTo>
                    <a:pt x="2071" y="29392"/>
                  </a:lnTo>
                  <a:lnTo>
                    <a:pt x="2257" y="29523"/>
                  </a:lnTo>
                  <a:lnTo>
                    <a:pt x="2462" y="29616"/>
                  </a:lnTo>
                  <a:lnTo>
                    <a:pt x="2462" y="29616"/>
                  </a:lnTo>
                  <a:lnTo>
                    <a:pt x="2649" y="29672"/>
                  </a:lnTo>
                  <a:lnTo>
                    <a:pt x="2835" y="29691"/>
                  </a:lnTo>
                  <a:lnTo>
                    <a:pt x="2835" y="29691"/>
                  </a:lnTo>
                  <a:lnTo>
                    <a:pt x="2966" y="29672"/>
                  </a:lnTo>
                  <a:lnTo>
                    <a:pt x="3078" y="29654"/>
                  </a:lnTo>
                  <a:lnTo>
                    <a:pt x="3190" y="29635"/>
                  </a:lnTo>
                  <a:lnTo>
                    <a:pt x="3302" y="29579"/>
                  </a:lnTo>
                  <a:lnTo>
                    <a:pt x="3302" y="29579"/>
                  </a:lnTo>
                  <a:lnTo>
                    <a:pt x="3488" y="29486"/>
                  </a:lnTo>
                  <a:lnTo>
                    <a:pt x="3656" y="29355"/>
                  </a:lnTo>
                  <a:lnTo>
                    <a:pt x="3843" y="29206"/>
                  </a:lnTo>
                  <a:lnTo>
                    <a:pt x="4010" y="29001"/>
                  </a:lnTo>
                  <a:lnTo>
                    <a:pt x="4010" y="29001"/>
                  </a:lnTo>
                  <a:lnTo>
                    <a:pt x="4160" y="28814"/>
                  </a:lnTo>
                  <a:lnTo>
                    <a:pt x="4309" y="28609"/>
                  </a:lnTo>
                  <a:lnTo>
                    <a:pt x="4458" y="28367"/>
                  </a:lnTo>
                  <a:lnTo>
                    <a:pt x="4607" y="28087"/>
                  </a:lnTo>
                  <a:lnTo>
                    <a:pt x="4607" y="28087"/>
                  </a:lnTo>
                  <a:lnTo>
                    <a:pt x="4738" y="27807"/>
                  </a:lnTo>
                  <a:lnTo>
                    <a:pt x="4850" y="27527"/>
                  </a:lnTo>
                  <a:lnTo>
                    <a:pt x="4962" y="27248"/>
                  </a:lnTo>
                  <a:lnTo>
                    <a:pt x="5073" y="26931"/>
                  </a:lnTo>
                  <a:lnTo>
                    <a:pt x="5260" y="26278"/>
                  </a:lnTo>
                  <a:lnTo>
                    <a:pt x="5428" y="25588"/>
                  </a:lnTo>
                  <a:lnTo>
                    <a:pt x="5428" y="25588"/>
                  </a:lnTo>
                  <a:lnTo>
                    <a:pt x="5502" y="25159"/>
                  </a:lnTo>
                  <a:lnTo>
                    <a:pt x="5577" y="24730"/>
                  </a:lnTo>
                  <a:lnTo>
                    <a:pt x="5614" y="24282"/>
                  </a:lnTo>
                  <a:lnTo>
                    <a:pt x="5652" y="23835"/>
                  </a:lnTo>
                  <a:lnTo>
                    <a:pt x="5689" y="23369"/>
                  </a:lnTo>
                  <a:lnTo>
                    <a:pt x="5689" y="22902"/>
                  </a:lnTo>
                  <a:lnTo>
                    <a:pt x="5689" y="22417"/>
                  </a:lnTo>
                  <a:lnTo>
                    <a:pt x="5670" y="21914"/>
                  </a:lnTo>
                  <a:lnTo>
                    <a:pt x="5670" y="21914"/>
                  </a:lnTo>
                  <a:lnTo>
                    <a:pt x="5614" y="21075"/>
                  </a:lnTo>
                  <a:lnTo>
                    <a:pt x="5502" y="20198"/>
                  </a:lnTo>
                  <a:lnTo>
                    <a:pt x="5353" y="19266"/>
                  </a:lnTo>
                  <a:lnTo>
                    <a:pt x="5167" y="18277"/>
                  </a:lnTo>
                  <a:lnTo>
                    <a:pt x="5167" y="18277"/>
                  </a:lnTo>
                  <a:lnTo>
                    <a:pt x="4962" y="17382"/>
                  </a:lnTo>
                  <a:lnTo>
                    <a:pt x="4738" y="16412"/>
                  </a:lnTo>
                  <a:lnTo>
                    <a:pt x="4738" y="16412"/>
                  </a:lnTo>
                  <a:lnTo>
                    <a:pt x="5185" y="16543"/>
                  </a:lnTo>
                  <a:lnTo>
                    <a:pt x="5652" y="16636"/>
                  </a:lnTo>
                  <a:lnTo>
                    <a:pt x="6118" y="16692"/>
                  </a:lnTo>
                  <a:lnTo>
                    <a:pt x="6565" y="16711"/>
                  </a:lnTo>
                  <a:lnTo>
                    <a:pt x="6565" y="16711"/>
                  </a:lnTo>
                  <a:lnTo>
                    <a:pt x="7069" y="16692"/>
                  </a:lnTo>
                  <a:lnTo>
                    <a:pt x="7554" y="16636"/>
                  </a:lnTo>
                  <a:lnTo>
                    <a:pt x="8020" y="16524"/>
                  </a:lnTo>
                  <a:lnTo>
                    <a:pt x="8468" y="16375"/>
                  </a:lnTo>
                  <a:lnTo>
                    <a:pt x="8468" y="16375"/>
                  </a:lnTo>
                  <a:lnTo>
                    <a:pt x="8729" y="16282"/>
                  </a:lnTo>
                  <a:lnTo>
                    <a:pt x="8990" y="16151"/>
                  </a:lnTo>
                  <a:lnTo>
                    <a:pt x="9232" y="16020"/>
                  </a:lnTo>
                  <a:lnTo>
                    <a:pt x="9456" y="15871"/>
                  </a:lnTo>
                  <a:lnTo>
                    <a:pt x="9680" y="15703"/>
                  </a:lnTo>
                  <a:lnTo>
                    <a:pt x="9885" y="15536"/>
                  </a:lnTo>
                  <a:lnTo>
                    <a:pt x="10090" y="15349"/>
                  </a:lnTo>
                  <a:lnTo>
                    <a:pt x="10277" y="15144"/>
                  </a:lnTo>
                  <a:lnTo>
                    <a:pt x="10277" y="15144"/>
                  </a:lnTo>
                  <a:lnTo>
                    <a:pt x="10519" y="14827"/>
                  </a:lnTo>
                  <a:lnTo>
                    <a:pt x="10743" y="14491"/>
                  </a:lnTo>
                  <a:lnTo>
                    <a:pt x="10929" y="14137"/>
                  </a:lnTo>
                  <a:lnTo>
                    <a:pt x="11079" y="13745"/>
                  </a:lnTo>
                  <a:lnTo>
                    <a:pt x="11079" y="13745"/>
                  </a:lnTo>
                  <a:lnTo>
                    <a:pt x="11153" y="13969"/>
                  </a:lnTo>
                  <a:lnTo>
                    <a:pt x="11228" y="14211"/>
                  </a:lnTo>
                  <a:lnTo>
                    <a:pt x="11228" y="14211"/>
                  </a:lnTo>
                  <a:lnTo>
                    <a:pt x="11433" y="14752"/>
                  </a:lnTo>
                  <a:lnTo>
                    <a:pt x="11657" y="15275"/>
                  </a:lnTo>
                  <a:lnTo>
                    <a:pt x="11899" y="15778"/>
                  </a:lnTo>
                  <a:lnTo>
                    <a:pt x="12160" y="16244"/>
                  </a:lnTo>
                  <a:lnTo>
                    <a:pt x="12160" y="16244"/>
                  </a:lnTo>
                  <a:lnTo>
                    <a:pt x="12310" y="16468"/>
                  </a:lnTo>
                  <a:lnTo>
                    <a:pt x="12477" y="16692"/>
                  </a:lnTo>
                  <a:lnTo>
                    <a:pt x="12645" y="16897"/>
                  </a:lnTo>
                  <a:lnTo>
                    <a:pt x="12813" y="17084"/>
                  </a:lnTo>
                  <a:lnTo>
                    <a:pt x="12813" y="17084"/>
                  </a:lnTo>
                  <a:lnTo>
                    <a:pt x="13000" y="17289"/>
                  </a:lnTo>
                  <a:lnTo>
                    <a:pt x="13167" y="17438"/>
                  </a:lnTo>
                  <a:lnTo>
                    <a:pt x="13167" y="17438"/>
                  </a:lnTo>
                  <a:lnTo>
                    <a:pt x="13373" y="17587"/>
                  </a:lnTo>
                  <a:lnTo>
                    <a:pt x="13615" y="17736"/>
                  </a:lnTo>
                  <a:lnTo>
                    <a:pt x="13615" y="17736"/>
                  </a:lnTo>
                  <a:lnTo>
                    <a:pt x="13876" y="17867"/>
                  </a:lnTo>
                  <a:lnTo>
                    <a:pt x="14137" y="17960"/>
                  </a:lnTo>
                  <a:lnTo>
                    <a:pt x="14417" y="18016"/>
                  </a:lnTo>
                  <a:lnTo>
                    <a:pt x="14715" y="18035"/>
                  </a:lnTo>
                  <a:lnTo>
                    <a:pt x="14715" y="18035"/>
                  </a:lnTo>
                  <a:lnTo>
                    <a:pt x="14902" y="18035"/>
                  </a:lnTo>
                  <a:lnTo>
                    <a:pt x="15107" y="18016"/>
                  </a:lnTo>
                  <a:lnTo>
                    <a:pt x="15294" y="17960"/>
                  </a:lnTo>
                  <a:lnTo>
                    <a:pt x="15480" y="17904"/>
                  </a:lnTo>
                  <a:lnTo>
                    <a:pt x="15480" y="17904"/>
                  </a:lnTo>
                  <a:lnTo>
                    <a:pt x="15704" y="17792"/>
                  </a:lnTo>
                  <a:lnTo>
                    <a:pt x="15890" y="17680"/>
                  </a:lnTo>
                  <a:lnTo>
                    <a:pt x="16058" y="17531"/>
                  </a:lnTo>
                  <a:lnTo>
                    <a:pt x="16207" y="17382"/>
                  </a:lnTo>
                  <a:lnTo>
                    <a:pt x="16338" y="17214"/>
                  </a:lnTo>
                  <a:lnTo>
                    <a:pt x="16450" y="17046"/>
                  </a:lnTo>
                  <a:lnTo>
                    <a:pt x="16543" y="16878"/>
                  </a:lnTo>
                  <a:lnTo>
                    <a:pt x="16618" y="16729"/>
                  </a:lnTo>
                  <a:lnTo>
                    <a:pt x="16618" y="16729"/>
                  </a:lnTo>
                  <a:lnTo>
                    <a:pt x="16692" y="16524"/>
                  </a:lnTo>
                  <a:lnTo>
                    <a:pt x="16767" y="16319"/>
                  </a:lnTo>
                  <a:lnTo>
                    <a:pt x="16823" y="16095"/>
                  </a:lnTo>
                  <a:lnTo>
                    <a:pt x="16879" y="15853"/>
                  </a:lnTo>
                  <a:lnTo>
                    <a:pt x="16879" y="15853"/>
                  </a:lnTo>
                  <a:lnTo>
                    <a:pt x="16953" y="15405"/>
                  </a:lnTo>
                  <a:lnTo>
                    <a:pt x="16991" y="14902"/>
                  </a:lnTo>
                  <a:lnTo>
                    <a:pt x="16991" y="14902"/>
                  </a:lnTo>
                  <a:lnTo>
                    <a:pt x="16991" y="14267"/>
                  </a:lnTo>
                  <a:lnTo>
                    <a:pt x="16972" y="13596"/>
                  </a:lnTo>
                  <a:lnTo>
                    <a:pt x="16972" y="13596"/>
                  </a:lnTo>
                  <a:lnTo>
                    <a:pt x="17140" y="13894"/>
                  </a:lnTo>
                  <a:lnTo>
                    <a:pt x="17326" y="14211"/>
                  </a:lnTo>
                  <a:lnTo>
                    <a:pt x="17531" y="14510"/>
                  </a:lnTo>
                  <a:lnTo>
                    <a:pt x="17755" y="14827"/>
                  </a:lnTo>
                  <a:lnTo>
                    <a:pt x="17755" y="14827"/>
                  </a:lnTo>
                  <a:lnTo>
                    <a:pt x="18054" y="15200"/>
                  </a:lnTo>
                  <a:lnTo>
                    <a:pt x="18389" y="15592"/>
                  </a:lnTo>
                  <a:lnTo>
                    <a:pt x="18725" y="15965"/>
                  </a:lnTo>
                  <a:lnTo>
                    <a:pt x="19079" y="16319"/>
                  </a:lnTo>
                  <a:lnTo>
                    <a:pt x="19471" y="16673"/>
                  </a:lnTo>
                  <a:lnTo>
                    <a:pt x="19863" y="17028"/>
                  </a:lnTo>
                  <a:lnTo>
                    <a:pt x="20292" y="17363"/>
                  </a:lnTo>
                  <a:lnTo>
                    <a:pt x="20721" y="17699"/>
                  </a:lnTo>
                  <a:lnTo>
                    <a:pt x="20721" y="17699"/>
                  </a:lnTo>
                  <a:lnTo>
                    <a:pt x="21150" y="17997"/>
                  </a:lnTo>
                  <a:lnTo>
                    <a:pt x="21597" y="18296"/>
                  </a:lnTo>
                  <a:lnTo>
                    <a:pt x="22045" y="18576"/>
                  </a:lnTo>
                  <a:lnTo>
                    <a:pt x="22511" y="18818"/>
                  </a:lnTo>
                  <a:lnTo>
                    <a:pt x="22977" y="19079"/>
                  </a:lnTo>
                  <a:lnTo>
                    <a:pt x="23462" y="19303"/>
                  </a:lnTo>
                  <a:lnTo>
                    <a:pt x="23947" y="19527"/>
                  </a:lnTo>
                  <a:lnTo>
                    <a:pt x="24451" y="19713"/>
                  </a:lnTo>
                  <a:lnTo>
                    <a:pt x="24451" y="19713"/>
                  </a:lnTo>
                  <a:lnTo>
                    <a:pt x="24935" y="19900"/>
                  </a:lnTo>
                  <a:lnTo>
                    <a:pt x="25439" y="20068"/>
                  </a:lnTo>
                  <a:lnTo>
                    <a:pt x="25943" y="20198"/>
                  </a:lnTo>
                  <a:lnTo>
                    <a:pt x="26427" y="20310"/>
                  </a:lnTo>
                  <a:lnTo>
                    <a:pt x="26931" y="20403"/>
                  </a:lnTo>
                  <a:lnTo>
                    <a:pt x="27416" y="20478"/>
                  </a:lnTo>
                  <a:lnTo>
                    <a:pt x="27901" y="20534"/>
                  </a:lnTo>
                  <a:lnTo>
                    <a:pt x="28386" y="20552"/>
                  </a:lnTo>
                  <a:lnTo>
                    <a:pt x="28386" y="20552"/>
                  </a:lnTo>
                  <a:lnTo>
                    <a:pt x="28684" y="20571"/>
                  </a:lnTo>
                  <a:lnTo>
                    <a:pt x="28684" y="20571"/>
                  </a:lnTo>
                  <a:lnTo>
                    <a:pt x="29094" y="20552"/>
                  </a:lnTo>
                  <a:lnTo>
                    <a:pt x="29505" y="20534"/>
                  </a:lnTo>
                  <a:lnTo>
                    <a:pt x="29896" y="20478"/>
                  </a:lnTo>
                  <a:lnTo>
                    <a:pt x="30307" y="20422"/>
                  </a:lnTo>
                  <a:lnTo>
                    <a:pt x="30307" y="20422"/>
                  </a:lnTo>
                  <a:lnTo>
                    <a:pt x="30754" y="20310"/>
                  </a:lnTo>
                  <a:lnTo>
                    <a:pt x="31183" y="20179"/>
                  </a:lnTo>
                  <a:lnTo>
                    <a:pt x="31631" y="20030"/>
                  </a:lnTo>
                  <a:lnTo>
                    <a:pt x="32060" y="19844"/>
                  </a:lnTo>
                  <a:lnTo>
                    <a:pt x="32060" y="19844"/>
                  </a:lnTo>
                  <a:lnTo>
                    <a:pt x="32451" y="19620"/>
                  </a:lnTo>
                  <a:lnTo>
                    <a:pt x="32843" y="19377"/>
                  </a:lnTo>
                  <a:lnTo>
                    <a:pt x="33235" y="19079"/>
                  </a:lnTo>
                  <a:lnTo>
                    <a:pt x="33589" y="18781"/>
                  </a:lnTo>
                  <a:lnTo>
                    <a:pt x="33589" y="18781"/>
                  </a:lnTo>
                  <a:lnTo>
                    <a:pt x="33925" y="18426"/>
                  </a:lnTo>
                  <a:lnTo>
                    <a:pt x="34242" y="18053"/>
                  </a:lnTo>
                  <a:lnTo>
                    <a:pt x="34559" y="17643"/>
                  </a:lnTo>
                  <a:lnTo>
                    <a:pt x="34839" y="17195"/>
                  </a:lnTo>
                  <a:lnTo>
                    <a:pt x="34839" y="17195"/>
                  </a:lnTo>
                  <a:lnTo>
                    <a:pt x="35081" y="16711"/>
                  </a:lnTo>
                  <a:lnTo>
                    <a:pt x="35305" y="16226"/>
                  </a:lnTo>
                  <a:lnTo>
                    <a:pt x="35305" y="16226"/>
                  </a:lnTo>
                  <a:lnTo>
                    <a:pt x="35435" y="15871"/>
                  </a:lnTo>
                  <a:lnTo>
                    <a:pt x="35529" y="15498"/>
                  </a:lnTo>
                  <a:lnTo>
                    <a:pt x="35603" y="15088"/>
                  </a:lnTo>
                  <a:lnTo>
                    <a:pt x="35659" y="14659"/>
                  </a:lnTo>
                  <a:lnTo>
                    <a:pt x="35659" y="14659"/>
                  </a:lnTo>
                  <a:lnTo>
                    <a:pt x="35678" y="14286"/>
                  </a:lnTo>
                  <a:lnTo>
                    <a:pt x="35678" y="13913"/>
                  </a:lnTo>
                  <a:lnTo>
                    <a:pt x="35659" y="13503"/>
                  </a:lnTo>
                  <a:lnTo>
                    <a:pt x="35603" y="13092"/>
                  </a:lnTo>
                  <a:lnTo>
                    <a:pt x="35603" y="13092"/>
                  </a:lnTo>
                  <a:lnTo>
                    <a:pt x="35510" y="12514"/>
                  </a:lnTo>
                  <a:lnTo>
                    <a:pt x="35510" y="12514"/>
                  </a:lnTo>
                  <a:lnTo>
                    <a:pt x="35659" y="12626"/>
                  </a:lnTo>
                  <a:lnTo>
                    <a:pt x="35808" y="12738"/>
                  </a:lnTo>
                  <a:lnTo>
                    <a:pt x="36163" y="12943"/>
                  </a:lnTo>
                  <a:lnTo>
                    <a:pt x="36163" y="12943"/>
                  </a:lnTo>
                  <a:lnTo>
                    <a:pt x="36349" y="13018"/>
                  </a:lnTo>
                  <a:lnTo>
                    <a:pt x="36536" y="13111"/>
                  </a:lnTo>
                  <a:lnTo>
                    <a:pt x="36722" y="13167"/>
                  </a:lnTo>
                  <a:lnTo>
                    <a:pt x="36927" y="13223"/>
                  </a:lnTo>
                  <a:lnTo>
                    <a:pt x="37132" y="13260"/>
                  </a:lnTo>
                  <a:lnTo>
                    <a:pt x="37338" y="13298"/>
                  </a:lnTo>
                  <a:lnTo>
                    <a:pt x="37543" y="13316"/>
                  </a:lnTo>
                  <a:lnTo>
                    <a:pt x="37748" y="13316"/>
                  </a:lnTo>
                  <a:lnTo>
                    <a:pt x="37748" y="13316"/>
                  </a:lnTo>
                  <a:lnTo>
                    <a:pt x="37878" y="13316"/>
                  </a:lnTo>
                  <a:lnTo>
                    <a:pt x="37878" y="13316"/>
                  </a:lnTo>
                  <a:lnTo>
                    <a:pt x="38084" y="13298"/>
                  </a:lnTo>
                  <a:lnTo>
                    <a:pt x="38289" y="13279"/>
                  </a:lnTo>
                  <a:lnTo>
                    <a:pt x="38494" y="13242"/>
                  </a:lnTo>
                  <a:lnTo>
                    <a:pt x="38699" y="13167"/>
                  </a:lnTo>
                  <a:lnTo>
                    <a:pt x="38904" y="13111"/>
                  </a:lnTo>
                  <a:lnTo>
                    <a:pt x="39109" y="13018"/>
                  </a:lnTo>
                  <a:lnTo>
                    <a:pt x="39296" y="12925"/>
                  </a:lnTo>
                  <a:lnTo>
                    <a:pt x="39501" y="12813"/>
                  </a:lnTo>
                  <a:lnTo>
                    <a:pt x="39501" y="12813"/>
                  </a:lnTo>
                  <a:lnTo>
                    <a:pt x="39762" y="12626"/>
                  </a:lnTo>
                  <a:lnTo>
                    <a:pt x="40023" y="12402"/>
                  </a:lnTo>
                  <a:lnTo>
                    <a:pt x="40266" y="12160"/>
                  </a:lnTo>
                  <a:lnTo>
                    <a:pt x="40489" y="11880"/>
                  </a:lnTo>
                  <a:lnTo>
                    <a:pt x="40489" y="11880"/>
                  </a:lnTo>
                  <a:lnTo>
                    <a:pt x="40471" y="12197"/>
                  </a:lnTo>
                  <a:lnTo>
                    <a:pt x="40489" y="12496"/>
                  </a:lnTo>
                  <a:lnTo>
                    <a:pt x="40489" y="12831"/>
                  </a:lnTo>
                  <a:lnTo>
                    <a:pt x="40527" y="13148"/>
                  </a:lnTo>
                  <a:lnTo>
                    <a:pt x="40527" y="13148"/>
                  </a:lnTo>
                  <a:lnTo>
                    <a:pt x="40583" y="13671"/>
                  </a:lnTo>
                  <a:lnTo>
                    <a:pt x="40695" y="14193"/>
                  </a:lnTo>
                  <a:lnTo>
                    <a:pt x="40806" y="14715"/>
                  </a:lnTo>
                  <a:lnTo>
                    <a:pt x="40974" y="15256"/>
                  </a:lnTo>
                  <a:lnTo>
                    <a:pt x="40974" y="15256"/>
                  </a:lnTo>
                  <a:lnTo>
                    <a:pt x="41142" y="15778"/>
                  </a:lnTo>
                  <a:lnTo>
                    <a:pt x="41366" y="16282"/>
                  </a:lnTo>
                  <a:lnTo>
                    <a:pt x="41590" y="16748"/>
                  </a:lnTo>
                  <a:lnTo>
                    <a:pt x="41869" y="17214"/>
                  </a:lnTo>
                  <a:lnTo>
                    <a:pt x="41869" y="17214"/>
                  </a:lnTo>
                  <a:lnTo>
                    <a:pt x="42168" y="17643"/>
                  </a:lnTo>
                  <a:lnTo>
                    <a:pt x="42317" y="17848"/>
                  </a:lnTo>
                  <a:lnTo>
                    <a:pt x="42485" y="18053"/>
                  </a:lnTo>
                  <a:lnTo>
                    <a:pt x="42653" y="18221"/>
                  </a:lnTo>
                  <a:lnTo>
                    <a:pt x="42821" y="18408"/>
                  </a:lnTo>
                  <a:lnTo>
                    <a:pt x="43007" y="18557"/>
                  </a:lnTo>
                  <a:lnTo>
                    <a:pt x="43194" y="18706"/>
                  </a:lnTo>
                  <a:lnTo>
                    <a:pt x="43194" y="18706"/>
                  </a:lnTo>
                  <a:lnTo>
                    <a:pt x="43380" y="18855"/>
                  </a:lnTo>
                  <a:lnTo>
                    <a:pt x="43585" y="18967"/>
                  </a:lnTo>
                  <a:lnTo>
                    <a:pt x="43790" y="19079"/>
                  </a:lnTo>
                  <a:lnTo>
                    <a:pt x="43996" y="19172"/>
                  </a:lnTo>
                  <a:lnTo>
                    <a:pt x="44201" y="19266"/>
                  </a:lnTo>
                  <a:lnTo>
                    <a:pt x="44425" y="19340"/>
                  </a:lnTo>
                  <a:lnTo>
                    <a:pt x="44648" y="19396"/>
                  </a:lnTo>
                  <a:lnTo>
                    <a:pt x="44872" y="19433"/>
                  </a:lnTo>
                  <a:lnTo>
                    <a:pt x="44872" y="19433"/>
                  </a:lnTo>
                  <a:lnTo>
                    <a:pt x="45133" y="19452"/>
                  </a:lnTo>
                  <a:lnTo>
                    <a:pt x="45394" y="19471"/>
                  </a:lnTo>
                  <a:lnTo>
                    <a:pt x="45394" y="19471"/>
                  </a:lnTo>
                  <a:lnTo>
                    <a:pt x="45655" y="19452"/>
                  </a:lnTo>
                  <a:lnTo>
                    <a:pt x="45935" y="19433"/>
                  </a:lnTo>
                  <a:lnTo>
                    <a:pt x="46196" y="19377"/>
                  </a:lnTo>
                  <a:lnTo>
                    <a:pt x="46495" y="19322"/>
                  </a:lnTo>
                  <a:lnTo>
                    <a:pt x="46439" y="19527"/>
                  </a:lnTo>
                  <a:lnTo>
                    <a:pt x="46439" y="19527"/>
                  </a:lnTo>
                  <a:lnTo>
                    <a:pt x="46196" y="20664"/>
                  </a:lnTo>
                  <a:lnTo>
                    <a:pt x="46196" y="20664"/>
                  </a:lnTo>
                  <a:lnTo>
                    <a:pt x="46066" y="21392"/>
                  </a:lnTo>
                  <a:lnTo>
                    <a:pt x="45954" y="22082"/>
                  </a:lnTo>
                  <a:lnTo>
                    <a:pt x="45861" y="22734"/>
                  </a:lnTo>
                  <a:lnTo>
                    <a:pt x="45767" y="23369"/>
                  </a:lnTo>
                  <a:lnTo>
                    <a:pt x="45767" y="23369"/>
                  </a:lnTo>
                  <a:lnTo>
                    <a:pt x="45693" y="24170"/>
                  </a:lnTo>
                  <a:lnTo>
                    <a:pt x="45637" y="24898"/>
                  </a:lnTo>
                  <a:lnTo>
                    <a:pt x="45618" y="25588"/>
                  </a:lnTo>
                  <a:lnTo>
                    <a:pt x="45637" y="26241"/>
                  </a:lnTo>
                  <a:lnTo>
                    <a:pt x="45637" y="26241"/>
                  </a:lnTo>
                  <a:lnTo>
                    <a:pt x="45655" y="26576"/>
                  </a:lnTo>
                  <a:lnTo>
                    <a:pt x="45674" y="26893"/>
                  </a:lnTo>
                  <a:lnTo>
                    <a:pt x="45711" y="27192"/>
                  </a:lnTo>
                  <a:lnTo>
                    <a:pt x="45767" y="27472"/>
                  </a:lnTo>
                  <a:lnTo>
                    <a:pt x="45767" y="27472"/>
                  </a:lnTo>
                  <a:lnTo>
                    <a:pt x="45842" y="27770"/>
                  </a:lnTo>
                  <a:lnTo>
                    <a:pt x="45916" y="28031"/>
                  </a:lnTo>
                  <a:lnTo>
                    <a:pt x="46010" y="28292"/>
                  </a:lnTo>
                  <a:lnTo>
                    <a:pt x="46103" y="28516"/>
                  </a:lnTo>
                  <a:lnTo>
                    <a:pt x="46103" y="28516"/>
                  </a:lnTo>
                  <a:lnTo>
                    <a:pt x="46234" y="28740"/>
                  </a:lnTo>
                  <a:lnTo>
                    <a:pt x="46383" y="28926"/>
                  </a:lnTo>
                  <a:lnTo>
                    <a:pt x="46551" y="29113"/>
                  </a:lnTo>
                  <a:lnTo>
                    <a:pt x="46718" y="29243"/>
                  </a:lnTo>
                  <a:lnTo>
                    <a:pt x="46718" y="29243"/>
                  </a:lnTo>
                  <a:lnTo>
                    <a:pt x="46849" y="29337"/>
                  </a:lnTo>
                  <a:lnTo>
                    <a:pt x="47017" y="29430"/>
                  </a:lnTo>
                  <a:lnTo>
                    <a:pt x="47203" y="29486"/>
                  </a:lnTo>
                  <a:lnTo>
                    <a:pt x="47427" y="29523"/>
                  </a:lnTo>
                  <a:lnTo>
                    <a:pt x="47427" y="29523"/>
                  </a:lnTo>
                  <a:lnTo>
                    <a:pt x="47483" y="29523"/>
                  </a:lnTo>
                  <a:lnTo>
                    <a:pt x="47483" y="29523"/>
                  </a:lnTo>
                  <a:lnTo>
                    <a:pt x="47632" y="29523"/>
                  </a:lnTo>
                  <a:lnTo>
                    <a:pt x="47781" y="29486"/>
                  </a:lnTo>
                  <a:lnTo>
                    <a:pt x="47781" y="29486"/>
                  </a:lnTo>
                  <a:lnTo>
                    <a:pt x="47949" y="29430"/>
                  </a:lnTo>
                  <a:lnTo>
                    <a:pt x="48099" y="29355"/>
                  </a:lnTo>
                  <a:lnTo>
                    <a:pt x="48099" y="29355"/>
                  </a:lnTo>
                  <a:lnTo>
                    <a:pt x="48229" y="29262"/>
                  </a:lnTo>
                  <a:lnTo>
                    <a:pt x="48341" y="29150"/>
                  </a:lnTo>
                  <a:lnTo>
                    <a:pt x="48472" y="29001"/>
                  </a:lnTo>
                  <a:lnTo>
                    <a:pt x="48583" y="28852"/>
                  </a:lnTo>
                  <a:lnTo>
                    <a:pt x="48583" y="28852"/>
                  </a:lnTo>
                  <a:lnTo>
                    <a:pt x="48714" y="28646"/>
                  </a:lnTo>
                  <a:lnTo>
                    <a:pt x="48845" y="28423"/>
                  </a:lnTo>
                  <a:lnTo>
                    <a:pt x="48956" y="28199"/>
                  </a:lnTo>
                  <a:lnTo>
                    <a:pt x="49050" y="27975"/>
                  </a:lnTo>
                  <a:lnTo>
                    <a:pt x="49199" y="27509"/>
                  </a:lnTo>
                  <a:lnTo>
                    <a:pt x="49329" y="27080"/>
                  </a:lnTo>
                  <a:lnTo>
                    <a:pt x="49329" y="27080"/>
                  </a:lnTo>
                  <a:lnTo>
                    <a:pt x="49497" y="26446"/>
                  </a:lnTo>
                  <a:lnTo>
                    <a:pt x="49628" y="25849"/>
                  </a:lnTo>
                  <a:lnTo>
                    <a:pt x="49740" y="25271"/>
                  </a:lnTo>
                  <a:lnTo>
                    <a:pt x="49814" y="24749"/>
                  </a:lnTo>
                  <a:lnTo>
                    <a:pt x="49814" y="24749"/>
                  </a:lnTo>
                  <a:lnTo>
                    <a:pt x="49964" y="23686"/>
                  </a:lnTo>
                  <a:lnTo>
                    <a:pt x="50094" y="22567"/>
                  </a:lnTo>
                  <a:lnTo>
                    <a:pt x="50187" y="21410"/>
                  </a:lnTo>
                  <a:lnTo>
                    <a:pt x="50243" y="20179"/>
                  </a:lnTo>
                  <a:lnTo>
                    <a:pt x="50243" y="20179"/>
                  </a:lnTo>
                  <a:lnTo>
                    <a:pt x="50281" y="19433"/>
                  </a:lnTo>
                  <a:lnTo>
                    <a:pt x="50281" y="18762"/>
                  </a:lnTo>
                  <a:lnTo>
                    <a:pt x="50281" y="18762"/>
                  </a:lnTo>
                  <a:lnTo>
                    <a:pt x="50225" y="17904"/>
                  </a:lnTo>
                  <a:lnTo>
                    <a:pt x="50150" y="17046"/>
                  </a:lnTo>
                  <a:lnTo>
                    <a:pt x="50038" y="16188"/>
                  </a:lnTo>
                  <a:lnTo>
                    <a:pt x="49908" y="15349"/>
                  </a:lnTo>
                  <a:lnTo>
                    <a:pt x="49908" y="15349"/>
                  </a:lnTo>
                  <a:lnTo>
                    <a:pt x="49721" y="14584"/>
                  </a:lnTo>
                  <a:lnTo>
                    <a:pt x="49516" y="13801"/>
                  </a:lnTo>
                  <a:lnTo>
                    <a:pt x="49292" y="13037"/>
                  </a:lnTo>
                  <a:lnTo>
                    <a:pt x="49012" y="12291"/>
                  </a:lnTo>
                  <a:lnTo>
                    <a:pt x="49012" y="12291"/>
                  </a:lnTo>
                  <a:lnTo>
                    <a:pt x="48733" y="11600"/>
                  </a:lnTo>
                  <a:lnTo>
                    <a:pt x="48416" y="10929"/>
                  </a:lnTo>
                  <a:lnTo>
                    <a:pt x="48061" y="10239"/>
                  </a:lnTo>
                  <a:lnTo>
                    <a:pt x="47670" y="9568"/>
                  </a:lnTo>
                  <a:lnTo>
                    <a:pt x="47670" y="9568"/>
                  </a:lnTo>
                  <a:lnTo>
                    <a:pt x="47278" y="8971"/>
                  </a:lnTo>
                  <a:lnTo>
                    <a:pt x="46868" y="8374"/>
                  </a:lnTo>
                  <a:lnTo>
                    <a:pt x="46420" y="7796"/>
                  </a:lnTo>
                  <a:lnTo>
                    <a:pt x="45954" y="7236"/>
                  </a:lnTo>
                  <a:lnTo>
                    <a:pt x="45450" y="6696"/>
                  </a:lnTo>
                  <a:lnTo>
                    <a:pt x="44928" y="6173"/>
                  </a:lnTo>
                  <a:lnTo>
                    <a:pt x="44369" y="5651"/>
                  </a:lnTo>
                  <a:lnTo>
                    <a:pt x="43790" y="5166"/>
                  </a:lnTo>
                  <a:lnTo>
                    <a:pt x="43790" y="5166"/>
                  </a:lnTo>
                  <a:lnTo>
                    <a:pt x="43231" y="4719"/>
                  </a:lnTo>
                  <a:lnTo>
                    <a:pt x="42634" y="4290"/>
                  </a:lnTo>
                  <a:lnTo>
                    <a:pt x="42037" y="3879"/>
                  </a:lnTo>
                  <a:lnTo>
                    <a:pt x="41403" y="3488"/>
                  </a:lnTo>
                  <a:lnTo>
                    <a:pt x="40750" y="3115"/>
                  </a:lnTo>
                  <a:lnTo>
                    <a:pt x="40079" y="2760"/>
                  </a:lnTo>
                  <a:lnTo>
                    <a:pt x="39389" y="2425"/>
                  </a:lnTo>
                  <a:lnTo>
                    <a:pt x="38680" y="2108"/>
                  </a:lnTo>
                  <a:lnTo>
                    <a:pt x="38680" y="2108"/>
                  </a:lnTo>
                  <a:lnTo>
                    <a:pt x="37990" y="1828"/>
                  </a:lnTo>
                  <a:lnTo>
                    <a:pt x="37282" y="1567"/>
                  </a:lnTo>
                  <a:lnTo>
                    <a:pt x="36554" y="1324"/>
                  </a:lnTo>
                  <a:lnTo>
                    <a:pt x="35808" y="1101"/>
                  </a:lnTo>
                  <a:lnTo>
                    <a:pt x="35062" y="895"/>
                  </a:lnTo>
                  <a:lnTo>
                    <a:pt x="34298" y="709"/>
                  </a:lnTo>
                  <a:lnTo>
                    <a:pt x="33514" y="541"/>
                  </a:lnTo>
                  <a:lnTo>
                    <a:pt x="32712" y="392"/>
                  </a:lnTo>
                  <a:lnTo>
                    <a:pt x="32712" y="392"/>
                  </a:lnTo>
                  <a:lnTo>
                    <a:pt x="32116" y="299"/>
                  </a:lnTo>
                  <a:lnTo>
                    <a:pt x="31500" y="224"/>
                  </a:lnTo>
                  <a:lnTo>
                    <a:pt x="30885" y="149"/>
                  </a:lnTo>
                  <a:lnTo>
                    <a:pt x="30269" y="94"/>
                  </a:lnTo>
                  <a:lnTo>
                    <a:pt x="29635" y="56"/>
                  </a:lnTo>
                  <a:lnTo>
                    <a:pt x="29020" y="19"/>
                  </a:lnTo>
                  <a:lnTo>
                    <a:pt x="28386" y="0"/>
                  </a:lnTo>
                  <a:lnTo>
                    <a:pt x="277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>
              <a:off x="7670576" y="-1646998"/>
              <a:ext cx="541" cy="5324"/>
            </a:xfrm>
            <a:custGeom>
              <a:avLst/>
              <a:gdLst/>
              <a:ahLst/>
              <a:cxnLst/>
              <a:rect l="l" t="t" r="r" b="b"/>
              <a:pathLst>
                <a:path w="19" h="187" fill="none" extrusionOk="0">
                  <a:moveTo>
                    <a:pt x="0" y="187"/>
                  </a:moveTo>
                  <a:lnTo>
                    <a:pt x="0" y="187"/>
                  </a:lnTo>
                  <a:lnTo>
                    <a:pt x="19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>
              <a:off x="8149534" y="-1924715"/>
              <a:ext cx="384464" cy="209244"/>
            </a:xfrm>
            <a:custGeom>
              <a:avLst/>
              <a:gdLst/>
              <a:ahLst/>
              <a:cxnLst/>
              <a:rect l="l" t="t" r="r" b="b"/>
              <a:pathLst>
                <a:path w="13503" h="7349" extrusionOk="0">
                  <a:moveTo>
                    <a:pt x="75" y="1"/>
                  </a:moveTo>
                  <a:lnTo>
                    <a:pt x="38" y="19"/>
                  </a:lnTo>
                  <a:lnTo>
                    <a:pt x="0" y="56"/>
                  </a:lnTo>
                  <a:lnTo>
                    <a:pt x="0" y="112"/>
                  </a:lnTo>
                  <a:lnTo>
                    <a:pt x="0" y="150"/>
                  </a:lnTo>
                  <a:lnTo>
                    <a:pt x="19" y="187"/>
                  </a:lnTo>
                  <a:lnTo>
                    <a:pt x="467" y="784"/>
                  </a:lnTo>
                  <a:lnTo>
                    <a:pt x="914" y="1381"/>
                  </a:lnTo>
                  <a:lnTo>
                    <a:pt x="1399" y="1959"/>
                  </a:lnTo>
                  <a:lnTo>
                    <a:pt x="1884" y="2518"/>
                  </a:lnTo>
                  <a:lnTo>
                    <a:pt x="2425" y="3078"/>
                  </a:lnTo>
                  <a:lnTo>
                    <a:pt x="3003" y="3619"/>
                  </a:lnTo>
                  <a:lnTo>
                    <a:pt x="3581" y="4141"/>
                  </a:lnTo>
                  <a:lnTo>
                    <a:pt x="4197" y="4626"/>
                  </a:lnTo>
                  <a:lnTo>
                    <a:pt x="4831" y="5092"/>
                  </a:lnTo>
                  <a:lnTo>
                    <a:pt x="5483" y="5502"/>
                  </a:lnTo>
                  <a:lnTo>
                    <a:pt x="6155" y="5913"/>
                  </a:lnTo>
                  <a:lnTo>
                    <a:pt x="6845" y="6267"/>
                  </a:lnTo>
                  <a:lnTo>
                    <a:pt x="7535" y="6565"/>
                  </a:lnTo>
                  <a:lnTo>
                    <a:pt x="7908" y="6714"/>
                  </a:lnTo>
                  <a:lnTo>
                    <a:pt x="8281" y="6864"/>
                  </a:lnTo>
                  <a:lnTo>
                    <a:pt x="8654" y="6976"/>
                  </a:lnTo>
                  <a:lnTo>
                    <a:pt x="9027" y="7069"/>
                  </a:lnTo>
                  <a:lnTo>
                    <a:pt x="9400" y="7143"/>
                  </a:lnTo>
                  <a:lnTo>
                    <a:pt x="9773" y="7218"/>
                  </a:lnTo>
                  <a:lnTo>
                    <a:pt x="10202" y="7293"/>
                  </a:lnTo>
                  <a:lnTo>
                    <a:pt x="10612" y="7330"/>
                  </a:lnTo>
                  <a:lnTo>
                    <a:pt x="11041" y="7349"/>
                  </a:lnTo>
                  <a:lnTo>
                    <a:pt x="11470" y="7349"/>
                  </a:lnTo>
                  <a:lnTo>
                    <a:pt x="11899" y="7330"/>
                  </a:lnTo>
                  <a:lnTo>
                    <a:pt x="12347" y="7293"/>
                  </a:lnTo>
                  <a:lnTo>
                    <a:pt x="12776" y="7237"/>
                  </a:lnTo>
                  <a:lnTo>
                    <a:pt x="13204" y="7143"/>
                  </a:lnTo>
                  <a:lnTo>
                    <a:pt x="13279" y="7125"/>
                  </a:lnTo>
                  <a:lnTo>
                    <a:pt x="13335" y="7087"/>
                  </a:lnTo>
                  <a:lnTo>
                    <a:pt x="13391" y="7032"/>
                  </a:lnTo>
                  <a:lnTo>
                    <a:pt x="13447" y="6976"/>
                  </a:lnTo>
                  <a:lnTo>
                    <a:pt x="13484" y="6920"/>
                  </a:lnTo>
                  <a:lnTo>
                    <a:pt x="13503" y="6845"/>
                  </a:lnTo>
                  <a:lnTo>
                    <a:pt x="13503" y="6770"/>
                  </a:lnTo>
                  <a:lnTo>
                    <a:pt x="13503" y="6677"/>
                  </a:lnTo>
                  <a:lnTo>
                    <a:pt x="13484" y="6603"/>
                  </a:lnTo>
                  <a:lnTo>
                    <a:pt x="13447" y="6547"/>
                  </a:lnTo>
                  <a:lnTo>
                    <a:pt x="13391" y="6491"/>
                  </a:lnTo>
                  <a:lnTo>
                    <a:pt x="13335" y="6435"/>
                  </a:lnTo>
                  <a:lnTo>
                    <a:pt x="13260" y="6397"/>
                  </a:lnTo>
                  <a:lnTo>
                    <a:pt x="13186" y="6379"/>
                  </a:lnTo>
                  <a:lnTo>
                    <a:pt x="13037" y="6379"/>
                  </a:lnTo>
                  <a:lnTo>
                    <a:pt x="12682" y="6472"/>
                  </a:lnTo>
                  <a:lnTo>
                    <a:pt x="12309" y="6547"/>
                  </a:lnTo>
                  <a:lnTo>
                    <a:pt x="11974" y="6603"/>
                  </a:lnTo>
                  <a:lnTo>
                    <a:pt x="11657" y="6640"/>
                  </a:lnTo>
                  <a:lnTo>
                    <a:pt x="11097" y="6659"/>
                  </a:lnTo>
                  <a:lnTo>
                    <a:pt x="10538" y="6640"/>
                  </a:lnTo>
                  <a:lnTo>
                    <a:pt x="9997" y="6603"/>
                  </a:lnTo>
                  <a:lnTo>
                    <a:pt x="9456" y="6528"/>
                  </a:lnTo>
                  <a:lnTo>
                    <a:pt x="9530" y="6528"/>
                  </a:lnTo>
                  <a:lnTo>
                    <a:pt x="9157" y="6453"/>
                  </a:lnTo>
                  <a:lnTo>
                    <a:pt x="8803" y="6379"/>
                  </a:lnTo>
                  <a:lnTo>
                    <a:pt x="8449" y="6286"/>
                  </a:lnTo>
                  <a:lnTo>
                    <a:pt x="8094" y="6174"/>
                  </a:lnTo>
                  <a:lnTo>
                    <a:pt x="7740" y="6062"/>
                  </a:lnTo>
                  <a:lnTo>
                    <a:pt x="7386" y="5931"/>
                  </a:lnTo>
                  <a:lnTo>
                    <a:pt x="7050" y="5782"/>
                  </a:lnTo>
                  <a:lnTo>
                    <a:pt x="6696" y="5633"/>
                  </a:lnTo>
                  <a:lnTo>
                    <a:pt x="6229" y="5390"/>
                  </a:lnTo>
                  <a:lnTo>
                    <a:pt x="5763" y="5148"/>
                  </a:lnTo>
                  <a:lnTo>
                    <a:pt x="5316" y="4887"/>
                  </a:lnTo>
                  <a:lnTo>
                    <a:pt x="4887" y="4607"/>
                  </a:lnTo>
                  <a:lnTo>
                    <a:pt x="4458" y="4309"/>
                  </a:lnTo>
                  <a:lnTo>
                    <a:pt x="4029" y="3992"/>
                  </a:lnTo>
                  <a:lnTo>
                    <a:pt x="3637" y="3675"/>
                  </a:lnTo>
                  <a:lnTo>
                    <a:pt x="3227" y="3339"/>
                  </a:lnTo>
                  <a:lnTo>
                    <a:pt x="3245" y="3358"/>
                  </a:lnTo>
                  <a:lnTo>
                    <a:pt x="3245" y="3358"/>
                  </a:lnTo>
                  <a:lnTo>
                    <a:pt x="2817" y="2985"/>
                  </a:lnTo>
                  <a:lnTo>
                    <a:pt x="2406" y="2593"/>
                  </a:lnTo>
                  <a:lnTo>
                    <a:pt x="2015" y="2201"/>
                  </a:lnTo>
                  <a:lnTo>
                    <a:pt x="1623" y="1791"/>
                  </a:lnTo>
                  <a:lnTo>
                    <a:pt x="1231" y="1362"/>
                  </a:lnTo>
                  <a:lnTo>
                    <a:pt x="877" y="933"/>
                  </a:lnTo>
                  <a:lnTo>
                    <a:pt x="523" y="485"/>
                  </a:lnTo>
                  <a:lnTo>
                    <a:pt x="187" y="38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8479269" y="-173568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8340155" y="-1764360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8241926" y="-1829134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19"/>
                  </a:moveTo>
                  <a:lnTo>
                    <a:pt x="0" y="1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8332182" y="-1848780"/>
              <a:ext cx="252266" cy="50994"/>
            </a:xfrm>
            <a:custGeom>
              <a:avLst/>
              <a:gdLst/>
              <a:ahLst/>
              <a:cxnLst/>
              <a:rect l="l" t="t" r="r" b="b"/>
              <a:pathLst>
                <a:path w="8860" h="1791" extrusionOk="0">
                  <a:moveTo>
                    <a:pt x="38" y="0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50"/>
                  </a:lnTo>
                  <a:lnTo>
                    <a:pt x="38" y="168"/>
                  </a:lnTo>
                  <a:lnTo>
                    <a:pt x="523" y="429"/>
                  </a:lnTo>
                  <a:lnTo>
                    <a:pt x="1027" y="672"/>
                  </a:lnTo>
                  <a:lnTo>
                    <a:pt x="1530" y="896"/>
                  </a:lnTo>
                  <a:lnTo>
                    <a:pt x="2034" y="1101"/>
                  </a:lnTo>
                  <a:lnTo>
                    <a:pt x="2556" y="1306"/>
                  </a:lnTo>
                  <a:lnTo>
                    <a:pt x="3097" y="1455"/>
                  </a:lnTo>
                  <a:lnTo>
                    <a:pt x="3638" y="1586"/>
                  </a:lnTo>
                  <a:lnTo>
                    <a:pt x="4197" y="1698"/>
                  </a:lnTo>
                  <a:lnTo>
                    <a:pt x="4757" y="1754"/>
                  </a:lnTo>
                  <a:lnTo>
                    <a:pt x="5316" y="1791"/>
                  </a:lnTo>
                  <a:lnTo>
                    <a:pt x="5857" y="1772"/>
                  </a:lnTo>
                  <a:lnTo>
                    <a:pt x="6416" y="1735"/>
                  </a:lnTo>
                  <a:lnTo>
                    <a:pt x="6696" y="1679"/>
                  </a:lnTo>
                  <a:lnTo>
                    <a:pt x="6976" y="1642"/>
                  </a:lnTo>
                  <a:lnTo>
                    <a:pt x="7256" y="1567"/>
                  </a:lnTo>
                  <a:lnTo>
                    <a:pt x="7535" y="1492"/>
                  </a:lnTo>
                  <a:lnTo>
                    <a:pt x="7815" y="1399"/>
                  </a:lnTo>
                  <a:lnTo>
                    <a:pt x="8095" y="1287"/>
                  </a:lnTo>
                  <a:lnTo>
                    <a:pt x="8375" y="1175"/>
                  </a:lnTo>
                  <a:lnTo>
                    <a:pt x="8636" y="1026"/>
                  </a:lnTo>
                  <a:lnTo>
                    <a:pt x="8710" y="989"/>
                  </a:lnTo>
                  <a:lnTo>
                    <a:pt x="8766" y="933"/>
                  </a:lnTo>
                  <a:lnTo>
                    <a:pt x="8804" y="877"/>
                  </a:lnTo>
                  <a:lnTo>
                    <a:pt x="8841" y="802"/>
                  </a:lnTo>
                  <a:lnTo>
                    <a:pt x="8860" y="728"/>
                  </a:lnTo>
                  <a:lnTo>
                    <a:pt x="8860" y="653"/>
                  </a:lnTo>
                  <a:lnTo>
                    <a:pt x="8841" y="579"/>
                  </a:lnTo>
                  <a:lnTo>
                    <a:pt x="8804" y="504"/>
                  </a:lnTo>
                  <a:lnTo>
                    <a:pt x="8766" y="448"/>
                  </a:lnTo>
                  <a:lnTo>
                    <a:pt x="8710" y="392"/>
                  </a:lnTo>
                  <a:lnTo>
                    <a:pt x="8654" y="355"/>
                  </a:lnTo>
                  <a:lnTo>
                    <a:pt x="8580" y="318"/>
                  </a:lnTo>
                  <a:lnTo>
                    <a:pt x="8505" y="299"/>
                  </a:lnTo>
                  <a:lnTo>
                    <a:pt x="8431" y="299"/>
                  </a:lnTo>
                  <a:lnTo>
                    <a:pt x="8356" y="318"/>
                  </a:lnTo>
                  <a:lnTo>
                    <a:pt x="8281" y="336"/>
                  </a:lnTo>
                  <a:lnTo>
                    <a:pt x="8002" y="485"/>
                  </a:lnTo>
                  <a:lnTo>
                    <a:pt x="7703" y="635"/>
                  </a:lnTo>
                  <a:lnTo>
                    <a:pt x="7405" y="765"/>
                  </a:lnTo>
                  <a:lnTo>
                    <a:pt x="7106" y="896"/>
                  </a:lnTo>
                  <a:lnTo>
                    <a:pt x="6734" y="1008"/>
                  </a:lnTo>
                  <a:lnTo>
                    <a:pt x="6342" y="1101"/>
                  </a:lnTo>
                  <a:lnTo>
                    <a:pt x="5950" y="1157"/>
                  </a:lnTo>
                  <a:lnTo>
                    <a:pt x="5559" y="1213"/>
                  </a:lnTo>
                  <a:lnTo>
                    <a:pt x="5018" y="1231"/>
                  </a:lnTo>
                  <a:lnTo>
                    <a:pt x="4477" y="1213"/>
                  </a:lnTo>
                  <a:lnTo>
                    <a:pt x="3899" y="1157"/>
                  </a:lnTo>
                  <a:lnTo>
                    <a:pt x="3339" y="1082"/>
                  </a:lnTo>
                  <a:lnTo>
                    <a:pt x="2631" y="933"/>
                  </a:lnTo>
                  <a:lnTo>
                    <a:pt x="1941" y="746"/>
                  </a:lnTo>
                  <a:lnTo>
                    <a:pt x="1586" y="635"/>
                  </a:lnTo>
                  <a:lnTo>
                    <a:pt x="1213" y="504"/>
                  </a:lnTo>
                  <a:lnTo>
                    <a:pt x="859" y="355"/>
                  </a:lnTo>
                  <a:lnTo>
                    <a:pt x="523" y="187"/>
                  </a:lnTo>
                  <a:lnTo>
                    <a:pt x="542" y="206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8332182" y="-1848780"/>
              <a:ext cx="252266" cy="50994"/>
            </a:xfrm>
            <a:custGeom>
              <a:avLst/>
              <a:gdLst/>
              <a:ahLst/>
              <a:cxnLst/>
              <a:rect l="l" t="t" r="r" b="b"/>
              <a:pathLst>
                <a:path w="8860" h="1791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1" y="75"/>
                  </a:lnTo>
                  <a:lnTo>
                    <a:pt x="1" y="112"/>
                  </a:lnTo>
                  <a:lnTo>
                    <a:pt x="1" y="150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523" y="429"/>
                  </a:lnTo>
                  <a:lnTo>
                    <a:pt x="1027" y="672"/>
                  </a:lnTo>
                  <a:lnTo>
                    <a:pt x="1530" y="896"/>
                  </a:lnTo>
                  <a:lnTo>
                    <a:pt x="2034" y="1101"/>
                  </a:lnTo>
                  <a:lnTo>
                    <a:pt x="2034" y="1101"/>
                  </a:lnTo>
                  <a:lnTo>
                    <a:pt x="2556" y="1306"/>
                  </a:lnTo>
                  <a:lnTo>
                    <a:pt x="3097" y="1455"/>
                  </a:lnTo>
                  <a:lnTo>
                    <a:pt x="3638" y="1586"/>
                  </a:lnTo>
                  <a:lnTo>
                    <a:pt x="4197" y="1698"/>
                  </a:lnTo>
                  <a:lnTo>
                    <a:pt x="4197" y="1698"/>
                  </a:lnTo>
                  <a:lnTo>
                    <a:pt x="4757" y="1754"/>
                  </a:lnTo>
                  <a:lnTo>
                    <a:pt x="5316" y="1791"/>
                  </a:lnTo>
                  <a:lnTo>
                    <a:pt x="5857" y="1772"/>
                  </a:lnTo>
                  <a:lnTo>
                    <a:pt x="6416" y="1735"/>
                  </a:lnTo>
                  <a:lnTo>
                    <a:pt x="6416" y="1735"/>
                  </a:lnTo>
                  <a:lnTo>
                    <a:pt x="6696" y="1679"/>
                  </a:lnTo>
                  <a:lnTo>
                    <a:pt x="6976" y="1642"/>
                  </a:lnTo>
                  <a:lnTo>
                    <a:pt x="7256" y="1567"/>
                  </a:lnTo>
                  <a:lnTo>
                    <a:pt x="7535" y="1492"/>
                  </a:lnTo>
                  <a:lnTo>
                    <a:pt x="7535" y="1492"/>
                  </a:lnTo>
                  <a:lnTo>
                    <a:pt x="7815" y="1399"/>
                  </a:lnTo>
                  <a:lnTo>
                    <a:pt x="8095" y="1287"/>
                  </a:lnTo>
                  <a:lnTo>
                    <a:pt x="8375" y="1175"/>
                  </a:lnTo>
                  <a:lnTo>
                    <a:pt x="8636" y="1026"/>
                  </a:lnTo>
                  <a:lnTo>
                    <a:pt x="8636" y="1026"/>
                  </a:lnTo>
                  <a:lnTo>
                    <a:pt x="8710" y="989"/>
                  </a:lnTo>
                  <a:lnTo>
                    <a:pt x="8766" y="933"/>
                  </a:lnTo>
                  <a:lnTo>
                    <a:pt x="8804" y="877"/>
                  </a:lnTo>
                  <a:lnTo>
                    <a:pt x="8841" y="802"/>
                  </a:lnTo>
                  <a:lnTo>
                    <a:pt x="8841" y="802"/>
                  </a:lnTo>
                  <a:lnTo>
                    <a:pt x="8860" y="728"/>
                  </a:lnTo>
                  <a:lnTo>
                    <a:pt x="8860" y="653"/>
                  </a:lnTo>
                  <a:lnTo>
                    <a:pt x="8841" y="579"/>
                  </a:lnTo>
                  <a:lnTo>
                    <a:pt x="8804" y="504"/>
                  </a:lnTo>
                  <a:lnTo>
                    <a:pt x="8804" y="504"/>
                  </a:lnTo>
                  <a:lnTo>
                    <a:pt x="8766" y="448"/>
                  </a:lnTo>
                  <a:lnTo>
                    <a:pt x="8710" y="392"/>
                  </a:lnTo>
                  <a:lnTo>
                    <a:pt x="8654" y="355"/>
                  </a:lnTo>
                  <a:lnTo>
                    <a:pt x="8580" y="318"/>
                  </a:lnTo>
                  <a:lnTo>
                    <a:pt x="8505" y="299"/>
                  </a:lnTo>
                  <a:lnTo>
                    <a:pt x="8431" y="299"/>
                  </a:lnTo>
                  <a:lnTo>
                    <a:pt x="8356" y="318"/>
                  </a:lnTo>
                  <a:lnTo>
                    <a:pt x="8281" y="336"/>
                  </a:lnTo>
                  <a:lnTo>
                    <a:pt x="8281" y="336"/>
                  </a:lnTo>
                  <a:lnTo>
                    <a:pt x="8002" y="485"/>
                  </a:lnTo>
                  <a:lnTo>
                    <a:pt x="7703" y="635"/>
                  </a:lnTo>
                  <a:lnTo>
                    <a:pt x="7405" y="765"/>
                  </a:lnTo>
                  <a:lnTo>
                    <a:pt x="7106" y="896"/>
                  </a:lnTo>
                  <a:lnTo>
                    <a:pt x="7106" y="896"/>
                  </a:lnTo>
                  <a:lnTo>
                    <a:pt x="6734" y="1008"/>
                  </a:lnTo>
                  <a:lnTo>
                    <a:pt x="6342" y="1101"/>
                  </a:lnTo>
                  <a:lnTo>
                    <a:pt x="5950" y="1157"/>
                  </a:lnTo>
                  <a:lnTo>
                    <a:pt x="5559" y="1213"/>
                  </a:lnTo>
                  <a:lnTo>
                    <a:pt x="5559" y="1213"/>
                  </a:lnTo>
                  <a:lnTo>
                    <a:pt x="5018" y="1231"/>
                  </a:lnTo>
                  <a:lnTo>
                    <a:pt x="4477" y="1213"/>
                  </a:lnTo>
                  <a:lnTo>
                    <a:pt x="4477" y="1213"/>
                  </a:lnTo>
                  <a:lnTo>
                    <a:pt x="3899" y="1157"/>
                  </a:lnTo>
                  <a:lnTo>
                    <a:pt x="3339" y="1082"/>
                  </a:lnTo>
                  <a:lnTo>
                    <a:pt x="3339" y="1082"/>
                  </a:lnTo>
                  <a:lnTo>
                    <a:pt x="3339" y="1082"/>
                  </a:lnTo>
                  <a:lnTo>
                    <a:pt x="2631" y="933"/>
                  </a:lnTo>
                  <a:lnTo>
                    <a:pt x="1941" y="746"/>
                  </a:lnTo>
                  <a:lnTo>
                    <a:pt x="1941" y="746"/>
                  </a:lnTo>
                  <a:lnTo>
                    <a:pt x="1586" y="635"/>
                  </a:lnTo>
                  <a:lnTo>
                    <a:pt x="1213" y="504"/>
                  </a:lnTo>
                  <a:lnTo>
                    <a:pt x="859" y="355"/>
                  </a:lnTo>
                  <a:lnTo>
                    <a:pt x="523" y="187"/>
                  </a:lnTo>
                  <a:lnTo>
                    <a:pt x="523" y="187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38" y="0"/>
                  </a:lnTo>
                  <a:lnTo>
                    <a:pt x="1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7826148" y="-1913041"/>
              <a:ext cx="117905" cy="80748"/>
            </a:xfrm>
            <a:custGeom>
              <a:avLst/>
              <a:gdLst/>
              <a:ahLst/>
              <a:cxnLst/>
              <a:rect l="l" t="t" r="r" b="b"/>
              <a:pathLst>
                <a:path w="4141" h="2836" extrusionOk="0">
                  <a:moveTo>
                    <a:pt x="3992" y="1"/>
                  </a:moveTo>
                  <a:lnTo>
                    <a:pt x="3954" y="19"/>
                  </a:lnTo>
                  <a:lnTo>
                    <a:pt x="3898" y="75"/>
                  </a:lnTo>
                  <a:lnTo>
                    <a:pt x="3864" y="178"/>
                  </a:lnTo>
                  <a:lnTo>
                    <a:pt x="3864" y="178"/>
                  </a:lnTo>
                  <a:lnTo>
                    <a:pt x="3787" y="318"/>
                  </a:lnTo>
                  <a:lnTo>
                    <a:pt x="3675" y="504"/>
                  </a:lnTo>
                  <a:lnTo>
                    <a:pt x="3563" y="654"/>
                  </a:lnTo>
                  <a:lnTo>
                    <a:pt x="3432" y="821"/>
                  </a:lnTo>
                  <a:lnTo>
                    <a:pt x="3246" y="1008"/>
                  </a:lnTo>
                  <a:lnTo>
                    <a:pt x="3059" y="1213"/>
                  </a:lnTo>
                  <a:lnTo>
                    <a:pt x="2835" y="1381"/>
                  </a:lnTo>
                  <a:lnTo>
                    <a:pt x="2630" y="1549"/>
                  </a:lnTo>
                  <a:lnTo>
                    <a:pt x="2668" y="1511"/>
                  </a:lnTo>
                  <a:lnTo>
                    <a:pt x="2444" y="1661"/>
                  </a:lnTo>
                  <a:lnTo>
                    <a:pt x="2201" y="1791"/>
                  </a:lnTo>
                  <a:lnTo>
                    <a:pt x="1959" y="1903"/>
                  </a:lnTo>
                  <a:lnTo>
                    <a:pt x="1716" y="2015"/>
                  </a:lnTo>
                  <a:lnTo>
                    <a:pt x="1325" y="2108"/>
                  </a:lnTo>
                  <a:lnTo>
                    <a:pt x="1138" y="2146"/>
                  </a:lnTo>
                  <a:lnTo>
                    <a:pt x="933" y="2183"/>
                  </a:lnTo>
                  <a:lnTo>
                    <a:pt x="635" y="2183"/>
                  </a:lnTo>
                  <a:lnTo>
                    <a:pt x="336" y="2164"/>
                  </a:lnTo>
                  <a:lnTo>
                    <a:pt x="280" y="2164"/>
                  </a:lnTo>
                  <a:lnTo>
                    <a:pt x="206" y="2183"/>
                  </a:lnTo>
                  <a:lnTo>
                    <a:pt x="150" y="2220"/>
                  </a:lnTo>
                  <a:lnTo>
                    <a:pt x="94" y="2257"/>
                  </a:lnTo>
                  <a:lnTo>
                    <a:pt x="57" y="2295"/>
                  </a:lnTo>
                  <a:lnTo>
                    <a:pt x="19" y="2351"/>
                  </a:lnTo>
                  <a:lnTo>
                    <a:pt x="1" y="2425"/>
                  </a:lnTo>
                  <a:lnTo>
                    <a:pt x="1" y="2481"/>
                  </a:lnTo>
                  <a:lnTo>
                    <a:pt x="1" y="2556"/>
                  </a:lnTo>
                  <a:lnTo>
                    <a:pt x="19" y="2612"/>
                  </a:lnTo>
                  <a:lnTo>
                    <a:pt x="38" y="2668"/>
                  </a:lnTo>
                  <a:lnTo>
                    <a:pt x="75" y="2724"/>
                  </a:lnTo>
                  <a:lnTo>
                    <a:pt x="131" y="2761"/>
                  </a:lnTo>
                  <a:lnTo>
                    <a:pt x="187" y="2798"/>
                  </a:lnTo>
                  <a:lnTo>
                    <a:pt x="243" y="2817"/>
                  </a:lnTo>
                  <a:lnTo>
                    <a:pt x="318" y="2836"/>
                  </a:lnTo>
                  <a:lnTo>
                    <a:pt x="597" y="2817"/>
                  </a:lnTo>
                  <a:lnTo>
                    <a:pt x="877" y="2780"/>
                  </a:lnTo>
                  <a:lnTo>
                    <a:pt x="1194" y="2724"/>
                  </a:lnTo>
                  <a:lnTo>
                    <a:pt x="1474" y="2630"/>
                  </a:lnTo>
                  <a:lnTo>
                    <a:pt x="1772" y="2519"/>
                  </a:lnTo>
                  <a:lnTo>
                    <a:pt x="2071" y="2369"/>
                  </a:lnTo>
                  <a:lnTo>
                    <a:pt x="2332" y="2220"/>
                  </a:lnTo>
                  <a:lnTo>
                    <a:pt x="2593" y="2034"/>
                  </a:lnTo>
                  <a:lnTo>
                    <a:pt x="2854" y="1847"/>
                  </a:lnTo>
                  <a:lnTo>
                    <a:pt x="3078" y="1642"/>
                  </a:lnTo>
                  <a:lnTo>
                    <a:pt x="3302" y="1437"/>
                  </a:lnTo>
                  <a:lnTo>
                    <a:pt x="3507" y="1194"/>
                  </a:lnTo>
                  <a:lnTo>
                    <a:pt x="3693" y="952"/>
                  </a:lnTo>
                  <a:lnTo>
                    <a:pt x="3861" y="710"/>
                  </a:lnTo>
                  <a:lnTo>
                    <a:pt x="4010" y="430"/>
                  </a:lnTo>
                  <a:lnTo>
                    <a:pt x="4141" y="150"/>
                  </a:lnTo>
                  <a:lnTo>
                    <a:pt x="4141" y="113"/>
                  </a:lnTo>
                  <a:lnTo>
                    <a:pt x="4141" y="57"/>
                  </a:lnTo>
                  <a:lnTo>
                    <a:pt x="4104" y="19"/>
                  </a:lnTo>
                  <a:lnTo>
                    <a:pt x="4066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7826148" y="-1913041"/>
              <a:ext cx="117905" cy="80748"/>
            </a:xfrm>
            <a:custGeom>
              <a:avLst/>
              <a:gdLst/>
              <a:ahLst/>
              <a:cxnLst/>
              <a:rect l="l" t="t" r="r" b="b"/>
              <a:pathLst>
                <a:path w="4141" h="2836" fill="none" extrusionOk="0">
                  <a:moveTo>
                    <a:pt x="3898" y="75"/>
                  </a:moveTo>
                  <a:lnTo>
                    <a:pt x="3898" y="75"/>
                  </a:lnTo>
                  <a:lnTo>
                    <a:pt x="3861" y="187"/>
                  </a:lnTo>
                  <a:lnTo>
                    <a:pt x="3861" y="187"/>
                  </a:lnTo>
                  <a:lnTo>
                    <a:pt x="3880" y="150"/>
                  </a:lnTo>
                  <a:lnTo>
                    <a:pt x="3880" y="150"/>
                  </a:lnTo>
                  <a:lnTo>
                    <a:pt x="3787" y="318"/>
                  </a:lnTo>
                  <a:lnTo>
                    <a:pt x="3675" y="504"/>
                  </a:lnTo>
                  <a:lnTo>
                    <a:pt x="3563" y="654"/>
                  </a:lnTo>
                  <a:lnTo>
                    <a:pt x="3432" y="821"/>
                  </a:lnTo>
                  <a:lnTo>
                    <a:pt x="3432" y="821"/>
                  </a:lnTo>
                  <a:lnTo>
                    <a:pt x="3246" y="1008"/>
                  </a:lnTo>
                  <a:lnTo>
                    <a:pt x="3059" y="1213"/>
                  </a:lnTo>
                  <a:lnTo>
                    <a:pt x="2835" y="1381"/>
                  </a:lnTo>
                  <a:lnTo>
                    <a:pt x="2630" y="1549"/>
                  </a:lnTo>
                  <a:lnTo>
                    <a:pt x="2668" y="1511"/>
                  </a:lnTo>
                  <a:lnTo>
                    <a:pt x="2668" y="1511"/>
                  </a:lnTo>
                  <a:lnTo>
                    <a:pt x="2444" y="1661"/>
                  </a:lnTo>
                  <a:lnTo>
                    <a:pt x="2201" y="1791"/>
                  </a:lnTo>
                  <a:lnTo>
                    <a:pt x="1959" y="1903"/>
                  </a:lnTo>
                  <a:lnTo>
                    <a:pt x="1716" y="2015"/>
                  </a:lnTo>
                  <a:lnTo>
                    <a:pt x="1716" y="2015"/>
                  </a:lnTo>
                  <a:lnTo>
                    <a:pt x="1325" y="2108"/>
                  </a:lnTo>
                  <a:lnTo>
                    <a:pt x="1138" y="2146"/>
                  </a:lnTo>
                  <a:lnTo>
                    <a:pt x="933" y="2183"/>
                  </a:lnTo>
                  <a:lnTo>
                    <a:pt x="933" y="2183"/>
                  </a:lnTo>
                  <a:lnTo>
                    <a:pt x="635" y="2183"/>
                  </a:lnTo>
                  <a:lnTo>
                    <a:pt x="336" y="2164"/>
                  </a:lnTo>
                  <a:lnTo>
                    <a:pt x="336" y="2164"/>
                  </a:lnTo>
                  <a:lnTo>
                    <a:pt x="280" y="2164"/>
                  </a:lnTo>
                  <a:lnTo>
                    <a:pt x="206" y="2183"/>
                  </a:lnTo>
                  <a:lnTo>
                    <a:pt x="150" y="2220"/>
                  </a:lnTo>
                  <a:lnTo>
                    <a:pt x="94" y="2257"/>
                  </a:lnTo>
                  <a:lnTo>
                    <a:pt x="94" y="2257"/>
                  </a:lnTo>
                  <a:lnTo>
                    <a:pt x="57" y="2295"/>
                  </a:lnTo>
                  <a:lnTo>
                    <a:pt x="19" y="2351"/>
                  </a:lnTo>
                  <a:lnTo>
                    <a:pt x="1" y="2425"/>
                  </a:lnTo>
                  <a:lnTo>
                    <a:pt x="1" y="2481"/>
                  </a:lnTo>
                  <a:lnTo>
                    <a:pt x="1" y="2481"/>
                  </a:lnTo>
                  <a:lnTo>
                    <a:pt x="1" y="2556"/>
                  </a:lnTo>
                  <a:lnTo>
                    <a:pt x="19" y="2612"/>
                  </a:lnTo>
                  <a:lnTo>
                    <a:pt x="38" y="2668"/>
                  </a:lnTo>
                  <a:lnTo>
                    <a:pt x="75" y="2724"/>
                  </a:lnTo>
                  <a:lnTo>
                    <a:pt x="131" y="2761"/>
                  </a:lnTo>
                  <a:lnTo>
                    <a:pt x="187" y="2798"/>
                  </a:lnTo>
                  <a:lnTo>
                    <a:pt x="243" y="2817"/>
                  </a:lnTo>
                  <a:lnTo>
                    <a:pt x="318" y="2836"/>
                  </a:lnTo>
                  <a:lnTo>
                    <a:pt x="318" y="2836"/>
                  </a:lnTo>
                  <a:lnTo>
                    <a:pt x="597" y="2817"/>
                  </a:lnTo>
                  <a:lnTo>
                    <a:pt x="877" y="2780"/>
                  </a:lnTo>
                  <a:lnTo>
                    <a:pt x="877" y="2780"/>
                  </a:lnTo>
                  <a:lnTo>
                    <a:pt x="1194" y="2724"/>
                  </a:lnTo>
                  <a:lnTo>
                    <a:pt x="1474" y="2630"/>
                  </a:lnTo>
                  <a:lnTo>
                    <a:pt x="1474" y="2630"/>
                  </a:lnTo>
                  <a:lnTo>
                    <a:pt x="1772" y="2519"/>
                  </a:lnTo>
                  <a:lnTo>
                    <a:pt x="2071" y="2369"/>
                  </a:lnTo>
                  <a:lnTo>
                    <a:pt x="2071" y="2369"/>
                  </a:lnTo>
                  <a:lnTo>
                    <a:pt x="2332" y="2220"/>
                  </a:lnTo>
                  <a:lnTo>
                    <a:pt x="2593" y="2034"/>
                  </a:lnTo>
                  <a:lnTo>
                    <a:pt x="2593" y="2034"/>
                  </a:lnTo>
                  <a:lnTo>
                    <a:pt x="2854" y="1847"/>
                  </a:lnTo>
                  <a:lnTo>
                    <a:pt x="3078" y="1642"/>
                  </a:lnTo>
                  <a:lnTo>
                    <a:pt x="3302" y="1437"/>
                  </a:lnTo>
                  <a:lnTo>
                    <a:pt x="3507" y="1194"/>
                  </a:lnTo>
                  <a:lnTo>
                    <a:pt x="3693" y="952"/>
                  </a:lnTo>
                  <a:lnTo>
                    <a:pt x="3861" y="710"/>
                  </a:lnTo>
                  <a:lnTo>
                    <a:pt x="4010" y="430"/>
                  </a:lnTo>
                  <a:lnTo>
                    <a:pt x="4141" y="150"/>
                  </a:lnTo>
                  <a:lnTo>
                    <a:pt x="4141" y="150"/>
                  </a:lnTo>
                  <a:lnTo>
                    <a:pt x="4141" y="113"/>
                  </a:lnTo>
                  <a:lnTo>
                    <a:pt x="4141" y="57"/>
                  </a:lnTo>
                  <a:lnTo>
                    <a:pt x="4104" y="19"/>
                  </a:lnTo>
                  <a:lnTo>
                    <a:pt x="4066" y="1"/>
                  </a:lnTo>
                  <a:lnTo>
                    <a:pt x="4066" y="1"/>
                  </a:lnTo>
                  <a:lnTo>
                    <a:pt x="4029" y="1"/>
                  </a:lnTo>
                  <a:lnTo>
                    <a:pt x="4029" y="1"/>
                  </a:lnTo>
                  <a:lnTo>
                    <a:pt x="3992" y="1"/>
                  </a:lnTo>
                  <a:lnTo>
                    <a:pt x="3954" y="19"/>
                  </a:lnTo>
                  <a:lnTo>
                    <a:pt x="3898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7923323" y="-188912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7850577" y="-1850915"/>
              <a:ext cx="1082" cy="2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7723677" y="-1733553"/>
              <a:ext cx="37726" cy="231538"/>
            </a:xfrm>
            <a:custGeom>
              <a:avLst/>
              <a:gdLst/>
              <a:ahLst/>
              <a:cxnLst/>
              <a:rect l="l" t="t" r="r" b="b"/>
              <a:pathLst>
                <a:path w="1325" h="8132" extrusionOk="0">
                  <a:moveTo>
                    <a:pt x="336" y="0"/>
                  </a:moveTo>
                  <a:lnTo>
                    <a:pt x="299" y="19"/>
                  </a:lnTo>
                  <a:lnTo>
                    <a:pt x="280" y="56"/>
                  </a:lnTo>
                  <a:lnTo>
                    <a:pt x="280" y="94"/>
                  </a:lnTo>
                  <a:lnTo>
                    <a:pt x="299" y="131"/>
                  </a:lnTo>
                  <a:lnTo>
                    <a:pt x="355" y="299"/>
                  </a:lnTo>
                  <a:lnTo>
                    <a:pt x="522" y="858"/>
                  </a:lnTo>
                  <a:lnTo>
                    <a:pt x="672" y="1418"/>
                  </a:lnTo>
                  <a:lnTo>
                    <a:pt x="784" y="1996"/>
                  </a:lnTo>
                  <a:lnTo>
                    <a:pt x="858" y="2574"/>
                  </a:lnTo>
                  <a:lnTo>
                    <a:pt x="839" y="2537"/>
                  </a:lnTo>
                  <a:lnTo>
                    <a:pt x="877" y="2891"/>
                  </a:lnTo>
                  <a:lnTo>
                    <a:pt x="877" y="3227"/>
                  </a:lnTo>
                  <a:lnTo>
                    <a:pt x="877" y="3936"/>
                  </a:lnTo>
                  <a:lnTo>
                    <a:pt x="858" y="4290"/>
                  </a:lnTo>
                  <a:lnTo>
                    <a:pt x="821" y="4663"/>
                  </a:lnTo>
                  <a:lnTo>
                    <a:pt x="784" y="5017"/>
                  </a:lnTo>
                  <a:lnTo>
                    <a:pt x="728" y="5372"/>
                  </a:lnTo>
                  <a:lnTo>
                    <a:pt x="746" y="5297"/>
                  </a:lnTo>
                  <a:lnTo>
                    <a:pt x="616" y="5912"/>
                  </a:lnTo>
                  <a:lnTo>
                    <a:pt x="448" y="6509"/>
                  </a:lnTo>
                  <a:lnTo>
                    <a:pt x="355" y="6808"/>
                  </a:lnTo>
                  <a:lnTo>
                    <a:pt x="261" y="7087"/>
                  </a:lnTo>
                  <a:lnTo>
                    <a:pt x="19" y="7666"/>
                  </a:lnTo>
                  <a:lnTo>
                    <a:pt x="0" y="7722"/>
                  </a:lnTo>
                  <a:lnTo>
                    <a:pt x="0" y="7796"/>
                  </a:lnTo>
                  <a:lnTo>
                    <a:pt x="19" y="7871"/>
                  </a:lnTo>
                  <a:lnTo>
                    <a:pt x="38" y="7945"/>
                  </a:lnTo>
                  <a:lnTo>
                    <a:pt x="93" y="8001"/>
                  </a:lnTo>
                  <a:lnTo>
                    <a:pt x="131" y="8057"/>
                  </a:lnTo>
                  <a:lnTo>
                    <a:pt x="187" y="8095"/>
                  </a:lnTo>
                  <a:lnTo>
                    <a:pt x="261" y="8132"/>
                  </a:lnTo>
                  <a:lnTo>
                    <a:pt x="485" y="8132"/>
                  </a:lnTo>
                  <a:lnTo>
                    <a:pt x="541" y="8095"/>
                  </a:lnTo>
                  <a:lnTo>
                    <a:pt x="597" y="8057"/>
                  </a:lnTo>
                  <a:lnTo>
                    <a:pt x="653" y="8020"/>
                  </a:lnTo>
                  <a:lnTo>
                    <a:pt x="690" y="7945"/>
                  </a:lnTo>
                  <a:lnTo>
                    <a:pt x="728" y="7889"/>
                  </a:lnTo>
                  <a:lnTo>
                    <a:pt x="877" y="7423"/>
                  </a:lnTo>
                  <a:lnTo>
                    <a:pt x="1007" y="6938"/>
                  </a:lnTo>
                  <a:lnTo>
                    <a:pt x="1119" y="6472"/>
                  </a:lnTo>
                  <a:lnTo>
                    <a:pt x="1212" y="5987"/>
                  </a:lnTo>
                  <a:lnTo>
                    <a:pt x="1268" y="5484"/>
                  </a:lnTo>
                  <a:lnTo>
                    <a:pt x="1306" y="4961"/>
                  </a:lnTo>
                  <a:lnTo>
                    <a:pt x="1324" y="4458"/>
                  </a:lnTo>
                  <a:lnTo>
                    <a:pt x="1306" y="3936"/>
                  </a:lnTo>
                  <a:lnTo>
                    <a:pt x="1268" y="3451"/>
                  </a:lnTo>
                  <a:lnTo>
                    <a:pt x="1212" y="2966"/>
                  </a:lnTo>
                  <a:lnTo>
                    <a:pt x="1138" y="2444"/>
                  </a:lnTo>
                  <a:lnTo>
                    <a:pt x="1045" y="1940"/>
                  </a:lnTo>
                  <a:lnTo>
                    <a:pt x="933" y="1455"/>
                  </a:lnTo>
                  <a:lnTo>
                    <a:pt x="784" y="970"/>
                  </a:lnTo>
                  <a:lnTo>
                    <a:pt x="634" y="504"/>
                  </a:lnTo>
                  <a:lnTo>
                    <a:pt x="466" y="3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7723677" y="-1733553"/>
              <a:ext cx="37726" cy="231538"/>
            </a:xfrm>
            <a:custGeom>
              <a:avLst/>
              <a:gdLst/>
              <a:ahLst/>
              <a:cxnLst/>
              <a:rect l="l" t="t" r="r" b="b"/>
              <a:pathLst>
                <a:path w="1325" h="8132" fill="none" extrusionOk="0">
                  <a:moveTo>
                    <a:pt x="336" y="0"/>
                  </a:moveTo>
                  <a:lnTo>
                    <a:pt x="336" y="0"/>
                  </a:lnTo>
                  <a:lnTo>
                    <a:pt x="299" y="19"/>
                  </a:lnTo>
                  <a:lnTo>
                    <a:pt x="280" y="56"/>
                  </a:lnTo>
                  <a:lnTo>
                    <a:pt x="280" y="94"/>
                  </a:lnTo>
                  <a:lnTo>
                    <a:pt x="299" y="131"/>
                  </a:lnTo>
                  <a:lnTo>
                    <a:pt x="299" y="131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355" y="318"/>
                  </a:lnTo>
                  <a:lnTo>
                    <a:pt x="355" y="299"/>
                  </a:lnTo>
                  <a:lnTo>
                    <a:pt x="355" y="299"/>
                  </a:lnTo>
                  <a:lnTo>
                    <a:pt x="522" y="858"/>
                  </a:lnTo>
                  <a:lnTo>
                    <a:pt x="672" y="1418"/>
                  </a:lnTo>
                  <a:lnTo>
                    <a:pt x="672" y="1418"/>
                  </a:lnTo>
                  <a:lnTo>
                    <a:pt x="784" y="1996"/>
                  </a:lnTo>
                  <a:lnTo>
                    <a:pt x="858" y="2574"/>
                  </a:lnTo>
                  <a:lnTo>
                    <a:pt x="858" y="2574"/>
                  </a:lnTo>
                  <a:lnTo>
                    <a:pt x="839" y="2537"/>
                  </a:lnTo>
                  <a:lnTo>
                    <a:pt x="839" y="2537"/>
                  </a:lnTo>
                  <a:lnTo>
                    <a:pt x="877" y="2891"/>
                  </a:lnTo>
                  <a:lnTo>
                    <a:pt x="877" y="3227"/>
                  </a:lnTo>
                  <a:lnTo>
                    <a:pt x="877" y="3936"/>
                  </a:lnTo>
                  <a:lnTo>
                    <a:pt x="877" y="3936"/>
                  </a:lnTo>
                  <a:lnTo>
                    <a:pt x="858" y="4290"/>
                  </a:lnTo>
                  <a:lnTo>
                    <a:pt x="821" y="4663"/>
                  </a:lnTo>
                  <a:lnTo>
                    <a:pt x="784" y="5017"/>
                  </a:lnTo>
                  <a:lnTo>
                    <a:pt x="728" y="5372"/>
                  </a:lnTo>
                  <a:lnTo>
                    <a:pt x="728" y="5372"/>
                  </a:lnTo>
                  <a:lnTo>
                    <a:pt x="746" y="5297"/>
                  </a:lnTo>
                  <a:lnTo>
                    <a:pt x="746" y="5297"/>
                  </a:lnTo>
                  <a:lnTo>
                    <a:pt x="616" y="5912"/>
                  </a:lnTo>
                  <a:lnTo>
                    <a:pt x="448" y="6509"/>
                  </a:lnTo>
                  <a:lnTo>
                    <a:pt x="448" y="6509"/>
                  </a:lnTo>
                  <a:lnTo>
                    <a:pt x="355" y="6808"/>
                  </a:lnTo>
                  <a:lnTo>
                    <a:pt x="261" y="7087"/>
                  </a:lnTo>
                  <a:lnTo>
                    <a:pt x="19" y="7666"/>
                  </a:lnTo>
                  <a:lnTo>
                    <a:pt x="19" y="7666"/>
                  </a:lnTo>
                  <a:lnTo>
                    <a:pt x="0" y="7722"/>
                  </a:lnTo>
                  <a:lnTo>
                    <a:pt x="0" y="7796"/>
                  </a:lnTo>
                  <a:lnTo>
                    <a:pt x="19" y="7871"/>
                  </a:lnTo>
                  <a:lnTo>
                    <a:pt x="38" y="7945"/>
                  </a:lnTo>
                  <a:lnTo>
                    <a:pt x="38" y="7945"/>
                  </a:lnTo>
                  <a:lnTo>
                    <a:pt x="93" y="8001"/>
                  </a:lnTo>
                  <a:lnTo>
                    <a:pt x="131" y="8057"/>
                  </a:lnTo>
                  <a:lnTo>
                    <a:pt x="187" y="8095"/>
                  </a:lnTo>
                  <a:lnTo>
                    <a:pt x="261" y="8132"/>
                  </a:lnTo>
                  <a:lnTo>
                    <a:pt x="261" y="8132"/>
                  </a:lnTo>
                  <a:lnTo>
                    <a:pt x="336" y="8132"/>
                  </a:lnTo>
                  <a:lnTo>
                    <a:pt x="411" y="8132"/>
                  </a:lnTo>
                  <a:lnTo>
                    <a:pt x="485" y="8132"/>
                  </a:lnTo>
                  <a:lnTo>
                    <a:pt x="541" y="8095"/>
                  </a:lnTo>
                  <a:lnTo>
                    <a:pt x="597" y="8057"/>
                  </a:lnTo>
                  <a:lnTo>
                    <a:pt x="653" y="8020"/>
                  </a:lnTo>
                  <a:lnTo>
                    <a:pt x="690" y="7945"/>
                  </a:lnTo>
                  <a:lnTo>
                    <a:pt x="728" y="7889"/>
                  </a:lnTo>
                  <a:lnTo>
                    <a:pt x="728" y="7889"/>
                  </a:lnTo>
                  <a:lnTo>
                    <a:pt x="877" y="7423"/>
                  </a:lnTo>
                  <a:lnTo>
                    <a:pt x="1007" y="6938"/>
                  </a:lnTo>
                  <a:lnTo>
                    <a:pt x="1119" y="6472"/>
                  </a:lnTo>
                  <a:lnTo>
                    <a:pt x="1212" y="5987"/>
                  </a:lnTo>
                  <a:lnTo>
                    <a:pt x="1212" y="5987"/>
                  </a:lnTo>
                  <a:lnTo>
                    <a:pt x="1268" y="5484"/>
                  </a:lnTo>
                  <a:lnTo>
                    <a:pt x="1306" y="4961"/>
                  </a:lnTo>
                  <a:lnTo>
                    <a:pt x="1324" y="4458"/>
                  </a:lnTo>
                  <a:lnTo>
                    <a:pt x="1306" y="3936"/>
                  </a:lnTo>
                  <a:lnTo>
                    <a:pt x="1306" y="3936"/>
                  </a:lnTo>
                  <a:lnTo>
                    <a:pt x="1268" y="3451"/>
                  </a:lnTo>
                  <a:lnTo>
                    <a:pt x="1212" y="2966"/>
                  </a:lnTo>
                  <a:lnTo>
                    <a:pt x="1212" y="2966"/>
                  </a:lnTo>
                  <a:lnTo>
                    <a:pt x="1138" y="2444"/>
                  </a:lnTo>
                  <a:lnTo>
                    <a:pt x="1045" y="1940"/>
                  </a:lnTo>
                  <a:lnTo>
                    <a:pt x="1045" y="1940"/>
                  </a:lnTo>
                  <a:lnTo>
                    <a:pt x="933" y="1455"/>
                  </a:lnTo>
                  <a:lnTo>
                    <a:pt x="784" y="970"/>
                  </a:lnTo>
                  <a:lnTo>
                    <a:pt x="634" y="504"/>
                  </a:lnTo>
                  <a:lnTo>
                    <a:pt x="466" y="38"/>
                  </a:lnTo>
                  <a:lnTo>
                    <a:pt x="466" y="38"/>
                  </a:lnTo>
                  <a:lnTo>
                    <a:pt x="429" y="0"/>
                  </a:lnTo>
                  <a:lnTo>
                    <a:pt x="373" y="0"/>
                  </a:lnTo>
                  <a:lnTo>
                    <a:pt x="373" y="0"/>
                  </a:lnTo>
                  <a:lnTo>
                    <a:pt x="3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7733756" y="-172506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8104918" y="-2373947"/>
              <a:ext cx="538472" cy="199706"/>
            </a:xfrm>
            <a:custGeom>
              <a:avLst/>
              <a:gdLst/>
              <a:ahLst/>
              <a:cxnLst/>
              <a:rect l="l" t="t" r="r" b="b"/>
              <a:pathLst>
                <a:path w="18912" h="7014" extrusionOk="0">
                  <a:moveTo>
                    <a:pt x="15946" y="1"/>
                  </a:moveTo>
                  <a:lnTo>
                    <a:pt x="15480" y="19"/>
                  </a:lnTo>
                  <a:lnTo>
                    <a:pt x="15014" y="38"/>
                  </a:lnTo>
                  <a:lnTo>
                    <a:pt x="14566" y="75"/>
                  </a:lnTo>
                  <a:lnTo>
                    <a:pt x="14100" y="131"/>
                  </a:lnTo>
                  <a:lnTo>
                    <a:pt x="13429" y="225"/>
                  </a:lnTo>
                  <a:lnTo>
                    <a:pt x="12757" y="336"/>
                  </a:lnTo>
                  <a:lnTo>
                    <a:pt x="12086" y="467"/>
                  </a:lnTo>
                  <a:lnTo>
                    <a:pt x="11433" y="635"/>
                  </a:lnTo>
                  <a:lnTo>
                    <a:pt x="10762" y="803"/>
                  </a:lnTo>
                  <a:lnTo>
                    <a:pt x="10109" y="989"/>
                  </a:lnTo>
                  <a:lnTo>
                    <a:pt x="9475" y="1213"/>
                  </a:lnTo>
                  <a:lnTo>
                    <a:pt x="8822" y="1437"/>
                  </a:lnTo>
                  <a:lnTo>
                    <a:pt x="8188" y="1661"/>
                  </a:lnTo>
                  <a:lnTo>
                    <a:pt x="7573" y="1922"/>
                  </a:lnTo>
                  <a:lnTo>
                    <a:pt x="6957" y="2183"/>
                  </a:lnTo>
                  <a:lnTo>
                    <a:pt x="6342" y="2444"/>
                  </a:lnTo>
                  <a:lnTo>
                    <a:pt x="5726" y="2742"/>
                  </a:lnTo>
                  <a:lnTo>
                    <a:pt x="5130" y="3041"/>
                  </a:lnTo>
                  <a:lnTo>
                    <a:pt x="4533" y="3339"/>
                  </a:lnTo>
                  <a:lnTo>
                    <a:pt x="3936" y="3675"/>
                  </a:lnTo>
                  <a:lnTo>
                    <a:pt x="3414" y="3973"/>
                  </a:lnTo>
                  <a:lnTo>
                    <a:pt x="2892" y="4290"/>
                  </a:lnTo>
                  <a:lnTo>
                    <a:pt x="2369" y="4607"/>
                  </a:lnTo>
                  <a:lnTo>
                    <a:pt x="1866" y="4962"/>
                  </a:lnTo>
                  <a:lnTo>
                    <a:pt x="1381" y="5279"/>
                  </a:lnTo>
                  <a:lnTo>
                    <a:pt x="933" y="5633"/>
                  </a:lnTo>
                  <a:lnTo>
                    <a:pt x="523" y="5950"/>
                  </a:lnTo>
                  <a:lnTo>
                    <a:pt x="131" y="6286"/>
                  </a:lnTo>
                  <a:lnTo>
                    <a:pt x="75" y="6342"/>
                  </a:lnTo>
                  <a:lnTo>
                    <a:pt x="38" y="6416"/>
                  </a:lnTo>
                  <a:lnTo>
                    <a:pt x="1" y="6491"/>
                  </a:lnTo>
                  <a:lnTo>
                    <a:pt x="1" y="6584"/>
                  </a:lnTo>
                  <a:lnTo>
                    <a:pt x="1" y="6659"/>
                  </a:lnTo>
                  <a:lnTo>
                    <a:pt x="19" y="6733"/>
                  </a:lnTo>
                  <a:lnTo>
                    <a:pt x="57" y="6808"/>
                  </a:lnTo>
                  <a:lnTo>
                    <a:pt x="94" y="6883"/>
                  </a:lnTo>
                  <a:lnTo>
                    <a:pt x="169" y="6938"/>
                  </a:lnTo>
                  <a:lnTo>
                    <a:pt x="243" y="6976"/>
                  </a:lnTo>
                  <a:lnTo>
                    <a:pt x="318" y="7013"/>
                  </a:lnTo>
                  <a:lnTo>
                    <a:pt x="467" y="7013"/>
                  </a:lnTo>
                  <a:lnTo>
                    <a:pt x="560" y="6994"/>
                  </a:lnTo>
                  <a:lnTo>
                    <a:pt x="635" y="6957"/>
                  </a:lnTo>
                  <a:lnTo>
                    <a:pt x="691" y="6920"/>
                  </a:lnTo>
                  <a:lnTo>
                    <a:pt x="1120" y="6565"/>
                  </a:lnTo>
                  <a:lnTo>
                    <a:pt x="1549" y="6248"/>
                  </a:lnTo>
                  <a:lnTo>
                    <a:pt x="2015" y="5894"/>
                  </a:lnTo>
                  <a:lnTo>
                    <a:pt x="2500" y="5558"/>
                  </a:lnTo>
                  <a:lnTo>
                    <a:pt x="3302" y="5018"/>
                  </a:lnTo>
                  <a:lnTo>
                    <a:pt x="4122" y="4514"/>
                  </a:lnTo>
                  <a:lnTo>
                    <a:pt x="4962" y="4029"/>
                  </a:lnTo>
                  <a:lnTo>
                    <a:pt x="5820" y="3582"/>
                  </a:lnTo>
                  <a:lnTo>
                    <a:pt x="6771" y="3097"/>
                  </a:lnTo>
                  <a:lnTo>
                    <a:pt x="7740" y="2649"/>
                  </a:lnTo>
                  <a:lnTo>
                    <a:pt x="8729" y="2239"/>
                  </a:lnTo>
                  <a:lnTo>
                    <a:pt x="9736" y="1847"/>
                  </a:lnTo>
                  <a:lnTo>
                    <a:pt x="9717" y="1847"/>
                  </a:lnTo>
                  <a:lnTo>
                    <a:pt x="9773" y="1828"/>
                  </a:lnTo>
                  <a:lnTo>
                    <a:pt x="9736" y="1847"/>
                  </a:lnTo>
                  <a:lnTo>
                    <a:pt x="9792" y="1828"/>
                  </a:lnTo>
                  <a:lnTo>
                    <a:pt x="10426" y="1605"/>
                  </a:lnTo>
                  <a:lnTo>
                    <a:pt x="11079" y="1399"/>
                  </a:lnTo>
                  <a:lnTo>
                    <a:pt x="11713" y="1194"/>
                  </a:lnTo>
                  <a:lnTo>
                    <a:pt x="12366" y="1026"/>
                  </a:lnTo>
                  <a:lnTo>
                    <a:pt x="13018" y="859"/>
                  </a:lnTo>
                  <a:lnTo>
                    <a:pt x="13690" y="728"/>
                  </a:lnTo>
                  <a:lnTo>
                    <a:pt x="14343" y="635"/>
                  </a:lnTo>
                  <a:lnTo>
                    <a:pt x="15014" y="542"/>
                  </a:lnTo>
                  <a:lnTo>
                    <a:pt x="15070" y="542"/>
                  </a:lnTo>
                  <a:lnTo>
                    <a:pt x="15797" y="504"/>
                  </a:lnTo>
                  <a:lnTo>
                    <a:pt x="16170" y="486"/>
                  </a:lnTo>
                  <a:lnTo>
                    <a:pt x="16543" y="504"/>
                  </a:lnTo>
                  <a:lnTo>
                    <a:pt x="16898" y="523"/>
                  </a:lnTo>
                  <a:lnTo>
                    <a:pt x="17271" y="542"/>
                  </a:lnTo>
                  <a:lnTo>
                    <a:pt x="17644" y="579"/>
                  </a:lnTo>
                  <a:lnTo>
                    <a:pt x="17998" y="635"/>
                  </a:lnTo>
                  <a:lnTo>
                    <a:pt x="17961" y="635"/>
                  </a:lnTo>
                  <a:lnTo>
                    <a:pt x="18315" y="709"/>
                  </a:lnTo>
                  <a:lnTo>
                    <a:pt x="18651" y="803"/>
                  </a:lnTo>
                  <a:lnTo>
                    <a:pt x="18744" y="821"/>
                  </a:lnTo>
                  <a:lnTo>
                    <a:pt x="18818" y="784"/>
                  </a:lnTo>
                  <a:lnTo>
                    <a:pt x="18874" y="747"/>
                  </a:lnTo>
                  <a:lnTo>
                    <a:pt x="18912" y="672"/>
                  </a:lnTo>
                  <a:lnTo>
                    <a:pt x="18912" y="598"/>
                  </a:lnTo>
                  <a:lnTo>
                    <a:pt x="18893" y="523"/>
                  </a:lnTo>
                  <a:lnTo>
                    <a:pt x="18856" y="467"/>
                  </a:lnTo>
                  <a:lnTo>
                    <a:pt x="18781" y="430"/>
                  </a:lnTo>
                  <a:lnTo>
                    <a:pt x="18240" y="280"/>
                  </a:lnTo>
                  <a:lnTo>
                    <a:pt x="17699" y="150"/>
                  </a:lnTo>
                  <a:lnTo>
                    <a:pt x="17140" y="75"/>
                  </a:lnTo>
                  <a:lnTo>
                    <a:pt x="16580" y="19"/>
                  </a:lnTo>
                  <a:lnTo>
                    <a:pt x="15946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8104918" y="-2373947"/>
              <a:ext cx="538472" cy="199706"/>
            </a:xfrm>
            <a:custGeom>
              <a:avLst/>
              <a:gdLst/>
              <a:ahLst/>
              <a:cxnLst/>
              <a:rect l="l" t="t" r="r" b="b"/>
              <a:pathLst>
                <a:path w="18912" h="7014" fill="none" extrusionOk="0">
                  <a:moveTo>
                    <a:pt x="14100" y="131"/>
                  </a:moveTo>
                  <a:lnTo>
                    <a:pt x="14100" y="131"/>
                  </a:lnTo>
                  <a:lnTo>
                    <a:pt x="13429" y="225"/>
                  </a:lnTo>
                  <a:lnTo>
                    <a:pt x="12757" y="336"/>
                  </a:lnTo>
                  <a:lnTo>
                    <a:pt x="12086" y="467"/>
                  </a:lnTo>
                  <a:lnTo>
                    <a:pt x="11433" y="635"/>
                  </a:lnTo>
                  <a:lnTo>
                    <a:pt x="10762" y="803"/>
                  </a:lnTo>
                  <a:lnTo>
                    <a:pt x="10109" y="989"/>
                  </a:lnTo>
                  <a:lnTo>
                    <a:pt x="9475" y="1213"/>
                  </a:lnTo>
                  <a:lnTo>
                    <a:pt x="8822" y="1437"/>
                  </a:lnTo>
                  <a:lnTo>
                    <a:pt x="8822" y="1437"/>
                  </a:lnTo>
                  <a:lnTo>
                    <a:pt x="8188" y="1661"/>
                  </a:lnTo>
                  <a:lnTo>
                    <a:pt x="7573" y="1922"/>
                  </a:lnTo>
                  <a:lnTo>
                    <a:pt x="6957" y="2183"/>
                  </a:lnTo>
                  <a:lnTo>
                    <a:pt x="6342" y="2444"/>
                  </a:lnTo>
                  <a:lnTo>
                    <a:pt x="5726" y="2742"/>
                  </a:lnTo>
                  <a:lnTo>
                    <a:pt x="5130" y="3041"/>
                  </a:lnTo>
                  <a:lnTo>
                    <a:pt x="4533" y="3339"/>
                  </a:lnTo>
                  <a:lnTo>
                    <a:pt x="3936" y="3675"/>
                  </a:lnTo>
                  <a:lnTo>
                    <a:pt x="3936" y="3675"/>
                  </a:lnTo>
                  <a:lnTo>
                    <a:pt x="3414" y="3973"/>
                  </a:lnTo>
                  <a:lnTo>
                    <a:pt x="2892" y="4290"/>
                  </a:lnTo>
                  <a:lnTo>
                    <a:pt x="2369" y="4607"/>
                  </a:lnTo>
                  <a:lnTo>
                    <a:pt x="1866" y="4962"/>
                  </a:lnTo>
                  <a:lnTo>
                    <a:pt x="1866" y="4962"/>
                  </a:lnTo>
                  <a:lnTo>
                    <a:pt x="1381" y="5279"/>
                  </a:lnTo>
                  <a:lnTo>
                    <a:pt x="933" y="5633"/>
                  </a:lnTo>
                  <a:lnTo>
                    <a:pt x="933" y="5633"/>
                  </a:lnTo>
                  <a:lnTo>
                    <a:pt x="523" y="5950"/>
                  </a:lnTo>
                  <a:lnTo>
                    <a:pt x="131" y="6286"/>
                  </a:lnTo>
                  <a:lnTo>
                    <a:pt x="131" y="6286"/>
                  </a:lnTo>
                  <a:lnTo>
                    <a:pt x="75" y="6342"/>
                  </a:lnTo>
                  <a:lnTo>
                    <a:pt x="38" y="6416"/>
                  </a:lnTo>
                  <a:lnTo>
                    <a:pt x="1" y="6491"/>
                  </a:lnTo>
                  <a:lnTo>
                    <a:pt x="1" y="6584"/>
                  </a:lnTo>
                  <a:lnTo>
                    <a:pt x="1" y="6659"/>
                  </a:lnTo>
                  <a:lnTo>
                    <a:pt x="19" y="6733"/>
                  </a:lnTo>
                  <a:lnTo>
                    <a:pt x="57" y="6808"/>
                  </a:lnTo>
                  <a:lnTo>
                    <a:pt x="94" y="6883"/>
                  </a:lnTo>
                  <a:lnTo>
                    <a:pt x="94" y="6883"/>
                  </a:lnTo>
                  <a:lnTo>
                    <a:pt x="169" y="6938"/>
                  </a:lnTo>
                  <a:lnTo>
                    <a:pt x="243" y="6976"/>
                  </a:lnTo>
                  <a:lnTo>
                    <a:pt x="318" y="7013"/>
                  </a:lnTo>
                  <a:lnTo>
                    <a:pt x="392" y="7013"/>
                  </a:lnTo>
                  <a:lnTo>
                    <a:pt x="467" y="7013"/>
                  </a:lnTo>
                  <a:lnTo>
                    <a:pt x="560" y="6994"/>
                  </a:lnTo>
                  <a:lnTo>
                    <a:pt x="635" y="6957"/>
                  </a:lnTo>
                  <a:lnTo>
                    <a:pt x="691" y="6920"/>
                  </a:lnTo>
                  <a:lnTo>
                    <a:pt x="691" y="6920"/>
                  </a:lnTo>
                  <a:lnTo>
                    <a:pt x="1120" y="6565"/>
                  </a:lnTo>
                  <a:lnTo>
                    <a:pt x="1549" y="6248"/>
                  </a:lnTo>
                  <a:lnTo>
                    <a:pt x="1549" y="6248"/>
                  </a:lnTo>
                  <a:lnTo>
                    <a:pt x="2015" y="5894"/>
                  </a:lnTo>
                  <a:lnTo>
                    <a:pt x="2500" y="5558"/>
                  </a:lnTo>
                  <a:lnTo>
                    <a:pt x="2500" y="5558"/>
                  </a:lnTo>
                  <a:lnTo>
                    <a:pt x="2500" y="5558"/>
                  </a:lnTo>
                  <a:lnTo>
                    <a:pt x="3302" y="5018"/>
                  </a:lnTo>
                  <a:lnTo>
                    <a:pt x="4122" y="4514"/>
                  </a:lnTo>
                  <a:lnTo>
                    <a:pt x="4962" y="4029"/>
                  </a:lnTo>
                  <a:lnTo>
                    <a:pt x="5820" y="3582"/>
                  </a:lnTo>
                  <a:lnTo>
                    <a:pt x="5820" y="3582"/>
                  </a:lnTo>
                  <a:lnTo>
                    <a:pt x="6771" y="3097"/>
                  </a:lnTo>
                  <a:lnTo>
                    <a:pt x="7740" y="2649"/>
                  </a:lnTo>
                  <a:lnTo>
                    <a:pt x="8729" y="2239"/>
                  </a:lnTo>
                  <a:lnTo>
                    <a:pt x="9736" y="1847"/>
                  </a:lnTo>
                  <a:lnTo>
                    <a:pt x="9717" y="1847"/>
                  </a:lnTo>
                  <a:lnTo>
                    <a:pt x="9717" y="1847"/>
                  </a:lnTo>
                  <a:lnTo>
                    <a:pt x="9773" y="1828"/>
                  </a:lnTo>
                  <a:lnTo>
                    <a:pt x="9773" y="1828"/>
                  </a:lnTo>
                  <a:lnTo>
                    <a:pt x="9792" y="1828"/>
                  </a:lnTo>
                  <a:lnTo>
                    <a:pt x="9792" y="1828"/>
                  </a:lnTo>
                  <a:lnTo>
                    <a:pt x="9792" y="1828"/>
                  </a:lnTo>
                  <a:lnTo>
                    <a:pt x="10426" y="1605"/>
                  </a:lnTo>
                  <a:lnTo>
                    <a:pt x="11079" y="1399"/>
                  </a:lnTo>
                  <a:lnTo>
                    <a:pt x="11713" y="1194"/>
                  </a:lnTo>
                  <a:lnTo>
                    <a:pt x="12366" y="1026"/>
                  </a:lnTo>
                  <a:lnTo>
                    <a:pt x="13018" y="859"/>
                  </a:lnTo>
                  <a:lnTo>
                    <a:pt x="13690" y="728"/>
                  </a:lnTo>
                  <a:lnTo>
                    <a:pt x="14343" y="635"/>
                  </a:lnTo>
                  <a:lnTo>
                    <a:pt x="15014" y="542"/>
                  </a:lnTo>
                  <a:lnTo>
                    <a:pt x="15014" y="542"/>
                  </a:lnTo>
                  <a:lnTo>
                    <a:pt x="15014" y="542"/>
                  </a:lnTo>
                  <a:lnTo>
                    <a:pt x="15033" y="542"/>
                  </a:lnTo>
                  <a:lnTo>
                    <a:pt x="15033" y="542"/>
                  </a:lnTo>
                  <a:lnTo>
                    <a:pt x="15070" y="542"/>
                  </a:lnTo>
                  <a:lnTo>
                    <a:pt x="15070" y="542"/>
                  </a:lnTo>
                  <a:lnTo>
                    <a:pt x="15070" y="542"/>
                  </a:lnTo>
                  <a:lnTo>
                    <a:pt x="15797" y="504"/>
                  </a:lnTo>
                  <a:lnTo>
                    <a:pt x="16170" y="486"/>
                  </a:lnTo>
                  <a:lnTo>
                    <a:pt x="16543" y="504"/>
                  </a:lnTo>
                  <a:lnTo>
                    <a:pt x="16898" y="523"/>
                  </a:lnTo>
                  <a:lnTo>
                    <a:pt x="17271" y="542"/>
                  </a:lnTo>
                  <a:lnTo>
                    <a:pt x="17644" y="579"/>
                  </a:lnTo>
                  <a:lnTo>
                    <a:pt x="17998" y="635"/>
                  </a:lnTo>
                  <a:lnTo>
                    <a:pt x="17998" y="635"/>
                  </a:lnTo>
                  <a:lnTo>
                    <a:pt x="17961" y="635"/>
                  </a:lnTo>
                  <a:lnTo>
                    <a:pt x="17961" y="635"/>
                  </a:lnTo>
                  <a:lnTo>
                    <a:pt x="18315" y="709"/>
                  </a:lnTo>
                  <a:lnTo>
                    <a:pt x="18651" y="803"/>
                  </a:lnTo>
                  <a:lnTo>
                    <a:pt x="18651" y="803"/>
                  </a:lnTo>
                  <a:lnTo>
                    <a:pt x="18744" y="821"/>
                  </a:lnTo>
                  <a:lnTo>
                    <a:pt x="18818" y="784"/>
                  </a:lnTo>
                  <a:lnTo>
                    <a:pt x="18874" y="747"/>
                  </a:lnTo>
                  <a:lnTo>
                    <a:pt x="18912" y="672"/>
                  </a:lnTo>
                  <a:lnTo>
                    <a:pt x="18912" y="672"/>
                  </a:lnTo>
                  <a:lnTo>
                    <a:pt x="18912" y="598"/>
                  </a:lnTo>
                  <a:lnTo>
                    <a:pt x="18893" y="523"/>
                  </a:lnTo>
                  <a:lnTo>
                    <a:pt x="18856" y="467"/>
                  </a:lnTo>
                  <a:lnTo>
                    <a:pt x="18781" y="430"/>
                  </a:lnTo>
                  <a:lnTo>
                    <a:pt x="18781" y="430"/>
                  </a:lnTo>
                  <a:lnTo>
                    <a:pt x="18240" y="280"/>
                  </a:lnTo>
                  <a:lnTo>
                    <a:pt x="17699" y="150"/>
                  </a:lnTo>
                  <a:lnTo>
                    <a:pt x="17140" y="75"/>
                  </a:lnTo>
                  <a:lnTo>
                    <a:pt x="16580" y="19"/>
                  </a:lnTo>
                  <a:lnTo>
                    <a:pt x="16580" y="19"/>
                  </a:lnTo>
                  <a:lnTo>
                    <a:pt x="15946" y="1"/>
                  </a:lnTo>
                  <a:lnTo>
                    <a:pt x="15946" y="1"/>
                  </a:lnTo>
                  <a:lnTo>
                    <a:pt x="15480" y="19"/>
                  </a:lnTo>
                  <a:lnTo>
                    <a:pt x="15014" y="38"/>
                  </a:lnTo>
                  <a:lnTo>
                    <a:pt x="14566" y="75"/>
                  </a:lnTo>
                  <a:lnTo>
                    <a:pt x="14100" y="1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8382122" y="-2321900"/>
              <a:ext cx="1594" cy="569"/>
            </a:xfrm>
            <a:custGeom>
              <a:avLst/>
              <a:gdLst/>
              <a:ahLst/>
              <a:cxnLst/>
              <a:rect l="l" t="t" r="r" b="b"/>
              <a:pathLst>
                <a:path w="56" h="20" fill="none" extrusionOk="0">
                  <a:moveTo>
                    <a:pt x="37" y="0"/>
                  </a:moveTo>
                  <a:lnTo>
                    <a:pt x="37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56" y="0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8532370" y="-2358544"/>
              <a:ext cx="1623" cy="28"/>
            </a:xfrm>
            <a:custGeom>
              <a:avLst/>
              <a:gdLst/>
              <a:ahLst/>
              <a:cxnLst/>
              <a:rect l="l" t="t" r="r" b="b"/>
              <a:pathLst>
                <a:path w="57" h="1" fill="none" extrusionOk="0">
                  <a:moveTo>
                    <a:pt x="2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57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8364584" y="-2296418"/>
              <a:ext cx="230485" cy="70669"/>
            </a:xfrm>
            <a:custGeom>
              <a:avLst/>
              <a:gdLst/>
              <a:ahLst/>
              <a:cxnLst/>
              <a:rect l="l" t="t" r="r" b="b"/>
              <a:pathLst>
                <a:path w="8095" h="2482" extrusionOk="0">
                  <a:moveTo>
                    <a:pt x="7050" y="1"/>
                  </a:moveTo>
                  <a:lnTo>
                    <a:pt x="6547" y="19"/>
                  </a:lnTo>
                  <a:lnTo>
                    <a:pt x="6062" y="57"/>
                  </a:lnTo>
                  <a:lnTo>
                    <a:pt x="5540" y="131"/>
                  </a:lnTo>
                  <a:lnTo>
                    <a:pt x="5017" y="206"/>
                  </a:lnTo>
                  <a:lnTo>
                    <a:pt x="4514" y="318"/>
                  </a:lnTo>
                  <a:lnTo>
                    <a:pt x="4010" y="430"/>
                  </a:lnTo>
                  <a:lnTo>
                    <a:pt x="3507" y="579"/>
                  </a:lnTo>
                  <a:lnTo>
                    <a:pt x="3022" y="728"/>
                  </a:lnTo>
                  <a:lnTo>
                    <a:pt x="2518" y="896"/>
                  </a:lnTo>
                  <a:lnTo>
                    <a:pt x="2033" y="1064"/>
                  </a:lnTo>
                  <a:lnTo>
                    <a:pt x="1567" y="1269"/>
                  </a:lnTo>
                  <a:lnTo>
                    <a:pt x="1082" y="1455"/>
                  </a:lnTo>
                  <a:lnTo>
                    <a:pt x="616" y="1679"/>
                  </a:lnTo>
                  <a:lnTo>
                    <a:pt x="168" y="1903"/>
                  </a:lnTo>
                  <a:lnTo>
                    <a:pt x="112" y="1922"/>
                  </a:lnTo>
                  <a:lnTo>
                    <a:pt x="75" y="1978"/>
                  </a:lnTo>
                  <a:lnTo>
                    <a:pt x="38" y="2015"/>
                  </a:lnTo>
                  <a:lnTo>
                    <a:pt x="19" y="2071"/>
                  </a:lnTo>
                  <a:lnTo>
                    <a:pt x="1" y="2127"/>
                  </a:lnTo>
                  <a:lnTo>
                    <a:pt x="1" y="2201"/>
                  </a:lnTo>
                  <a:lnTo>
                    <a:pt x="1" y="2257"/>
                  </a:lnTo>
                  <a:lnTo>
                    <a:pt x="38" y="2313"/>
                  </a:lnTo>
                  <a:lnTo>
                    <a:pt x="57" y="2351"/>
                  </a:lnTo>
                  <a:lnTo>
                    <a:pt x="112" y="2406"/>
                  </a:lnTo>
                  <a:lnTo>
                    <a:pt x="206" y="2462"/>
                  </a:lnTo>
                  <a:lnTo>
                    <a:pt x="262" y="2481"/>
                  </a:lnTo>
                  <a:lnTo>
                    <a:pt x="318" y="2481"/>
                  </a:lnTo>
                  <a:lnTo>
                    <a:pt x="392" y="2462"/>
                  </a:lnTo>
                  <a:lnTo>
                    <a:pt x="448" y="2444"/>
                  </a:lnTo>
                  <a:lnTo>
                    <a:pt x="1157" y="2052"/>
                  </a:lnTo>
                  <a:lnTo>
                    <a:pt x="1884" y="1679"/>
                  </a:lnTo>
                  <a:lnTo>
                    <a:pt x="2630" y="1343"/>
                  </a:lnTo>
                  <a:lnTo>
                    <a:pt x="3395" y="1045"/>
                  </a:lnTo>
                  <a:lnTo>
                    <a:pt x="3786" y="896"/>
                  </a:lnTo>
                  <a:lnTo>
                    <a:pt x="4197" y="765"/>
                  </a:lnTo>
                  <a:lnTo>
                    <a:pt x="4607" y="653"/>
                  </a:lnTo>
                  <a:lnTo>
                    <a:pt x="5036" y="541"/>
                  </a:lnTo>
                  <a:lnTo>
                    <a:pt x="5465" y="448"/>
                  </a:lnTo>
                  <a:lnTo>
                    <a:pt x="5894" y="374"/>
                  </a:lnTo>
                  <a:lnTo>
                    <a:pt x="6323" y="299"/>
                  </a:lnTo>
                  <a:lnTo>
                    <a:pt x="6770" y="262"/>
                  </a:lnTo>
                  <a:lnTo>
                    <a:pt x="6789" y="243"/>
                  </a:lnTo>
                  <a:lnTo>
                    <a:pt x="7367" y="206"/>
                  </a:lnTo>
                  <a:lnTo>
                    <a:pt x="8020" y="206"/>
                  </a:lnTo>
                  <a:lnTo>
                    <a:pt x="8057" y="187"/>
                  </a:lnTo>
                  <a:lnTo>
                    <a:pt x="8076" y="150"/>
                  </a:lnTo>
                  <a:lnTo>
                    <a:pt x="8095" y="113"/>
                  </a:lnTo>
                  <a:lnTo>
                    <a:pt x="8076" y="75"/>
                  </a:lnTo>
                  <a:lnTo>
                    <a:pt x="8057" y="38"/>
                  </a:lnTo>
                  <a:lnTo>
                    <a:pt x="8039" y="19"/>
                  </a:lnTo>
                  <a:lnTo>
                    <a:pt x="7983" y="19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364584" y="-2296418"/>
              <a:ext cx="230485" cy="70669"/>
            </a:xfrm>
            <a:custGeom>
              <a:avLst/>
              <a:gdLst/>
              <a:ahLst/>
              <a:cxnLst/>
              <a:rect l="l" t="t" r="r" b="b"/>
              <a:pathLst>
                <a:path w="8095" h="2482" fill="none" extrusionOk="0">
                  <a:moveTo>
                    <a:pt x="7050" y="1"/>
                  </a:moveTo>
                  <a:lnTo>
                    <a:pt x="7050" y="1"/>
                  </a:lnTo>
                  <a:lnTo>
                    <a:pt x="6547" y="19"/>
                  </a:lnTo>
                  <a:lnTo>
                    <a:pt x="6062" y="57"/>
                  </a:lnTo>
                  <a:lnTo>
                    <a:pt x="6062" y="57"/>
                  </a:lnTo>
                  <a:lnTo>
                    <a:pt x="5540" y="131"/>
                  </a:lnTo>
                  <a:lnTo>
                    <a:pt x="5017" y="206"/>
                  </a:lnTo>
                  <a:lnTo>
                    <a:pt x="4514" y="318"/>
                  </a:lnTo>
                  <a:lnTo>
                    <a:pt x="4010" y="430"/>
                  </a:lnTo>
                  <a:lnTo>
                    <a:pt x="4010" y="430"/>
                  </a:lnTo>
                  <a:lnTo>
                    <a:pt x="3507" y="579"/>
                  </a:lnTo>
                  <a:lnTo>
                    <a:pt x="3022" y="728"/>
                  </a:lnTo>
                  <a:lnTo>
                    <a:pt x="2518" y="896"/>
                  </a:lnTo>
                  <a:lnTo>
                    <a:pt x="2033" y="1064"/>
                  </a:lnTo>
                  <a:lnTo>
                    <a:pt x="2033" y="1064"/>
                  </a:lnTo>
                  <a:lnTo>
                    <a:pt x="1567" y="1269"/>
                  </a:lnTo>
                  <a:lnTo>
                    <a:pt x="1082" y="1455"/>
                  </a:lnTo>
                  <a:lnTo>
                    <a:pt x="616" y="1679"/>
                  </a:lnTo>
                  <a:lnTo>
                    <a:pt x="168" y="1903"/>
                  </a:lnTo>
                  <a:lnTo>
                    <a:pt x="168" y="1903"/>
                  </a:lnTo>
                  <a:lnTo>
                    <a:pt x="112" y="1922"/>
                  </a:lnTo>
                  <a:lnTo>
                    <a:pt x="75" y="1978"/>
                  </a:lnTo>
                  <a:lnTo>
                    <a:pt x="38" y="2015"/>
                  </a:lnTo>
                  <a:lnTo>
                    <a:pt x="19" y="2071"/>
                  </a:lnTo>
                  <a:lnTo>
                    <a:pt x="1" y="2127"/>
                  </a:lnTo>
                  <a:lnTo>
                    <a:pt x="1" y="2201"/>
                  </a:lnTo>
                  <a:lnTo>
                    <a:pt x="1" y="2257"/>
                  </a:lnTo>
                  <a:lnTo>
                    <a:pt x="38" y="2313"/>
                  </a:lnTo>
                  <a:lnTo>
                    <a:pt x="38" y="2313"/>
                  </a:lnTo>
                  <a:lnTo>
                    <a:pt x="57" y="2351"/>
                  </a:lnTo>
                  <a:lnTo>
                    <a:pt x="112" y="2406"/>
                  </a:lnTo>
                  <a:lnTo>
                    <a:pt x="206" y="2462"/>
                  </a:lnTo>
                  <a:lnTo>
                    <a:pt x="262" y="2481"/>
                  </a:lnTo>
                  <a:lnTo>
                    <a:pt x="318" y="2481"/>
                  </a:lnTo>
                  <a:lnTo>
                    <a:pt x="392" y="2462"/>
                  </a:lnTo>
                  <a:lnTo>
                    <a:pt x="448" y="2444"/>
                  </a:lnTo>
                  <a:lnTo>
                    <a:pt x="448" y="2444"/>
                  </a:lnTo>
                  <a:lnTo>
                    <a:pt x="1157" y="2052"/>
                  </a:lnTo>
                  <a:lnTo>
                    <a:pt x="1884" y="1679"/>
                  </a:lnTo>
                  <a:lnTo>
                    <a:pt x="2630" y="1343"/>
                  </a:lnTo>
                  <a:lnTo>
                    <a:pt x="3395" y="1045"/>
                  </a:lnTo>
                  <a:lnTo>
                    <a:pt x="3395" y="1045"/>
                  </a:lnTo>
                  <a:lnTo>
                    <a:pt x="3786" y="896"/>
                  </a:lnTo>
                  <a:lnTo>
                    <a:pt x="4197" y="765"/>
                  </a:lnTo>
                  <a:lnTo>
                    <a:pt x="4607" y="653"/>
                  </a:lnTo>
                  <a:lnTo>
                    <a:pt x="5036" y="541"/>
                  </a:lnTo>
                  <a:lnTo>
                    <a:pt x="5036" y="541"/>
                  </a:lnTo>
                  <a:lnTo>
                    <a:pt x="5465" y="448"/>
                  </a:lnTo>
                  <a:lnTo>
                    <a:pt x="5894" y="374"/>
                  </a:lnTo>
                  <a:lnTo>
                    <a:pt x="6323" y="299"/>
                  </a:lnTo>
                  <a:lnTo>
                    <a:pt x="6770" y="262"/>
                  </a:lnTo>
                  <a:lnTo>
                    <a:pt x="6770" y="262"/>
                  </a:lnTo>
                  <a:lnTo>
                    <a:pt x="6770" y="262"/>
                  </a:lnTo>
                  <a:lnTo>
                    <a:pt x="6789" y="243"/>
                  </a:lnTo>
                  <a:lnTo>
                    <a:pt x="6789" y="243"/>
                  </a:lnTo>
                  <a:lnTo>
                    <a:pt x="6789" y="243"/>
                  </a:lnTo>
                  <a:lnTo>
                    <a:pt x="7367" y="206"/>
                  </a:lnTo>
                  <a:lnTo>
                    <a:pt x="7367" y="206"/>
                  </a:lnTo>
                  <a:lnTo>
                    <a:pt x="7684" y="206"/>
                  </a:lnTo>
                  <a:lnTo>
                    <a:pt x="7983" y="206"/>
                  </a:lnTo>
                  <a:lnTo>
                    <a:pt x="7983" y="206"/>
                  </a:lnTo>
                  <a:lnTo>
                    <a:pt x="8020" y="206"/>
                  </a:lnTo>
                  <a:lnTo>
                    <a:pt x="8057" y="187"/>
                  </a:lnTo>
                  <a:lnTo>
                    <a:pt x="8076" y="150"/>
                  </a:lnTo>
                  <a:lnTo>
                    <a:pt x="8095" y="113"/>
                  </a:lnTo>
                  <a:lnTo>
                    <a:pt x="8095" y="113"/>
                  </a:lnTo>
                  <a:lnTo>
                    <a:pt x="8076" y="75"/>
                  </a:lnTo>
                  <a:lnTo>
                    <a:pt x="8057" y="38"/>
                  </a:lnTo>
                  <a:lnTo>
                    <a:pt x="8039" y="19"/>
                  </a:lnTo>
                  <a:lnTo>
                    <a:pt x="7983" y="19"/>
                  </a:lnTo>
                  <a:lnTo>
                    <a:pt x="7983" y="19"/>
                  </a:lnTo>
                  <a:lnTo>
                    <a:pt x="7218" y="1"/>
                  </a:lnTo>
                  <a:lnTo>
                    <a:pt x="7218" y="1"/>
                  </a:lnTo>
                  <a:lnTo>
                    <a:pt x="70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1"/>
            <p:cNvSpPr/>
            <p:nvPr/>
          </p:nvSpPr>
          <p:spPr>
            <a:xfrm>
              <a:off x="8557340" y="-2289499"/>
              <a:ext cx="569" cy="541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8866376" y="-1877992"/>
              <a:ext cx="84449" cy="136497"/>
            </a:xfrm>
            <a:custGeom>
              <a:avLst/>
              <a:gdLst/>
              <a:ahLst/>
              <a:cxnLst/>
              <a:rect l="l" t="t" r="r" b="b"/>
              <a:pathLst>
                <a:path w="2966" h="4794" extrusionOk="0">
                  <a:moveTo>
                    <a:pt x="131" y="1"/>
                  </a:moveTo>
                  <a:lnTo>
                    <a:pt x="113" y="19"/>
                  </a:lnTo>
                  <a:lnTo>
                    <a:pt x="75" y="57"/>
                  </a:lnTo>
                  <a:lnTo>
                    <a:pt x="75" y="94"/>
                  </a:lnTo>
                  <a:lnTo>
                    <a:pt x="19" y="430"/>
                  </a:lnTo>
                  <a:lnTo>
                    <a:pt x="1" y="765"/>
                  </a:lnTo>
                  <a:lnTo>
                    <a:pt x="19" y="1101"/>
                  </a:lnTo>
                  <a:lnTo>
                    <a:pt x="38" y="1437"/>
                  </a:lnTo>
                  <a:lnTo>
                    <a:pt x="113" y="1754"/>
                  </a:lnTo>
                  <a:lnTo>
                    <a:pt x="206" y="2090"/>
                  </a:lnTo>
                  <a:lnTo>
                    <a:pt x="318" y="2407"/>
                  </a:lnTo>
                  <a:lnTo>
                    <a:pt x="467" y="2705"/>
                  </a:lnTo>
                  <a:lnTo>
                    <a:pt x="616" y="3003"/>
                  </a:lnTo>
                  <a:lnTo>
                    <a:pt x="803" y="3302"/>
                  </a:lnTo>
                  <a:lnTo>
                    <a:pt x="1008" y="3581"/>
                  </a:lnTo>
                  <a:lnTo>
                    <a:pt x="1232" y="3843"/>
                  </a:lnTo>
                  <a:lnTo>
                    <a:pt x="1474" y="4085"/>
                  </a:lnTo>
                  <a:lnTo>
                    <a:pt x="1754" y="4327"/>
                  </a:lnTo>
                  <a:lnTo>
                    <a:pt x="2033" y="4533"/>
                  </a:lnTo>
                  <a:lnTo>
                    <a:pt x="2351" y="4719"/>
                  </a:lnTo>
                  <a:lnTo>
                    <a:pt x="2425" y="4756"/>
                  </a:lnTo>
                  <a:lnTo>
                    <a:pt x="2500" y="4794"/>
                  </a:lnTo>
                  <a:lnTo>
                    <a:pt x="2574" y="4794"/>
                  </a:lnTo>
                  <a:lnTo>
                    <a:pt x="2649" y="4775"/>
                  </a:lnTo>
                  <a:lnTo>
                    <a:pt x="2723" y="4756"/>
                  </a:lnTo>
                  <a:lnTo>
                    <a:pt x="2798" y="4719"/>
                  </a:lnTo>
                  <a:lnTo>
                    <a:pt x="2854" y="4663"/>
                  </a:lnTo>
                  <a:lnTo>
                    <a:pt x="2910" y="4607"/>
                  </a:lnTo>
                  <a:lnTo>
                    <a:pt x="2947" y="4533"/>
                  </a:lnTo>
                  <a:lnTo>
                    <a:pt x="2966" y="4458"/>
                  </a:lnTo>
                  <a:lnTo>
                    <a:pt x="2966" y="4383"/>
                  </a:lnTo>
                  <a:lnTo>
                    <a:pt x="2966" y="4290"/>
                  </a:lnTo>
                  <a:lnTo>
                    <a:pt x="2929" y="4197"/>
                  </a:lnTo>
                  <a:lnTo>
                    <a:pt x="2873" y="4104"/>
                  </a:lnTo>
                  <a:lnTo>
                    <a:pt x="2779" y="4048"/>
                  </a:lnTo>
                  <a:lnTo>
                    <a:pt x="2686" y="3992"/>
                  </a:lnTo>
                  <a:lnTo>
                    <a:pt x="2500" y="3917"/>
                  </a:lnTo>
                  <a:lnTo>
                    <a:pt x="2220" y="3768"/>
                  </a:lnTo>
                  <a:lnTo>
                    <a:pt x="1959" y="3619"/>
                  </a:lnTo>
                  <a:lnTo>
                    <a:pt x="1716" y="3432"/>
                  </a:lnTo>
                  <a:lnTo>
                    <a:pt x="1474" y="3246"/>
                  </a:lnTo>
                  <a:lnTo>
                    <a:pt x="1306" y="3097"/>
                  </a:lnTo>
                  <a:lnTo>
                    <a:pt x="1157" y="2947"/>
                  </a:lnTo>
                  <a:lnTo>
                    <a:pt x="1026" y="2780"/>
                  </a:lnTo>
                  <a:lnTo>
                    <a:pt x="896" y="2593"/>
                  </a:lnTo>
                  <a:lnTo>
                    <a:pt x="765" y="2407"/>
                  </a:lnTo>
                  <a:lnTo>
                    <a:pt x="653" y="2201"/>
                  </a:lnTo>
                  <a:lnTo>
                    <a:pt x="560" y="2015"/>
                  </a:lnTo>
                  <a:lnTo>
                    <a:pt x="486" y="1791"/>
                  </a:lnTo>
                  <a:lnTo>
                    <a:pt x="411" y="1567"/>
                  </a:lnTo>
                  <a:lnTo>
                    <a:pt x="336" y="1325"/>
                  </a:lnTo>
                  <a:lnTo>
                    <a:pt x="299" y="1082"/>
                  </a:lnTo>
                  <a:lnTo>
                    <a:pt x="262" y="840"/>
                  </a:lnTo>
                  <a:lnTo>
                    <a:pt x="262" y="486"/>
                  </a:lnTo>
                  <a:lnTo>
                    <a:pt x="299" y="113"/>
                  </a:lnTo>
                  <a:lnTo>
                    <a:pt x="280" y="75"/>
                  </a:lnTo>
                  <a:lnTo>
                    <a:pt x="262" y="3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E9A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1"/>
            <p:cNvSpPr/>
            <p:nvPr/>
          </p:nvSpPr>
          <p:spPr>
            <a:xfrm>
              <a:off x="8866376" y="-1877992"/>
              <a:ext cx="84449" cy="136497"/>
            </a:xfrm>
            <a:custGeom>
              <a:avLst/>
              <a:gdLst/>
              <a:ahLst/>
              <a:cxnLst/>
              <a:rect l="l" t="t" r="r" b="b"/>
              <a:pathLst>
                <a:path w="2966" h="4794" fill="none" extrusionOk="0">
                  <a:moveTo>
                    <a:pt x="75" y="94"/>
                  </a:moveTo>
                  <a:lnTo>
                    <a:pt x="75" y="94"/>
                  </a:lnTo>
                  <a:lnTo>
                    <a:pt x="19" y="430"/>
                  </a:lnTo>
                  <a:lnTo>
                    <a:pt x="1" y="765"/>
                  </a:lnTo>
                  <a:lnTo>
                    <a:pt x="19" y="1101"/>
                  </a:lnTo>
                  <a:lnTo>
                    <a:pt x="38" y="1437"/>
                  </a:lnTo>
                  <a:lnTo>
                    <a:pt x="38" y="1437"/>
                  </a:lnTo>
                  <a:lnTo>
                    <a:pt x="113" y="1754"/>
                  </a:lnTo>
                  <a:lnTo>
                    <a:pt x="206" y="2090"/>
                  </a:lnTo>
                  <a:lnTo>
                    <a:pt x="318" y="2407"/>
                  </a:lnTo>
                  <a:lnTo>
                    <a:pt x="467" y="2705"/>
                  </a:lnTo>
                  <a:lnTo>
                    <a:pt x="467" y="2705"/>
                  </a:lnTo>
                  <a:lnTo>
                    <a:pt x="616" y="3003"/>
                  </a:lnTo>
                  <a:lnTo>
                    <a:pt x="803" y="3302"/>
                  </a:lnTo>
                  <a:lnTo>
                    <a:pt x="1008" y="3581"/>
                  </a:lnTo>
                  <a:lnTo>
                    <a:pt x="1232" y="3843"/>
                  </a:lnTo>
                  <a:lnTo>
                    <a:pt x="1232" y="3843"/>
                  </a:lnTo>
                  <a:lnTo>
                    <a:pt x="1474" y="4085"/>
                  </a:lnTo>
                  <a:lnTo>
                    <a:pt x="1754" y="4327"/>
                  </a:lnTo>
                  <a:lnTo>
                    <a:pt x="2033" y="4533"/>
                  </a:lnTo>
                  <a:lnTo>
                    <a:pt x="2351" y="4719"/>
                  </a:lnTo>
                  <a:lnTo>
                    <a:pt x="2351" y="4719"/>
                  </a:lnTo>
                  <a:lnTo>
                    <a:pt x="2425" y="4756"/>
                  </a:lnTo>
                  <a:lnTo>
                    <a:pt x="2500" y="4794"/>
                  </a:lnTo>
                  <a:lnTo>
                    <a:pt x="2574" y="4794"/>
                  </a:lnTo>
                  <a:lnTo>
                    <a:pt x="2649" y="4775"/>
                  </a:lnTo>
                  <a:lnTo>
                    <a:pt x="2649" y="4775"/>
                  </a:lnTo>
                  <a:lnTo>
                    <a:pt x="2723" y="4756"/>
                  </a:lnTo>
                  <a:lnTo>
                    <a:pt x="2798" y="4719"/>
                  </a:lnTo>
                  <a:lnTo>
                    <a:pt x="2854" y="4663"/>
                  </a:lnTo>
                  <a:lnTo>
                    <a:pt x="2910" y="4607"/>
                  </a:lnTo>
                  <a:lnTo>
                    <a:pt x="2910" y="4607"/>
                  </a:lnTo>
                  <a:lnTo>
                    <a:pt x="2947" y="4533"/>
                  </a:lnTo>
                  <a:lnTo>
                    <a:pt x="2966" y="4458"/>
                  </a:lnTo>
                  <a:lnTo>
                    <a:pt x="2966" y="4383"/>
                  </a:lnTo>
                  <a:lnTo>
                    <a:pt x="2966" y="4290"/>
                  </a:lnTo>
                  <a:lnTo>
                    <a:pt x="2966" y="4290"/>
                  </a:lnTo>
                  <a:lnTo>
                    <a:pt x="2929" y="4197"/>
                  </a:lnTo>
                  <a:lnTo>
                    <a:pt x="2873" y="4104"/>
                  </a:lnTo>
                  <a:lnTo>
                    <a:pt x="2873" y="4104"/>
                  </a:lnTo>
                  <a:lnTo>
                    <a:pt x="2779" y="4048"/>
                  </a:lnTo>
                  <a:lnTo>
                    <a:pt x="2686" y="3992"/>
                  </a:lnTo>
                  <a:lnTo>
                    <a:pt x="2686" y="3992"/>
                  </a:lnTo>
                  <a:lnTo>
                    <a:pt x="2500" y="3917"/>
                  </a:lnTo>
                  <a:lnTo>
                    <a:pt x="2500" y="3917"/>
                  </a:lnTo>
                  <a:lnTo>
                    <a:pt x="2220" y="3768"/>
                  </a:lnTo>
                  <a:lnTo>
                    <a:pt x="1959" y="3619"/>
                  </a:lnTo>
                  <a:lnTo>
                    <a:pt x="1716" y="3432"/>
                  </a:lnTo>
                  <a:lnTo>
                    <a:pt x="1474" y="3246"/>
                  </a:lnTo>
                  <a:lnTo>
                    <a:pt x="1474" y="3246"/>
                  </a:lnTo>
                  <a:lnTo>
                    <a:pt x="1306" y="3097"/>
                  </a:lnTo>
                  <a:lnTo>
                    <a:pt x="1157" y="2947"/>
                  </a:lnTo>
                  <a:lnTo>
                    <a:pt x="1026" y="2780"/>
                  </a:lnTo>
                  <a:lnTo>
                    <a:pt x="896" y="2593"/>
                  </a:lnTo>
                  <a:lnTo>
                    <a:pt x="896" y="2593"/>
                  </a:lnTo>
                  <a:lnTo>
                    <a:pt x="765" y="2407"/>
                  </a:lnTo>
                  <a:lnTo>
                    <a:pt x="653" y="2201"/>
                  </a:lnTo>
                  <a:lnTo>
                    <a:pt x="560" y="2015"/>
                  </a:lnTo>
                  <a:lnTo>
                    <a:pt x="486" y="1791"/>
                  </a:lnTo>
                  <a:lnTo>
                    <a:pt x="486" y="1791"/>
                  </a:lnTo>
                  <a:lnTo>
                    <a:pt x="411" y="1567"/>
                  </a:lnTo>
                  <a:lnTo>
                    <a:pt x="336" y="1325"/>
                  </a:lnTo>
                  <a:lnTo>
                    <a:pt x="299" y="1082"/>
                  </a:lnTo>
                  <a:lnTo>
                    <a:pt x="262" y="840"/>
                  </a:lnTo>
                  <a:lnTo>
                    <a:pt x="262" y="840"/>
                  </a:lnTo>
                  <a:lnTo>
                    <a:pt x="262" y="486"/>
                  </a:lnTo>
                  <a:lnTo>
                    <a:pt x="299" y="113"/>
                  </a:lnTo>
                  <a:lnTo>
                    <a:pt x="299" y="113"/>
                  </a:lnTo>
                  <a:lnTo>
                    <a:pt x="280" y="75"/>
                  </a:lnTo>
                  <a:lnTo>
                    <a:pt x="262" y="38"/>
                  </a:lnTo>
                  <a:lnTo>
                    <a:pt x="224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87" y="1"/>
                  </a:lnTo>
                  <a:lnTo>
                    <a:pt x="131" y="1"/>
                  </a:lnTo>
                  <a:lnTo>
                    <a:pt x="113" y="19"/>
                  </a:lnTo>
                  <a:lnTo>
                    <a:pt x="75" y="57"/>
                  </a:lnTo>
                  <a:lnTo>
                    <a:pt x="75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908856" y="-1785059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7745430" y="-1008739"/>
              <a:ext cx="424326" cy="853890"/>
            </a:xfrm>
            <a:custGeom>
              <a:avLst/>
              <a:gdLst/>
              <a:ahLst/>
              <a:cxnLst/>
              <a:rect l="l" t="t" r="r" b="b"/>
              <a:pathLst>
                <a:path w="14903" h="29990" extrusionOk="0">
                  <a:moveTo>
                    <a:pt x="7927" y="1"/>
                  </a:moveTo>
                  <a:lnTo>
                    <a:pt x="7741" y="19"/>
                  </a:lnTo>
                  <a:lnTo>
                    <a:pt x="7554" y="75"/>
                  </a:lnTo>
                  <a:lnTo>
                    <a:pt x="7386" y="150"/>
                  </a:lnTo>
                  <a:lnTo>
                    <a:pt x="7237" y="262"/>
                  </a:lnTo>
                  <a:lnTo>
                    <a:pt x="7069" y="430"/>
                  </a:lnTo>
                  <a:lnTo>
                    <a:pt x="6939" y="635"/>
                  </a:lnTo>
                  <a:lnTo>
                    <a:pt x="6808" y="877"/>
                  </a:lnTo>
                  <a:lnTo>
                    <a:pt x="6696" y="1157"/>
                  </a:lnTo>
                  <a:lnTo>
                    <a:pt x="6678" y="1250"/>
                  </a:lnTo>
                  <a:lnTo>
                    <a:pt x="6566" y="1045"/>
                  </a:lnTo>
                  <a:lnTo>
                    <a:pt x="6472" y="858"/>
                  </a:lnTo>
                  <a:lnTo>
                    <a:pt x="6360" y="709"/>
                  </a:lnTo>
                  <a:lnTo>
                    <a:pt x="6249" y="579"/>
                  </a:lnTo>
                  <a:lnTo>
                    <a:pt x="6118" y="467"/>
                  </a:lnTo>
                  <a:lnTo>
                    <a:pt x="5987" y="355"/>
                  </a:lnTo>
                  <a:lnTo>
                    <a:pt x="5857" y="280"/>
                  </a:lnTo>
                  <a:lnTo>
                    <a:pt x="5670" y="206"/>
                  </a:lnTo>
                  <a:lnTo>
                    <a:pt x="5484" y="187"/>
                  </a:lnTo>
                  <a:lnTo>
                    <a:pt x="5279" y="187"/>
                  </a:lnTo>
                  <a:lnTo>
                    <a:pt x="5130" y="243"/>
                  </a:lnTo>
                  <a:lnTo>
                    <a:pt x="4962" y="336"/>
                  </a:lnTo>
                  <a:lnTo>
                    <a:pt x="4775" y="448"/>
                  </a:lnTo>
                  <a:lnTo>
                    <a:pt x="4607" y="597"/>
                  </a:lnTo>
                  <a:lnTo>
                    <a:pt x="4458" y="784"/>
                  </a:lnTo>
                  <a:lnTo>
                    <a:pt x="4309" y="989"/>
                  </a:lnTo>
                  <a:lnTo>
                    <a:pt x="4178" y="1213"/>
                  </a:lnTo>
                  <a:lnTo>
                    <a:pt x="4085" y="1437"/>
                  </a:lnTo>
                  <a:lnTo>
                    <a:pt x="4011" y="1698"/>
                  </a:lnTo>
                  <a:lnTo>
                    <a:pt x="3936" y="1977"/>
                  </a:lnTo>
                  <a:lnTo>
                    <a:pt x="3899" y="2294"/>
                  </a:lnTo>
                  <a:lnTo>
                    <a:pt x="3861" y="2556"/>
                  </a:lnTo>
                  <a:lnTo>
                    <a:pt x="3861" y="2835"/>
                  </a:lnTo>
                  <a:lnTo>
                    <a:pt x="3861" y="3134"/>
                  </a:lnTo>
                  <a:lnTo>
                    <a:pt x="3880" y="3451"/>
                  </a:lnTo>
                  <a:lnTo>
                    <a:pt x="3917" y="3749"/>
                  </a:lnTo>
                  <a:lnTo>
                    <a:pt x="3973" y="4066"/>
                  </a:lnTo>
                  <a:lnTo>
                    <a:pt x="4104" y="4700"/>
                  </a:lnTo>
                  <a:lnTo>
                    <a:pt x="4253" y="5278"/>
                  </a:lnTo>
                  <a:lnTo>
                    <a:pt x="4440" y="5838"/>
                  </a:lnTo>
                  <a:lnTo>
                    <a:pt x="4663" y="6416"/>
                  </a:lnTo>
                  <a:lnTo>
                    <a:pt x="4924" y="6976"/>
                  </a:lnTo>
                  <a:lnTo>
                    <a:pt x="5148" y="7405"/>
                  </a:lnTo>
                  <a:lnTo>
                    <a:pt x="5372" y="7778"/>
                  </a:lnTo>
                  <a:lnTo>
                    <a:pt x="5596" y="8095"/>
                  </a:lnTo>
                  <a:lnTo>
                    <a:pt x="5838" y="8393"/>
                  </a:lnTo>
                  <a:lnTo>
                    <a:pt x="6099" y="8673"/>
                  </a:lnTo>
                  <a:lnTo>
                    <a:pt x="6360" y="8934"/>
                  </a:lnTo>
                  <a:lnTo>
                    <a:pt x="6678" y="9214"/>
                  </a:lnTo>
                  <a:lnTo>
                    <a:pt x="7013" y="9475"/>
                  </a:lnTo>
                  <a:lnTo>
                    <a:pt x="7386" y="9717"/>
                  </a:lnTo>
                  <a:lnTo>
                    <a:pt x="7759" y="9960"/>
                  </a:lnTo>
                  <a:lnTo>
                    <a:pt x="8151" y="10165"/>
                  </a:lnTo>
                  <a:lnTo>
                    <a:pt x="8580" y="10351"/>
                  </a:lnTo>
                  <a:lnTo>
                    <a:pt x="9009" y="10519"/>
                  </a:lnTo>
                  <a:lnTo>
                    <a:pt x="9456" y="10687"/>
                  </a:lnTo>
                  <a:lnTo>
                    <a:pt x="8654" y="12365"/>
                  </a:lnTo>
                  <a:lnTo>
                    <a:pt x="7797" y="14025"/>
                  </a:lnTo>
                  <a:lnTo>
                    <a:pt x="6939" y="15685"/>
                  </a:lnTo>
                  <a:lnTo>
                    <a:pt x="6043" y="17308"/>
                  </a:lnTo>
                  <a:lnTo>
                    <a:pt x="5148" y="18893"/>
                  </a:lnTo>
                  <a:lnTo>
                    <a:pt x="4253" y="20459"/>
                  </a:lnTo>
                  <a:lnTo>
                    <a:pt x="3358" y="22007"/>
                  </a:lnTo>
                  <a:lnTo>
                    <a:pt x="2463" y="23518"/>
                  </a:lnTo>
                  <a:lnTo>
                    <a:pt x="560" y="26651"/>
                  </a:lnTo>
                  <a:lnTo>
                    <a:pt x="57" y="27528"/>
                  </a:lnTo>
                  <a:lnTo>
                    <a:pt x="20" y="27565"/>
                  </a:lnTo>
                  <a:lnTo>
                    <a:pt x="1" y="27621"/>
                  </a:lnTo>
                  <a:lnTo>
                    <a:pt x="1" y="27696"/>
                  </a:lnTo>
                  <a:lnTo>
                    <a:pt x="20" y="27752"/>
                  </a:lnTo>
                  <a:lnTo>
                    <a:pt x="38" y="27808"/>
                  </a:lnTo>
                  <a:lnTo>
                    <a:pt x="57" y="27845"/>
                  </a:lnTo>
                  <a:lnTo>
                    <a:pt x="94" y="27882"/>
                  </a:lnTo>
                  <a:lnTo>
                    <a:pt x="150" y="27919"/>
                  </a:lnTo>
                  <a:lnTo>
                    <a:pt x="225" y="27957"/>
                  </a:lnTo>
                  <a:lnTo>
                    <a:pt x="299" y="27975"/>
                  </a:lnTo>
                  <a:lnTo>
                    <a:pt x="523" y="28236"/>
                  </a:lnTo>
                  <a:lnTo>
                    <a:pt x="766" y="28479"/>
                  </a:lnTo>
                  <a:lnTo>
                    <a:pt x="1064" y="28721"/>
                  </a:lnTo>
                  <a:lnTo>
                    <a:pt x="1418" y="28927"/>
                  </a:lnTo>
                  <a:lnTo>
                    <a:pt x="1810" y="29132"/>
                  </a:lnTo>
                  <a:lnTo>
                    <a:pt x="2239" y="29318"/>
                  </a:lnTo>
                  <a:lnTo>
                    <a:pt x="2705" y="29467"/>
                  </a:lnTo>
                  <a:lnTo>
                    <a:pt x="3209" y="29617"/>
                  </a:lnTo>
                  <a:lnTo>
                    <a:pt x="3731" y="29728"/>
                  </a:lnTo>
                  <a:lnTo>
                    <a:pt x="4253" y="29822"/>
                  </a:lnTo>
                  <a:lnTo>
                    <a:pt x="4813" y="29896"/>
                  </a:lnTo>
                  <a:lnTo>
                    <a:pt x="5391" y="29952"/>
                  </a:lnTo>
                  <a:lnTo>
                    <a:pt x="5894" y="29971"/>
                  </a:lnTo>
                  <a:lnTo>
                    <a:pt x="6416" y="29990"/>
                  </a:lnTo>
                  <a:lnTo>
                    <a:pt x="7032" y="29971"/>
                  </a:lnTo>
                  <a:lnTo>
                    <a:pt x="7647" y="29934"/>
                  </a:lnTo>
                  <a:lnTo>
                    <a:pt x="8356" y="29859"/>
                  </a:lnTo>
                  <a:lnTo>
                    <a:pt x="9027" y="29747"/>
                  </a:lnTo>
                  <a:lnTo>
                    <a:pt x="9643" y="29598"/>
                  </a:lnTo>
                  <a:lnTo>
                    <a:pt x="10221" y="29430"/>
                  </a:lnTo>
                  <a:lnTo>
                    <a:pt x="10519" y="29318"/>
                  </a:lnTo>
                  <a:lnTo>
                    <a:pt x="10799" y="29188"/>
                  </a:lnTo>
                  <a:lnTo>
                    <a:pt x="11060" y="29076"/>
                  </a:lnTo>
                  <a:lnTo>
                    <a:pt x="11284" y="28945"/>
                  </a:lnTo>
                  <a:lnTo>
                    <a:pt x="11508" y="28796"/>
                  </a:lnTo>
                  <a:lnTo>
                    <a:pt x="11732" y="28647"/>
                  </a:lnTo>
                  <a:lnTo>
                    <a:pt x="11899" y="28479"/>
                  </a:lnTo>
                  <a:lnTo>
                    <a:pt x="12067" y="28311"/>
                  </a:lnTo>
                  <a:lnTo>
                    <a:pt x="12142" y="28218"/>
                  </a:lnTo>
                  <a:lnTo>
                    <a:pt x="12161" y="28162"/>
                  </a:lnTo>
                  <a:lnTo>
                    <a:pt x="12161" y="28106"/>
                  </a:lnTo>
                  <a:lnTo>
                    <a:pt x="12142" y="27994"/>
                  </a:lnTo>
                  <a:lnTo>
                    <a:pt x="12086" y="27901"/>
                  </a:lnTo>
                  <a:lnTo>
                    <a:pt x="12030" y="27863"/>
                  </a:lnTo>
                  <a:lnTo>
                    <a:pt x="11993" y="27826"/>
                  </a:lnTo>
                  <a:lnTo>
                    <a:pt x="11937" y="27808"/>
                  </a:lnTo>
                  <a:lnTo>
                    <a:pt x="11881" y="27808"/>
                  </a:lnTo>
                  <a:lnTo>
                    <a:pt x="12291" y="25812"/>
                  </a:lnTo>
                  <a:lnTo>
                    <a:pt x="12664" y="23835"/>
                  </a:lnTo>
                  <a:lnTo>
                    <a:pt x="13018" y="21896"/>
                  </a:lnTo>
                  <a:lnTo>
                    <a:pt x="13354" y="19993"/>
                  </a:lnTo>
                  <a:lnTo>
                    <a:pt x="13671" y="18147"/>
                  </a:lnTo>
                  <a:lnTo>
                    <a:pt x="13951" y="16375"/>
                  </a:lnTo>
                  <a:lnTo>
                    <a:pt x="14454" y="13111"/>
                  </a:lnTo>
                  <a:lnTo>
                    <a:pt x="14510" y="12813"/>
                  </a:lnTo>
                  <a:lnTo>
                    <a:pt x="14678" y="11713"/>
                  </a:lnTo>
                  <a:lnTo>
                    <a:pt x="14827" y="10612"/>
                  </a:lnTo>
                  <a:lnTo>
                    <a:pt x="14883" y="10202"/>
                  </a:lnTo>
                  <a:lnTo>
                    <a:pt x="14902" y="9754"/>
                  </a:lnTo>
                  <a:lnTo>
                    <a:pt x="14902" y="9307"/>
                  </a:lnTo>
                  <a:lnTo>
                    <a:pt x="14883" y="9064"/>
                  </a:lnTo>
                  <a:lnTo>
                    <a:pt x="14846" y="8841"/>
                  </a:lnTo>
                  <a:lnTo>
                    <a:pt x="14790" y="8654"/>
                  </a:lnTo>
                  <a:lnTo>
                    <a:pt x="14734" y="8468"/>
                  </a:lnTo>
                  <a:lnTo>
                    <a:pt x="14678" y="8300"/>
                  </a:lnTo>
                  <a:lnTo>
                    <a:pt x="14585" y="8113"/>
                  </a:lnTo>
                  <a:lnTo>
                    <a:pt x="14473" y="7945"/>
                  </a:lnTo>
                  <a:lnTo>
                    <a:pt x="14361" y="7796"/>
                  </a:lnTo>
                  <a:lnTo>
                    <a:pt x="14231" y="7628"/>
                  </a:lnTo>
                  <a:lnTo>
                    <a:pt x="14100" y="7479"/>
                  </a:lnTo>
                  <a:lnTo>
                    <a:pt x="13895" y="7311"/>
                  </a:lnTo>
                  <a:lnTo>
                    <a:pt x="13690" y="7143"/>
                  </a:lnTo>
                  <a:lnTo>
                    <a:pt x="13466" y="6994"/>
                  </a:lnTo>
                  <a:lnTo>
                    <a:pt x="13242" y="6864"/>
                  </a:lnTo>
                  <a:lnTo>
                    <a:pt x="12776" y="6621"/>
                  </a:lnTo>
                  <a:lnTo>
                    <a:pt x="12328" y="6435"/>
                  </a:lnTo>
                  <a:lnTo>
                    <a:pt x="12403" y="5819"/>
                  </a:lnTo>
                  <a:lnTo>
                    <a:pt x="12459" y="5204"/>
                  </a:lnTo>
                  <a:lnTo>
                    <a:pt x="12459" y="4607"/>
                  </a:lnTo>
                  <a:lnTo>
                    <a:pt x="12422" y="4029"/>
                  </a:lnTo>
                  <a:lnTo>
                    <a:pt x="12384" y="3656"/>
                  </a:lnTo>
                  <a:lnTo>
                    <a:pt x="12328" y="3302"/>
                  </a:lnTo>
                  <a:lnTo>
                    <a:pt x="12254" y="2947"/>
                  </a:lnTo>
                  <a:lnTo>
                    <a:pt x="12179" y="2612"/>
                  </a:lnTo>
                  <a:lnTo>
                    <a:pt x="12086" y="2369"/>
                  </a:lnTo>
                  <a:lnTo>
                    <a:pt x="11993" y="2127"/>
                  </a:lnTo>
                  <a:lnTo>
                    <a:pt x="11881" y="1922"/>
                  </a:lnTo>
                  <a:lnTo>
                    <a:pt x="11750" y="1716"/>
                  </a:lnTo>
                  <a:lnTo>
                    <a:pt x="11620" y="1530"/>
                  </a:lnTo>
                  <a:lnTo>
                    <a:pt x="11471" y="1362"/>
                  </a:lnTo>
                  <a:lnTo>
                    <a:pt x="11321" y="1194"/>
                  </a:lnTo>
                  <a:lnTo>
                    <a:pt x="11153" y="1064"/>
                  </a:lnTo>
                  <a:lnTo>
                    <a:pt x="10986" y="952"/>
                  </a:lnTo>
                  <a:lnTo>
                    <a:pt x="10836" y="858"/>
                  </a:lnTo>
                  <a:lnTo>
                    <a:pt x="10650" y="784"/>
                  </a:lnTo>
                  <a:lnTo>
                    <a:pt x="10538" y="765"/>
                  </a:lnTo>
                  <a:lnTo>
                    <a:pt x="10445" y="747"/>
                  </a:lnTo>
                  <a:lnTo>
                    <a:pt x="10333" y="747"/>
                  </a:lnTo>
                  <a:lnTo>
                    <a:pt x="10165" y="765"/>
                  </a:lnTo>
                  <a:lnTo>
                    <a:pt x="9997" y="821"/>
                  </a:lnTo>
                  <a:lnTo>
                    <a:pt x="9848" y="914"/>
                  </a:lnTo>
                  <a:lnTo>
                    <a:pt x="9699" y="1026"/>
                  </a:lnTo>
                  <a:lnTo>
                    <a:pt x="9587" y="1194"/>
                  </a:lnTo>
                  <a:lnTo>
                    <a:pt x="9475" y="1381"/>
                  </a:lnTo>
                  <a:lnTo>
                    <a:pt x="9400" y="1213"/>
                  </a:lnTo>
                  <a:lnTo>
                    <a:pt x="9326" y="1045"/>
                  </a:lnTo>
                  <a:lnTo>
                    <a:pt x="9233" y="896"/>
                  </a:lnTo>
                  <a:lnTo>
                    <a:pt x="9139" y="747"/>
                  </a:lnTo>
                  <a:lnTo>
                    <a:pt x="8971" y="560"/>
                  </a:lnTo>
                  <a:lnTo>
                    <a:pt x="8766" y="355"/>
                  </a:lnTo>
                  <a:lnTo>
                    <a:pt x="8654" y="262"/>
                  </a:lnTo>
                  <a:lnTo>
                    <a:pt x="8505" y="187"/>
                  </a:lnTo>
                  <a:lnTo>
                    <a:pt x="8356" y="112"/>
                  </a:lnTo>
                  <a:lnTo>
                    <a:pt x="8207" y="57"/>
                  </a:lnTo>
                  <a:lnTo>
                    <a:pt x="8058" y="19"/>
                  </a:lnTo>
                  <a:lnTo>
                    <a:pt x="7927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7745430" y="-1008739"/>
              <a:ext cx="424326" cy="853890"/>
            </a:xfrm>
            <a:custGeom>
              <a:avLst/>
              <a:gdLst/>
              <a:ahLst/>
              <a:cxnLst/>
              <a:rect l="l" t="t" r="r" b="b"/>
              <a:pathLst>
                <a:path w="14903" h="29990" fill="none" extrusionOk="0">
                  <a:moveTo>
                    <a:pt x="7927" y="1"/>
                  </a:moveTo>
                  <a:lnTo>
                    <a:pt x="7927" y="1"/>
                  </a:lnTo>
                  <a:lnTo>
                    <a:pt x="7741" y="19"/>
                  </a:lnTo>
                  <a:lnTo>
                    <a:pt x="7554" y="75"/>
                  </a:lnTo>
                  <a:lnTo>
                    <a:pt x="7386" y="150"/>
                  </a:lnTo>
                  <a:lnTo>
                    <a:pt x="7237" y="262"/>
                  </a:lnTo>
                  <a:lnTo>
                    <a:pt x="7237" y="262"/>
                  </a:lnTo>
                  <a:lnTo>
                    <a:pt x="7069" y="430"/>
                  </a:lnTo>
                  <a:lnTo>
                    <a:pt x="6939" y="635"/>
                  </a:lnTo>
                  <a:lnTo>
                    <a:pt x="6808" y="877"/>
                  </a:lnTo>
                  <a:lnTo>
                    <a:pt x="6696" y="1157"/>
                  </a:lnTo>
                  <a:lnTo>
                    <a:pt x="6696" y="1157"/>
                  </a:lnTo>
                  <a:lnTo>
                    <a:pt x="6678" y="1250"/>
                  </a:lnTo>
                  <a:lnTo>
                    <a:pt x="6678" y="1250"/>
                  </a:lnTo>
                  <a:lnTo>
                    <a:pt x="6566" y="1045"/>
                  </a:lnTo>
                  <a:lnTo>
                    <a:pt x="6566" y="1045"/>
                  </a:lnTo>
                  <a:lnTo>
                    <a:pt x="6472" y="858"/>
                  </a:lnTo>
                  <a:lnTo>
                    <a:pt x="6360" y="709"/>
                  </a:lnTo>
                  <a:lnTo>
                    <a:pt x="6249" y="579"/>
                  </a:lnTo>
                  <a:lnTo>
                    <a:pt x="6118" y="467"/>
                  </a:lnTo>
                  <a:lnTo>
                    <a:pt x="6118" y="467"/>
                  </a:lnTo>
                  <a:lnTo>
                    <a:pt x="5987" y="355"/>
                  </a:lnTo>
                  <a:lnTo>
                    <a:pt x="5857" y="280"/>
                  </a:lnTo>
                  <a:lnTo>
                    <a:pt x="5857" y="280"/>
                  </a:lnTo>
                  <a:lnTo>
                    <a:pt x="5670" y="206"/>
                  </a:lnTo>
                  <a:lnTo>
                    <a:pt x="5484" y="187"/>
                  </a:lnTo>
                  <a:lnTo>
                    <a:pt x="5428" y="187"/>
                  </a:lnTo>
                  <a:lnTo>
                    <a:pt x="5428" y="187"/>
                  </a:lnTo>
                  <a:lnTo>
                    <a:pt x="5279" y="187"/>
                  </a:lnTo>
                  <a:lnTo>
                    <a:pt x="5130" y="243"/>
                  </a:lnTo>
                  <a:lnTo>
                    <a:pt x="4962" y="336"/>
                  </a:lnTo>
                  <a:lnTo>
                    <a:pt x="4775" y="448"/>
                  </a:lnTo>
                  <a:lnTo>
                    <a:pt x="4775" y="448"/>
                  </a:lnTo>
                  <a:lnTo>
                    <a:pt x="4607" y="597"/>
                  </a:lnTo>
                  <a:lnTo>
                    <a:pt x="4458" y="784"/>
                  </a:lnTo>
                  <a:lnTo>
                    <a:pt x="4309" y="989"/>
                  </a:lnTo>
                  <a:lnTo>
                    <a:pt x="4178" y="1213"/>
                  </a:lnTo>
                  <a:lnTo>
                    <a:pt x="4178" y="1213"/>
                  </a:lnTo>
                  <a:lnTo>
                    <a:pt x="4085" y="1437"/>
                  </a:lnTo>
                  <a:lnTo>
                    <a:pt x="4011" y="1698"/>
                  </a:lnTo>
                  <a:lnTo>
                    <a:pt x="3936" y="1977"/>
                  </a:lnTo>
                  <a:lnTo>
                    <a:pt x="3899" y="2294"/>
                  </a:lnTo>
                  <a:lnTo>
                    <a:pt x="3899" y="2294"/>
                  </a:lnTo>
                  <a:lnTo>
                    <a:pt x="3861" y="2556"/>
                  </a:lnTo>
                  <a:lnTo>
                    <a:pt x="3861" y="2835"/>
                  </a:lnTo>
                  <a:lnTo>
                    <a:pt x="3861" y="3134"/>
                  </a:lnTo>
                  <a:lnTo>
                    <a:pt x="3880" y="3451"/>
                  </a:lnTo>
                  <a:lnTo>
                    <a:pt x="3880" y="3451"/>
                  </a:lnTo>
                  <a:lnTo>
                    <a:pt x="3917" y="3749"/>
                  </a:lnTo>
                  <a:lnTo>
                    <a:pt x="3973" y="4066"/>
                  </a:lnTo>
                  <a:lnTo>
                    <a:pt x="4104" y="4700"/>
                  </a:lnTo>
                  <a:lnTo>
                    <a:pt x="4104" y="4700"/>
                  </a:lnTo>
                  <a:lnTo>
                    <a:pt x="4253" y="5278"/>
                  </a:lnTo>
                  <a:lnTo>
                    <a:pt x="4440" y="5838"/>
                  </a:lnTo>
                  <a:lnTo>
                    <a:pt x="4663" y="6416"/>
                  </a:lnTo>
                  <a:lnTo>
                    <a:pt x="4924" y="6976"/>
                  </a:lnTo>
                  <a:lnTo>
                    <a:pt x="4924" y="6976"/>
                  </a:lnTo>
                  <a:lnTo>
                    <a:pt x="5148" y="7405"/>
                  </a:lnTo>
                  <a:lnTo>
                    <a:pt x="5372" y="7778"/>
                  </a:lnTo>
                  <a:lnTo>
                    <a:pt x="5372" y="7778"/>
                  </a:lnTo>
                  <a:lnTo>
                    <a:pt x="5596" y="8095"/>
                  </a:lnTo>
                  <a:lnTo>
                    <a:pt x="5838" y="8393"/>
                  </a:lnTo>
                  <a:lnTo>
                    <a:pt x="6099" y="8673"/>
                  </a:lnTo>
                  <a:lnTo>
                    <a:pt x="6360" y="8934"/>
                  </a:lnTo>
                  <a:lnTo>
                    <a:pt x="6360" y="8934"/>
                  </a:lnTo>
                  <a:lnTo>
                    <a:pt x="6678" y="9214"/>
                  </a:lnTo>
                  <a:lnTo>
                    <a:pt x="7013" y="9475"/>
                  </a:lnTo>
                  <a:lnTo>
                    <a:pt x="7386" y="9717"/>
                  </a:lnTo>
                  <a:lnTo>
                    <a:pt x="7759" y="9960"/>
                  </a:lnTo>
                  <a:lnTo>
                    <a:pt x="8151" y="10165"/>
                  </a:lnTo>
                  <a:lnTo>
                    <a:pt x="8580" y="10351"/>
                  </a:lnTo>
                  <a:lnTo>
                    <a:pt x="9009" y="10519"/>
                  </a:lnTo>
                  <a:lnTo>
                    <a:pt x="9456" y="10687"/>
                  </a:lnTo>
                  <a:lnTo>
                    <a:pt x="9456" y="10687"/>
                  </a:lnTo>
                  <a:lnTo>
                    <a:pt x="8654" y="12365"/>
                  </a:lnTo>
                  <a:lnTo>
                    <a:pt x="7797" y="14025"/>
                  </a:lnTo>
                  <a:lnTo>
                    <a:pt x="6939" y="15685"/>
                  </a:lnTo>
                  <a:lnTo>
                    <a:pt x="6043" y="17308"/>
                  </a:lnTo>
                  <a:lnTo>
                    <a:pt x="5148" y="18893"/>
                  </a:lnTo>
                  <a:lnTo>
                    <a:pt x="4253" y="20459"/>
                  </a:lnTo>
                  <a:lnTo>
                    <a:pt x="3358" y="22007"/>
                  </a:lnTo>
                  <a:lnTo>
                    <a:pt x="2463" y="23518"/>
                  </a:lnTo>
                  <a:lnTo>
                    <a:pt x="2463" y="23518"/>
                  </a:lnTo>
                  <a:lnTo>
                    <a:pt x="560" y="26651"/>
                  </a:lnTo>
                  <a:lnTo>
                    <a:pt x="57" y="27528"/>
                  </a:lnTo>
                  <a:lnTo>
                    <a:pt x="57" y="27528"/>
                  </a:lnTo>
                  <a:lnTo>
                    <a:pt x="20" y="27565"/>
                  </a:lnTo>
                  <a:lnTo>
                    <a:pt x="1" y="27621"/>
                  </a:lnTo>
                  <a:lnTo>
                    <a:pt x="1" y="27696"/>
                  </a:lnTo>
                  <a:lnTo>
                    <a:pt x="20" y="27752"/>
                  </a:lnTo>
                  <a:lnTo>
                    <a:pt x="20" y="27752"/>
                  </a:lnTo>
                  <a:lnTo>
                    <a:pt x="38" y="27808"/>
                  </a:lnTo>
                  <a:lnTo>
                    <a:pt x="57" y="27845"/>
                  </a:lnTo>
                  <a:lnTo>
                    <a:pt x="94" y="27882"/>
                  </a:lnTo>
                  <a:lnTo>
                    <a:pt x="150" y="27919"/>
                  </a:lnTo>
                  <a:lnTo>
                    <a:pt x="150" y="27919"/>
                  </a:lnTo>
                  <a:lnTo>
                    <a:pt x="225" y="27957"/>
                  </a:lnTo>
                  <a:lnTo>
                    <a:pt x="299" y="27975"/>
                  </a:lnTo>
                  <a:lnTo>
                    <a:pt x="299" y="27975"/>
                  </a:lnTo>
                  <a:lnTo>
                    <a:pt x="523" y="28236"/>
                  </a:lnTo>
                  <a:lnTo>
                    <a:pt x="766" y="28479"/>
                  </a:lnTo>
                  <a:lnTo>
                    <a:pt x="1064" y="28721"/>
                  </a:lnTo>
                  <a:lnTo>
                    <a:pt x="1418" y="28927"/>
                  </a:lnTo>
                  <a:lnTo>
                    <a:pt x="1418" y="28927"/>
                  </a:lnTo>
                  <a:lnTo>
                    <a:pt x="1810" y="29132"/>
                  </a:lnTo>
                  <a:lnTo>
                    <a:pt x="2239" y="29318"/>
                  </a:lnTo>
                  <a:lnTo>
                    <a:pt x="2705" y="29467"/>
                  </a:lnTo>
                  <a:lnTo>
                    <a:pt x="3209" y="29617"/>
                  </a:lnTo>
                  <a:lnTo>
                    <a:pt x="3209" y="29617"/>
                  </a:lnTo>
                  <a:lnTo>
                    <a:pt x="3731" y="29728"/>
                  </a:lnTo>
                  <a:lnTo>
                    <a:pt x="4253" y="29822"/>
                  </a:lnTo>
                  <a:lnTo>
                    <a:pt x="4813" y="29896"/>
                  </a:lnTo>
                  <a:lnTo>
                    <a:pt x="5391" y="29952"/>
                  </a:lnTo>
                  <a:lnTo>
                    <a:pt x="5391" y="29952"/>
                  </a:lnTo>
                  <a:lnTo>
                    <a:pt x="5894" y="29971"/>
                  </a:lnTo>
                  <a:lnTo>
                    <a:pt x="6416" y="29990"/>
                  </a:lnTo>
                  <a:lnTo>
                    <a:pt x="6416" y="29990"/>
                  </a:lnTo>
                  <a:lnTo>
                    <a:pt x="7032" y="29971"/>
                  </a:lnTo>
                  <a:lnTo>
                    <a:pt x="7647" y="29934"/>
                  </a:lnTo>
                  <a:lnTo>
                    <a:pt x="7647" y="29934"/>
                  </a:lnTo>
                  <a:lnTo>
                    <a:pt x="8356" y="29859"/>
                  </a:lnTo>
                  <a:lnTo>
                    <a:pt x="9027" y="29747"/>
                  </a:lnTo>
                  <a:lnTo>
                    <a:pt x="9643" y="29598"/>
                  </a:lnTo>
                  <a:lnTo>
                    <a:pt x="10221" y="29430"/>
                  </a:lnTo>
                  <a:lnTo>
                    <a:pt x="10221" y="29430"/>
                  </a:lnTo>
                  <a:lnTo>
                    <a:pt x="10519" y="29318"/>
                  </a:lnTo>
                  <a:lnTo>
                    <a:pt x="10799" y="29188"/>
                  </a:lnTo>
                  <a:lnTo>
                    <a:pt x="11060" y="29076"/>
                  </a:lnTo>
                  <a:lnTo>
                    <a:pt x="11284" y="28945"/>
                  </a:lnTo>
                  <a:lnTo>
                    <a:pt x="11284" y="28945"/>
                  </a:lnTo>
                  <a:lnTo>
                    <a:pt x="11508" y="28796"/>
                  </a:lnTo>
                  <a:lnTo>
                    <a:pt x="11732" y="28647"/>
                  </a:lnTo>
                  <a:lnTo>
                    <a:pt x="11899" y="28479"/>
                  </a:lnTo>
                  <a:lnTo>
                    <a:pt x="12067" y="28311"/>
                  </a:lnTo>
                  <a:lnTo>
                    <a:pt x="12067" y="28311"/>
                  </a:lnTo>
                  <a:lnTo>
                    <a:pt x="12142" y="28218"/>
                  </a:lnTo>
                  <a:lnTo>
                    <a:pt x="12161" y="28162"/>
                  </a:lnTo>
                  <a:lnTo>
                    <a:pt x="12161" y="28106"/>
                  </a:lnTo>
                  <a:lnTo>
                    <a:pt x="12161" y="28106"/>
                  </a:lnTo>
                  <a:lnTo>
                    <a:pt x="12142" y="27994"/>
                  </a:lnTo>
                  <a:lnTo>
                    <a:pt x="12086" y="27901"/>
                  </a:lnTo>
                  <a:lnTo>
                    <a:pt x="12086" y="27901"/>
                  </a:lnTo>
                  <a:lnTo>
                    <a:pt x="12030" y="27863"/>
                  </a:lnTo>
                  <a:lnTo>
                    <a:pt x="11993" y="27826"/>
                  </a:lnTo>
                  <a:lnTo>
                    <a:pt x="11937" y="27808"/>
                  </a:lnTo>
                  <a:lnTo>
                    <a:pt x="11881" y="27808"/>
                  </a:lnTo>
                  <a:lnTo>
                    <a:pt x="11881" y="27808"/>
                  </a:lnTo>
                  <a:lnTo>
                    <a:pt x="12291" y="25812"/>
                  </a:lnTo>
                  <a:lnTo>
                    <a:pt x="12664" y="23835"/>
                  </a:lnTo>
                  <a:lnTo>
                    <a:pt x="13018" y="21896"/>
                  </a:lnTo>
                  <a:lnTo>
                    <a:pt x="13354" y="19993"/>
                  </a:lnTo>
                  <a:lnTo>
                    <a:pt x="13671" y="18147"/>
                  </a:lnTo>
                  <a:lnTo>
                    <a:pt x="13951" y="16375"/>
                  </a:lnTo>
                  <a:lnTo>
                    <a:pt x="14454" y="13111"/>
                  </a:lnTo>
                  <a:lnTo>
                    <a:pt x="14510" y="12813"/>
                  </a:lnTo>
                  <a:lnTo>
                    <a:pt x="14510" y="12813"/>
                  </a:lnTo>
                  <a:lnTo>
                    <a:pt x="14678" y="11713"/>
                  </a:lnTo>
                  <a:lnTo>
                    <a:pt x="14678" y="11713"/>
                  </a:lnTo>
                  <a:lnTo>
                    <a:pt x="14827" y="10612"/>
                  </a:lnTo>
                  <a:lnTo>
                    <a:pt x="14827" y="10612"/>
                  </a:lnTo>
                  <a:lnTo>
                    <a:pt x="14883" y="10202"/>
                  </a:lnTo>
                  <a:lnTo>
                    <a:pt x="14902" y="9754"/>
                  </a:lnTo>
                  <a:lnTo>
                    <a:pt x="14902" y="9307"/>
                  </a:lnTo>
                  <a:lnTo>
                    <a:pt x="14883" y="9064"/>
                  </a:lnTo>
                  <a:lnTo>
                    <a:pt x="14846" y="8841"/>
                  </a:lnTo>
                  <a:lnTo>
                    <a:pt x="14846" y="8841"/>
                  </a:lnTo>
                  <a:lnTo>
                    <a:pt x="14790" y="8654"/>
                  </a:lnTo>
                  <a:lnTo>
                    <a:pt x="14734" y="8468"/>
                  </a:lnTo>
                  <a:lnTo>
                    <a:pt x="14678" y="8300"/>
                  </a:lnTo>
                  <a:lnTo>
                    <a:pt x="14585" y="8113"/>
                  </a:lnTo>
                  <a:lnTo>
                    <a:pt x="14473" y="7945"/>
                  </a:lnTo>
                  <a:lnTo>
                    <a:pt x="14361" y="7796"/>
                  </a:lnTo>
                  <a:lnTo>
                    <a:pt x="14231" y="7628"/>
                  </a:lnTo>
                  <a:lnTo>
                    <a:pt x="14100" y="7479"/>
                  </a:lnTo>
                  <a:lnTo>
                    <a:pt x="14100" y="7479"/>
                  </a:lnTo>
                  <a:lnTo>
                    <a:pt x="13895" y="7311"/>
                  </a:lnTo>
                  <a:lnTo>
                    <a:pt x="13690" y="7143"/>
                  </a:lnTo>
                  <a:lnTo>
                    <a:pt x="13466" y="6994"/>
                  </a:lnTo>
                  <a:lnTo>
                    <a:pt x="13242" y="6864"/>
                  </a:lnTo>
                  <a:lnTo>
                    <a:pt x="12776" y="6621"/>
                  </a:lnTo>
                  <a:lnTo>
                    <a:pt x="12328" y="6435"/>
                  </a:lnTo>
                  <a:lnTo>
                    <a:pt x="12328" y="6435"/>
                  </a:lnTo>
                  <a:lnTo>
                    <a:pt x="12403" y="5819"/>
                  </a:lnTo>
                  <a:lnTo>
                    <a:pt x="12459" y="5204"/>
                  </a:lnTo>
                  <a:lnTo>
                    <a:pt x="12459" y="4607"/>
                  </a:lnTo>
                  <a:lnTo>
                    <a:pt x="12422" y="4029"/>
                  </a:lnTo>
                  <a:lnTo>
                    <a:pt x="12422" y="4029"/>
                  </a:lnTo>
                  <a:lnTo>
                    <a:pt x="12384" y="3656"/>
                  </a:lnTo>
                  <a:lnTo>
                    <a:pt x="12328" y="3302"/>
                  </a:lnTo>
                  <a:lnTo>
                    <a:pt x="12254" y="2947"/>
                  </a:lnTo>
                  <a:lnTo>
                    <a:pt x="12179" y="2612"/>
                  </a:lnTo>
                  <a:lnTo>
                    <a:pt x="12179" y="2612"/>
                  </a:lnTo>
                  <a:lnTo>
                    <a:pt x="12086" y="2369"/>
                  </a:lnTo>
                  <a:lnTo>
                    <a:pt x="11993" y="2127"/>
                  </a:lnTo>
                  <a:lnTo>
                    <a:pt x="11881" y="1922"/>
                  </a:lnTo>
                  <a:lnTo>
                    <a:pt x="11750" y="1716"/>
                  </a:lnTo>
                  <a:lnTo>
                    <a:pt x="11750" y="1716"/>
                  </a:lnTo>
                  <a:lnTo>
                    <a:pt x="11620" y="1530"/>
                  </a:lnTo>
                  <a:lnTo>
                    <a:pt x="11471" y="1362"/>
                  </a:lnTo>
                  <a:lnTo>
                    <a:pt x="11321" y="1194"/>
                  </a:lnTo>
                  <a:lnTo>
                    <a:pt x="11153" y="1064"/>
                  </a:lnTo>
                  <a:lnTo>
                    <a:pt x="11153" y="1064"/>
                  </a:lnTo>
                  <a:lnTo>
                    <a:pt x="10986" y="952"/>
                  </a:lnTo>
                  <a:lnTo>
                    <a:pt x="10836" y="858"/>
                  </a:lnTo>
                  <a:lnTo>
                    <a:pt x="10836" y="858"/>
                  </a:lnTo>
                  <a:lnTo>
                    <a:pt x="10650" y="784"/>
                  </a:lnTo>
                  <a:lnTo>
                    <a:pt x="10650" y="784"/>
                  </a:lnTo>
                  <a:lnTo>
                    <a:pt x="10538" y="765"/>
                  </a:lnTo>
                  <a:lnTo>
                    <a:pt x="10445" y="747"/>
                  </a:lnTo>
                  <a:lnTo>
                    <a:pt x="10445" y="747"/>
                  </a:lnTo>
                  <a:lnTo>
                    <a:pt x="10333" y="747"/>
                  </a:lnTo>
                  <a:lnTo>
                    <a:pt x="10333" y="747"/>
                  </a:lnTo>
                  <a:lnTo>
                    <a:pt x="10165" y="765"/>
                  </a:lnTo>
                  <a:lnTo>
                    <a:pt x="9997" y="821"/>
                  </a:lnTo>
                  <a:lnTo>
                    <a:pt x="9848" y="914"/>
                  </a:lnTo>
                  <a:lnTo>
                    <a:pt x="9699" y="1026"/>
                  </a:lnTo>
                  <a:lnTo>
                    <a:pt x="9699" y="1026"/>
                  </a:lnTo>
                  <a:lnTo>
                    <a:pt x="9587" y="1194"/>
                  </a:lnTo>
                  <a:lnTo>
                    <a:pt x="9475" y="1381"/>
                  </a:lnTo>
                  <a:lnTo>
                    <a:pt x="9475" y="1381"/>
                  </a:lnTo>
                  <a:lnTo>
                    <a:pt x="9400" y="1213"/>
                  </a:lnTo>
                  <a:lnTo>
                    <a:pt x="9326" y="1045"/>
                  </a:lnTo>
                  <a:lnTo>
                    <a:pt x="9233" y="896"/>
                  </a:lnTo>
                  <a:lnTo>
                    <a:pt x="9139" y="747"/>
                  </a:lnTo>
                  <a:lnTo>
                    <a:pt x="9139" y="747"/>
                  </a:lnTo>
                  <a:lnTo>
                    <a:pt x="8971" y="560"/>
                  </a:lnTo>
                  <a:lnTo>
                    <a:pt x="8766" y="355"/>
                  </a:lnTo>
                  <a:lnTo>
                    <a:pt x="8654" y="262"/>
                  </a:lnTo>
                  <a:lnTo>
                    <a:pt x="8505" y="187"/>
                  </a:lnTo>
                  <a:lnTo>
                    <a:pt x="8356" y="112"/>
                  </a:lnTo>
                  <a:lnTo>
                    <a:pt x="8207" y="57"/>
                  </a:lnTo>
                  <a:lnTo>
                    <a:pt x="8207" y="57"/>
                  </a:lnTo>
                  <a:lnTo>
                    <a:pt x="8058" y="19"/>
                  </a:lnTo>
                  <a:lnTo>
                    <a:pt x="79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7854307" y="-1003415"/>
              <a:ext cx="85503" cy="94529"/>
            </a:xfrm>
            <a:custGeom>
              <a:avLst/>
              <a:gdLst/>
              <a:ahLst/>
              <a:cxnLst/>
              <a:rect l="l" t="t" r="r" b="b"/>
              <a:pathLst>
                <a:path w="3003" h="3320" extrusionOk="0">
                  <a:moveTo>
                    <a:pt x="1679" y="0"/>
                  </a:moveTo>
                  <a:lnTo>
                    <a:pt x="1473" y="19"/>
                  </a:lnTo>
                  <a:lnTo>
                    <a:pt x="1287" y="56"/>
                  </a:lnTo>
                  <a:lnTo>
                    <a:pt x="1100" y="131"/>
                  </a:lnTo>
                  <a:lnTo>
                    <a:pt x="933" y="224"/>
                  </a:lnTo>
                  <a:lnTo>
                    <a:pt x="783" y="354"/>
                  </a:lnTo>
                  <a:lnTo>
                    <a:pt x="634" y="485"/>
                  </a:lnTo>
                  <a:lnTo>
                    <a:pt x="541" y="597"/>
                  </a:lnTo>
                  <a:lnTo>
                    <a:pt x="429" y="727"/>
                  </a:lnTo>
                  <a:lnTo>
                    <a:pt x="354" y="877"/>
                  </a:lnTo>
                  <a:lnTo>
                    <a:pt x="280" y="1026"/>
                  </a:lnTo>
                  <a:lnTo>
                    <a:pt x="205" y="1212"/>
                  </a:lnTo>
                  <a:lnTo>
                    <a:pt x="149" y="1399"/>
                  </a:lnTo>
                  <a:lnTo>
                    <a:pt x="75" y="1772"/>
                  </a:lnTo>
                  <a:lnTo>
                    <a:pt x="19" y="2201"/>
                  </a:lnTo>
                  <a:lnTo>
                    <a:pt x="0" y="2630"/>
                  </a:lnTo>
                  <a:lnTo>
                    <a:pt x="19" y="2947"/>
                  </a:lnTo>
                  <a:lnTo>
                    <a:pt x="75" y="3320"/>
                  </a:lnTo>
                  <a:lnTo>
                    <a:pt x="56" y="3021"/>
                  </a:lnTo>
                  <a:lnTo>
                    <a:pt x="56" y="2723"/>
                  </a:lnTo>
                  <a:lnTo>
                    <a:pt x="93" y="2294"/>
                  </a:lnTo>
                  <a:lnTo>
                    <a:pt x="112" y="2089"/>
                  </a:lnTo>
                  <a:lnTo>
                    <a:pt x="168" y="1884"/>
                  </a:lnTo>
                  <a:lnTo>
                    <a:pt x="224" y="1679"/>
                  </a:lnTo>
                  <a:lnTo>
                    <a:pt x="298" y="1473"/>
                  </a:lnTo>
                  <a:lnTo>
                    <a:pt x="373" y="1287"/>
                  </a:lnTo>
                  <a:lnTo>
                    <a:pt x="485" y="1100"/>
                  </a:lnTo>
                  <a:lnTo>
                    <a:pt x="578" y="933"/>
                  </a:lnTo>
                  <a:lnTo>
                    <a:pt x="709" y="746"/>
                  </a:lnTo>
                  <a:lnTo>
                    <a:pt x="821" y="634"/>
                  </a:lnTo>
                  <a:lnTo>
                    <a:pt x="951" y="522"/>
                  </a:lnTo>
                  <a:lnTo>
                    <a:pt x="1100" y="429"/>
                  </a:lnTo>
                  <a:lnTo>
                    <a:pt x="1268" y="336"/>
                  </a:lnTo>
                  <a:lnTo>
                    <a:pt x="1380" y="298"/>
                  </a:lnTo>
                  <a:lnTo>
                    <a:pt x="1511" y="280"/>
                  </a:lnTo>
                  <a:lnTo>
                    <a:pt x="1772" y="280"/>
                  </a:lnTo>
                  <a:lnTo>
                    <a:pt x="1902" y="317"/>
                  </a:lnTo>
                  <a:lnTo>
                    <a:pt x="2014" y="354"/>
                  </a:lnTo>
                  <a:lnTo>
                    <a:pt x="2126" y="410"/>
                  </a:lnTo>
                  <a:lnTo>
                    <a:pt x="2219" y="485"/>
                  </a:lnTo>
                  <a:lnTo>
                    <a:pt x="2331" y="597"/>
                  </a:lnTo>
                  <a:lnTo>
                    <a:pt x="2425" y="709"/>
                  </a:lnTo>
                  <a:lnTo>
                    <a:pt x="2406" y="671"/>
                  </a:lnTo>
                  <a:lnTo>
                    <a:pt x="2555" y="895"/>
                  </a:lnTo>
                  <a:lnTo>
                    <a:pt x="2667" y="1138"/>
                  </a:lnTo>
                  <a:lnTo>
                    <a:pt x="2704" y="1194"/>
                  </a:lnTo>
                  <a:lnTo>
                    <a:pt x="2760" y="1231"/>
                  </a:lnTo>
                  <a:lnTo>
                    <a:pt x="2835" y="1231"/>
                  </a:lnTo>
                  <a:lnTo>
                    <a:pt x="2909" y="1212"/>
                  </a:lnTo>
                  <a:lnTo>
                    <a:pt x="2965" y="1156"/>
                  </a:lnTo>
                  <a:lnTo>
                    <a:pt x="3003" y="1100"/>
                  </a:lnTo>
                  <a:lnTo>
                    <a:pt x="3003" y="1026"/>
                  </a:lnTo>
                  <a:lnTo>
                    <a:pt x="2984" y="970"/>
                  </a:lnTo>
                  <a:lnTo>
                    <a:pt x="2891" y="783"/>
                  </a:lnTo>
                  <a:lnTo>
                    <a:pt x="2779" y="616"/>
                  </a:lnTo>
                  <a:lnTo>
                    <a:pt x="2667" y="466"/>
                  </a:lnTo>
                  <a:lnTo>
                    <a:pt x="2518" y="336"/>
                  </a:lnTo>
                  <a:lnTo>
                    <a:pt x="2387" y="224"/>
                  </a:lnTo>
                  <a:lnTo>
                    <a:pt x="2238" y="131"/>
                  </a:lnTo>
                  <a:lnTo>
                    <a:pt x="2089" y="75"/>
                  </a:lnTo>
                  <a:lnTo>
                    <a:pt x="1940" y="19"/>
                  </a:lnTo>
                  <a:lnTo>
                    <a:pt x="1809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7854307" y="-1003415"/>
              <a:ext cx="85503" cy="94529"/>
            </a:xfrm>
            <a:custGeom>
              <a:avLst/>
              <a:gdLst/>
              <a:ahLst/>
              <a:cxnLst/>
              <a:rect l="l" t="t" r="r" b="b"/>
              <a:pathLst>
                <a:path w="3003" h="3320" fill="none" extrusionOk="0">
                  <a:moveTo>
                    <a:pt x="1287" y="56"/>
                  </a:moveTo>
                  <a:lnTo>
                    <a:pt x="1287" y="56"/>
                  </a:lnTo>
                  <a:lnTo>
                    <a:pt x="1100" y="131"/>
                  </a:lnTo>
                  <a:lnTo>
                    <a:pt x="933" y="224"/>
                  </a:lnTo>
                  <a:lnTo>
                    <a:pt x="783" y="354"/>
                  </a:lnTo>
                  <a:lnTo>
                    <a:pt x="634" y="485"/>
                  </a:lnTo>
                  <a:lnTo>
                    <a:pt x="634" y="485"/>
                  </a:lnTo>
                  <a:lnTo>
                    <a:pt x="541" y="597"/>
                  </a:lnTo>
                  <a:lnTo>
                    <a:pt x="429" y="727"/>
                  </a:lnTo>
                  <a:lnTo>
                    <a:pt x="354" y="877"/>
                  </a:lnTo>
                  <a:lnTo>
                    <a:pt x="280" y="1026"/>
                  </a:lnTo>
                  <a:lnTo>
                    <a:pt x="280" y="1026"/>
                  </a:lnTo>
                  <a:lnTo>
                    <a:pt x="205" y="1212"/>
                  </a:lnTo>
                  <a:lnTo>
                    <a:pt x="149" y="1399"/>
                  </a:lnTo>
                  <a:lnTo>
                    <a:pt x="75" y="1772"/>
                  </a:lnTo>
                  <a:lnTo>
                    <a:pt x="75" y="1772"/>
                  </a:lnTo>
                  <a:lnTo>
                    <a:pt x="19" y="2201"/>
                  </a:lnTo>
                  <a:lnTo>
                    <a:pt x="0" y="2630"/>
                  </a:lnTo>
                  <a:lnTo>
                    <a:pt x="0" y="2630"/>
                  </a:lnTo>
                  <a:lnTo>
                    <a:pt x="19" y="2947"/>
                  </a:lnTo>
                  <a:lnTo>
                    <a:pt x="19" y="2947"/>
                  </a:lnTo>
                  <a:lnTo>
                    <a:pt x="75" y="3320"/>
                  </a:lnTo>
                  <a:lnTo>
                    <a:pt x="75" y="3320"/>
                  </a:lnTo>
                  <a:lnTo>
                    <a:pt x="75" y="3320"/>
                  </a:lnTo>
                  <a:lnTo>
                    <a:pt x="56" y="3021"/>
                  </a:lnTo>
                  <a:lnTo>
                    <a:pt x="56" y="2723"/>
                  </a:lnTo>
                  <a:lnTo>
                    <a:pt x="56" y="2723"/>
                  </a:lnTo>
                  <a:lnTo>
                    <a:pt x="93" y="2294"/>
                  </a:lnTo>
                  <a:lnTo>
                    <a:pt x="112" y="2089"/>
                  </a:lnTo>
                  <a:lnTo>
                    <a:pt x="168" y="1884"/>
                  </a:lnTo>
                  <a:lnTo>
                    <a:pt x="224" y="1679"/>
                  </a:lnTo>
                  <a:lnTo>
                    <a:pt x="298" y="1473"/>
                  </a:lnTo>
                  <a:lnTo>
                    <a:pt x="373" y="1287"/>
                  </a:lnTo>
                  <a:lnTo>
                    <a:pt x="485" y="1100"/>
                  </a:lnTo>
                  <a:lnTo>
                    <a:pt x="485" y="1100"/>
                  </a:lnTo>
                  <a:lnTo>
                    <a:pt x="578" y="933"/>
                  </a:lnTo>
                  <a:lnTo>
                    <a:pt x="709" y="746"/>
                  </a:lnTo>
                  <a:lnTo>
                    <a:pt x="709" y="746"/>
                  </a:lnTo>
                  <a:lnTo>
                    <a:pt x="821" y="634"/>
                  </a:lnTo>
                  <a:lnTo>
                    <a:pt x="951" y="522"/>
                  </a:lnTo>
                  <a:lnTo>
                    <a:pt x="951" y="522"/>
                  </a:lnTo>
                  <a:lnTo>
                    <a:pt x="1100" y="429"/>
                  </a:lnTo>
                  <a:lnTo>
                    <a:pt x="1268" y="336"/>
                  </a:lnTo>
                  <a:lnTo>
                    <a:pt x="1268" y="336"/>
                  </a:lnTo>
                  <a:lnTo>
                    <a:pt x="1380" y="298"/>
                  </a:lnTo>
                  <a:lnTo>
                    <a:pt x="1511" y="280"/>
                  </a:lnTo>
                  <a:lnTo>
                    <a:pt x="1511" y="280"/>
                  </a:lnTo>
                  <a:lnTo>
                    <a:pt x="1641" y="280"/>
                  </a:lnTo>
                  <a:lnTo>
                    <a:pt x="1772" y="280"/>
                  </a:lnTo>
                  <a:lnTo>
                    <a:pt x="1772" y="280"/>
                  </a:lnTo>
                  <a:lnTo>
                    <a:pt x="1902" y="317"/>
                  </a:lnTo>
                  <a:lnTo>
                    <a:pt x="2014" y="354"/>
                  </a:lnTo>
                  <a:lnTo>
                    <a:pt x="2014" y="354"/>
                  </a:lnTo>
                  <a:lnTo>
                    <a:pt x="2126" y="410"/>
                  </a:lnTo>
                  <a:lnTo>
                    <a:pt x="2219" y="485"/>
                  </a:lnTo>
                  <a:lnTo>
                    <a:pt x="2219" y="485"/>
                  </a:lnTo>
                  <a:lnTo>
                    <a:pt x="2331" y="597"/>
                  </a:lnTo>
                  <a:lnTo>
                    <a:pt x="2425" y="709"/>
                  </a:lnTo>
                  <a:lnTo>
                    <a:pt x="2425" y="709"/>
                  </a:lnTo>
                  <a:lnTo>
                    <a:pt x="2406" y="671"/>
                  </a:lnTo>
                  <a:lnTo>
                    <a:pt x="2406" y="671"/>
                  </a:lnTo>
                  <a:lnTo>
                    <a:pt x="2555" y="895"/>
                  </a:lnTo>
                  <a:lnTo>
                    <a:pt x="2667" y="1138"/>
                  </a:lnTo>
                  <a:lnTo>
                    <a:pt x="2667" y="1138"/>
                  </a:lnTo>
                  <a:lnTo>
                    <a:pt x="2704" y="1194"/>
                  </a:lnTo>
                  <a:lnTo>
                    <a:pt x="2760" y="1231"/>
                  </a:lnTo>
                  <a:lnTo>
                    <a:pt x="2760" y="1231"/>
                  </a:lnTo>
                  <a:lnTo>
                    <a:pt x="2835" y="1231"/>
                  </a:lnTo>
                  <a:lnTo>
                    <a:pt x="2909" y="1212"/>
                  </a:lnTo>
                  <a:lnTo>
                    <a:pt x="2909" y="1212"/>
                  </a:lnTo>
                  <a:lnTo>
                    <a:pt x="2965" y="1156"/>
                  </a:lnTo>
                  <a:lnTo>
                    <a:pt x="3003" y="1100"/>
                  </a:lnTo>
                  <a:lnTo>
                    <a:pt x="3003" y="1026"/>
                  </a:lnTo>
                  <a:lnTo>
                    <a:pt x="2984" y="970"/>
                  </a:lnTo>
                  <a:lnTo>
                    <a:pt x="2984" y="970"/>
                  </a:lnTo>
                  <a:lnTo>
                    <a:pt x="2891" y="783"/>
                  </a:lnTo>
                  <a:lnTo>
                    <a:pt x="2779" y="616"/>
                  </a:lnTo>
                  <a:lnTo>
                    <a:pt x="2667" y="466"/>
                  </a:lnTo>
                  <a:lnTo>
                    <a:pt x="2518" y="336"/>
                  </a:lnTo>
                  <a:lnTo>
                    <a:pt x="2518" y="336"/>
                  </a:lnTo>
                  <a:lnTo>
                    <a:pt x="2387" y="224"/>
                  </a:lnTo>
                  <a:lnTo>
                    <a:pt x="2238" y="131"/>
                  </a:lnTo>
                  <a:lnTo>
                    <a:pt x="2089" y="75"/>
                  </a:lnTo>
                  <a:lnTo>
                    <a:pt x="1940" y="19"/>
                  </a:lnTo>
                  <a:lnTo>
                    <a:pt x="1940" y="19"/>
                  </a:lnTo>
                  <a:lnTo>
                    <a:pt x="1809" y="0"/>
                  </a:lnTo>
                  <a:lnTo>
                    <a:pt x="1679" y="0"/>
                  </a:lnTo>
                  <a:lnTo>
                    <a:pt x="1679" y="0"/>
                  </a:lnTo>
                  <a:lnTo>
                    <a:pt x="1473" y="19"/>
                  </a:lnTo>
                  <a:lnTo>
                    <a:pt x="1287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7929701" y="-1009280"/>
              <a:ext cx="88692" cy="130148"/>
            </a:xfrm>
            <a:custGeom>
              <a:avLst/>
              <a:gdLst/>
              <a:ahLst/>
              <a:cxnLst/>
              <a:rect l="l" t="t" r="r" b="b"/>
              <a:pathLst>
                <a:path w="3115" h="4571" extrusionOk="0">
                  <a:moveTo>
                    <a:pt x="1474" y="1"/>
                  </a:moveTo>
                  <a:lnTo>
                    <a:pt x="1380" y="20"/>
                  </a:lnTo>
                  <a:lnTo>
                    <a:pt x="1269" y="38"/>
                  </a:lnTo>
                  <a:lnTo>
                    <a:pt x="1157" y="57"/>
                  </a:lnTo>
                  <a:lnTo>
                    <a:pt x="1063" y="94"/>
                  </a:lnTo>
                  <a:lnTo>
                    <a:pt x="858" y="187"/>
                  </a:lnTo>
                  <a:lnTo>
                    <a:pt x="765" y="262"/>
                  </a:lnTo>
                  <a:lnTo>
                    <a:pt x="672" y="337"/>
                  </a:lnTo>
                  <a:lnTo>
                    <a:pt x="504" y="504"/>
                  </a:lnTo>
                  <a:lnTo>
                    <a:pt x="373" y="691"/>
                  </a:lnTo>
                  <a:lnTo>
                    <a:pt x="261" y="877"/>
                  </a:lnTo>
                  <a:lnTo>
                    <a:pt x="168" y="1083"/>
                  </a:lnTo>
                  <a:lnTo>
                    <a:pt x="112" y="1288"/>
                  </a:lnTo>
                  <a:lnTo>
                    <a:pt x="56" y="1512"/>
                  </a:lnTo>
                  <a:lnTo>
                    <a:pt x="19" y="1717"/>
                  </a:lnTo>
                  <a:lnTo>
                    <a:pt x="0" y="1959"/>
                  </a:lnTo>
                  <a:lnTo>
                    <a:pt x="0" y="2220"/>
                  </a:lnTo>
                  <a:lnTo>
                    <a:pt x="19" y="2705"/>
                  </a:lnTo>
                  <a:lnTo>
                    <a:pt x="75" y="3153"/>
                  </a:lnTo>
                  <a:lnTo>
                    <a:pt x="150" y="3619"/>
                  </a:lnTo>
                  <a:lnTo>
                    <a:pt x="243" y="4067"/>
                  </a:lnTo>
                  <a:lnTo>
                    <a:pt x="373" y="4496"/>
                  </a:lnTo>
                  <a:lnTo>
                    <a:pt x="392" y="4533"/>
                  </a:lnTo>
                  <a:lnTo>
                    <a:pt x="411" y="4551"/>
                  </a:lnTo>
                  <a:lnTo>
                    <a:pt x="448" y="4570"/>
                  </a:lnTo>
                  <a:lnTo>
                    <a:pt x="485" y="4570"/>
                  </a:lnTo>
                  <a:lnTo>
                    <a:pt x="523" y="4551"/>
                  </a:lnTo>
                  <a:lnTo>
                    <a:pt x="541" y="4533"/>
                  </a:lnTo>
                  <a:lnTo>
                    <a:pt x="560" y="4496"/>
                  </a:lnTo>
                  <a:lnTo>
                    <a:pt x="560" y="4458"/>
                  </a:lnTo>
                  <a:lnTo>
                    <a:pt x="448" y="4067"/>
                  </a:lnTo>
                  <a:lnTo>
                    <a:pt x="355" y="3675"/>
                  </a:lnTo>
                  <a:lnTo>
                    <a:pt x="299" y="3283"/>
                  </a:lnTo>
                  <a:lnTo>
                    <a:pt x="243" y="2873"/>
                  </a:lnTo>
                  <a:lnTo>
                    <a:pt x="224" y="2575"/>
                  </a:lnTo>
                  <a:lnTo>
                    <a:pt x="206" y="2276"/>
                  </a:lnTo>
                  <a:lnTo>
                    <a:pt x="224" y="1978"/>
                  </a:lnTo>
                  <a:lnTo>
                    <a:pt x="261" y="1679"/>
                  </a:lnTo>
                  <a:lnTo>
                    <a:pt x="261" y="1698"/>
                  </a:lnTo>
                  <a:lnTo>
                    <a:pt x="317" y="1418"/>
                  </a:lnTo>
                  <a:lnTo>
                    <a:pt x="429" y="1139"/>
                  </a:lnTo>
                  <a:lnTo>
                    <a:pt x="523" y="952"/>
                  </a:lnTo>
                  <a:lnTo>
                    <a:pt x="634" y="784"/>
                  </a:lnTo>
                  <a:lnTo>
                    <a:pt x="634" y="784"/>
                  </a:lnTo>
                  <a:lnTo>
                    <a:pt x="616" y="803"/>
                  </a:lnTo>
                  <a:lnTo>
                    <a:pt x="746" y="654"/>
                  </a:lnTo>
                  <a:lnTo>
                    <a:pt x="896" y="523"/>
                  </a:lnTo>
                  <a:lnTo>
                    <a:pt x="1007" y="449"/>
                  </a:lnTo>
                  <a:lnTo>
                    <a:pt x="1138" y="393"/>
                  </a:lnTo>
                  <a:lnTo>
                    <a:pt x="1362" y="337"/>
                  </a:lnTo>
                  <a:lnTo>
                    <a:pt x="1623" y="337"/>
                  </a:lnTo>
                  <a:lnTo>
                    <a:pt x="1735" y="374"/>
                  </a:lnTo>
                  <a:lnTo>
                    <a:pt x="1865" y="411"/>
                  </a:lnTo>
                  <a:lnTo>
                    <a:pt x="2015" y="504"/>
                  </a:lnTo>
                  <a:lnTo>
                    <a:pt x="2164" y="598"/>
                  </a:lnTo>
                  <a:lnTo>
                    <a:pt x="2350" y="766"/>
                  </a:lnTo>
                  <a:lnTo>
                    <a:pt x="2499" y="952"/>
                  </a:lnTo>
                  <a:lnTo>
                    <a:pt x="2649" y="1176"/>
                  </a:lnTo>
                  <a:lnTo>
                    <a:pt x="2779" y="1418"/>
                  </a:lnTo>
                  <a:lnTo>
                    <a:pt x="2816" y="1474"/>
                  </a:lnTo>
                  <a:lnTo>
                    <a:pt x="2891" y="1512"/>
                  </a:lnTo>
                  <a:lnTo>
                    <a:pt x="2947" y="1512"/>
                  </a:lnTo>
                  <a:lnTo>
                    <a:pt x="3022" y="1493"/>
                  </a:lnTo>
                  <a:lnTo>
                    <a:pt x="3078" y="1456"/>
                  </a:lnTo>
                  <a:lnTo>
                    <a:pt x="3096" y="1400"/>
                  </a:lnTo>
                  <a:lnTo>
                    <a:pt x="3115" y="1325"/>
                  </a:lnTo>
                  <a:lnTo>
                    <a:pt x="3096" y="1250"/>
                  </a:lnTo>
                  <a:lnTo>
                    <a:pt x="2966" y="1027"/>
                  </a:lnTo>
                  <a:lnTo>
                    <a:pt x="2835" y="803"/>
                  </a:lnTo>
                  <a:lnTo>
                    <a:pt x="2667" y="598"/>
                  </a:lnTo>
                  <a:lnTo>
                    <a:pt x="2481" y="411"/>
                  </a:lnTo>
                  <a:lnTo>
                    <a:pt x="2313" y="262"/>
                  </a:lnTo>
                  <a:lnTo>
                    <a:pt x="2108" y="150"/>
                  </a:lnTo>
                  <a:lnTo>
                    <a:pt x="1903" y="76"/>
                  </a:lnTo>
                  <a:lnTo>
                    <a:pt x="1679" y="20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7929701" y="-1009280"/>
              <a:ext cx="88692" cy="130148"/>
            </a:xfrm>
            <a:custGeom>
              <a:avLst/>
              <a:gdLst/>
              <a:ahLst/>
              <a:cxnLst/>
              <a:rect l="l" t="t" r="r" b="b"/>
              <a:pathLst>
                <a:path w="3115" h="4571" fill="none" extrusionOk="0">
                  <a:moveTo>
                    <a:pt x="1269" y="38"/>
                  </a:moveTo>
                  <a:lnTo>
                    <a:pt x="1269" y="38"/>
                  </a:lnTo>
                  <a:lnTo>
                    <a:pt x="1157" y="57"/>
                  </a:lnTo>
                  <a:lnTo>
                    <a:pt x="1063" y="94"/>
                  </a:lnTo>
                  <a:lnTo>
                    <a:pt x="858" y="187"/>
                  </a:lnTo>
                  <a:lnTo>
                    <a:pt x="858" y="187"/>
                  </a:lnTo>
                  <a:lnTo>
                    <a:pt x="765" y="262"/>
                  </a:lnTo>
                  <a:lnTo>
                    <a:pt x="672" y="337"/>
                  </a:lnTo>
                  <a:lnTo>
                    <a:pt x="504" y="504"/>
                  </a:lnTo>
                  <a:lnTo>
                    <a:pt x="504" y="504"/>
                  </a:lnTo>
                  <a:lnTo>
                    <a:pt x="373" y="691"/>
                  </a:lnTo>
                  <a:lnTo>
                    <a:pt x="261" y="877"/>
                  </a:lnTo>
                  <a:lnTo>
                    <a:pt x="261" y="877"/>
                  </a:lnTo>
                  <a:lnTo>
                    <a:pt x="168" y="1083"/>
                  </a:lnTo>
                  <a:lnTo>
                    <a:pt x="112" y="1288"/>
                  </a:lnTo>
                  <a:lnTo>
                    <a:pt x="56" y="1512"/>
                  </a:lnTo>
                  <a:lnTo>
                    <a:pt x="19" y="1717"/>
                  </a:lnTo>
                  <a:lnTo>
                    <a:pt x="19" y="1717"/>
                  </a:lnTo>
                  <a:lnTo>
                    <a:pt x="0" y="1959"/>
                  </a:lnTo>
                  <a:lnTo>
                    <a:pt x="0" y="2220"/>
                  </a:lnTo>
                  <a:lnTo>
                    <a:pt x="19" y="2705"/>
                  </a:lnTo>
                  <a:lnTo>
                    <a:pt x="19" y="2705"/>
                  </a:lnTo>
                  <a:lnTo>
                    <a:pt x="75" y="3153"/>
                  </a:lnTo>
                  <a:lnTo>
                    <a:pt x="150" y="3619"/>
                  </a:lnTo>
                  <a:lnTo>
                    <a:pt x="243" y="4067"/>
                  </a:lnTo>
                  <a:lnTo>
                    <a:pt x="373" y="4496"/>
                  </a:lnTo>
                  <a:lnTo>
                    <a:pt x="373" y="4496"/>
                  </a:lnTo>
                  <a:lnTo>
                    <a:pt x="392" y="4533"/>
                  </a:lnTo>
                  <a:lnTo>
                    <a:pt x="411" y="4551"/>
                  </a:lnTo>
                  <a:lnTo>
                    <a:pt x="448" y="4570"/>
                  </a:lnTo>
                  <a:lnTo>
                    <a:pt x="485" y="4570"/>
                  </a:lnTo>
                  <a:lnTo>
                    <a:pt x="485" y="4570"/>
                  </a:lnTo>
                  <a:lnTo>
                    <a:pt x="523" y="4551"/>
                  </a:lnTo>
                  <a:lnTo>
                    <a:pt x="541" y="4533"/>
                  </a:lnTo>
                  <a:lnTo>
                    <a:pt x="560" y="4496"/>
                  </a:lnTo>
                  <a:lnTo>
                    <a:pt x="560" y="4458"/>
                  </a:lnTo>
                  <a:lnTo>
                    <a:pt x="560" y="4458"/>
                  </a:lnTo>
                  <a:lnTo>
                    <a:pt x="448" y="4067"/>
                  </a:lnTo>
                  <a:lnTo>
                    <a:pt x="355" y="3675"/>
                  </a:lnTo>
                  <a:lnTo>
                    <a:pt x="299" y="3283"/>
                  </a:lnTo>
                  <a:lnTo>
                    <a:pt x="243" y="2873"/>
                  </a:lnTo>
                  <a:lnTo>
                    <a:pt x="243" y="2873"/>
                  </a:lnTo>
                  <a:lnTo>
                    <a:pt x="243" y="2873"/>
                  </a:lnTo>
                  <a:lnTo>
                    <a:pt x="224" y="2575"/>
                  </a:lnTo>
                  <a:lnTo>
                    <a:pt x="206" y="2276"/>
                  </a:lnTo>
                  <a:lnTo>
                    <a:pt x="224" y="1978"/>
                  </a:lnTo>
                  <a:lnTo>
                    <a:pt x="261" y="1679"/>
                  </a:lnTo>
                  <a:lnTo>
                    <a:pt x="261" y="1698"/>
                  </a:lnTo>
                  <a:lnTo>
                    <a:pt x="261" y="1698"/>
                  </a:lnTo>
                  <a:lnTo>
                    <a:pt x="317" y="1418"/>
                  </a:lnTo>
                  <a:lnTo>
                    <a:pt x="429" y="1139"/>
                  </a:lnTo>
                  <a:lnTo>
                    <a:pt x="429" y="1139"/>
                  </a:lnTo>
                  <a:lnTo>
                    <a:pt x="523" y="952"/>
                  </a:lnTo>
                  <a:lnTo>
                    <a:pt x="634" y="784"/>
                  </a:lnTo>
                  <a:lnTo>
                    <a:pt x="616" y="803"/>
                  </a:lnTo>
                  <a:lnTo>
                    <a:pt x="616" y="803"/>
                  </a:lnTo>
                  <a:lnTo>
                    <a:pt x="746" y="654"/>
                  </a:lnTo>
                  <a:lnTo>
                    <a:pt x="896" y="523"/>
                  </a:lnTo>
                  <a:lnTo>
                    <a:pt x="896" y="523"/>
                  </a:lnTo>
                  <a:lnTo>
                    <a:pt x="1007" y="449"/>
                  </a:lnTo>
                  <a:lnTo>
                    <a:pt x="1138" y="393"/>
                  </a:lnTo>
                  <a:lnTo>
                    <a:pt x="1138" y="393"/>
                  </a:lnTo>
                  <a:lnTo>
                    <a:pt x="1362" y="337"/>
                  </a:lnTo>
                  <a:lnTo>
                    <a:pt x="1362" y="337"/>
                  </a:lnTo>
                  <a:lnTo>
                    <a:pt x="1492" y="337"/>
                  </a:lnTo>
                  <a:lnTo>
                    <a:pt x="1623" y="337"/>
                  </a:lnTo>
                  <a:lnTo>
                    <a:pt x="1623" y="337"/>
                  </a:lnTo>
                  <a:lnTo>
                    <a:pt x="1735" y="374"/>
                  </a:lnTo>
                  <a:lnTo>
                    <a:pt x="1865" y="411"/>
                  </a:lnTo>
                  <a:lnTo>
                    <a:pt x="1865" y="411"/>
                  </a:lnTo>
                  <a:lnTo>
                    <a:pt x="2015" y="504"/>
                  </a:lnTo>
                  <a:lnTo>
                    <a:pt x="2164" y="598"/>
                  </a:lnTo>
                  <a:lnTo>
                    <a:pt x="2164" y="598"/>
                  </a:lnTo>
                  <a:lnTo>
                    <a:pt x="2350" y="766"/>
                  </a:lnTo>
                  <a:lnTo>
                    <a:pt x="2499" y="952"/>
                  </a:lnTo>
                  <a:lnTo>
                    <a:pt x="2499" y="952"/>
                  </a:lnTo>
                  <a:lnTo>
                    <a:pt x="2649" y="1176"/>
                  </a:lnTo>
                  <a:lnTo>
                    <a:pt x="2779" y="1418"/>
                  </a:lnTo>
                  <a:lnTo>
                    <a:pt x="2779" y="1418"/>
                  </a:lnTo>
                  <a:lnTo>
                    <a:pt x="2816" y="1474"/>
                  </a:lnTo>
                  <a:lnTo>
                    <a:pt x="2891" y="1512"/>
                  </a:lnTo>
                  <a:lnTo>
                    <a:pt x="2947" y="1512"/>
                  </a:lnTo>
                  <a:lnTo>
                    <a:pt x="3022" y="1493"/>
                  </a:lnTo>
                  <a:lnTo>
                    <a:pt x="3022" y="1493"/>
                  </a:lnTo>
                  <a:lnTo>
                    <a:pt x="3078" y="1456"/>
                  </a:lnTo>
                  <a:lnTo>
                    <a:pt x="3096" y="1400"/>
                  </a:lnTo>
                  <a:lnTo>
                    <a:pt x="3115" y="1325"/>
                  </a:lnTo>
                  <a:lnTo>
                    <a:pt x="3096" y="1250"/>
                  </a:lnTo>
                  <a:lnTo>
                    <a:pt x="3096" y="1250"/>
                  </a:lnTo>
                  <a:lnTo>
                    <a:pt x="2966" y="1027"/>
                  </a:lnTo>
                  <a:lnTo>
                    <a:pt x="2835" y="803"/>
                  </a:lnTo>
                  <a:lnTo>
                    <a:pt x="2835" y="803"/>
                  </a:lnTo>
                  <a:lnTo>
                    <a:pt x="2667" y="598"/>
                  </a:lnTo>
                  <a:lnTo>
                    <a:pt x="2481" y="411"/>
                  </a:lnTo>
                  <a:lnTo>
                    <a:pt x="2481" y="411"/>
                  </a:lnTo>
                  <a:lnTo>
                    <a:pt x="2313" y="262"/>
                  </a:lnTo>
                  <a:lnTo>
                    <a:pt x="2108" y="150"/>
                  </a:lnTo>
                  <a:lnTo>
                    <a:pt x="1903" y="76"/>
                  </a:lnTo>
                  <a:lnTo>
                    <a:pt x="1679" y="20"/>
                  </a:lnTo>
                  <a:lnTo>
                    <a:pt x="1679" y="20"/>
                  </a:lnTo>
                  <a:lnTo>
                    <a:pt x="1492" y="1"/>
                  </a:lnTo>
                  <a:lnTo>
                    <a:pt x="1474" y="1"/>
                  </a:lnTo>
                  <a:lnTo>
                    <a:pt x="1474" y="1"/>
                  </a:lnTo>
                  <a:lnTo>
                    <a:pt x="1380" y="20"/>
                  </a:lnTo>
                  <a:lnTo>
                    <a:pt x="1269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000312" y="-983257"/>
              <a:ext cx="569" cy="1110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38"/>
                  </a:lnTo>
                  <a:lnTo>
                    <a:pt x="19" y="38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7936591" y="-928021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0"/>
                  </a:moveTo>
                  <a:lnTo>
                    <a:pt x="1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005636" y="-992795"/>
              <a:ext cx="99853" cy="172600"/>
            </a:xfrm>
            <a:custGeom>
              <a:avLst/>
              <a:gdLst/>
              <a:ahLst/>
              <a:cxnLst/>
              <a:rect l="l" t="t" r="r" b="b"/>
              <a:pathLst>
                <a:path w="3507" h="6062" extrusionOk="0">
                  <a:moveTo>
                    <a:pt x="1324" y="0"/>
                  </a:moveTo>
                  <a:lnTo>
                    <a:pt x="1175" y="19"/>
                  </a:lnTo>
                  <a:lnTo>
                    <a:pt x="1026" y="56"/>
                  </a:lnTo>
                  <a:lnTo>
                    <a:pt x="858" y="112"/>
                  </a:lnTo>
                  <a:lnTo>
                    <a:pt x="728" y="187"/>
                  </a:lnTo>
                  <a:lnTo>
                    <a:pt x="597" y="280"/>
                  </a:lnTo>
                  <a:lnTo>
                    <a:pt x="485" y="392"/>
                  </a:lnTo>
                  <a:lnTo>
                    <a:pt x="392" y="504"/>
                  </a:lnTo>
                  <a:lnTo>
                    <a:pt x="317" y="634"/>
                  </a:lnTo>
                  <a:lnTo>
                    <a:pt x="243" y="746"/>
                  </a:lnTo>
                  <a:lnTo>
                    <a:pt x="205" y="858"/>
                  </a:lnTo>
                  <a:lnTo>
                    <a:pt x="149" y="1007"/>
                  </a:lnTo>
                  <a:lnTo>
                    <a:pt x="94" y="1156"/>
                  </a:lnTo>
                  <a:lnTo>
                    <a:pt x="38" y="1455"/>
                  </a:lnTo>
                  <a:lnTo>
                    <a:pt x="19" y="1734"/>
                  </a:lnTo>
                  <a:lnTo>
                    <a:pt x="0" y="2070"/>
                  </a:lnTo>
                  <a:lnTo>
                    <a:pt x="0" y="2406"/>
                  </a:lnTo>
                  <a:lnTo>
                    <a:pt x="38" y="2965"/>
                  </a:lnTo>
                  <a:lnTo>
                    <a:pt x="94" y="3525"/>
                  </a:lnTo>
                  <a:lnTo>
                    <a:pt x="112" y="3562"/>
                  </a:lnTo>
                  <a:lnTo>
                    <a:pt x="149" y="3581"/>
                  </a:lnTo>
                  <a:lnTo>
                    <a:pt x="187" y="3599"/>
                  </a:lnTo>
                  <a:lnTo>
                    <a:pt x="224" y="3599"/>
                  </a:lnTo>
                  <a:lnTo>
                    <a:pt x="243" y="3581"/>
                  </a:lnTo>
                  <a:lnTo>
                    <a:pt x="280" y="3562"/>
                  </a:lnTo>
                  <a:lnTo>
                    <a:pt x="280" y="3525"/>
                  </a:lnTo>
                  <a:lnTo>
                    <a:pt x="280" y="3488"/>
                  </a:lnTo>
                  <a:lnTo>
                    <a:pt x="243" y="3189"/>
                  </a:lnTo>
                  <a:lnTo>
                    <a:pt x="224" y="2798"/>
                  </a:lnTo>
                  <a:lnTo>
                    <a:pt x="205" y="2387"/>
                  </a:lnTo>
                  <a:lnTo>
                    <a:pt x="224" y="1996"/>
                  </a:lnTo>
                  <a:lnTo>
                    <a:pt x="261" y="1585"/>
                  </a:lnTo>
                  <a:lnTo>
                    <a:pt x="261" y="1604"/>
                  </a:lnTo>
                  <a:lnTo>
                    <a:pt x="336" y="1306"/>
                  </a:lnTo>
                  <a:lnTo>
                    <a:pt x="429" y="1026"/>
                  </a:lnTo>
                  <a:lnTo>
                    <a:pt x="504" y="877"/>
                  </a:lnTo>
                  <a:lnTo>
                    <a:pt x="616" y="746"/>
                  </a:lnTo>
                  <a:lnTo>
                    <a:pt x="690" y="634"/>
                  </a:lnTo>
                  <a:lnTo>
                    <a:pt x="802" y="560"/>
                  </a:lnTo>
                  <a:lnTo>
                    <a:pt x="1007" y="429"/>
                  </a:lnTo>
                  <a:lnTo>
                    <a:pt x="1213" y="392"/>
                  </a:lnTo>
                  <a:lnTo>
                    <a:pt x="1399" y="392"/>
                  </a:lnTo>
                  <a:lnTo>
                    <a:pt x="1511" y="410"/>
                  </a:lnTo>
                  <a:lnTo>
                    <a:pt x="1623" y="466"/>
                  </a:lnTo>
                  <a:lnTo>
                    <a:pt x="1791" y="541"/>
                  </a:lnTo>
                  <a:lnTo>
                    <a:pt x="1921" y="653"/>
                  </a:lnTo>
                  <a:lnTo>
                    <a:pt x="2145" y="858"/>
                  </a:lnTo>
                  <a:lnTo>
                    <a:pt x="2332" y="1082"/>
                  </a:lnTo>
                  <a:lnTo>
                    <a:pt x="2332" y="1063"/>
                  </a:lnTo>
                  <a:lnTo>
                    <a:pt x="2443" y="1250"/>
                  </a:lnTo>
                  <a:lnTo>
                    <a:pt x="2555" y="1417"/>
                  </a:lnTo>
                  <a:lnTo>
                    <a:pt x="2667" y="1679"/>
                  </a:lnTo>
                  <a:lnTo>
                    <a:pt x="2779" y="1940"/>
                  </a:lnTo>
                  <a:lnTo>
                    <a:pt x="2779" y="1902"/>
                  </a:lnTo>
                  <a:lnTo>
                    <a:pt x="2910" y="2313"/>
                  </a:lnTo>
                  <a:lnTo>
                    <a:pt x="3003" y="2704"/>
                  </a:lnTo>
                  <a:lnTo>
                    <a:pt x="3078" y="3115"/>
                  </a:lnTo>
                  <a:lnTo>
                    <a:pt x="3133" y="3544"/>
                  </a:lnTo>
                  <a:lnTo>
                    <a:pt x="3171" y="4084"/>
                  </a:lnTo>
                  <a:lnTo>
                    <a:pt x="3171" y="4625"/>
                  </a:lnTo>
                  <a:lnTo>
                    <a:pt x="3133" y="5166"/>
                  </a:lnTo>
                  <a:lnTo>
                    <a:pt x="3078" y="5707"/>
                  </a:lnTo>
                  <a:lnTo>
                    <a:pt x="3078" y="5726"/>
                  </a:lnTo>
                  <a:lnTo>
                    <a:pt x="3059" y="5819"/>
                  </a:lnTo>
                  <a:lnTo>
                    <a:pt x="3040" y="5893"/>
                  </a:lnTo>
                  <a:lnTo>
                    <a:pt x="3078" y="5968"/>
                  </a:lnTo>
                  <a:lnTo>
                    <a:pt x="3115" y="6024"/>
                  </a:lnTo>
                  <a:lnTo>
                    <a:pt x="3171" y="6061"/>
                  </a:lnTo>
                  <a:lnTo>
                    <a:pt x="3245" y="6061"/>
                  </a:lnTo>
                  <a:lnTo>
                    <a:pt x="3320" y="6043"/>
                  </a:lnTo>
                  <a:lnTo>
                    <a:pt x="3357" y="6005"/>
                  </a:lnTo>
                  <a:lnTo>
                    <a:pt x="3395" y="5968"/>
                  </a:lnTo>
                  <a:lnTo>
                    <a:pt x="3413" y="5931"/>
                  </a:lnTo>
                  <a:lnTo>
                    <a:pt x="3413" y="5893"/>
                  </a:lnTo>
                  <a:lnTo>
                    <a:pt x="3488" y="5110"/>
                  </a:lnTo>
                  <a:lnTo>
                    <a:pt x="3506" y="4718"/>
                  </a:lnTo>
                  <a:lnTo>
                    <a:pt x="3506" y="4327"/>
                  </a:lnTo>
                  <a:lnTo>
                    <a:pt x="3506" y="3917"/>
                  </a:lnTo>
                  <a:lnTo>
                    <a:pt x="3488" y="3506"/>
                  </a:lnTo>
                  <a:lnTo>
                    <a:pt x="3432" y="3115"/>
                  </a:lnTo>
                  <a:lnTo>
                    <a:pt x="3376" y="2704"/>
                  </a:lnTo>
                  <a:lnTo>
                    <a:pt x="3283" y="2313"/>
                  </a:lnTo>
                  <a:lnTo>
                    <a:pt x="3171" y="1921"/>
                  </a:lnTo>
                  <a:lnTo>
                    <a:pt x="3040" y="1548"/>
                  </a:lnTo>
                  <a:lnTo>
                    <a:pt x="2872" y="1194"/>
                  </a:lnTo>
                  <a:lnTo>
                    <a:pt x="2798" y="1044"/>
                  </a:lnTo>
                  <a:lnTo>
                    <a:pt x="2705" y="895"/>
                  </a:lnTo>
                  <a:lnTo>
                    <a:pt x="2481" y="616"/>
                  </a:lnTo>
                  <a:lnTo>
                    <a:pt x="2369" y="485"/>
                  </a:lnTo>
                  <a:lnTo>
                    <a:pt x="2220" y="373"/>
                  </a:lnTo>
                  <a:lnTo>
                    <a:pt x="2070" y="261"/>
                  </a:lnTo>
                  <a:lnTo>
                    <a:pt x="1921" y="168"/>
                  </a:lnTo>
                  <a:lnTo>
                    <a:pt x="1791" y="93"/>
                  </a:lnTo>
                  <a:lnTo>
                    <a:pt x="1641" y="56"/>
                  </a:lnTo>
                  <a:lnTo>
                    <a:pt x="1474" y="19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8005636" y="-992795"/>
              <a:ext cx="99853" cy="172600"/>
            </a:xfrm>
            <a:custGeom>
              <a:avLst/>
              <a:gdLst/>
              <a:ahLst/>
              <a:cxnLst/>
              <a:rect l="l" t="t" r="r" b="b"/>
              <a:pathLst>
                <a:path w="3507" h="6062" fill="none" extrusionOk="0">
                  <a:moveTo>
                    <a:pt x="1175" y="19"/>
                  </a:moveTo>
                  <a:lnTo>
                    <a:pt x="1175" y="19"/>
                  </a:lnTo>
                  <a:lnTo>
                    <a:pt x="1026" y="56"/>
                  </a:lnTo>
                  <a:lnTo>
                    <a:pt x="1026" y="56"/>
                  </a:lnTo>
                  <a:lnTo>
                    <a:pt x="858" y="112"/>
                  </a:lnTo>
                  <a:lnTo>
                    <a:pt x="728" y="187"/>
                  </a:lnTo>
                  <a:lnTo>
                    <a:pt x="728" y="187"/>
                  </a:lnTo>
                  <a:lnTo>
                    <a:pt x="597" y="280"/>
                  </a:lnTo>
                  <a:lnTo>
                    <a:pt x="485" y="392"/>
                  </a:lnTo>
                  <a:lnTo>
                    <a:pt x="392" y="504"/>
                  </a:lnTo>
                  <a:lnTo>
                    <a:pt x="317" y="634"/>
                  </a:lnTo>
                  <a:lnTo>
                    <a:pt x="317" y="634"/>
                  </a:lnTo>
                  <a:lnTo>
                    <a:pt x="243" y="746"/>
                  </a:lnTo>
                  <a:lnTo>
                    <a:pt x="205" y="858"/>
                  </a:lnTo>
                  <a:lnTo>
                    <a:pt x="205" y="858"/>
                  </a:lnTo>
                  <a:lnTo>
                    <a:pt x="149" y="1007"/>
                  </a:lnTo>
                  <a:lnTo>
                    <a:pt x="94" y="1156"/>
                  </a:lnTo>
                  <a:lnTo>
                    <a:pt x="94" y="1156"/>
                  </a:lnTo>
                  <a:lnTo>
                    <a:pt x="38" y="1455"/>
                  </a:lnTo>
                  <a:lnTo>
                    <a:pt x="19" y="1734"/>
                  </a:lnTo>
                  <a:lnTo>
                    <a:pt x="19" y="1734"/>
                  </a:lnTo>
                  <a:lnTo>
                    <a:pt x="0" y="2070"/>
                  </a:lnTo>
                  <a:lnTo>
                    <a:pt x="0" y="2406"/>
                  </a:lnTo>
                  <a:lnTo>
                    <a:pt x="0" y="2406"/>
                  </a:lnTo>
                  <a:lnTo>
                    <a:pt x="38" y="2965"/>
                  </a:lnTo>
                  <a:lnTo>
                    <a:pt x="94" y="3525"/>
                  </a:lnTo>
                  <a:lnTo>
                    <a:pt x="94" y="3525"/>
                  </a:lnTo>
                  <a:lnTo>
                    <a:pt x="112" y="3562"/>
                  </a:lnTo>
                  <a:lnTo>
                    <a:pt x="149" y="3581"/>
                  </a:lnTo>
                  <a:lnTo>
                    <a:pt x="187" y="3599"/>
                  </a:lnTo>
                  <a:lnTo>
                    <a:pt x="224" y="3599"/>
                  </a:lnTo>
                  <a:lnTo>
                    <a:pt x="224" y="3599"/>
                  </a:lnTo>
                  <a:lnTo>
                    <a:pt x="243" y="3581"/>
                  </a:lnTo>
                  <a:lnTo>
                    <a:pt x="280" y="3562"/>
                  </a:lnTo>
                  <a:lnTo>
                    <a:pt x="280" y="3525"/>
                  </a:lnTo>
                  <a:lnTo>
                    <a:pt x="280" y="3488"/>
                  </a:lnTo>
                  <a:lnTo>
                    <a:pt x="280" y="3488"/>
                  </a:lnTo>
                  <a:lnTo>
                    <a:pt x="243" y="3189"/>
                  </a:lnTo>
                  <a:lnTo>
                    <a:pt x="243" y="3189"/>
                  </a:lnTo>
                  <a:lnTo>
                    <a:pt x="243" y="3189"/>
                  </a:lnTo>
                  <a:lnTo>
                    <a:pt x="224" y="2798"/>
                  </a:lnTo>
                  <a:lnTo>
                    <a:pt x="205" y="2387"/>
                  </a:lnTo>
                  <a:lnTo>
                    <a:pt x="224" y="1996"/>
                  </a:lnTo>
                  <a:lnTo>
                    <a:pt x="261" y="1585"/>
                  </a:lnTo>
                  <a:lnTo>
                    <a:pt x="261" y="1604"/>
                  </a:lnTo>
                  <a:lnTo>
                    <a:pt x="261" y="1604"/>
                  </a:lnTo>
                  <a:lnTo>
                    <a:pt x="336" y="1306"/>
                  </a:lnTo>
                  <a:lnTo>
                    <a:pt x="429" y="1026"/>
                  </a:lnTo>
                  <a:lnTo>
                    <a:pt x="429" y="1026"/>
                  </a:lnTo>
                  <a:lnTo>
                    <a:pt x="504" y="877"/>
                  </a:lnTo>
                  <a:lnTo>
                    <a:pt x="616" y="746"/>
                  </a:lnTo>
                  <a:lnTo>
                    <a:pt x="616" y="746"/>
                  </a:lnTo>
                  <a:lnTo>
                    <a:pt x="690" y="634"/>
                  </a:lnTo>
                  <a:lnTo>
                    <a:pt x="802" y="560"/>
                  </a:lnTo>
                  <a:lnTo>
                    <a:pt x="802" y="560"/>
                  </a:lnTo>
                  <a:lnTo>
                    <a:pt x="1007" y="429"/>
                  </a:lnTo>
                  <a:lnTo>
                    <a:pt x="1007" y="429"/>
                  </a:lnTo>
                  <a:lnTo>
                    <a:pt x="1213" y="392"/>
                  </a:lnTo>
                  <a:lnTo>
                    <a:pt x="1213" y="392"/>
                  </a:lnTo>
                  <a:lnTo>
                    <a:pt x="1399" y="392"/>
                  </a:lnTo>
                  <a:lnTo>
                    <a:pt x="1399" y="392"/>
                  </a:lnTo>
                  <a:lnTo>
                    <a:pt x="1511" y="410"/>
                  </a:lnTo>
                  <a:lnTo>
                    <a:pt x="1623" y="466"/>
                  </a:lnTo>
                  <a:lnTo>
                    <a:pt x="1623" y="466"/>
                  </a:lnTo>
                  <a:lnTo>
                    <a:pt x="1791" y="541"/>
                  </a:lnTo>
                  <a:lnTo>
                    <a:pt x="1921" y="653"/>
                  </a:lnTo>
                  <a:lnTo>
                    <a:pt x="1921" y="653"/>
                  </a:lnTo>
                  <a:lnTo>
                    <a:pt x="2145" y="858"/>
                  </a:lnTo>
                  <a:lnTo>
                    <a:pt x="2332" y="1082"/>
                  </a:lnTo>
                  <a:lnTo>
                    <a:pt x="2332" y="1082"/>
                  </a:lnTo>
                  <a:lnTo>
                    <a:pt x="2332" y="1063"/>
                  </a:lnTo>
                  <a:lnTo>
                    <a:pt x="2332" y="1063"/>
                  </a:lnTo>
                  <a:lnTo>
                    <a:pt x="2443" y="1250"/>
                  </a:lnTo>
                  <a:lnTo>
                    <a:pt x="2555" y="1417"/>
                  </a:lnTo>
                  <a:lnTo>
                    <a:pt x="2555" y="1417"/>
                  </a:lnTo>
                  <a:lnTo>
                    <a:pt x="2667" y="1679"/>
                  </a:lnTo>
                  <a:lnTo>
                    <a:pt x="2779" y="1940"/>
                  </a:lnTo>
                  <a:lnTo>
                    <a:pt x="2779" y="1940"/>
                  </a:lnTo>
                  <a:lnTo>
                    <a:pt x="2779" y="1902"/>
                  </a:lnTo>
                  <a:lnTo>
                    <a:pt x="2779" y="1902"/>
                  </a:lnTo>
                  <a:lnTo>
                    <a:pt x="2910" y="2313"/>
                  </a:lnTo>
                  <a:lnTo>
                    <a:pt x="3003" y="2704"/>
                  </a:lnTo>
                  <a:lnTo>
                    <a:pt x="3078" y="3115"/>
                  </a:lnTo>
                  <a:lnTo>
                    <a:pt x="3133" y="3544"/>
                  </a:lnTo>
                  <a:lnTo>
                    <a:pt x="3133" y="3544"/>
                  </a:lnTo>
                  <a:lnTo>
                    <a:pt x="3171" y="4084"/>
                  </a:lnTo>
                  <a:lnTo>
                    <a:pt x="3171" y="4625"/>
                  </a:lnTo>
                  <a:lnTo>
                    <a:pt x="3133" y="5166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07"/>
                  </a:lnTo>
                  <a:lnTo>
                    <a:pt x="3078" y="5744"/>
                  </a:lnTo>
                  <a:lnTo>
                    <a:pt x="3078" y="5744"/>
                  </a:lnTo>
                  <a:lnTo>
                    <a:pt x="3078" y="5726"/>
                  </a:lnTo>
                  <a:lnTo>
                    <a:pt x="3078" y="5726"/>
                  </a:lnTo>
                  <a:lnTo>
                    <a:pt x="3059" y="5819"/>
                  </a:lnTo>
                  <a:lnTo>
                    <a:pt x="3059" y="5819"/>
                  </a:lnTo>
                  <a:lnTo>
                    <a:pt x="3040" y="5893"/>
                  </a:lnTo>
                  <a:lnTo>
                    <a:pt x="3078" y="5968"/>
                  </a:lnTo>
                  <a:lnTo>
                    <a:pt x="3078" y="5968"/>
                  </a:lnTo>
                  <a:lnTo>
                    <a:pt x="3115" y="6024"/>
                  </a:lnTo>
                  <a:lnTo>
                    <a:pt x="3171" y="6061"/>
                  </a:lnTo>
                  <a:lnTo>
                    <a:pt x="3171" y="6061"/>
                  </a:lnTo>
                  <a:lnTo>
                    <a:pt x="3245" y="6061"/>
                  </a:lnTo>
                  <a:lnTo>
                    <a:pt x="3320" y="6043"/>
                  </a:lnTo>
                  <a:lnTo>
                    <a:pt x="3320" y="6043"/>
                  </a:lnTo>
                  <a:lnTo>
                    <a:pt x="3357" y="6005"/>
                  </a:lnTo>
                  <a:lnTo>
                    <a:pt x="3395" y="5968"/>
                  </a:lnTo>
                  <a:lnTo>
                    <a:pt x="3413" y="5931"/>
                  </a:lnTo>
                  <a:lnTo>
                    <a:pt x="3413" y="5893"/>
                  </a:lnTo>
                  <a:lnTo>
                    <a:pt x="3413" y="5893"/>
                  </a:lnTo>
                  <a:lnTo>
                    <a:pt x="3488" y="5110"/>
                  </a:lnTo>
                  <a:lnTo>
                    <a:pt x="3488" y="5110"/>
                  </a:lnTo>
                  <a:lnTo>
                    <a:pt x="3506" y="4718"/>
                  </a:lnTo>
                  <a:lnTo>
                    <a:pt x="3506" y="4327"/>
                  </a:lnTo>
                  <a:lnTo>
                    <a:pt x="3506" y="4327"/>
                  </a:lnTo>
                  <a:lnTo>
                    <a:pt x="3506" y="3917"/>
                  </a:lnTo>
                  <a:lnTo>
                    <a:pt x="3488" y="3506"/>
                  </a:lnTo>
                  <a:lnTo>
                    <a:pt x="3432" y="3115"/>
                  </a:lnTo>
                  <a:lnTo>
                    <a:pt x="3376" y="2704"/>
                  </a:lnTo>
                  <a:lnTo>
                    <a:pt x="3376" y="2704"/>
                  </a:lnTo>
                  <a:lnTo>
                    <a:pt x="3283" y="2313"/>
                  </a:lnTo>
                  <a:lnTo>
                    <a:pt x="3171" y="1921"/>
                  </a:lnTo>
                  <a:lnTo>
                    <a:pt x="3040" y="1548"/>
                  </a:lnTo>
                  <a:lnTo>
                    <a:pt x="2872" y="1194"/>
                  </a:lnTo>
                  <a:lnTo>
                    <a:pt x="2872" y="1194"/>
                  </a:lnTo>
                  <a:lnTo>
                    <a:pt x="2798" y="1044"/>
                  </a:lnTo>
                  <a:lnTo>
                    <a:pt x="2705" y="895"/>
                  </a:lnTo>
                  <a:lnTo>
                    <a:pt x="2481" y="616"/>
                  </a:lnTo>
                  <a:lnTo>
                    <a:pt x="2481" y="616"/>
                  </a:lnTo>
                  <a:lnTo>
                    <a:pt x="2369" y="485"/>
                  </a:lnTo>
                  <a:lnTo>
                    <a:pt x="2220" y="373"/>
                  </a:lnTo>
                  <a:lnTo>
                    <a:pt x="2070" y="261"/>
                  </a:lnTo>
                  <a:lnTo>
                    <a:pt x="1921" y="168"/>
                  </a:lnTo>
                  <a:lnTo>
                    <a:pt x="1921" y="168"/>
                  </a:lnTo>
                  <a:lnTo>
                    <a:pt x="1791" y="93"/>
                  </a:lnTo>
                  <a:lnTo>
                    <a:pt x="1641" y="56"/>
                  </a:lnTo>
                  <a:lnTo>
                    <a:pt x="1474" y="19"/>
                  </a:lnTo>
                  <a:lnTo>
                    <a:pt x="1324" y="0"/>
                  </a:lnTo>
                  <a:lnTo>
                    <a:pt x="1324" y="0"/>
                  </a:lnTo>
                  <a:lnTo>
                    <a:pt x="1175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8052359" y="-979527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8017310" y="-963611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8093245" y="-830333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8092191" y="-831387"/>
              <a:ext cx="77559" cy="91368"/>
            </a:xfrm>
            <a:custGeom>
              <a:avLst/>
              <a:gdLst/>
              <a:ahLst/>
              <a:cxnLst/>
              <a:rect l="l" t="t" r="r" b="b"/>
              <a:pathLst>
                <a:path w="2724" h="3209" extrusionOk="0">
                  <a:moveTo>
                    <a:pt x="187" y="1"/>
                  </a:moveTo>
                  <a:lnTo>
                    <a:pt x="112" y="19"/>
                  </a:lnTo>
                  <a:lnTo>
                    <a:pt x="56" y="57"/>
                  </a:lnTo>
                  <a:lnTo>
                    <a:pt x="19" y="113"/>
                  </a:lnTo>
                  <a:lnTo>
                    <a:pt x="0" y="187"/>
                  </a:lnTo>
                  <a:lnTo>
                    <a:pt x="19" y="243"/>
                  </a:lnTo>
                  <a:lnTo>
                    <a:pt x="38" y="280"/>
                  </a:lnTo>
                  <a:lnTo>
                    <a:pt x="56" y="318"/>
                  </a:lnTo>
                  <a:lnTo>
                    <a:pt x="93" y="336"/>
                  </a:lnTo>
                  <a:lnTo>
                    <a:pt x="765" y="765"/>
                  </a:lnTo>
                  <a:lnTo>
                    <a:pt x="1380" y="1176"/>
                  </a:lnTo>
                  <a:lnTo>
                    <a:pt x="1362" y="1157"/>
                  </a:lnTo>
                  <a:lnTo>
                    <a:pt x="1585" y="1306"/>
                  </a:lnTo>
                  <a:lnTo>
                    <a:pt x="1791" y="1493"/>
                  </a:lnTo>
                  <a:lnTo>
                    <a:pt x="1996" y="1660"/>
                  </a:lnTo>
                  <a:lnTo>
                    <a:pt x="2182" y="1866"/>
                  </a:lnTo>
                  <a:lnTo>
                    <a:pt x="2350" y="2108"/>
                  </a:lnTo>
                  <a:lnTo>
                    <a:pt x="2481" y="2369"/>
                  </a:lnTo>
                  <a:lnTo>
                    <a:pt x="2481" y="2351"/>
                  </a:lnTo>
                  <a:lnTo>
                    <a:pt x="2499" y="2406"/>
                  </a:lnTo>
                  <a:lnTo>
                    <a:pt x="2537" y="2462"/>
                  </a:lnTo>
                  <a:lnTo>
                    <a:pt x="2611" y="2668"/>
                  </a:lnTo>
                  <a:lnTo>
                    <a:pt x="2611" y="2705"/>
                  </a:lnTo>
                  <a:lnTo>
                    <a:pt x="2686" y="2966"/>
                  </a:lnTo>
                  <a:lnTo>
                    <a:pt x="2723" y="3208"/>
                  </a:lnTo>
                  <a:lnTo>
                    <a:pt x="2723" y="3115"/>
                  </a:lnTo>
                  <a:lnTo>
                    <a:pt x="2704" y="3078"/>
                  </a:lnTo>
                  <a:lnTo>
                    <a:pt x="2686" y="2668"/>
                  </a:lnTo>
                  <a:lnTo>
                    <a:pt x="2686" y="2649"/>
                  </a:lnTo>
                  <a:lnTo>
                    <a:pt x="2667" y="2462"/>
                  </a:lnTo>
                  <a:lnTo>
                    <a:pt x="2611" y="2295"/>
                  </a:lnTo>
                  <a:lnTo>
                    <a:pt x="2555" y="2108"/>
                  </a:lnTo>
                  <a:lnTo>
                    <a:pt x="2537" y="2071"/>
                  </a:lnTo>
                  <a:lnTo>
                    <a:pt x="2369" y="1791"/>
                  </a:lnTo>
                  <a:lnTo>
                    <a:pt x="2201" y="1530"/>
                  </a:lnTo>
                  <a:lnTo>
                    <a:pt x="1958" y="1287"/>
                  </a:lnTo>
                  <a:lnTo>
                    <a:pt x="1697" y="1064"/>
                  </a:lnTo>
                  <a:lnTo>
                    <a:pt x="1268" y="728"/>
                  </a:lnTo>
                  <a:lnTo>
                    <a:pt x="802" y="411"/>
                  </a:lnTo>
                  <a:lnTo>
                    <a:pt x="299" y="57"/>
                  </a:lnTo>
                  <a:lnTo>
                    <a:pt x="243" y="19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8168639" y="-7554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8131483" y="-798473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20"/>
                  </a:moveTo>
                  <a:lnTo>
                    <a:pt x="0" y="1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131483" y="-798473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9" y="20"/>
                  </a:moveTo>
                  <a:lnTo>
                    <a:pt x="0" y="1"/>
                  </a:lnTo>
                  <a:lnTo>
                    <a:pt x="19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575932" y="-1029438"/>
              <a:ext cx="424297" cy="853890"/>
            </a:xfrm>
            <a:custGeom>
              <a:avLst/>
              <a:gdLst/>
              <a:ahLst/>
              <a:cxnLst/>
              <a:rect l="l" t="t" r="r" b="b"/>
              <a:pathLst>
                <a:path w="14902" h="29990" extrusionOk="0">
                  <a:moveTo>
                    <a:pt x="6994" y="0"/>
                  </a:moveTo>
                  <a:lnTo>
                    <a:pt x="6845" y="19"/>
                  </a:lnTo>
                  <a:lnTo>
                    <a:pt x="6714" y="38"/>
                  </a:lnTo>
                  <a:lnTo>
                    <a:pt x="6546" y="112"/>
                  </a:lnTo>
                  <a:lnTo>
                    <a:pt x="6397" y="187"/>
                  </a:lnTo>
                  <a:lnTo>
                    <a:pt x="6267" y="261"/>
                  </a:lnTo>
                  <a:lnTo>
                    <a:pt x="6155" y="355"/>
                  </a:lnTo>
                  <a:lnTo>
                    <a:pt x="5931" y="560"/>
                  </a:lnTo>
                  <a:lnTo>
                    <a:pt x="5782" y="746"/>
                  </a:lnTo>
                  <a:lnTo>
                    <a:pt x="5688" y="895"/>
                  </a:lnTo>
                  <a:lnTo>
                    <a:pt x="5595" y="1045"/>
                  </a:lnTo>
                  <a:lnTo>
                    <a:pt x="5521" y="1212"/>
                  </a:lnTo>
                  <a:lnTo>
                    <a:pt x="5446" y="1380"/>
                  </a:lnTo>
                  <a:lnTo>
                    <a:pt x="5334" y="1194"/>
                  </a:lnTo>
                  <a:lnTo>
                    <a:pt x="5203" y="1026"/>
                  </a:lnTo>
                  <a:lnTo>
                    <a:pt x="5073" y="914"/>
                  </a:lnTo>
                  <a:lnTo>
                    <a:pt x="4905" y="821"/>
                  </a:lnTo>
                  <a:lnTo>
                    <a:pt x="4756" y="765"/>
                  </a:lnTo>
                  <a:lnTo>
                    <a:pt x="4588" y="746"/>
                  </a:lnTo>
                  <a:lnTo>
                    <a:pt x="4476" y="746"/>
                  </a:lnTo>
                  <a:lnTo>
                    <a:pt x="4383" y="765"/>
                  </a:lnTo>
                  <a:lnTo>
                    <a:pt x="4271" y="784"/>
                  </a:lnTo>
                  <a:lnTo>
                    <a:pt x="4084" y="858"/>
                  </a:lnTo>
                  <a:lnTo>
                    <a:pt x="3917" y="951"/>
                  </a:lnTo>
                  <a:lnTo>
                    <a:pt x="3767" y="1063"/>
                  </a:lnTo>
                  <a:lnTo>
                    <a:pt x="3600" y="1194"/>
                  </a:lnTo>
                  <a:lnTo>
                    <a:pt x="3432" y="1362"/>
                  </a:lnTo>
                  <a:lnTo>
                    <a:pt x="3301" y="1530"/>
                  </a:lnTo>
                  <a:lnTo>
                    <a:pt x="3152" y="1716"/>
                  </a:lnTo>
                  <a:lnTo>
                    <a:pt x="3040" y="1921"/>
                  </a:lnTo>
                  <a:lnTo>
                    <a:pt x="2928" y="2126"/>
                  </a:lnTo>
                  <a:lnTo>
                    <a:pt x="2835" y="2369"/>
                  </a:lnTo>
                  <a:lnTo>
                    <a:pt x="2742" y="2611"/>
                  </a:lnTo>
                  <a:lnTo>
                    <a:pt x="2648" y="2947"/>
                  </a:lnTo>
                  <a:lnTo>
                    <a:pt x="2593" y="3301"/>
                  </a:lnTo>
                  <a:lnTo>
                    <a:pt x="2537" y="3656"/>
                  </a:lnTo>
                  <a:lnTo>
                    <a:pt x="2499" y="4029"/>
                  </a:lnTo>
                  <a:lnTo>
                    <a:pt x="2462" y="4607"/>
                  </a:lnTo>
                  <a:lnTo>
                    <a:pt x="2462" y="5204"/>
                  </a:lnTo>
                  <a:lnTo>
                    <a:pt x="2499" y="5800"/>
                  </a:lnTo>
                  <a:lnTo>
                    <a:pt x="2593" y="6416"/>
                  </a:lnTo>
                  <a:lnTo>
                    <a:pt x="2126" y="6621"/>
                  </a:lnTo>
                  <a:lnTo>
                    <a:pt x="1679" y="6863"/>
                  </a:lnTo>
                  <a:lnTo>
                    <a:pt x="1455" y="6994"/>
                  </a:lnTo>
                  <a:lnTo>
                    <a:pt x="1231" y="7143"/>
                  </a:lnTo>
                  <a:lnTo>
                    <a:pt x="1007" y="7311"/>
                  </a:lnTo>
                  <a:lnTo>
                    <a:pt x="821" y="7479"/>
                  </a:lnTo>
                  <a:lnTo>
                    <a:pt x="672" y="7628"/>
                  </a:lnTo>
                  <a:lnTo>
                    <a:pt x="541" y="7796"/>
                  </a:lnTo>
                  <a:lnTo>
                    <a:pt x="429" y="7945"/>
                  </a:lnTo>
                  <a:lnTo>
                    <a:pt x="336" y="8113"/>
                  </a:lnTo>
                  <a:lnTo>
                    <a:pt x="243" y="8299"/>
                  </a:lnTo>
                  <a:lnTo>
                    <a:pt x="168" y="8467"/>
                  </a:lnTo>
                  <a:lnTo>
                    <a:pt x="112" y="8654"/>
                  </a:lnTo>
                  <a:lnTo>
                    <a:pt x="75" y="8840"/>
                  </a:lnTo>
                  <a:lnTo>
                    <a:pt x="37" y="9064"/>
                  </a:lnTo>
                  <a:lnTo>
                    <a:pt x="19" y="9307"/>
                  </a:lnTo>
                  <a:lnTo>
                    <a:pt x="0" y="9754"/>
                  </a:lnTo>
                  <a:lnTo>
                    <a:pt x="37" y="10202"/>
                  </a:lnTo>
                  <a:lnTo>
                    <a:pt x="75" y="10612"/>
                  </a:lnTo>
                  <a:lnTo>
                    <a:pt x="243" y="11712"/>
                  </a:lnTo>
                  <a:lnTo>
                    <a:pt x="410" y="12813"/>
                  </a:lnTo>
                  <a:lnTo>
                    <a:pt x="466" y="13111"/>
                  </a:lnTo>
                  <a:lnTo>
                    <a:pt x="970" y="16375"/>
                  </a:lnTo>
                  <a:lnTo>
                    <a:pt x="1250" y="18147"/>
                  </a:lnTo>
                  <a:lnTo>
                    <a:pt x="1567" y="19993"/>
                  </a:lnTo>
                  <a:lnTo>
                    <a:pt x="1902" y="21895"/>
                  </a:lnTo>
                  <a:lnTo>
                    <a:pt x="2257" y="23835"/>
                  </a:lnTo>
                  <a:lnTo>
                    <a:pt x="2630" y="25812"/>
                  </a:lnTo>
                  <a:lnTo>
                    <a:pt x="3040" y="27789"/>
                  </a:lnTo>
                  <a:lnTo>
                    <a:pt x="2928" y="27826"/>
                  </a:lnTo>
                  <a:lnTo>
                    <a:pt x="2872" y="27844"/>
                  </a:lnTo>
                  <a:lnTo>
                    <a:pt x="2835" y="27882"/>
                  </a:lnTo>
                  <a:lnTo>
                    <a:pt x="2779" y="27994"/>
                  </a:lnTo>
                  <a:lnTo>
                    <a:pt x="2760" y="28106"/>
                  </a:lnTo>
                  <a:lnTo>
                    <a:pt x="2760" y="28162"/>
                  </a:lnTo>
                  <a:lnTo>
                    <a:pt x="2779" y="28217"/>
                  </a:lnTo>
                  <a:lnTo>
                    <a:pt x="2854" y="28311"/>
                  </a:lnTo>
                  <a:lnTo>
                    <a:pt x="3003" y="28479"/>
                  </a:lnTo>
                  <a:lnTo>
                    <a:pt x="3189" y="28646"/>
                  </a:lnTo>
                  <a:lnTo>
                    <a:pt x="3394" y="28796"/>
                  </a:lnTo>
                  <a:lnTo>
                    <a:pt x="3637" y="28945"/>
                  </a:lnTo>
                  <a:lnTo>
                    <a:pt x="3861" y="29075"/>
                  </a:lnTo>
                  <a:lnTo>
                    <a:pt x="4122" y="29187"/>
                  </a:lnTo>
                  <a:lnTo>
                    <a:pt x="4383" y="29318"/>
                  </a:lnTo>
                  <a:lnTo>
                    <a:pt x="4681" y="29411"/>
                  </a:lnTo>
                  <a:lnTo>
                    <a:pt x="5278" y="29598"/>
                  </a:lnTo>
                  <a:lnTo>
                    <a:pt x="5894" y="29747"/>
                  </a:lnTo>
                  <a:lnTo>
                    <a:pt x="6565" y="29859"/>
                  </a:lnTo>
                  <a:lnTo>
                    <a:pt x="7274" y="29933"/>
                  </a:lnTo>
                  <a:lnTo>
                    <a:pt x="7889" y="29971"/>
                  </a:lnTo>
                  <a:lnTo>
                    <a:pt x="8504" y="29989"/>
                  </a:lnTo>
                  <a:lnTo>
                    <a:pt x="9008" y="29971"/>
                  </a:lnTo>
                  <a:lnTo>
                    <a:pt x="9530" y="29952"/>
                  </a:lnTo>
                  <a:lnTo>
                    <a:pt x="10108" y="29896"/>
                  </a:lnTo>
                  <a:lnTo>
                    <a:pt x="10668" y="29821"/>
                  </a:lnTo>
                  <a:lnTo>
                    <a:pt x="11190" y="29728"/>
                  </a:lnTo>
                  <a:lnTo>
                    <a:pt x="11694" y="29616"/>
                  </a:lnTo>
                  <a:lnTo>
                    <a:pt x="12216" y="29467"/>
                  </a:lnTo>
                  <a:lnTo>
                    <a:pt x="12682" y="29299"/>
                  </a:lnTo>
                  <a:lnTo>
                    <a:pt x="13111" y="29131"/>
                  </a:lnTo>
                  <a:lnTo>
                    <a:pt x="13503" y="28926"/>
                  </a:lnTo>
                  <a:lnTo>
                    <a:pt x="13838" y="28721"/>
                  </a:lnTo>
                  <a:lnTo>
                    <a:pt x="14137" y="28479"/>
                  </a:lnTo>
                  <a:lnTo>
                    <a:pt x="14398" y="28236"/>
                  </a:lnTo>
                  <a:lnTo>
                    <a:pt x="14622" y="27956"/>
                  </a:lnTo>
                  <a:lnTo>
                    <a:pt x="14696" y="27956"/>
                  </a:lnTo>
                  <a:lnTo>
                    <a:pt x="14771" y="27919"/>
                  </a:lnTo>
                  <a:lnTo>
                    <a:pt x="14808" y="27882"/>
                  </a:lnTo>
                  <a:lnTo>
                    <a:pt x="14845" y="27844"/>
                  </a:lnTo>
                  <a:lnTo>
                    <a:pt x="14883" y="27789"/>
                  </a:lnTo>
                  <a:lnTo>
                    <a:pt x="14901" y="27751"/>
                  </a:lnTo>
                  <a:lnTo>
                    <a:pt x="14901" y="27677"/>
                  </a:lnTo>
                  <a:lnTo>
                    <a:pt x="14901" y="27621"/>
                  </a:lnTo>
                  <a:lnTo>
                    <a:pt x="14901" y="27565"/>
                  </a:lnTo>
                  <a:lnTo>
                    <a:pt x="14864" y="27509"/>
                  </a:lnTo>
                  <a:lnTo>
                    <a:pt x="14342" y="26651"/>
                  </a:lnTo>
                  <a:lnTo>
                    <a:pt x="12458" y="23518"/>
                  </a:lnTo>
                  <a:lnTo>
                    <a:pt x="11563" y="22007"/>
                  </a:lnTo>
                  <a:lnTo>
                    <a:pt x="10668" y="20459"/>
                  </a:lnTo>
                  <a:lnTo>
                    <a:pt x="9754" y="18893"/>
                  </a:lnTo>
                  <a:lnTo>
                    <a:pt x="8859" y="17289"/>
                  </a:lnTo>
                  <a:lnTo>
                    <a:pt x="7982" y="15685"/>
                  </a:lnTo>
                  <a:lnTo>
                    <a:pt x="7106" y="14025"/>
                  </a:lnTo>
                  <a:lnTo>
                    <a:pt x="6267" y="12365"/>
                  </a:lnTo>
                  <a:lnTo>
                    <a:pt x="5446" y="10668"/>
                  </a:lnTo>
                  <a:lnTo>
                    <a:pt x="5912" y="10519"/>
                  </a:lnTo>
                  <a:lnTo>
                    <a:pt x="6341" y="10351"/>
                  </a:lnTo>
                  <a:lnTo>
                    <a:pt x="6770" y="10164"/>
                  </a:lnTo>
                  <a:lnTo>
                    <a:pt x="7162" y="9941"/>
                  </a:lnTo>
                  <a:lnTo>
                    <a:pt x="7535" y="9717"/>
                  </a:lnTo>
                  <a:lnTo>
                    <a:pt x="7889" y="9474"/>
                  </a:lnTo>
                  <a:lnTo>
                    <a:pt x="8225" y="9213"/>
                  </a:lnTo>
                  <a:lnTo>
                    <a:pt x="8542" y="8934"/>
                  </a:lnTo>
                  <a:lnTo>
                    <a:pt x="8822" y="8672"/>
                  </a:lnTo>
                  <a:lnTo>
                    <a:pt x="9083" y="8374"/>
                  </a:lnTo>
                  <a:lnTo>
                    <a:pt x="9306" y="8094"/>
                  </a:lnTo>
                  <a:lnTo>
                    <a:pt x="9530" y="7777"/>
                  </a:lnTo>
                  <a:lnTo>
                    <a:pt x="9773" y="7404"/>
                  </a:lnTo>
                  <a:lnTo>
                    <a:pt x="9996" y="6975"/>
                  </a:lnTo>
                  <a:lnTo>
                    <a:pt x="10258" y="6416"/>
                  </a:lnTo>
                  <a:lnTo>
                    <a:pt x="10481" y="5838"/>
                  </a:lnTo>
                  <a:lnTo>
                    <a:pt x="10668" y="5278"/>
                  </a:lnTo>
                  <a:lnTo>
                    <a:pt x="10817" y="4700"/>
                  </a:lnTo>
                  <a:lnTo>
                    <a:pt x="10948" y="4066"/>
                  </a:lnTo>
                  <a:lnTo>
                    <a:pt x="11004" y="3749"/>
                  </a:lnTo>
                  <a:lnTo>
                    <a:pt x="11022" y="3450"/>
                  </a:lnTo>
                  <a:lnTo>
                    <a:pt x="11060" y="3133"/>
                  </a:lnTo>
                  <a:lnTo>
                    <a:pt x="11060" y="2835"/>
                  </a:lnTo>
                  <a:lnTo>
                    <a:pt x="11060" y="2555"/>
                  </a:lnTo>
                  <a:lnTo>
                    <a:pt x="11022" y="2294"/>
                  </a:lnTo>
                  <a:lnTo>
                    <a:pt x="10985" y="1977"/>
                  </a:lnTo>
                  <a:lnTo>
                    <a:pt x="10910" y="1697"/>
                  </a:lnTo>
                  <a:lnTo>
                    <a:pt x="10836" y="1436"/>
                  </a:lnTo>
                  <a:lnTo>
                    <a:pt x="10724" y="1212"/>
                  </a:lnTo>
                  <a:lnTo>
                    <a:pt x="10612" y="989"/>
                  </a:lnTo>
                  <a:lnTo>
                    <a:pt x="10463" y="784"/>
                  </a:lnTo>
                  <a:lnTo>
                    <a:pt x="10314" y="597"/>
                  </a:lnTo>
                  <a:lnTo>
                    <a:pt x="10127" y="448"/>
                  </a:lnTo>
                  <a:lnTo>
                    <a:pt x="9959" y="317"/>
                  </a:lnTo>
                  <a:lnTo>
                    <a:pt x="9791" y="243"/>
                  </a:lnTo>
                  <a:lnTo>
                    <a:pt x="9642" y="187"/>
                  </a:lnTo>
                  <a:lnTo>
                    <a:pt x="9474" y="168"/>
                  </a:lnTo>
                  <a:lnTo>
                    <a:pt x="9437" y="187"/>
                  </a:lnTo>
                  <a:lnTo>
                    <a:pt x="9250" y="205"/>
                  </a:lnTo>
                  <a:lnTo>
                    <a:pt x="9064" y="280"/>
                  </a:lnTo>
                  <a:lnTo>
                    <a:pt x="8933" y="355"/>
                  </a:lnTo>
                  <a:lnTo>
                    <a:pt x="8803" y="448"/>
                  </a:lnTo>
                  <a:lnTo>
                    <a:pt x="8672" y="578"/>
                  </a:lnTo>
                  <a:lnTo>
                    <a:pt x="8560" y="709"/>
                  </a:lnTo>
                  <a:lnTo>
                    <a:pt x="8449" y="858"/>
                  </a:lnTo>
                  <a:lnTo>
                    <a:pt x="8337" y="1045"/>
                  </a:lnTo>
                  <a:lnTo>
                    <a:pt x="8243" y="1250"/>
                  </a:lnTo>
                  <a:lnTo>
                    <a:pt x="8206" y="1138"/>
                  </a:lnTo>
                  <a:lnTo>
                    <a:pt x="8113" y="858"/>
                  </a:lnTo>
                  <a:lnTo>
                    <a:pt x="7982" y="616"/>
                  </a:lnTo>
                  <a:lnTo>
                    <a:pt x="7833" y="429"/>
                  </a:lnTo>
                  <a:lnTo>
                    <a:pt x="7684" y="261"/>
                  </a:lnTo>
                  <a:lnTo>
                    <a:pt x="7516" y="149"/>
                  </a:lnTo>
                  <a:lnTo>
                    <a:pt x="7348" y="75"/>
                  </a:lnTo>
                  <a:lnTo>
                    <a:pt x="7180" y="19"/>
                  </a:lnTo>
                  <a:lnTo>
                    <a:pt x="6994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8575932" y="-1029438"/>
              <a:ext cx="424297" cy="853890"/>
            </a:xfrm>
            <a:custGeom>
              <a:avLst/>
              <a:gdLst/>
              <a:ahLst/>
              <a:cxnLst/>
              <a:rect l="l" t="t" r="r" b="b"/>
              <a:pathLst>
                <a:path w="14902" h="29990" fill="none" extrusionOk="0">
                  <a:moveTo>
                    <a:pt x="6994" y="0"/>
                  </a:moveTo>
                  <a:lnTo>
                    <a:pt x="6994" y="0"/>
                  </a:lnTo>
                  <a:lnTo>
                    <a:pt x="7180" y="19"/>
                  </a:lnTo>
                  <a:lnTo>
                    <a:pt x="7348" y="75"/>
                  </a:lnTo>
                  <a:lnTo>
                    <a:pt x="7516" y="149"/>
                  </a:lnTo>
                  <a:lnTo>
                    <a:pt x="7684" y="261"/>
                  </a:lnTo>
                  <a:lnTo>
                    <a:pt x="7684" y="261"/>
                  </a:lnTo>
                  <a:lnTo>
                    <a:pt x="7833" y="429"/>
                  </a:lnTo>
                  <a:lnTo>
                    <a:pt x="7982" y="616"/>
                  </a:lnTo>
                  <a:lnTo>
                    <a:pt x="8113" y="858"/>
                  </a:lnTo>
                  <a:lnTo>
                    <a:pt x="8206" y="1138"/>
                  </a:lnTo>
                  <a:lnTo>
                    <a:pt x="8206" y="1138"/>
                  </a:lnTo>
                  <a:lnTo>
                    <a:pt x="8243" y="1250"/>
                  </a:lnTo>
                  <a:lnTo>
                    <a:pt x="8243" y="1250"/>
                  </a:lnTo>
                  <a:lnTo>
                    <a:pt x="8337" y="1045"/>
                  </a:lnTo>
                  <a:lnTo>
                    <a:pt x="8337" y="1045"/>
                  </a:lnTo>
                  <a:lnTo>
                    <a:pt x="8449" y="858"/>
                  </a:lnTo>
                  <a:lnTo>
                    <a:pt x="8560" y="709"/>
                  </a:lnTo>
                  <a:lnTo>
                    <a:pt x="8672" y="578"/>
                  </a:lnTo>
                  <a:lnTo>
                    <a:pt x="8803" y="448"/>
                  </a:lnTo>
                  <a:lnTo>
                    <a:pt x="8803" y="448"/>
                  </a:lnTo>
                  <a:lnTo>
                    <a:pt x="8933" y="355"/>
                  </a:lnTo>
                  <a:lnTo>
                    <a:pt x="9064" y="280"/>
                  </a:lnTo>
                  <a:lnTo>
                    <a:pt x="9064" y="280"/>
                  </a:lnTo>
                  <a:lnTo>
                    <a:pt x="9250" y="205"/>
                  </a:lnTo>
                  <a:lnTo>
                    <a:pt x="9437" y="187"/>
                  </a:lnTo>
                  <a:lnTo>
                    <a:pt x="9474" y="168"/>
                  </a:lnTo>
                  <a:lnTo>
                    <a:pt x="9474" y="168"/>
                  </a:lnTo>
                  <a:lnTo>
                    <a:pt x="9642" y="187"/>
                  </a:lnTo>
                  <a:lnTo>
                    <a:pt x="9791" y="243"/>
                  </a:lnTo>
                  <a:lnTo>
                    <a:pt x="9959" y="317"/>
                  </a:lnTo>
                  <a:lnTo>
                    <a:pt x="10127" y="448"/>
                  </a:lnTo>
                  <a:lnTo>
                    <a:pt x="10127" y="448"/>
                  </a:lnTo>
                  <a:lnTo>
                    <a:pt x="10314" y="597"/>
                  </a:lnTo>
                  <a:lnTo>
                    <a:pt x="10463" y="784"/>
                  </a:lnTo>
                  <a:lnTo>
                    <a:pt x="10612" y="989"/>
                  </a:lnTo>
                  <a:lnTo>
                    <a:pt x="10724" y="1212"/>
                  </a:lnTo>
                  <a:lnTo>
                    <a:pt x="10724" y="1212"/>
                  </a:lnTo>
                  <a:lnTo>
                    <a:pt x="10836" y="1436"/>
                  </a:lnTo>
                  <a:lnTo>
                    <a:pt x="10910" y="1697"/>
                  </a:lnTo>
                  <a:lnTo>
                    <a:pt x="10985" y="1977"/>
                  </a:lnTo>
                  <a:lnTo>
                    <a:pt x="11022" y="2294"/>
                  </a:lnTo>
                  <a:lnTo>
                    <a:pt x="11022" y="2294"/>
                  </a:lnTo>
                  <a:lnTo>
                    <a:pt x="11060" y="2555"/>
                  </a:lnTo>
                  <a:lnTo>
                    <a:pt x="11060" y="2835"/>
                  </a:lnTo>
                  <a:lnTo>
                    <a:pt x="11060" y="3133"/>
                  </a:lnTo>
                  <a:lnTo>
                    <a:pt x="11022" y="3450"/>
                  </a:lnTo>
                  <a:lnTo>
                    <a:pt x="11022" y="3450"/>
                  </a:lnTo>
                  <a:lnTo>
                    <a:pt x="11004" y="3749"/>
                  </a:lnTo>
                  <a:lnTo>
                    <a:pt x="10948" y="4066"/>
                  </a:lnTo>
                  <a:lnTo>
                    <a:pt x="10817" y="4700"/>
                  </a:lnTo>
                  <a:lnTo>
                    <a:pt x="10817" y="4700"/>
                  </a:lnTo>
                  <a:lnTo>
                    <a:pt x="10668" y="5278"/>
                  </a:lnTo>
                  <a:lnTo>
                    <a:pt x="10481" y="5838"/>
                  </a:lnTo>
                  <a:lnTo>
                    <a:pt x="10258" y="6416"/>
                  </a:lnTo>
                  <a:lnTo>
                    <a:pt x="9996" y="6975"/>
                  </a:lnTo>
                  <a:lnTo>
                    <a:pt x="9996" y="6975"/>
                  </a:lnTo>
                  <a:lnTo>
                    <a:pt x="9773" y="7404"/>
                  </a:lnTo>
                  <a:lnTo>
                    <a:pt x="9530" y="7777"/>
                  </a:lnTo>
                  <a:lnTo>
                    <a:pt x="9530" y="7777"/>
                  </a:lnTo>
                  <a:lnTo>
                    <a:pt x="9306" y="8094"/>
                  </a:lnTo>
                  <a:lnTo>
                    <a:pt x="9083" y="8374"/>
                  </a:lnTo>
                  <a:lnTo>
                    <a:pt x="8822" y="8672"/>
                  </a:lnTo>
                  <a:lnTo>
                    <a:pt x="8542" y="8934"/>
                  </a:lnTo>
                  <a:lnTo>
                    <a:pt x="8542" y="8934"/>
                  </a:lnTo>
                  <a:lnTo>
                    <a:pt x="8225" y="9213"/>
                  </a:lnTo>
                  <a:lnTo>
                    <a:pt x="7889" y="9474"/>
                  </a:lnTo>
                  <a:lnTo>
                    <a:pt x="7535" y="9717"/>
                  </a:lnTo>
                  <a:lnTo>
                    <a:pt x="7162" y="9941"/>
                  </a:lnTo>
                  <a:lnTo>
                    <a:pt x="6770" y="10164"/>
                  </a:lnTo>
                  <a:lnTo>
                    <a:pt x="6341" y="10351"/>
                  </a:lnTo>
                  <a:lnTo>
                    <a:pt x="5912" y="10519"/>
                  </a:lnTo>
                  <a:lnTo>
                    <a:pt x="5446" y="10668"/>
                  </a:lnTo>
                  <a:lnTo>
                    <a:pt x="5446" y="10668"/>
                  </a:lnTo>
                  <a:lnTo>
                    <a:pt x="6267" y="12365"/>
                  </a:lnTo>
                  <a:lnTo>
                    <a:pt x="7106" y="14025"/>
                  </a:lnTo>
                  <a:lnTo>
                    <a:pt x="7982" y="15685"/>
                  </a:lnTo>
                  <a:lnTo>
                    <a:pt x="8859" y="17289"/>
                  </a:lnTo>
                  <a:lnTo>
                    <a:pt x="9754" y="18893"/>
                  </a:lnTo>
                  <a:lnTo>
                    <a:pt x="10668" y="20459"/>
                  </a:lnTo>
                  <a:lnTo>
                    <a:pt x="11563" y="22007"/>
                  </a:lnTo>
                  <a:lnTo>
                    <a:pt x="12458" y="23518"/>
                  </a:lnTo>
                  <a:lnTo>
                    <a:pt x="12458" y="23518"/>
                  </a:lnTo>
                  <a:lnTo>
                    <a:pt x="14342" y="26651"/>
                  </a:lnTo>
                  <a:lnTo>
                    <a:pt x="14864" y="27509"/>
                  </a:lnTo>
                  <a:lnTo>
                    <a:pt x="14864" y="27509"/>
                  </a:lnTo>
                  <a:lnTo>
                    <a:pt x="14901" y="27565"/>
                  </a:lnTo>
                  <a:lnTo>
                    <a:pt x="14901" y="27621"/>
                  </a:lnTo>
                  <a:lnTo>
                    <a:pt x="14901" y="27677"/>
                  </a:lnTo>
                  <a:lnTo>
                    <a:pt x="14901" y="27751"/>
                  </a:lnTo>
                  <a:lnTo>
                    <a:pt x="14901" y="27751"/>
                  </a:lnTo>
                  <a:lnTo>
                    <a:pt x="14883" y="27789"/>
                  </a:lnTo>
                  <a:lnTo>
                    <a:pt x="14845" y="27844"/>
                  </a:lnTo>
                  <a:lnTo>
                    <a:pt x="14808" y="27882"/>
                  </a:lnTo>
                  <a:lnTo>
                    <a:pt x="14771" y="27919"/>
                  </a:lnTo>
                  <a:lnTo>
                    <a:pt x="14771" y="27919"/>
                  </a:lnTo>
                  <a:lnTo>
                    <a:pt x="14696" y="27956"/>
                  </a:lnTo>
                  <a:lnTo>
                    <a:pt x="14622" y="27956"/>
                  </a:lnTo>
                  <a:lnTo>
                    <a:pt x="14622" y="27956"/>
                  </a:lnTo>
                  <a:lnTo>
                    <a:pt x="14398" y="28236"/>
                  </a:lnTo>
                  <a:lnTo>
                    <a:pt x="14137" y="28479"/>
                  </a:lnTo>
                  <a:lnTo>
                    <a:pt x="13838" y="28721"/>
                  </a:lnTo>
                  <a:lnTo>
                    <a:pt x="13503" y="28926"/>
                  </a:lnTo>
                  <a:lnTo>
                    <a:pt x="13503" y="28926"/>
                  </a:lnTo>
                  <a:lnTo>
                    <a:pt x="13111" y="29131"/>
                  </a:lnTo>
                  <a:lnTo>
                    <a:pt x="12682" y="29299"/>
                  </a:lnTo>
                  <a:lnTo>
                    <a:pt x="12216" y="29467"/>
                  </a:lnTo>
                  <a:lnTo>
                    <a:pt x="11694" y="29616"/>
                  </a:lnTo>
                  <a:lnTo>
                    <a:pt x="11694" y="29616"/>
                  </a:lnTo>
                  <a:lnTo>
                    <a:pt x="11190" y="29728"/>
                  </a:lnTo>
                  <a:lnTo>
                    <a:pt x="10668" y="29821"/>
                  </a:lnTo>
                  <a:lnTo>
                    <a:pt x="10108" y="29896"/>
                  </a:lnTo>
                  <a:lnTo>
                    <a:pt x="9530" y="29952"/>
                  </a:lnTo>
                  <a:lnTo>
                    <a:pt x="9530" y="29952"/>
                  </a:lnTo>
                  <a:lnTo>
                    <a:pt x="9008" y="29971"/>
                  </a:lnTo>
                  <a:lnTo>
                    <a:pt x="8504" y="29989"/>
                  </a:lnTo>
                  <a:lnTo>
                    <a:pt x="8504" y="29989"/>
                  </a:lnTo>
                  <a:lnTo>
                    <a:pt x="7889" y="29971"/>
                  </a:lnTo>
                  <a:lnTo>
                    <a:pt x="7274" y="29933"/>
                  </a:lnTo>
                  <a:lnTo>
                    <a:pt x="7274" y="29933"/>
                  </a:lnTo>
                  <a:lnTo>
                    <a:pt x="6565" y="29859"/>
                  </a:lnTo>
                  <a:lnTo>
                    <a:pt x="5894" y="29747"/>
                  </a:lnTo>
                  <a:lnTo>
                    <a:pt x="5278" y="29598"/>
                  </a:lnTo>
                  <a:lnTo>
                    <a:pt x="4681" y="29411"/>
                  </a:lnTo>
                  <a:lnTo>
                    <a:pt x="4681" y="29411"/>
                  </a:lnTo>
                  <a:lnTo>
                    <a:pt x="4383" y="29318"/>
                  </a:lnTo>
                  <a:lnTo>
                    <a:pt x="4122" y="29187"/>
                  </a:lnTo>
                  <a:lnTo>
                    <a:pt x="3861" y="29075"/>
                  </a:lnTo>
                  <a:lnTo>
                    <a:pt x="3637" y="28945"/>
                  </a:lnTo>
                  <a:lnTo>
                    <a:pt x="3637" y="28945"/>
                  </a:lnTo>
                  <a:lnTo>
                    <a:pt x="3394" y="28796"/>
                  </a:lnTo>
                  <a:lnTo>
                    <a:pt x="3189" y="28646"/>
                  </a:lnTo>
                  <a:lnTo>
                    <a:pt x="3003" y="28479"/>
                  </a:lnTo>
                  <a:lnTo>
                    <a:pt x="2854" y="28311"/>
                  </a:lnTo>
                  <a:lnTo>
                    <a:pt x="2854" y="28311"/>
                  </a:lnTo>
                  <a:lnTo>
                    <a:pt x="2779" y="28217"/>
                  </a:lnTo>
                  <a:lnTo>
                    <a:pt x="2760" y="28162"/>
                  </a:lnTo>
                  <a:lnTo>
                    <a:pt x="2760" y="28106"/>
                  </a:lnTo>
                  <a:lnTo>
                    <a:pt x="2760" y="28106"/>
                  </a:lnTo>
                  <a:lnTo>
                    <a:pt x="2779" y="27994"/>
                  </a:lnTo>
                  <a:lnTo>
                    <a:pt x="2835" y="27882"/>
                  </a:lnTo>
                  <a:lnTo>
                    <a:pt x="2835" y="27882"/>
                  </a:lnTo>
                  <a:lnTo>
                    <a:pt x="2872" y="27844"/>
                  </a:lnTo>
                  <a:lnTo>
                    <a:pt x="2928" y="27826"/>
                  </a:lnTo>
                  <a:lnTo>
                    <a:pt x="3040" y="27789"/>
                  </a:lnTo>
                  <a:lnTo>
                    <a:pt x="3040" y="27789"/>
                  </a:lnTo>
                  <a:lnTo>
                    <a:pt x="2630" y="25812"/>
                  </a:lnTo>
                  <a:lnTo>
                    <a:pt x="2257" y="23835"/>
                  </a:lnTo>
                  <a:lnTo>
                    <a:pt x="1902" y="21895"/>
                  </a:lnTo>
                  <a:lnTo>
                    <a:pt x="1567" y="19993"/>
                  </a:lnTo>
                  <a:lnTo>
                    <a:pt x="1250" y="18147"/>
                  </a:lnTo>
                  <a:lnTo>
                    <a:pt x="970" y="16375"/>
                  </a:lnTo>
                  <a:lnTo>
                    <a:pt x="466" y="13111"/>
                  </a:lnTo>
                  <a:lnTo>
                    <a:pt x="410" y="12813"/>
                  </a:lnTo>
                  <a:lnTo>
                    <a:pt x="410" y="12813"/>
                  </a:lnTo>
                  <a:lnTo>
                    <a:pt x="243" y="11712"/>
                  </a:lnTo>
                  <a:lnTo>
                    <a:pt x="243" y="11712"/>
                  </a:lnTo>
                  <a:lnTo>
                    <a:pt x="75" y="10612"/>
                  </a:lnTo>
                  <a:lnTo>
                    <a:pt x="75" y="10612"/>
                  </a:lnTo>
                  <a:lnTo>
                    <a:pt x="37" y="10202"/>
                  </a:lnTo>
                  <a:lnTo>
                    <a:pt x="0" y="9754"/>
                  </a:lnTo>
                  <a:lnTo>
                    <a:pt x="19" y="9307"/>
                  </a:lnTo>
                  <a:lnTo>
                    <a:pt x="37" y="9064"/>
                  </a:lnTo>
                  <a:lnTo>
                    <a:pt x="75" y="8840"/>
                  </a:lnTo>
                  <a:lnTo>
                    <a:pt x="75" y="8840"/>
                  </a:lnTo>
                  <a:lnTo>
                    <a:pt x="112" y="8654"/>
                  </a:lnTo>
                  <a:lnTo>
                    <a:pt x="168" y="8467"/>
                  </a:lnTo>
                  <a:lnTo>
                    <a:pt x="243" y="8299"/>
                  </a:lnTo>
                  <a:lnTo>
                    <a:pt x="336" y="8113"/>
                  </a:lnTo>
                  <a:lnTo>
                    <a:pt x="429" y="7945"/>
                  </a:lnTo>
                  <a:lnTo>
                    <a:pt x="541" y="7796"/>
                  </a:lnTo>
                  <a:lnTo>
                    <a:pt x="672" y="7628"/>
                  </a:lnTo>
                  <a:lnTo>
                    <a:pt x="821" y="7479"/>
                  </a:lnTo>
                  <a:lnTo>
                    <a:pt x="821" y="7479"/>
                  </a:lnTo>
                  <a:lnTo>
                    <a:pt x="1007" y="7311"/>
                  </a:lnTo>
                  <a:lnTo>
                    <a:pt x="1231" y="7143"/>
                  </a:lnTo>
                  <a:lnTo>
                    <a:pt x="1455" y="6994"/>
                  </a:lnTo>
                  <a:lnTo>
                    <a:pt x="1679" y="6863"/>
                  </a:lnTo>
                  <a:lnTo>
                    <a:pt x="2126" y="6621"/>
                  </a:lnTo>
                  <a:lnTo>
                    <a:pt x="2593" y="6416"/>
                  </a:lnTo>
                  <a:lnTo>
                    <a:pt x="2593" y="6416"/>
                  </a:lnTo>
                  <a:lnTo>
                    <a:pt x="2499" y="5800"/>
                  </a:lnTo>
                  <a:lnTo>
                    <a:pt x="2462" y="5204"/>
                  </a:lnTo>
                  <a:lnTo>
                    <a:pt x="2462" y="4607"/>
                  </a:lnTo>
                  <a:lnTo>
                    <a:pt x="2499" y="4029"/>
                  </a:lnTo>
                  <a:lnTo>
                    <a:pt x="2499" y="4029"/>
                  </a:lnTo>
                  <a:lnTo>
                    <a:pt x="2537" y="3656"/>
                  </a:lnTo>
                  <a:lnTo>
                    <a:pt x="2593" y="3301"/>
                  </a:lnTo>
                  <a:lnTo>
                    <a:pt x="2648" y="2947"/>
                  </a:lnTo>
                  <a:lnTo>
                    <a:pt x="2742" y="2611"/>
                  </a:lnTo>
                  <a:lnTo>
                    <a:pt x="2742" y="2611"/>
                  </a:lnTo>
                  <a:lnTo>
                    <a:pt x="2835" y="2369"/>
                  </a:lnTo>
                  <a:lnTo>
                    <a:pt x="2928" y="2126"/>
                  </a:lnTo>
                  <a:lnTo>
                    <a:pt x="3040" y="1921"/>
                  </a:lnTo>
                  <a:lnTo>
                    <a:pt x="3152" y="1716"/>
                  </a:lnTo>
                  <a:lnTo>
                    <a:pt x="3152" y="1716"/>
                  </a:lnTo>
                  <a:lnTo>
                    <a:pt x="3301" y="1530"/>
                  </a:lnTo>
                  <a:lnTo>
                    <a:pt x="3432" y="1362"/>
                  </a:lnTo>
                  <a:lnTo>
                    <a:pt x="3600" y="1194"/>
                  </a:lnTo>
                  <a:lnTo>
                    <a:pt x="3767" y="1063"/>
                  </a:lnTo>
                  <a:lnTo>
                    <a:pt x="3767" y="1063"/>
                  </a:lnTo>
                  <a:lnTo>
                    <a:pt x="3917" y="951"/>
                  </a:lnTo>
                  <a:lnTo>
                    <a:pt x="4084" y="858"/>
                  </a:lnTo>
                  <a:lnTo>
                    <a:pt x="4084" y="858"/>
                  </a:lnTo>
                  <a:lnTo>
                    <a:pt x="4271" y="784"/>
                  </a:lnTo>
                  <a:lnTo>
                    <a:pt x="4271" y="784"/>
                  </a:lnTo>
                  <a:lnTo>
                    <a:pt x="4383" y="765"/>
                  </a:lnTo>
                  <a:lnTo>
                    <a:pt x="4476" y="746"/>
                  </a:lnTo>
                  <a:lnTo>
                    <a:pt x="4476" y="746"/>
                  </a:lnTo>
                  <a:lnTo>
                    <a:pt x="4588" y="746"/>
                  </a:lnTo>
                  <a:lnTo>
                    <a:pt x="4588" y="746"/>
                  </a:lnTo>
                  <a:lnTo>
                    <a:pt x="4756" y="765"/>
                  </a:lnTo>
                  <a:lnTo>
                    <a:pt x="4905" y="821"/>
                  </a:lnTo>
                  <a:lnTo>
                    <a:pt x="5073" y="914"/>
                  </a:lnTo>
                  <a:lnTo>
                    <a:pt x="5203" y="1026"/>
                  </a:lnTo>
                  <a:lnTo>
                    <a:pt x="5203" y="1026"/>
                  </a:lnTo>
                  <a:lnTo>
                    <a:pt x="5334" y="1194"/>
                  </a:lnTo>
                  <a:lnTo>
                    <a:pt x="5446" y="1380"/>
                  </a:lnTo>
                  <a:lnTo>
                    <a:pt x="5446" y="1380"/>
                  </a:lnTo>
                  <a:lnTo>
                    <a:pt x="5521" y="1212"/>
                  </a:lnTo>
                  <a:lnTo>
                    <a:pt x="5595" y="1045"/>
                  </a:lnTo>
                  <a:lnTo>
                    <a:pt x="5688" y="895"/>
                  </a:lnTo>
                  <a:lnTo>
                    <a:pt x="5782" y="746"/>
                  </a:lnTo>
                  <a:lnTo>
                    <a:pt x="5782" y="746"/>
                  </a:lnTo>
                  <a:lnTo>
                    <a:pt x="5931" y="560"/>
                  </a:lnTo>
                  <a:lnTo>
                    <a:pt x="6155" y="355"/>
                  </a:lnTo>
                  <a:lnTo>
                    <a:pt x="6267" y="261"/>
                  </a:lnTo>
                  <a:lnTo>
                    <a:pt x="6397" y="187"/>
                  </a:lnTo>
                  <a:lnTo>
                    <a:pt x="6546" y="112"/>
                  </a:lnTo>
                  <a:lnTo>
                    <a:pt x="6714" y="38"/>
                  </a:lnTo>
                  <a:lnTo>
                    <a:pt x="6714" y="38"/>
                  </a:lnTo>
                  <a:lnTo>
                    <a:pt x="6845" y="19"/>
                  </a:lnTo>
                  <a:lnTo>
                    <a:pt x="699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8806385" y="-1024143"/>
              <a:ext cx="85503" cy="94557"/>
            </a:xfrm>
            <a:custGeom>
              <a:avLst/>
              <a:gdLst/>
              <a:ahLst/>
              <a:cxnLst/>
              <a:rect l="l" t="t" r="r" b="b"/>
              <a:pathLst>
                <a:path w="3003" h="3321" extrusionOk="0">
                  <a:moveTo>
                    <a:pt x="1194" y="1"/>
                  </a:moveTo>
                  <a:lnTo>
                    <a:pt x="1063" y="19"/>
                  </a:lnTo>
                  <a:lnTo>
                    <a:pt x="895" y="75"/>
                  </a:lnTo>
                  <a:lnTo>
                    <a:pt x="746" y="131"/>
                  </a:lnTo>
                  <a:lnTo>
                    <a:pt x="597" y="225"/>
                  </a:lnTo>
                  <a:lnTo>
                    <a:pt x="466" y="336"/>
                  </a:lnTo>
                  <a:lnTo>
                    <a:pt x="336" y="467"/>
                  </a:lnTo>
                  <a:lnTo>
                    <a:pt x="205" y="616"/>
                  </a:lnTo>
                  <a:lnTo>
                    <a:pt x="112" y="784"/>
                  </a:lnTo>
                  <a:lnTo>
                    <a:pt x="19" y="952"/>
                  </a:lnTo>
                  <a:lnTo>
                    <a:pt x="0" y="1026"/>
                  </a:lnTo>
                  <a:lnTo>
                    <a:pt x="0" y="1101"/>
                  </a:lnTo>
                  <a:lnTo>
                    <a:pt x="37" y="1157"/>
                  </a:lnTo>
                  <a:lnTo>
                    <a:pt x="93" y="1213"/>
                  </a:lnTo>
                  <a:lnTo>
                    <a:pt x="149" y="1232"/>
                  </a:lnTo>
                  <a:lnTo>
                    <a:pt x="224" y="1232"/>
                  </a:lnTo>
                  <a:lnTo>
                    <a:pt x="299" y="1194"/>
                  </a:lnTo>
                  <a:lnTo>
                    <a:pt x="336" y="1138"/>
                  </a:lnTo>
                  <a:lnTo>
                    <a:pt x="448" y="896"/>
                  </a:lnTo>
                  <a:lnTo>
                    <a:pt x="597" y="672"/>
                  </a:lnTo>
                  <a:lnTo>
                    <a:pt x="597" y="672"/>
                  </a:lnTo>
                  <a:lnTo>
                    <a:pt x="672" y="598"/>
                  </a:lnTo>
                  <a:lnTo>
                    <a:pt x="783" y="486"/>
                  </a:lnTo>
                  <a:lnTo>
                    <a:pt x="877" y="411"/>
                  </a:lnTo>
                  <a:lnTo>
                    <a:pt x="989" y="355"/>
                  </a:lnTo>
                  <a:lnTo>
                    <a:pt x="1101" y="318"/>
                  </a:lnTo>
                  <a:lnTo>
                    <a:pt x="1231" y="280"/>
                  </a:lnTo>
                  <a:lnTo>
                    <a:pt x="1362" y="262"/>
                  </a:lnTo>
                  <a:lnTo>
                    <a:pt x="1492" y="280"/>
                  </a:lnTo>
                  <a:lnTo>
                    <a:pt x="1604" y="299"/>
                  </a:lnTo>
                  <a:lnTo>
                    <a:pt x="1735" y="336"/>
                  </a:lnTo>
                  <a:lnTo>
                    <a:pt x="1902" y="411"/>
                  </a:lnTo>
                  <a:lnTo>
                    <a:pt x="2052" y="523"/>
                  </a:lnTo>
                  <a:lnTo>
                    <a:pt x="2182" y="635"/>
                  </a:lnTo>
                  <a:lnTo>
                    <a:pt x="2294" y="747"/>
                  </a:lnTo>
                  <a:lnTo>
                    <a:pt x="2406" y="915"/>
                  </a:lnTo>
                  <a:lnTo>
                    <a:pt x="2518" y="1101"/>
                  </a:lnTo>
                  <a:lnTo>
                    <a:pt x="2630" y="1288"/>
                  </a:lnTo>
                  <a:lnTo>
                    <a:pt x="2704" y="1474"/>
                  </a:lnTo>
                  <a:lnTo>
                    <a:pt x="2779" y="1679"/>
                  </a:lnTo>
                  <a:lnTo>
                    <a:pt x="2835" y="1884"/>
                  </a:lnTo>
                  <a:lnTo>
                    <a:pt x="2872" y="2090"/>
                  </a:lnTo>
                  <a:lnTo>
                    <a:pt x="2910" y="2295"/>
                  </a:lnTo>
                  <a:lnTo>
                    <a:pt x="2947" y="2724"/>
                  </a:lnTo>
                  <a:lnTo>
                    <a:pt x="2947" y="3022"/>
                  </a:lnTo>
                  <a:lnTo>
                    <a:pt x="2928" y="3320"/>
                  </a:lnTo>
                  <a:lnTo>
                    <a:pt x="2966" y="2947"/>
                  </a:lnTo>
                  <a:lnTo>
                    <a:pt x="3003" y="2630"/>
                  </a:lnTo>
                  <a:lnTo>
                    <a:pt x="2984" y="2201"/>
                  </a:lnTo>
                  <a:lnTo>
                    <a:pt x="2928" y="1772"/>
                  </a:lnTo>
                  <a:lnTo>
                    <a:pt x="2835" y="1399"/>
                  </a:lnTo>
                  <a:lnTo>
                    <a:pt x="2779" y="1213"/>
                  </a:lnTo>
                  <a:lnTo>
                    <a:pt x="2704" y="1026"/>
                  </a:lnTo>
                  <a:lnTo>
                    <a:pt x="2648" y="877"/>
                  </a:lnTo>
                  <a:lnTo>
                    <a:pt x="2555" y="728"/>
                  </a:lnTo>
                  <a:lnTo>
                    <a:pt x="2462" y="598"/>
                  </a:lnTo>
                  <a:lnTo>
                    <a:pt x="2369" y="486"/>
                  </a:lnTo>
                  <a:lnTo>
                    <a:pt x="2220" y="355"/>
                  </a:lnTo>
                  <a:lnTo>
                    <a:pt x="2070" y="225"/>
                  </a:lnTo>
                  <a:lnTo>
                    <a:pt x="1902" y="131"/>
                  </a:lnTo>
                  <a:lnTo>
                    <a:pt x="1716" y="57"/>
                  </a:lnTo>
                  <a:lnTo>
                    <a:pt x="1511" y="19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8806385" y="-1024143"/>
              <a:ext cx="85503" cy="94557"/>
            </a:xfrm>
            <a:custGeom>
              <a:avLst/>
              <a:gdLst/>
              <a:ahLst/>
              <a:cxnLst/>
              <a:rect l="l" t="t" r="r" b="b"/>
              <a:pathLst>
                <a:path w="3003" h="3321" fill="none" extrusionOk="0">
                  <a:moveTo>
                    <a:pt x="1716" y="57"/>
                  </a:moveTo>
                  <a:lnTo>
                    <a:pt x="1716" y="57"/>
                  </a:lnTo>
                  <a:lnTo>
                    <a:pt x="1902" y="131"/>
                  </a:lnTo>
                  <a:lnTo>
                    <a:pt x="2070" y="225"/>
                  </a:lnTo>
                  <a:lnTo>
                    <a:pt x="2220" y="355"/>
                  </a:lnTo>
                  <a:lnTo>
                    <a:pt x="2369" y="486"/>
                  </a:lnTo>
                  <a:lnTo>
                    <a:pt x="2369" y="486"/>
                  </a:lnTo>
                  <a:lnTo>
                    <a:pt x="2462" y="598"/>
                  </a:lnTo>
                  <a:lnTo>
                    <a:pt x="2555" y="728"/>
                  </a:lnTo>
                  <a:lnTo>
                    <a:pt x="2648" y="877"/>
                  </a:lnTo>
                  <a:lnTo>
                    <a:pt x="2704" y="1026"/>
                  </a:lnTo>
                  <a:lnTo>
                    <a:pt x="2704" y="1026"/>
                  </a:lnTo>
                  <a:lnTo>
                    <a:pt x="2779" y="1213"/>
                  </a:lnTo>
                  <a:lnTo>
                    <a:pt x="2835" y="1399"/>
                  </a:lnTo>
                  <a:lnTo>
                    <a:pt x="2928" y="1772"/>
                  </a:lnTo>
                  <a:lnTo>
                    <a:pt x="2928" y="1772"/>
                  </a:lnTo>
                  <a:lnTo>
                    <a:pt x="2984" y="2201"/>
                  </a:lnTo>
                  <a:lnTo>
                    <a:pt x="3003" y="2630"/>
                  </a:lnTo>
                  <a:lnTo>
                    <a:pt x="3003" y="2630"/>
                  </a:lnTo>
                  <a:lnTo>
                    <a:pt x="2966" y="2947"/>
                  </a:lnTo>
                  <a:lnTo>
                    <a:pt x="2966" y="2947"/>
                  </a:lnTo>
                  <a:lnTo>
                    <a:pt x="2928" y="3320"/>
                  </a:lnTo>
                  <a:lnTo>
                    <a:pt x="2928" y="3320"/>
                  </a:lnTo>
                  <a:lnTo>
                    <a:pt x="2928" y="3320"/>
                  </a:lnTo>
                  <a:lnTo>
                    <a:pt x="2947" y="3022"/>
                  </a:lnTo>
                  <a:lnTo>
                    <a:pt x="2947" y="2724"/>
                  </a:lnTo>
                  <a:lnTo>
                    <a:pt x="2947" y="2724"/>
                  </a:lnTo>
                  <a:lnTo>
                    <a:pt x="2910" y="2295"/>
                  </a:lnTo>
                  <a:lnTo>
                    <a:pt x="2872" y="2090"/>
                  </a:lnTo>
                  <a:lnTo>
                    <a:pt x="2835" y="1884"/>
                  </a:lnTo>
                  <a:lnTo>
                    <a:pt x="2779" y="1679"/>
                  </a:lnTo>
                  <a:lnTo>
                    <a:pt x="2704" y="1474"/>
                  </a:lnTo>
                  <a:lnTo>
                    <a:pt x="2630" y="1288"/>
                  </a:lnTo>
                  <a:lnTo>
                    <a:pt x="2518" y="1101"/>
                  </a:lnTo>
                  <a:lnTo>
                    <a:pt x="2518" y="1101"/>
                  </a:lnTo>
                  <a:lnTo>
                    <a:pt x="2406" y="915"/>
                  </a:lnTo>
                  <a:lnTo>
                    <a:pt x="2294" y="747"/>
                  </a:lnTo>
                  <a:lnTo>
                    <a:pt x="2294" y="747"/>
                  </a:lnTo>
                  <a:lnTo>
                    <a:pt x="2182" y="635"/>
                  </a:lnTo>
                  <a:lnTo>
                    <a:pt x="2052" y="523"/>
                  </a:lnTo>
                  <a:lnTo>
                    <a:pt x="2052" y="523"/>
                  </a:lnTo>
                  <a:lnTo>
                    <a:pt x="1902" y="411"/>
                  </a:lnTo>
                  <a:lnTo>
                    <a:pt x="1735" y="336"/>
                  </a:lnTo>
                  <a:lnTo>
                    <a:pt x="1735" y="336"/>
                  </a:lnTo>
                  <a:lnTo>
                    <a:pt x="1604" y="299"/>
                  </a:lnTo>
                  <a:lnTo>
                    <a:pt x="1492" y="280"/>
                  </a:lnTo>
                  <a:lnTo>
                    <a:pt x="1492" y="280"/>
                  </a:lnTo>
                  <a:lnTo>
                    <a:pt x="1362" y="262"/>
                  </a:lnTo>
                  <a:lnTo>
                    <a:pt x="1231" y="280"/>
                  </a:lnTo>
                  <a:lnTo>
                    <a:pt x="1231" y="280"/>
                  </a:lnTo>
                  <a:lnTo>
                    <a:pt x="1101" y="318"/>
                  </a:lnTo>
                  <a:lnTo>
                    <a:pt x="989" y="355"/>
                  </a:lnTo>
                  <a:lnTo>
                    <a:pt x="989" y="355"/>
                  </a:lnTo>
                  <a:lnTo>
                    <a:pt x="877" y="411"/>
                  </a:lnTo>
                  <a:lnTo>
                    <a:pt x="783" y="486"/>
                  </a:lnTo>
                  <a:lnTo>
                    <a:pt x="783" y="486"/>
                  </a:lnTo>
                  <a:lnTo>
                    <a:pt x="672" y="598"/>
                  </a:lnTo>
                  <a:lnTo>
                    <a:pt x="560" y="709"/>
                  </a:lnTo>
                  <a:lnTo>
                    <a:pt x="560" y="709"/>
                  </a:lnTo>
                  <a:lnTo>
                    <a:pt x="597" y="672"/>
                  </a:lnTo>
                  <a:lnTo>
                    <a:pt x="597" y="672"/>
                  </a:lnTo>
                  <a:lnTo>
                    <a:pt x="448" y="896"/>
                  </a:lnTo>
                  <a:lnTo>
                    <a:pt x="336" y="1138"/>
                  </a:lnTo>
                  <a:lnTo>
                    <a:pt x="336" y="1138"/>
                  </a:lnTo>
                  <a:lnTo>
                    <a:pt x="299" y="1194"/>
                  </a:lnTo>
                  <a:lnTo>
                    <a:pt x="224" y="1232"/>
                  </a:lnTo>
                  <a:lnTo>
                    <a:pt x="224" y="1232"/>
                  </a:lnTo>
                  <a:lnTo>
                    <a:pt x="149" y="1232"/>
                  </a:lnTo>
                  <a:lnTo>
                    <a:pt x="93" y="1213"/>
                  </a:lnTo>
                  <a:lnTo>
                    <a:pt x="93" y="1213"/>
                  </a:lnTo>
                  <a:lnTo>
                    <a:pt x="37" y="1157"/>
                  </a:lnTo>
                  <a:lnTo>
                    <a:pt x="0" y="1101"/>
                  </a:lnTo>
                  <a:lnTo>
                    <a:pt x="0" y="1026"/>
                  </a:lnTo>
                  <a:lnTo>
                    <a:pt x="19" y="952"/>
                  </a:lnTo>
                  <a:lnTo>
                    <a:pt x="19" y="952"/>
                  </a:lnTo>
                  <a:lnTo>
                    <a:pt x="112" y="784"/>
                  </a:lnTo>
                  <a:lnTo>
                    <a:pt x="205" y="616"/>
                  </a:lnTo>
                  <a:lnTo>
                    <a:pt x="336" y="467"/>
                  </a:lnTo>
                  <a:lnTo>
                    <a:pt x="466" y="336"/>
                  </a:lnTo>
                  <a:lnTo>
                    <a:pt x="466" y="336"/>
                  </a:lnTo>
                  <a:lnTo>
                    <a:pt x="597" y="225"/>
                  </a:lnTo>
                  <a:lnTo>
                    <a:pt x="746" y="131"/>
                  </a:lnTo>
                  <a:lnTo>
                    <a:pt x="895" y="75"/>
                  </a:lnTo>
                  <a:lnTo>
                    <a:pt x="1063" y="19"/>
                  </a:lnTo>
                  <a:lnTo>
                    <a:pt x="1063" y="19"/>
                  </a:lnTo>
                  <a:lnTo>
                    <a:pt x="1194" y="1"/>
                  </a:lnTo>
                  <a:lnTo>
                    <a:pt x="1306" y="1"/>
                  </a:lnTo>
                  <a:lnTo>
                    <a:pt x="1306" y="1"/>
                  </a:lnTo>
                  <a:lnTo>
                    <a:pt x="1511" y="19"/>
                  </a:lnTo>
                  <a:lnTo>
                    <a:pt x="1716" y="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8727802" y="-1029979"/>
              <a:ext cx="88692" cy="130119"/>
            </a:xfrm>
            <a:custGeom>
              <a:avLst/>
              <a:gdLst/>
              <a:ahLst/>
              <a:cxnLst/>
              <a:rect l="l" t="t" r="r" b="b"/>
              <a:pathLst>
                <a:path w="3115" h="4570" extrusionOk="0">
                  <a:moveTo>
                    <a:pt x="1604" y="1"/>
                  </a:moveTo>
                  <a:lnTo>
                    <a:pt x="1417" y="19"/>
                  </a:lnTo>
                  <a:lnTo>
                    <a:pt x="1212" y="75"/>
                  </a:lnTo>
                  <a:lnTo>
                    <a:pt x="988" y="150"/>
                  </a:lnTo>
                  <a:lnTo>
                    <a:pt x="802" y="262"/>
                  </a:lnTo>
                  <a:lnTo>
                    <a:pt x="615" y="411"/>
                  </a:lnTo>
                  <a:lnTo>
                    <a:pt x="429" y="579"/>
                  </a:lnTo>
                  <a:lnTo>
                    <a:pt x="280" y="784"/>
                  </a:lnTo>
                  <a:lnTo>
                    <a:pt x="149" y="1026"/>
                  </a:lnTo>
                  <a:lnTo>
                    <a:pt x="19" y="1250"/>
                  </a:lnTo>
                  <a:lnTo>
                    <a:pt x="0" y="1325"/>
                  </a:lnTo>
                  <a:lnTo>
                    <a:pt x="0" y="1381"/>
                  </a:lnTo>
                  <a:lnTo>
                    <a:pt x="37" y="1455"/>
                  </a:lnTo>
                  <a:lnTo>
                    <a:pt x="93" y="1493"/>
                  </a:lnTo>
                  <a:lnTo>
                    <a:pt x="149" y="1511"/>
                  </a:lnTo>
                  <a:lnTo>
                    <a:pt x="224" y="1511"/>
                  </a:lnTo>
                  <a:lnTo>
                    <a:pt x="280" y="1474"/>
                  </a:lnTo>
                  <a:lnTo>
                    <a:pt x="336" y="1418"/>
                  </a:lnTo>
                  <a:lnTo>
                    <a:pt x="466" y="1176"/>
                  </a:lnTo>
                  <a:lnTo>
                    <a:pt x="597" y="952"/>
                  </a:lnTo>
                  <a:lnTo>
                    <a:pt x="765" y="765"/>
                  </a:lnTo>
                  <a:lnTo>
                    <a:pt x="951" y="597"/>
                  </a:lnTo>
                  <a:lnTo>
                    <a:pt x="1100" y="504"/>
                  </a:lnTo>
                  <a:lnTo>
                    <a:pt x="1250" y="411"/>
                  </a:lnTo>
                  <a:lnTo>
                    <a:pt x="1361" y="374"/>
                  </a:lnTo>
                  <a:lnTo>
                    <a:pt x="1492" y="336"/>
                  </a:lnTo>
                  <a:lnTo>
                    <a:pt x="1623" y="318"/>
                  </a:lnTo>
                  <a:lnTo>
                    <a:pt x="1753" y="336"/>
                  </a:lnTo>
                  <a:lnTo>
                    <a:pt x="1977" y="374"/>
                  </a:lnTo>
                  <a:lnTo>
                    <a:pt x="2089" y="448"/>
                  </a:lnTo>
                  <a:lnTo>
                    <a:pt x="2219" y="523"/>
                  </a:lnTo>
                  <a:lnTo>
                    <a:pt x="2369" y="653"/>
                  </a:lnTo>
                  <a:lnTo>
                    <a:pt x="2499" y="803"/>
                  </a:lnTo>
                  <a:lnTo>
                    <a:pt x="2480" y="765"/>
                  </a:lnTo>
                  <a:lnTo>
                    <a:pt x="2480" y="765"/>
                  </a:lnTo>
                  <a:lnTo>
                    <a:pt x="2592" y="952"/>
                  </a:lnTo>
                  <a:lnTo>
                    <a:pt x="2686" y="1138"/>
                  </a:lnTo>
                  <a:lnTo>
                    <a:pt x="2779" y="1418"/>
                  </a:lnTo>
                  <a:lnTo>
                    <a:pt x="2853" y="1698"/>
                  </a:lnTo>
                  <a:lnTo>
                    <a:pt x="2853" y="1679"/>
                  </a:lnTo>
                  <a:lnTo>
                    <a:pt x="2891" y="1977"/>
                  </a:lnTo>
                  <a:lnTo>
                    <a:pt x="2891" y="2276"/>
                  </a:lnTo>
                  <a:lnTo>
                    <a:pt x="2891" y="2574"/>
                  </a:lnTo>
                  <a:lnTo>
                    <a:pt x="2872" y="2873"/>
                  </a:lnTo>
                  <a:lnTo>
                    <a:pt x="2816" y="3283"/>
                  </a:lnTo>
                  <a:lnTo>
                    <a:pt x="2742" y="3675"/>
                  </a:lnTo>
                  <a:lnTo>
                    <a:pt x="2648" y="4066"/>
                  </a:lnTo>
                  <a:lnTo>
                    <a:pt x="2555" y="4458"/>
                  </a:lnTo>
                  <a:lnTo>
                    <a:pt x="2555" y="4495"/>
                  </a:lnTo>
                  <a:lnTo>
                    <a:pt x="2574" y="4532"/>
                  </a:lnTo>
                  <a:lnTo>
                    <a:pt x="2592" y="4551"/>
                  </a:lnTo>
                  <a:lnTo>
                    <a:pt x="2630" y="4570"/>
                  </a:lnTo>
                  <a:lnTo>
                    <a:pt x="2667" y="4570"/>
                  </a:lnTo>
                  <a:lnTo>
                    <a:pt x="2704" y="4551"/>
                  </a:lnTo>
                  <a:lnTo>
                    <a:pt x="2723" y="4532"/>
                  </a:lnTo>
                  <a:lnTo>
                    <a:pt x="2742" y="4495"/>
                  </a:lnTo>
                  <a:lnTo>
                    <a:pt x="2853" y="4048"/>
                  </a:lnTo>
                  <a:lnTo>
                    <a:pt x="2965" y="3600"/>
                  </a:lnTo>
                  <a:lnTo>
                    <a:pt x="3040" y="3152"/>
                  </a:lnTo>
                  <a:lnTo>
                    <a:pt x="3096" y="2705"/>
                  </a:lnTo>
                  <a:lnTo>
                    <a:pt x="3115" y="2201"/>
                  </a:lnTo>
                  <a:lnTo>
                    <a:pt x="3115" y="1959"/>
                  </a:lnTo>
                  <a:lnTo>
                    <a:pt x="3077" y="1716"/>
                  </a:lnTo>
                  <a:lnTo>
                    <a:pt x="3059" y="1511"/>
                  </a:lnTo>
                  <a:lnTo>
                    <a:pt x="3003" y="1287"/>
                  </a:lnTo>
                  <a:lnTo>
                    <a:pt x="2928" y="1082"/>
                  </a:lnTo>
                  <a:lnTo>
                    <a:pt x="2853" y="877"/>
                  </a:lnTo>
                  <a:lnTo>
                    <a:pt x="2742" y="691"/>
                  </a:lnTo>
                  <a:lnTo>
                    <a:pt x="2611" y="504"/>
                  </a:lnTo>
                  <a:lnTo>
                    <a:pt x="2443" y="336"/>
                  </a:lnTo>
                  <a:lnTo>
                    <a:pt x="2350" y="262"/>
                  </a:lnTo>
                  <a:lnTo>
                    <a:pt x="2238" y="187"/>
                  </a:lnTo>
                  <a:lnTo>
                    <a:pt x="2052" y="94"/>
                  </a:lnTo>
                  <a:lnTo>
                    <a:pt x="1940" y="57"/>
                  </a:lnTo>
                  <a:lnTo>
                    <a:pt x="1846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8727802" y="-1029979"/>
              <a:ext cx="88692" cy="130119"/>
            </a:xfrm>
            <a:custGeom>
              <a:avLst/>
              <a:gdLst/>
              <a:ahLst/>
              <a:cxnLst/>
              <a:rect l="l" t="t" r="r" b="b"/>
              <a:pathLst>
                <a:path w="3115" h="4570" fill="none" extrusionOk="0">
                  <a:moveTo>
                    <a:pt x="1846" y="19"/>
                  </a:moveTo>
                  <a:lnTo>
                    <a:pt x="1846" y="19"/>
                  </a:lnTo>
                  <a:lnTo>
                    <a:pt x="1940" y="57"/>
                  </a:lnTo>
                  <a:lnTo>
                    <a:pt x="2052" y="94"/>
                  </a:lnTo>
                  <a:lnTo>
                    <a:pt x="2238" y="187"/>
                  </a:lnTo>
                  <a:lnTo>
                    <a:pt x="2238" y="187"/>
                  </a:lnTo>
                  <a:lnTo>
                    <a:pt x="2350" y="262"/>
                  </a:lnTo>
                  <a:lnTo>
                    <a:pt x="2443" y="336"/>
                  </a:lnTo>
                  <a:lnTo>
                    <a:pt x="2611" y="504"/>
                  </a:lnTo>
                  <a:lnTo>
                    <a:pt x="2611" y="504"/>
                  </a:lnTo>
                  <a:lnTo>
                    <a:pt x="2742" y="691"/>
                  </a:lnTo>
                  <a:lnTo>
                    <a:pt x="2853" y="877"/>
                  </a:lnTo>
                  <a:lnTo>
                    <a:pt x="2853" y="877"/>
                  </a:lnTo>
                  <a:lnTo>
                    <a:pt x="2928" y="1082"/>
                  </a:lnTo>
                  <a:lnTo>
                    <a:pt x="3003" y="1287"/>
                  </a:lnTo>
                  <a:lnTo>
                    <a:pt x="3059" y="1511"/>
                  </a:lnTo>
                  <a:lnTo>
                    <a:pt x="3077" y="1716"/>
                  </a:lnTo>
                  <a:lnTo>
                    <a:pt x="3077" y="1716"/>
                  </a:lnTo>
                  <a:lnTo>
                    <a:pt x="3115" y="1959"/>
                  </a:lnTo>
                  <a:lnTo>
                    <a:pt x="3115" y="2201"/>
                  </a:lnTo>
                  <a:lnTo>
                    <a:pt x="3096" y="2705"/>
                  </a:lnTo>
                  <a:lnTo>
                    <a:pt x="3096" y="2705"/>
                  </a:lnTo>
                  <a:lnTo>
                    <a:pt x="3040" y="3152"/>
                  </a:lnTo>
                  <a:lnTo>
                    <a:pt x="2965" y="3600"/>
                  </a:lnTo>
                  <a:lnTo>
                    <a:pt x="2853" y="4048"/>
                  </a:lnTo>
                  <a:lnTo>
                    <a:pt x="2742" y="4495"/>
                  </a:lnTo>
                  <a:lnTo>
                    <a:pt x="2742" y="4495"/>
                  </a:lnTo>
                  <a:lnTo>
                    <a:pt x="2723" y="4532"/>
                  </a:lnTo>
                  <a:lnTo>
                    <a:pt x="2704" y="4551"/>
                  </a:lnTo>
                  <a:lnTo>
                    <a:pt x="2667" y="4570"/>
                  </a:lnTo>
                  <a:lnTo>
                    <a:pt x="2630" y="4570"/>
                  </a:lnTo>
                  <a:lnTo>
                    <a:pt x="2630" y="4570"/>
                  </a:lnTo>
                  <a:lnTo>
                    <a:pt x="2592" y="4551"/>
                  </a:lnTo>
                  <a:lnTo>
                    <a:pt x="2574" y="4532"/>
                  </a:lnTo>
                  <a:lnTo>
                    <a:pt x="2555" y="4495"/>
                  </a:lnTo>
                  <a:lnTo>
                    <a:pt x="2555" y="4458"/>
                  </a:lnTo>
                  <a:lnTo>
                    <a:pt x="2555" y="4458"/>
                  </a:lnTo>
                  <a:lnTo>
                    <a:pt x="2648" y="4066"/>
                  </a:lnTo>
                  <a:lnTo>
                    <a:pt x="2742" y="3675"/>
                  </a:lnTo>
                  <a:lnTo>
                    <a:pt x="2816" y="3283"/>
                  </a:lnTo>
                  <a:lnTo>
                    <a:pt x="2872" y="2873"/>
                  </a:lnTo>
                  <a:lnTo>
                    <a:pt x="2872" y="2873"/>
                  </a:lnTo>
                  <a:lnTo>
                    <a:pt x="2872" y="2873"/>
                  </a:lnTo>
                  <a:lnTo>
                    <a:pt x="2891" y="2574"/>
                  </a:lnTo>
                  <a:lnTo>
                    <a:pt x="2891" y="2276"/>
                  </a:lnTo>
                  <a:lnTo>
                    <a:pt x="2891" y="1977"/>
                  </a:lnTo>
                  <a:lnTo>
                    <a:pt x="2853" y="1679"/>
                  </a:lnTo>
                  <a:lnTo>
                    <a:pt x="2853" y="1698"/>
                  </a:lnTo>
                  <a:lnTo>
                    <a:pt x="2853" y="1698"/>
                  </a:lnTo>
                  <a:lnTo>
                    <a:pt x="2779" y="1418"/>
                  </a:lnTo>
                  <a:lnTo>
                    <a:pt x="2686" y="1138"/>
                  </a:lnTo>
                  <a:lnTo>
                    <a:pt x="2686" y="1138"/>
                  </a:lnTo>
                  <a:lnTo>
                    <a:pt x="2592" y="952"/>
                  </a:lnTo>
                  <a:lnTo>
                    <a:pt x="2480" y="765"/>
                  </a:lnTo>
                  <a:lnTo>
                    <a:pt x="2499" y="803"/>
                  </a:lnTo>
                  <a:lnTo>
                    <a:pt x="2499" y="803"/>
                  </a:lnTo>
                  <a:lnTo>
                    <a:pt x="2369" y="653"/>
                  </a:lnTo>
                  <a:lnTo>
                    <a:pt x="2219" y="523"/>
                  </a:lnTo>
                  <a:lnTo>
                    <a:pt x="2219" y="523"/>
                  </a:lnTo>
                  <a:lnTo>
                    <a:pt x="2089" y="448"/>
                  </a:lnTo>
                  <a:lnTo>
                    <a:pt x="1977" y="374"/>
                  </a:lnTo>
                  <a:lnTo>
                    <a:pt x="1977" y="374"/>
                  </a:lnTo>
                  <a:lnTo>
                    <a:pt x="1753" y="336"/>
                  </a:lnTo>
                  <a:lnTo>
                    <a:pt x="1753" y="336"/>
                  </a:lnTo>
                  <a:lnTo>
                    <a:pt x="1623" y="318"/>
                  </a:lnTo>
                  <a:lnTo>
                    <a:pt x="1492" y="336"/>
                  </a:lnTo>
                  <a:lnTo>
                    <a:pt x="1492" y="336"/>
                  </a:lnTo>
                  <a:lnTo>
                    <a:pt x="1361" y="374"/>
                  </a:lnTo>
                  <a:lnTo>
                    <a:pt x="1250" y="411"/>
                  </a:lnTo>
                  <a:lnTo>
                    <a:pt x="1250" y="411"/>
                  </a:lnTo>
                  <a:lnTo>
                    <a:pt x="1100" y="504"/>
                  </a:lnTo>
                  <a:lnTo>
                    <a:pt x="951" y="597"/>
                  </a:lnTo>
                  <a:lnTo>
                    <a:pt x="951" y="597"/>
                  </a:lnTo>
                  <a:lnTo>
                    <a:pt x="765" y="765"/>
                  </a:lnTo>
                  <a:lnTo>
                    <a:pt x="597" y="952"/>
                  </a:lnTo>
                  <a:lnTo>
                    <a:pt x="597" y="952"/>
                  </a:lnTo>
                  <a:lnTo>
                    <a:pt x="466" y="1176"/>
                  </a:lnTo>
                  <a:lnTo>
                    <a:pt x="336" y="1418"/>
                  </a:lnTo>
                  <a:lnTo>
                    <a:pt x="336" y="1418"/>
                  </a:lnTo>
                  <a:lnTo>
                    <a:pt x="280" y="1474"/>
                  </a:lnTo>
                  <a:lnTo>
                    <a:pt x="224" y="1511"/>
                  </a:lnTo>
                  <a:lnTo>
                    <a:pt x="149" y="1511"/>
                  </a:lnTo>
                  <a:lnTo>
                    <a:pt x="93" y="1493"/>
                  </a:lnTo>
                  <a:lnTo>
                    <a:pt x="93" y="1493"/>
                  </a:lnTo>
                  <a:lnTo>
                    <a:pt x="37" y="1455"/>
                  </a:lnTo>
                  <a:lnTo>
                    <a:pt x="0" y="1381"/>
                  </a:lnTo>
                  <a:lnTo>
                    <a:pt x="0" y="1325"/>
                  </a:lnTo>
                  <a:lnTo>
                    <a:pt x="19" y="1250"/>
                  </a:lnTo>
                  <a:lnTo>
                    <a:pt x="19" y="1250"/>
                  </a:lnTo>
                  <a:lnTo>
                    <a:pt x="149" y="1026"/>
                  </a:lnTo>
                  <a:lnTo>
                    <a:pt x="280" y="784"/>
                  </a:lnTo>
                  <a:lnTo>
                    <a:pt x="280" y="784"/>
                  </a:lnTo>
                  <a:lnTo>
                    <a:pt x="429" y="579"/>
                  </a:lnTo>
                  <a:lnTo>
                    <a:pt x="615" y="411"/>
                  </a:lnTo>
                  <a:lnTo>
                    <a:pt x="615" y="411"/>
                  </a:lnTo>
                  <a:lnTo>
                    <a:pt x="802" y="262"/>
                  </a:lnTo>
                  <a:lnTo>
                    <a:pt x="988" y="150"/>
                  </a:lnTo>
                  <a:lnTo>
                    <a:pt x="1212" y="75"/>
                  </a:lnTo>
                  <a:lnTo>
                    <a:pt x="1417" y="19"/>
                  </a:lnTo>
                  <a:lnTo>
                    <a:pt x="1417" y="19"/>
                  </a:lnTo>
                  <a:lnTo>
                    <a:pt x="1604" y="1"/>
                  </a:lnTo>
                  <a:lnTo>
                    <a:pt x="1623" y="1"/>
                  </a:lnTo>
                  <a:lnTo>
                    <a:pt x="1623" y="1"/>
                  </a:lnTo>
                  <a:lnTo>
                    <a:pt x="1846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8745312" y="-1003956"/>
              <a:ext cx="569" cy="1082"/>
            </a:xfrm>
            <a:custGeom>
              <a:avLst/>
              <a:gdLst/>
              <a:ahLst/>
              <a:cxnLst/>
              <a:rect l="l" t="t" r="r" b="b"/>
              <a:pathLst>
                <a:path w="20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8809574" y="-948720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8640165" y="-1013523"/>
              <a:ext cx="100394" cy="172600"/>
            </a:xfrm>
            <a:custGeom>
              <a:avLst/>
              <a:gdLst/>
              <a:ahLst/>
              <a:cxnLst/>
              <a:rect l="l" t="t" r="r" b="b"/>
              <a:pathLst>
                <a:path w="3526" h="6062" extrusionOk="0">
                  <a:moveTo>
                    <a:pt x="2201" y="1"/>
                  </a:moveTo>
                  <a:lnTo>
                    <a:pt x="2034" y="19"/>
                  </a:lnTo>
                  <a:lnTo>
                    <a:pt x="1884" y="38"/>
                  </a:lnTo>
                  <a:lnTo>
                    <a:pt x="1735" y="94"/>
                  </a:lnTo>
                  <a:lnTo>
                    <a:pt x="1605" y="169"/>
                  </a:lnTo>
                  <a:lnTo>
                    <a:pt x="1437" y="262"/>
                  </a:lnTo>
                  <a:lnTo>
                    <a:pt x="1288" y="374"/>
                  </a:lnTo>
                  <a:lnTo>
                    <a:pt x="1157" y="486"/>
                  </a:lnTo>
                  <a:lnTo>
                    <a:pt x="1027" y="616"/>
                  </a:lnTo>
                  <a:lnTo>
                    <a:pt x="821" y="896"/>
                  </a:lnTo>
                  <a:lnTo>
                    <a:pt x="728" y="1026"/>
                  </a:lnTo>
                  <a:lnTo>
                    <a:pt x="654" y="1176"/>
                  </a:lnTo>
                  <a:lnTo>
                    <a:pt x="486" y="1549"/>
                  </a:lnTo>
                  <a:lnTo>
                    <a:pt x="337" y="1922"/>
                  </a:lnTo>
                  <a:lnTo>
                    <a:pt x="225" y="2313"/>
                  </a:lnTo>
                  <a:lnTo>
                    <a:pt x="150" y="2705"/>
                  </a:lnTo>
                  <a:lnTo>
                    <a:pt x="75" y="3097"/>
                  </a:lnTo>
                  <a:lnTo>
                    <a:pt x="38" y="3507"/>
                  </a:lnTo>
                  <a:lnTo>
                    <a:pt x="19" y="3917"/>
                  </a:lnTo>
                  <a:lnTo>
                    <a:pt x="1" y="4327"/>
                  </a:lnTo>
                  <a:lnTo>
                    <a:pt x="19" y="4719"/>
                  </a:lnTo>
                  <a:lnTo>
                    <a:pt x="38" y="5111"/>
                  </a:lnTo>
                  <a:lnTo>
                    <a:pt x="94" y="5875"/>
                  </a:lnTo>
                  <a:lnTo>
                    <a:pt x="113" y="5931"/>
                  </a:lnTo>
                  <a:lnTo>
                    <a:pt x="131" y="5969"/>
                  </a:lnTo>
                  <a:lnTo>
                    <a:pt x="150" y="6006"/>
                  </a:lnTo>
                  <a:lnTo>
                    <a:pt x="206" y="6043"/>
                  </a:lnTo>
                  <a:lnTo>
                    <a:pt x="262" y="6062"/>
                  </a:lnTo>
                  <a:lnTo>
                    <a:pt x="337" y="6062"/>
                  </a:lnTo>
                  <a:lnTo>
                    <a:pt x="411" y="6025"/>
                  </a:lnTo>
                  <a:lnTo>
                    <a:pt x="448" y="5969"/>
                  </a:lnTo>
                  <a:lnTo>
                    <a:pt x="467" y="5894"/>
                  </a:lnTo>
                  <a:lnTo>
                    <a:pt x="467" y="5819"/>
                  </a:lnTo>
                  <a:lnTo>
                    <a:pt x="448" y="5726"/>
                  </a:lnTo>
                  <a:lnTo>
                    <a:pt x="448" y="5708"/>
                  </a:lnTo>
                  <a:lnTo>
                    <a:pt x="374" y="5167"/>
                  </a:lnTo>
                  <a:lnTo>
                    <a:pt x="337" y="4626"/>
                  </a:lnTo>
                  <a:lnTo>
                    <a:pt x="337" y="4085"/>
                  </a:lnTo>
                  <a:lnTo>
                    <a:pt x="374" y="3544"/>
                  </a:lnTo>
                  <a:lnTo>
                    <a:pt x="430" y="3115"/>
                  </a:lnTo>
                  <a:lnTo>
                    <a:pt x="504" y="2705"/>
                  </a:lnTo>
                  <a:lnTo>
                    <a:pt x="616" y="2313"/>
                  </a:lnTo>
                  <a:lnTo>
                    <a:pt x="747" y="1903"/>
                  </a:lnTo>
                  <a:lnTo>
                    <a:pt x="728" y="1940"/>
                  </a:lnTo>
                  <a:lnTo>
                    <a:pt x="840" y="1679"/>
                  </a:lnTo>
                  <a:lnTo>
                    <a:pt x="971" y="1418"/>
                  </a:lnTo>
                  <a:lnTo>
                    <a:pt x="1082" y="1232"/>
                  </a:lnTo>
                  <a:lnTo>
                    <a:pt x="1194" y="1064"/>
                  </a:lnTo>
                  <a:lnTo>
                    <a:pt x="1176" y="1082"/>
                  </a:lnTo>
                  <a:lnTo>
                    <a:pt x="1381" y="859"/>
                  </a:lnTo>
                  <a:lnTo>
                    <a:pt x="1586" y="653"/>
                  </a:lnTo>
                  <a:lnTo>
                    <a:pt x="1735" y="542"/>
                  </a:lnTo>
                  <a:lnTo>
                    <a:pt x="1903" y="448"/>
                  </a:lnTo>
                  <a:lnTo>
                    <a:pt x="2015" y="411"/>
                  </a:lnTo>
                  <a:lnTo>
                    <a:pt x="2127" y="392"/>
                  </a:lnTo>
                  <a:lnTo>
                    <a:pt x="2295" y="374"/>
                  </a:lnTo>
                  <a:lnTo>
                    <a:pt x="2500" y="430"/>
                  </a:lnTo>
                  <a:lnTo>
                    <a:pt x="2724" y="560"/>
                  </a:lnTo>
                  <a:lnTo>
                    <a:pt x="2817" y="635"/>
                  </a:lnTo>
                  <a:lnTo>
                    <a:pt x="2910" y="728"/>
                  </a:lnTo>
                  <a:lnTo>
                    <a:pt x="3003" y="877"/>
                  </a:lnTo>
                  <a:lnTo>
                    <a:pt x="3097" y="1026"/>
                  </a:lnTo>
                  <a:lnTo>
                    <a:pt x="3190" y="1306"/>
                  </a:lnTo>
                  <a:lnTo>
                    <a:pt x="3246" y="1586"/>
                  </a:lnTo>
                  <a:lnTo>
                    <a:pt x="3302" y="1996"/>
                  </a:lnTo>
                  <a:lnTo>
                    <a:pt x="3320" y="2388"/>
                  </a:lnTo>
                  <a:lnTo>
                    <a:pt x="3302" y="2780"/>
                  </a:lnTo>
                  <a:lnTo>
                    <a:pt x="3265" y="3190"/>
                  </a:lnTo>
                  <a:lnTo>
                    <a:pt x="3265" y="3171"/>
                  </a:lnTo>
                  <a:lnTo>
                    <a:pt x="3227" y="3488"/>
                  </a:lnTo>
                  <a:lnTo>
                    <a:pt x="3227" y="3526"/>
                  </a:lnTo>
                  <a:lnTo>
                    <a:pt x="3246" y="3544"/>
                  </a:lnTo>
                  <a:lnTo>
                    <a:pt x="3265" y="3581"/>
                  </a:lnTo>
                  <a:lnTo>
                    <a:pt x="3302" y="3600"/>
                  </a:lnTo>
                  <a:lnTo>
                    <a:pt x="3339" y="3600"/>
                  </a:lnTo>
                  <a:lnTo>
                    <a:pt x="3376" y="3581"/>
                  </a:lnTo>
                  <a:lnTo>
                    <a:pt x="3414" y="3563"/>
                  </a:lnTo>
                  <a:lnTo>
                    <a:pt x="3432" y="3526"/>
                  </a:lnTo>
                  <a:lnTo>
                    <a:pt x="3488" y="2966"/>
                  </a:lnTo>
                  <a:lnTo>
                    <a:pt x="3526" y="2407"/>
                  </a:lnTo>
                  <a:lnTo>
                    <a:pt x="3526" y="2071"/>
                  </a:lnTo>
                  <a:lnTo>
                    <a:pt x="3507" y="1735"/>
                  </a:lnTo>
                  <a:lnTo>
                    <a:pt x="3470" y="1455"/>
                  </a:lnTo>
                  <a:lnTo>
                    <a:pt x="3414" y="1157"/>
                  </a:lnTo>
                  <a:lnTo>
                    <a:pt x="3376" y="1008"/>
                  </a:lnTo>
                  <a:lnTo>
                    <a:pt x="3320" y="859"/>
                  </a:lnTo>
                  <a:lnTo>
                    <a:pt x="3265" y="728"/>
                  </a:lnTo>
                  <a:lnTo>
                    <a:pt x="3209" y="616"/>
                  </a:lnTo>
                  <a:lnTo>
                    <a:pt x="3134" y="504"/>
                  </a:lnTo>
                  <a:lnTo>
                    <a:pt x="3022" y="392"/>
                  </a:lnTo>
                  <a:lnTo>
                    <a:pt x="2929" y="280"/>
                  </a:lnTo>
                  <a:lnTo>
                    <a:pt x="2798" y="187"/>
                  </a:lnTo>
                  <a:lnTo>
                    <a:pt x="2649" y="113"/>
                  </a:lnTo>
                  <a:lnTo>
                    <a:pt x="2500" y="57"/>
                  </a:lnTo>
                  <a:lnTo>
                    <a:pt x="2351" y="19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8640165" y="-1013523"/>
              <a:ext cx="100394" cy="172600"/>
            </a:xfrm>
            <a:custGeom>
              <a:avLst/>
              <a:gdLst/>
              <a:ahLst/>
              <a:cxnLst/>
              <a:rect l="l" t="t" r="r" b="b"/>
              <a:pathLst>
                <a:path w="3526" h="6062" fill="none" extrusionOk="0">
                  <a:moveTo>
                    <a:pt x="2351" y="19"/>
                  </a:moveTo>
                  <a:lnTo>
                    <a:pt x="2351" y="19"/>
                  </a:lnTo>
                  <a:lnTo>
                    <a:pt x="2500" y="57"/>
                  </a:lnTo>
                  <a:lnTo>
                    <a:pt x="2500" y="57"/>
                  </a:lnTo>
                  <a:lnTo>
                    <a:pt x="2649" y="113"/>
                  </a:lnTo>
                  <a:lnTo>
                    <a:pt x="2798" y="187"/>
                  </a:lnTo>
                  <a:lnTo>
                    <a:pt x="2798" y="187"/>
                  </a:lnTo>
                  <a:lnTo>
                    <a:pt x="2929" y="280"/>
                  </a:lnTo>
                  <a:lnTo>
                    <a:pt x="3022" y="392"/>
                  </a:lnTo>
                  <a:lnTo>
                    <a:pt x="3134" y="504"/>
                  </a:lnTo>
                  <a:lnTo>
                    <a:pt x="3209" y="616"/>
                  </a:lnTo>
                  <a:lnTo>
                    <a:pt x="3209" y="616"/>
                  </a:lnTo>
                  <a:lnTo>
                    <a:pt x="3265" y="728"/>
                  </a:lnTo>
                  <a:lnTo>
                    <a:pt x="3320" y="859"/>
                  </a:lnTo>
                  <a:lnTo>
                    <a:pt x="3320" y="859"/>
                  </a:lnTo>
                  <a:lnTo>
                    <a:pt x="3376" y="1008"/>
                  </a:lnTo>
                  <a:lnTo>
                    <a:pt x="3414" y="1157"/>
                  </a:lnTo>
                  <a:lnTo>
                    <a:pt x="3414" y="1157"/>
                  </a:lnTo>
                  <a:lnTo>
                    <a:pt x="3470" y="1455"/>
                  </a:lnTo>
                  <a:lnTo>
                    <a:pt x="3507" y="1735"/>
                  </a:lnTo>
                  <a:lnTo>
                    <a:pt x="3507" y="1735"/>
                  </a:lnTo>
                  <a:lnTo>
                    <a:pt x="3526" y="2071"/>
                  </a:lnTo>
                  <a:lnTo>
                    <a:pt x="3526" y="2407"/>
                  </a:lnTo>
                  <a:lnTo>
                    <a:pt x="3526" y="2407"/>
                  </a:lnTo>
                  <a:lnTo>
                    <a:pt x="3488" y="2966"/>
                  </a:lnTo>
                  <a:lnTo>
                    <a:pt x="3432" y="3526"/>
                  </a:lnTo>
                  <a:lnTo>
                    <a:pt x="3432" y="3526"/>
                  </a:lnTo>
                  <a:lnTo>
                    <a:pt x="3414" y="3563"/>
                  </a:lnTo>
                  <a:lnTo>
                    <a:pt x="3376" y="3581"/>
                  </a:lnTo>
                  <a:lnTo>
                    <a:pt x="3339" y="3600"/>
                  </a:lnTo>
                  <a:lnTo>
                    <a:pt x="3302" y="3600"/>
                  </a:lnTo>
                  <a:lnTo>
                    <a:pt x="3302" y="3600"/>
                  </a:lnTo>
                  <a:lnTo>
                    <a:pt x="3265" y="3581"/>
                  </a:lnTo>
                  <a:lnTo>
                    <a:pt x="3246" y="3544"/>
                  </a:lnTo>
                  <a:lnTo>
                    <a:pt x="3227" y="3526"/>
                  </a:lnTo>
                  <a:lnTo>
                    <a:pt x="3227" y="3488"/>
                  </a:lnTo>
                  <a:lnTo>
                    <a:pt x="3227" y="3488"/>
                  </a:lnTo>
                  <a:lnTo>
                    <a:pt x="3265" y="3171"/>
                  </a:lnTo>
                  <a:lnTo>
                    <a:pt x="3265" y="3190"/>
                  </a:lnTo>
                  <a:lnTo>
                    <a:pt x="3265" y="3190"/>
                  </a:lnTo>
                  <a:lnTo>
                    <a:pt x="3302" y="2780"/>
                  </a:lnTo>
                  <a:lnTo>
                    <a:pt x="3320" y="2388"/>
                  </a:lnTo>
                  <a:lnTo>
                    <a:pt x="3302" y="1996"/>
                  </a:lnTo>
                  <a:lnTo>
                    <a:pt x="3246" y="1586"/>
                  </a:lnTo>
                  <a:lnTo>
                    <a:pt x="3246" y="1586"/>
                  </a:lnTo>
                  <a:lnTo>
                    <a:pt x="3246" y="1586"/>
                  </a:lnTo>
                  <a:lnTo>
                    <a:pt x="3190" y="1306"/>
                  </a:lnTo>
                  <a:lnTo>
                    <a:pt x="3097" y="1026"/>
                  </a:lnTo>
                  <a:lnTo>
                    <a:pt x="3097" y="1026"/>
                  </a:lnTo>
                  <a:lnTo>
                    <a:pt x="3003" y="877"/>
                  </a:lnTo>
                  <a:lnTo>
                    <a:pt x="2910" y="728"/>
                  </a:lnTo>
                  <a:lnTo>
                    <a:pt x="2910" y="728"/>
                  </a:lnTo>
                  <a:lnTo>
                    <a:pt x="2817" y="635"/>
                  </a:lnTo>
                  <a:lnTo>
                    <a:pt x="2724" y="560"/>
                  </a:lnTo>
                  <a:lnTo>
                    <a:pt x="2724" y="560"/>
                  </a:lnTo>
                  <a:lnTo>
                    <a:pt x="2500" y="430"/>
                  </a:lnTo>
                  <a:lnTo>
                    <a:pt x="2500" y="430"/>
                  </a:lnTo>
                  <a:lnTo>
                    <a:pt x="2295" y="374"/>
                  </a:lnTo>
                  <a:lnTo>
                    <a:pt x="2295" y="374"/>
                  </a:lnTo>
                  <a:lnTo>
                    <a:pt x="2127" y="392"/>
                  </a:lnTo>
                  <a:lnTo>
                    <a:pt x="2127" y="392"/>
                  </a:lnTo>
                  <a:lnTo>
                    <a:pt x="2015" y="411"/>
                  </a:lnTo>
                  <a:lnTo>
                    <a:pt x="1903" y="448"/>
                  </a:lnTo>
                  <a:lnTo>
                    <a:pt x="1903" y="448"/>
                  </a:lnTo>
                  <a:lnTo>
                    <a:pt x="1735" y="542"/>
                  </a:lnTo>
                  <a:lnTo>
                    <a:pt x="1586" y="653"/>
                  </a:lnTo>
                  <a:lnTo>
                    <a:pt x="1586" y="653"/>
                  </a:lnTo>
                  <a:lnTo>
                    <a:pt x="1381" y="859"/>
                  </a:lnTo>
                  <a:lnTo>
                    <a:pt x="1176" y="1082"/>
                  </a:lnTo>
                  <a:lnTo>
                    <a:pt x="1176" y="1082"/>
                  </a:lnTo>
                  <a:lnTo>
                    <a:pt x="1194" y="1064"/>
                  </a:lnTo>
                  <a:lnTo>
                    <a:pt x="1194" y="1064"/>
                  </a:lnTo>
                  <a:lnTo>
                    <a:pt x="1082" y="1232"/>
                  </a:lnTo>
                  <a:lnTo>
                    <a:pt x="971" y="1418"/>
                  </a:lnTo>
                  <a:lnTo>
                    <a:pt x="971" y="1418"/>
                  </a:lnTo>
                  <a:lnTo>
                    <a:pt x="840" y="1679"/>
                  </a:lnTo>
                  <a:lnTo>
                    <a:pt x="728" y="1940"/>
                  </a:lnTo>
                  <a:lnTo>
                    <a:pt x="728" y="1940"/>
                  </a:lnTo>
                  <a:lnTo>
                    <a:pt x="747" y="1903"/>
                  </a:lnTo>
                  <a:lnTo>
                    <a:pt x="747" y="1903"/>
                  </a:lnTo>
                  <a:lnTo>
                    <a:pt x="616" y="2313"/>
                  </a:lnTo>
                  <a:lnTo>
                    <a:pt x="504" y="2705"/>
                  </a:lnTo>
                  <a:lnTo>
                    <a:pt x="430" y="3115"/>
                  </a:lnTo>
                  <a:lnTo>
                    <a:pt x="374" y="3544"/>
                  </a:lnTo>
                  <a:lnTo>
                    <a:pt x="374" y="3544"/>
                  </a:lnTo>
                  <a:lnTo>
                    <a:pt x="337" y="4085"/>
                  </a:lnTo>
                  <a:lnTo>
                    <a:pt x="337" y="4626"/>
                  </a:lnTo>
                  <a:lnTo>
                    <a:pt x="374" y="5167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08"/>
                  </a:lnTo>
                  <a:lnTo>
                    <a:pt x="448" y="5745"/>
                  </a:lnTo>
                  <a:lnTo>
                    <a:pt x="448" y="5726"/>
                  </a:lnTo>
                  <a:lnTo>
                    <a:pt x="448" y="5726"/>
                  </a:lnTo>
                  <a:lnTo>
                    <a:pt x="467" y="5819"/>
                  </a:lnTo>
                  <a:lnTo>
                    <a:pt x="467" y="5819"/>
                  </a:lnTo>
                  <a:lnTo>
                    <a:pt x="467" y="5894"/>
                  </a:lnTo>
                  <a:lnTo>
                    <a:pt x="448" y="5969"/>
                  </a:lnTo>
                  <a:lnTo>
                    <a:pt x="448" y="5969"/>
                  </a:lnTo>
                  <a:lnTo>
                    <a:pt x="411" y="6025"/>
                  </a:lnTo>
                  <a:lnTo>
                    <a:pt x="337" y="6062"/>
                  </a:lnTo>
                  <a:lnTo>
                    <a:pt x="337" y="6062"/>
                  </a:lnTo>
                  <a:lnTo>
                    <a:pt x="262" y="6062"/>
                  </a:lnTo>
                  <a:lnTo>
                    <a:pt x="206" y="6043"/>
                  </a:lnTo>
                  <a:lnTo>
                    <a:pt x="206" y="6043"/>
                  </a:lnTo>
                  <a:lnTo>
                    <a:pt x="150" y="6006"/>
                  </a:lnTo>
                  <a:lnTo>
                    <a:pt x="131" y="5969"/>
                  </a:lnTo>
                  <a:lnTo>
                    <a:pt x="113" y="5931"/>
                  </a:lnTo>
                  <a:lnTo>
                    <a:pt x="94" y="5875"/>
                  </a:lnTo>
                  <a:lnTo>
                    <a:pt x="94" y="5875"/>
                  </a:lnTo>
                  <a:lnTo>
                    <a:pt x="38" y="5111"/>
                  </a:lnTo>
                  <a:lnTo>
                    <a:pt x="38" y="5111"/>
                  </a:lnTo>
                  <a:lnTo>
                    <a:pt x="19" y="4719"/>
                  </a:lnTo>
                  <a:lnTo>
                    <a:pt x="1" y="4327"/>
                  </a:lnTo>
                  <a:lnTo>
                    <a:pt x="1" y="4327"/>
                  </a:lnTo>
                  <a:lnTo>
                    <a:pt x="19" y="3917"/>
                  </a:lnTo>
                  <a:lnTo>
                    <a:pt x="38" y="3507"/>
                  </a:lnTo>
                  <a:lnTo>
                    <a:pt x="75" y="3097"/>
                  </a:lnTo>
                  <a:lnTo>
                    <a:pt x="150" y="2705"/>
                  </a:lnTo>
                  <a:lnTo>
                    <a:pt x="150" y="2705"/>
                  </a:lnTo>
                  <a:lnTo>
                    <a:pt x="225" y="2313"/>
                  </a:lnTo>
                  <a:lnTo>
                    <a:pt x="337" y="1922"/>
                  </a:lnTo>
                  <a:lnTo>
                    <a:pt x="486" y="1549"/>
                  </a:lnTo>
                  <a:lnTo>
                    <a:pt x="654" y="1176"/>
                  </a:lnTo>
                  <a:lnTo>
                    <a:pt x="654" y="1176"/>
                  </a:lnTo>
                  <a:lnTo>
                    <a:pt x="728" y="1026"/>
                  </a:lnTo>
                  <a:lnTo>
                    <a:pt x="821" y="896"/>
                  </a:lnTo>
                  <a:lnTo>
                    <a:pt x="1027" y="616"/>
                  </a:lnTo>
                  <a:lnTo>
                    <a:pt x="1027" y="616"/>
                  </a:lnTo>
                  <a:lnTo>
                    <a:pt x="1157" y="486"/>
                  </a:lnTo>
                  <a:lnTo>
                    <a:pt x="1288" y="374"/>
                  </a:lnTo>
                  <a:lnTo>
                    <a:pt x="1437" y="262"/>
                  </a:lnTo>
                  <a:lnTo>
                    <a:pt x="1605" y="169"/>
                  </a:lnTo>
                  <a:lnTo>
                    <a:pt x="1605" y="169"/>
                  </a:lnTo>
                  <a:lnTo>
                    <a:pt x="1735" y="94"/>
                  </a:lnTo>
                  <a:lnTo>
                    <a:pt x="1884" y="38"/>
                  </a:lnTo>
                  <a:lnTo>
                    <a:pt x="2034" y="19"/>
                  </a:lnTo>
                  <a:lnTo>
                    <a:pt x="2201" y="1"/>
                  </a:lnTo>
                  <a:lnTo>
                    <a:pt x="2201" y="1"/>
                  </a:lnTo>
                  <a:lnTo>
                    <a:pt x="235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8693265" y="-100025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8728315" y="-984310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8652920" y="-85103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8576444" y="-852086"/>
              <a:ext cx="77047" cy="91368"/>
            </a:xfrm>
            <a:custGeom>
              <a:avLst/>
              <a:gdLst/>
              <a:ahLst/>
              <a:cxnLst/>
              <a:rect l="l" t="t" r="r" b="b"/>
              <a:pathLst>
                <a:path w="2706" h="3209" extrusionOk="0">
                  <a:moveTo>
                    <a:pt x="2537" y="0"/>
                  </a:moveTo>
                  <a:lnTo>
                    <a:pt x="2463" y="19"/>
                  </a:lnTo>
                  <a:lnTo>
                    <a:pt x="2407" y="56"/>
                  </a:lnTo>
                  <a:lnTo>
                    <a:pt x="1922" y="411"/>
                  </a:lnTo>
                  <a:lnTo>
                    <a:pt x="1903" y="411"/>
                  </a:lnTo>
                  <a:lnTo>
                    <a:pt x="1456" y="728"/>
                  </a:lnTo>
                  <a:lnTo>
                    <a:pt x="1027" y="1063"/>
                  </a:lnTo>
                  <a:lnTo>
                    <a:pt x="765" y="1287"/>
                  </a:lnTo>
                  <a:lnTo>
                    <a:pt x="504" y="1530"/>
                  </a:lnTo>
                  <a:lnTo>
                    <a:pt x="337" y="1791"/>
                  </a:lnTo>
                  <a:lnTo>
                    <a:pt x="187" y="2070"/>
                  </a:lnTo>
                  <a:lnTo>
                    <a:pt x="169" y="2108"/>
                  </a:lnTo>
                  <a:lnTo>
                    <a:pt x="113" y="2276"/>
                  </a:lnTo>
                  <a:lnTo>
                    <a:pt x="57" y="2462"/>
                  </a:lnTo>
                  <a:lnTo>
                    <a:pt x="38" y="2649"/>
                  </a:lnTo>
                  <a:lnTo>
                    <a:pt x="38" y="2667"/>
                  </a:lnTo>
                  <a:lnTo>
                    <a:pt x="1" y="3078"/>
                  </a:lnTo>
                  <a:lnTo>
                    <a:pt x="1" y="3115"/>
                  </a:lnTo>
                  <a:lnTo>
                    <a:pt x="1" y="3208"/>
                  </a:lnTo>
                  <a:lnTo>
                    <a:pt x="38" y="2966"/>
                  </a:lnTo>
                  <a:lnTo>
                    <a:pt x="94" y="2705"/>
                  </a:lnTo>
                  <a:lnTo>
                    <a:pt x="113" y="2705"/>
                  </a:lnTo>
                  <a:lnTo>
                    <a:pt x="113" y="2667"/>
                  </a:lnTo>
                  <a:lnTo>
                    <a:pt x="187" y="2462"/>
                  </a:lnTo>
                  <a:lnTo>
                    <a:pt x="206" y="2406"/>
                  </a:lnTo>
                  <a:lnTo>
                    <a:pt x="225" y="2369"/>
                  </a:lnTo>
                  <a:lnTo>
                    <a:pt x="374" y="2108"/>
                  </a:lnTo>
                  <a:lnTo>
                    <a:pt x="542" y="1865"/>
                  </a:lnTo>
                  <a:lnTo>
                    <a:pt x="728" y="1660"/>
                  </a:lnTo>
                  <a:lnTo>
                    <a:pt x="933" y="1474"/>
                  </a:lnTo>
                  <a:lnTo>
                    <a:pt x="1138" y="1306"/>
                  </a:lnTo>
                  <a:lnTo>
                    <a:pt x="1362" y="1157"/>
                  </a:lnTo>
                  <a:lnTo>
                    <a:pt x="1344" y="1157"/>
                  </a:lnTo>
                  <a:lnTo>
                    <a:pt x="1959" y="765"/>
                  </a:lnTo>
                  <a:lnTo>
                    <a:pt x="2612" y="336"/>
                  </a:lnTo>
                  <a:lnTo>
                    <a:pt x="2649" y="317"/>
                  </a:lnTo>
                  <a:lnTo>
                    <a:pt x="2686" y="280"/>
                  </a:lnTo>
                  <a:lnTo>
                    <a:pt x="2705" y="224"/>
                  </a:lnTo>
                  <a:lnTo>
                    <a:pt x="2705" y="187"/>
                  </a:lnTo>
                  <a:lnTo>
                    <a:pt x="2705" y="112"/>
                  </a:lnTo>
                  <a:lnTo>
                    <a:pt x="2668" y="56"/>
                  </a:lnTo>
                  <a:lnTo>
                    <a:pt x="2612" y="19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8577526" y="-776151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8614141" y="-819172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8614141" y="-819172"/>
              <a:ext cx="569" cy="569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7541000" y="-604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541000" y="-60412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541000" y="-60412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7541000" y="-604122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629691" y="-75280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1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629691" y="-75280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8024228" y="-1518504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extrusionOk="0">
                  <a:moveTo>
                    <a:pt x="19" y="1"/>
                  </a:moveTo>
                  <a:lnTo>
                    <a:pt x="0" y="19"/>
                  </a:lnTo>
                  <a:lnTo>
                    <a:pt x="19" y="1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024228" y="-1518504"/>
              <a:ext cx="541" cy="569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0" y="19"/>
                  </a:moveTo>
                  <a:lnTo>
                    <a:pt x="19" y="19"/>
                  </a:lnTo>
                  <a:lnTo>
                    <a:pt x="19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7987585" y="-150788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987585" y="-150788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928107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" y="1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7927566" y="-1462214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7927566" y="-146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7898382" y="-1392116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7898382" y="-1392116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7898382" y="-1391575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7898382" y="-1391575"/>
              <a:ext cx="28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7927566" y="-128113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7954130" y="-1254596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986503" y="-1235463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7986503" y="-1235463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7987044" y="-123546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7987044" y="-123546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7838362" y="-1518504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extrusionOk="0">
                  <a:moveTo>
                    <a:pt x="6435" y="1"/>
                  </a:moveTo>
                  <a:lnTo>
                    <a:pt x="5931" y="19"/>
                  </a:lnTo>
                  <a:lnTo>
                    <a:pt x="5409" y="75"/>
                  </a:lnTo>
                  <a:lnTo>
                    <a:pt x="4905" y="187"/>
                  </a:lnTo>
                  <a:lnTo>
                    <a:pt x="4402" y="336"/>
                  </a:lnTo>
                  <a:lnTo>
                    <a:pt x="3917" y="523"/>
                  </a:lnTo>
                  <a:lnTo>
                    <a:pt x="3432" y="747"/>
                  </a:lnTo>
                  <a:lnTo>
                    <a:pt x="3190" y="877"/>
                  </a:lnTo>
                  <a:lnTo>
                    <a:pt x="2966" y="1026"/>
                  </a:lnTo>
                  <a:lnTo>
                    <a:pt x="2742" y="1176"/>
                  </a:lnTo>
                  <a:lnTo>
                    <a:pt x="2518" y="1343"/>
                  </a:lnTo>
                  <a:lnTo>
                    <a:pt x="2257" y="1549"/>
                  </a:lnTo>
                  <a:lnTo>
                    <a:pt x="2015" y="1754"/>
                  </a:lnTo>
                  <a:lnTo>
                    <a:pt x="1791" y="1996"/>
                  </a:lnTo>
                  <a:lnTo>
                    <a:pt x="1567" y="2239"/>
                  </a:lnTo>
                  <a:lnTo>
                    <a:pt x="1362" y="2481"/>
                  </a:lnTo>
                  <a:lnTo>
                    <a:pt x="1176" y="2724"/>
                  </a:lnTo>
                  <a:lnTo>
                    <a:pt x="1008" y="3003"/>
                  </a:lnTo>
                  <a:lnTo>
                    <a:pt x="840" y="3264"/>
                  </a:lnTo>
                  <a:lnTo>
                    <a:pt x="691" y="3544"/>
                  </a:lnTo>
                  <a:lnTo>
                    <a:pt x="560" y="3824"/>
                  </a:lnTo>
                  <a:lnTo>
                    <a:pt x="430" y="4104"/>
                  </a:lnTo>
                  <a:lnTo>
                    <a:pt x="336" y="4402"/>
                  </a:lnTo>
                  <a:lnTo>
                    <a:pt x="243" y="4700"/>
                  </a:lnTo>
                  <a:lnTo>
                    <a:pt x="168" y="4999"/>
                  </a:lnTo>
                  <a:lnTo>
                    <a:pt x="94" y="5297"/>
                  </a:lnTo>
                  <a:lnTo>
                    <a:pt x="57" y="5614"/>
                  </a:lnTo>
                  <a:lnTo>
                    <a:pt x="19" y="5913"/>
                  </a:lnTo>
                  <a:lnTo>
                    <a:pt x="1" y="6230"/>
                  </a:lnTo>
                  <a:lnTo>
                    <a:pt x="1" y="6528"/>
                  </a:lnTo>
                  <a:lnTo>
                    <a:pt x="19" y="6845"/>
                  </a:lnTo>
                  <a:lnTo>
                    <a:pt x="38" y="7144"/>
                  </a:lnTo>
                  <a:lnTo>
                    <a:pt x="75" y="7461"/>
                  </a:lnTo>
                  <a:lnTo>
                    <a:pt x="131" y="7759"/>
                  </a:lnTo>
                  <a:lnTo>
                    <a:pt x="206" y="8076"/>
                  </a:lnTo>
                  <a:lnTo>
                    <a:pt x="299" y="8374"/>
                  </a:lnTo>
                  <a:lnTo>
                    <a:pt x="392" y="8673"/>
                  </a:lnTo>
                  <a:lnTo>
                    <a:pt x="504" y="8971"/>
                  </a:lnTo>
                  <a:lnTo>
                    <a:pt x="653" y="9270"/>
                  </a:lnTo>
                  <a:lnTo>
                    <a:pt x="803" y="9549"/>
                  </a:lnTo>
                  <a:lnTo>
                    <a:pt x="952" y="9829"/>
                  </a:lnTo>
                  <a:lnTo>
                    <a:pt x="1138" y="10109"/>
                  </a:lnTo>
                  <a:lnTo>
                    <a:pt x="1325" y="10370"/>
                  </a:lnTo>
                  <a:lnTo>
                    <a:pt x="1549" y="10631"/>
                  </a:lnTo>
                  <a:lnTo>
                    <a:pt x="1754" y="10874"/>
                  </a:lnTo>
                  <a:lnTo>
                    <a:pt x="1996" y="11097"/>
                  </a:lnTo>
                  <a:lnTo>
                    <a:pt x="2220" y="11321"/>
                  </a:lnTo>
                  <a:lnTo>
                    <a:pt x="2481" y="11526"/>
                  </a:lnTo>
                  <a:lnTo>
                    <a:pt x="2723" y="11713"/>
                  </a:lnTo>
                  <a:lnTo>
                    <a:pt x="2985" y="11881"/>
                  </a:lnTo>
                  <a:lnTo>
                    <a:pt x="3264" y="12049"/>
                  </a:lnTo>
                  <a:lnTo>
                    <a:pt x="3544" y="12198"/>
                  </a:lnTo>
                  <a:lnTo>
                    <a:pt x="3824" y="12328"/>
                  </a:lnTo>
                  <a:lnTo>
                    <a:pt x="4104" y="12440"/>
                  </a:lnTo>
                  <a:lnTo>
                    <a:pt x="4402" y="12552"/>
                  </a:lnTo>
                  <a:lnTo>
                    <a:pt x="4700" y="12645"/>
                  </a:lnTo>
                  <a:lnTo>
                    <a:pt x="4999" y="12720"/>
                  </a:lnTo>
                  <a:lnTo>
                    <a:pt x="5297" y="12776"/>
                  </a:lnTo>
                  <a:lnTo>
                    <a:pt x="5596" y="12832"/>
                  </a:lnTo>
                  <a:lnTo>
                    <a:pt x="5913" y="12869"/>
                  </a:lnTo>
                  <a:lnTo>
                    <a:pt x="6211" y="12888"/>
                  </a:lnTo>
                  <a:lnTo>
                    <a:pt x="6528" y="12888"/>
                  </a:lnTo>
                  <a:lnTo>
                    <a:pt x="6845" y="12869"/>
                  </a:lnTo>
                  <a:lnTo>
                    <a:pt x="7143" y="12850"/>
                  </a:lnTo>
                  <a:lnTo>
                    <a:pt x="7461" y="12813"/>
                  </a:lnTo>
                  <a:lnTo>
                    <a:pt x="7759" y="12757"/>
                  </a:lnTo>
                  <a:lnTo>
                    <a:pt x="8076" y="12683"/>
                  </a:lnTo>
                  <a:lnTo>
                    <a:pt x="8374" y="12589"/>
                  </a:lnTo>
                  <a:lnTo>
                    <a:pt x="8673" y="12496"/>
                  </a:lnTo>
                  <a:lnTo>
                    <a:pt x="8971" y="12366"/>
                  </a:lnTo>
                  <a:lnTo>
                    <a:pt x="9251" y="12235"/>
                  </a:lnTo>
                  <a:lnTo>
                    <a:pt x="9549" y="12086"/>
                  </a:lnTo>
                  <a:lnTo>
                    <a:pt x="9829" y="11918"/>
                  </a:lnTo>
                  <a:lnTo>
                    <a:pt x="10090" y="11750"/>
                  </a:lnTo>
                  <a:lnTo>
                    <a:pt x="10370" y="11545"/>
                  </a:lnTo>
                  <a:lnTo>
                    <a:pt x="10594" y="11358"/>
                  </a:lnTo>
                  <a:lnTo>
                    <a:pt x="10817" y="11172"/>
                  </a:lnTo>
                  <a:lnTo>
                    <a:pt x="11041" y="10967"/>
                  </a:lnTo>
                  <a:lnTo>
                    <a:pt x="11228" y="10743"/>
                  </a:lnTo>
                  <a:lnTo>
                    <a:pt x="11433" y="10519"/>
                  </a:lnTo>
                  <a:lnTo>
                    <a:pt x="11601" y="10295"/>
                  </a:lnTo>
                  <a:lnTo>
                    <a:pt x="11769" y="10072"/>
                  </a:lnTo>
                  <a:lnTo>
                    <a:pt x="11918" y="9829"/>
                  </a:lnTo>
                  <a:lnTo>
                    <a:pt x="12067" y="9568"/>
                  </a:lnTo>
                  <a:lnTo>
                    <a:pt x="12198" y="9326"/>
                  </a:lnTo>
                  <a:lnTo>
                    <a:pt x="12328" y="9065"/>
                  </a:lnTo>
                  <a:lnTo>
                    <a:pt x="12440" y="8803"/>
                  </a:lnTo>
                  <a:lnTo>
                    <a:pt x="12533" y="8542"/>
                  </a:lnTo>
                  <a:lnTo>
                    <a:pt x="12608" y="8281"/>
                  </a:lnTo>
                  <a:lnTo>
                    <a:pt x="12682" y="8001"/>
                  </a:lnTo>
                  <a:lnTo>
                    <a:pt x="12757" y="7722"/>
                  </a:lnTo>
                  <a:lnTo>
                    <a:pt x="12794" y="7461"/>
                  </a:lnTo>
                  <a:lnTo>
                    <a:pt x="12832" y="7181"/>
                  </a:lnTo>
                  <a:lnTo>
                    <a:pt x="12869" y="6901"/>
                  </a:lnTo>
                  <a:lnTo>
                    <a:pt x="12888" y="6621"/>
                  </a:lnTo>
                  <a:lnTo>
                    <a:pt x="12888" y="6342"/>
                  </a:lnTo>
                  <a:lnTo>
                    <a:pt x="12869" y="6062"/>
                  </a:lnTo>
                  <a:lnTo>
                    <a:pt x="12850" y="5782"/>
                  </a:lnTo>
                  <a:lnTo>
                    <a:pt x="12813" y="5484"/>
                  </a:lnTo>
                  <a:lnTo>
                    <a:pt x="12757" y="5223"/>
                  </a:lnTo>
                  <a:lnTo>
                    <a:pt x="12701" y="4943"/>
                  </a:lnTo>
                  <a:lnTo>
                    <a:pt x="12627" y="4663"/>
                  </a:lnTo>
                  <a:lnTo>
                    <a:pt x="12552" y="4383"/>
                  </a:lnTo>
                  <a:lnTo>
                    <a:pt x="12459" y="4122"/>
                  </a:lnTo>
                  <a:lnTo>
                    <a:pt x="12347" y="3843"/>
                  </a:lnTo>
                  <a:lnTo>
                    <a:pt x="12216" y="3581"/>
                  </a:lnTo>
                  <a:lnTo>
                    <a:pt x="12086" y="3320"/>
                  </a:lnTo>
                  <a:lnTo>
                    <a:pt x="12086" y="3526"/>
                  </a:lnTo>
                  <a:lnTo>
                    <a:pt x="12086" y="3824"/>
                  </a:lnTo>
                  <a:lnTo>
                    <a:pt x="12048" y="4104"/>
                  </a:lnTo>
                  <a:lnTo>
                    <a:pt x="12011" y="4402"/>
                  </a:lnTo>
                  <a:lnTo>
                    <a:pt x="11974" y="4682"/>
                  </a:lnTo>
                  <a:lnTo>
                    <a:pt x="11899" y="4962"/>
                  </a:lnTo>
                  <a:lnTo>
                    <a:pt x="11825" y="5241"/>
                  </a:lnTo>
                  <a:lnTo>
                    <a:pt x="11731" y="5521"/>
                  </a:lnTo>
                  <a:lnTo>
                    <a:pt x="11619" y="5801"/>
                  </a:lnTo>
                  <a:lnTo>
                    <a:pt x="11452" y="6174"/>
                  </a:lnTo>
                  <a:lnTo>
                    <a:pt x="11246" y="6528"/>
                  </a:lnTo>
                  <a:lnTo>
                    <a:pt x="11041" y="6882"/>
                  </a:lnTo>
                  <a:lnTo>
                    <a:pt x="10799" y="7218"/>
                  </a:lnTo>
                  <a:lnTo>
                    <a:pt x="10575" y="7517"/>
                  </a:lnTo>
                  <a:lnTo>
                    <a:pt x="10333" y="7796"/>
                  </a:lnTo>
                  <a:lnTo>
                    <a:pt x="10071" y="8076"/>
                  </a:lnTo>
                  <a:lnTo>
                    <a:pt x="9792" y="8319"/>
                  </a:lnTo>
                  <a:lnTo>
                    <a:pt x="9512" y="8542"/>
                  </a:lnTo>
                  <a:lnTo>
                    <a:pt x="9232" y="8747"/>
                  </a:lnTo>
                  <a:lnTo>
                    <a:pt x="8953" y="8897"/>
                  </a:lnTo>
                  <a:lnTo>
                    <a:pt x="8654" y="9046"/>
                  </a:lnTo>
                  <a:lnTo>
                    <a:pt x="8356" y="9158"/>
                  </a:lnTo>
                  <a:lnTo>
                    <a:pt x="8057" y="9232"/>
                  </a:lnTo>
                  <a:lnTo>
                    <a:pt x="7778" y="9288"/>
                  </a:lnTo>
                  <a:lnTo>
                    <a:pt x="7498" y="9307"/>
                  </a:lnTo>
                  <a:lnTo>
                    <a:pt x="7181" y="9307"/>
                  </a:lnTo>
                  <a:lnTo>
                    <a:pt x="6864" y="9270"/>
                  </a:lnTo>
                  <a:lnTo>
                    <a:pt x="6565" y="9195"/>
                  </a:lnTo>
                  <a:lnTo>
                    <a:pt x="6267" y="9102"/>
                  </a:lnTo>
                  <a:lnTo>
                    <a:pt x="5950" y="8971"/>
                  </a:lnTo>
                  <a:lnTo>
                    <a:pt x="5633" y="8803"/>
                  </a:lnTo>
                  <a:lnTo>
                    <a:pt x="5353" y="8617"/>
                  </a:lnTo>
                  <a:lnTo>
                    <a:pt x="5073" y="8393"/>
                  </a:lnTo>
                  <a:lnTo>
                    <a:pt x="4756" y="8113"/>
                  </a:lnTo>
                  <a:lnTo>
                    <a:pt x="4458" y="7796"/>
                  </a:lnTo>
                  <a:lnTo>
                    <a:pt x="4271" y="7573"/>
                  </a:lnTo>
                  <a:lnTo>
                    <a:pt x="4122" y="7349"/>
                  </a:lnTo>
                  <a:lnTo>
                    <a:pt x="3954" y="7106"/>
                  </a:lnTo>
                  <a:lnTo>
                    <a:pt x="3824" y="6864"/>
                  </a:lnTo>
                  <a:lnTo>
                    <a:pt x="3712" y="6603"/>
                  </a:lnTo>
                  <a:lnTo>
                    <a:pt x="3619" y="6342"/>
                  </a:lnTo>
                  <a:lnTo>
                    <a:pt x="3525" y="6062"/>
                  </a:lnTo>
                  <a:lnTo>
                    <a:pt x="3469" y="5801"/>
                  </a:lnTo>
                  <a:lnTo>
                    <a:pt x="3432" y="5540"/>
                  </a:lnTo>
                  <a:lnTo>
                    <a:pt x="3414" y="5260"/>
                  </a:lnTo>
                  <a:lnTo>
                    <a:pt x="3395" y="4980"/>
                  </a:lnTo>
                  <a:lnTo>
                    <a:pt x="3414" y="4719"/>
                  </a:lnTo>
                  <a:lnTo>
                    <a:pt x="3432" y="4439"/>
                  </a:lnTo>
                  <a:lnTo>
                    <a:pt x="3469" y="4160"/>
                  </a:lnTo>
                  <a:lnTo>
                    <a:pt x="3525" y="3899"/>
                  </a:lnTo>
                  <a:lnTo>
                    <a:pt x="3600" y="3619"/>
                  </a:lnTo>
                  <a:lnTo>
                    <a:pt x="3693" y="3358"/>
                  </a:lnTo>
                  <a:lnTo>
                    <a:pt x="3805" y="3097"/>
                  </a:lnTo>
                  <a:lnTo>
                    <a:pt x="3917" y="2835"/>
                  </a:lnTo>
                  <a:lnTo>
                    <a:pt x="4048" y="2574"/>
                  </a:lnTo>
                  <a:lnTo>
                    <a:pt x="4178" y="2332"/>
                  </a:lnTo>
                  <a:lnTo>
                    <a:pt x="4327" y="2108"/>
                  </a:lnTo>
                  <a:lnTo>
                    <a:pt x="4495" y="1866"/>
                  </a:lnTo>
                  <a:lnTo>
                    <a:pt x="4682" y="1642"/>
                  </a:lnTo>
                  <a:lnTo>
                    <a:pt x="4868" y="1437"/>
                  </a:lnTo>
                  <a:lnTo>
                    <a:pt x="5055" y="1232"/>
                  </a:lnTo>
                  <a:lnTo>
                    <a:pt x="5278" y="1045"/>
                  </a:lnTo>
                  <a:lnTo>
                    <a:pt x="5484" y="859"/>
                  </a:lnTo>
                  <a:lnTo>
                    <a:pt x="5707" y="672"/>
                  </a:lnTo>
                  <a:lnTo>
                    <a:pt x="5950" y="523"/>
                  </a:lnTo>
                  <a:lnTo>
                    <a:pt x="6192" y="374"/>
                  </a:lnTo>
                  <a:lnTo>
                    <a:pt x="6435" y="243"/>
                  </a:lnTo>
                  <a:lnTo>
                    <a:pt x="6677" y="131"/>
                  </a:lnTo>
                  <a:lnTo>
                    <a:pt x="6938" y="19"/>
                  </a:lnTo>
                  <a:lnTo>
                    <a:pt x="6435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7838362" y="-1518504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fill="none" extrusionOk="0">
                  <a:moveTo>
                    <a:pt x="2518" y="1343"/>
                  </a:moveTo>
                  <a:lnTo>
                    <a:pt x="2518" y="1343"/>
                  </a:lnTo>
                  <a:lnTo>
                    <a:pt x="2257" y="1549"/>
                  </a:lnTo>
                  <a:lnTo>
                    <a:pt x="2015" y="1754"/>
                  </a:lnTo>
                  <a:lnTo>
                    <a:pt x="1791" y="1996"/>
                  </a:lnTo>
                  <a:lnTo>
                    <a:pt x="1567" y="2239"/>
                  </a:lnTo>
                  <a:lnTo>
                    <a:pt x="1362" y="2481"/>
                  </a:lnTo>
                  <a:lnTo>
                    <a:pt x="1176" y="2724"/>
                  </a:lnTo>
                  <a:lnTo>
                    <a:pt x="1008" y="3003"/>
                  </a:lnTo>
                  <a:lnTo>
                    <a:pt x="840" y="3264"/>
                  </a:lnTo>
                  <a:lnTo>
                    <a:pt x="691" y="3544"/>
                  </a:lnTo>
                  <a:lnTo>
                    <a:pt x="560" y="3824"/>
                  </a:lnTo>
                  <a:lnTo>
                    <a:pt x="430" y="4104"/>
                  </a:lnTo>
                  <a:lnTo>
                    <a:pt x="336" y="4402"/>
                  </a:lnTo>
                  <a:lnTo>
                    <a:pt x="243" y="4700"/>
                  </a:lnTo>
                  <a:lnTo>
                    <a:pt x="168" y="4999"/>
                  </a:lnTo>
                  <a:lnTo>
                    <a:pt x="94" y="5297"/>
                  </a:lnTo>
                  <a:lnTo>
                    <a:pt x="57" y="5614"/>
                  </a:lnTo>
                  <a:lnTo>
                    <a:pt x="19" y="5913"/>
                  </a:lnTo>
                  <a:lnTo>
                    <a:pt x="1" y="6230"/>
                  </a:lnTo>
                  <a:lnTo>
                    <a:pt x="1" y="6528"/>
                  </a:lnTo>
                  <a:lnTo>
                    <a:pt x="19" y="6845"/>
                  </a:lnTo>
                  <a:lnTo>
                    <a:pt x="38" y="7144"/>
                  </a:lnTo>
                  <a:lnTo>
                    <a:pt x="75" y="7461"/>
                  </a:lnTo>
                  <a:lnTo>
                    <a:pt x="131" y="7759"/>
                  </a:lnTo>
                  <a:lnTo>
                    <a:pt x="206" y="8076"/>
                  </a:lnTo>
                  <a:lnTo>
                    <a:pt x="299" y="8374"/>
                  </a:lnTo>
                  <a:lnTo>
                    <a:pt x="392" y="8673"/>
                  </a:lnTo>
                  <a:lnTo>
                    <a:pt x="504" y="8971"/>
                  </a:lnTo>
                  <a:lnTo>
                    <a:pt x="653" y="9270"/>
                  </a:lnTo>
                  <a:lnTo>
                    <a:pt x="803" y="9549"/>
                  </a:lnTo>
                  <a:lnTo>
                    <a:pt x="952" y="9829"/>
                  </a:lnTo>
                  <a:lnTo>
                    <a:pt x="1138" y="10109"/>
                  </a:lnTo>
                  <a:lnTo>
                    <a:pt x="1325" y="10370"/>
                  </a:lnTo>
                  <a:lnTo>
                    <a:pt x="1325" y="10370"/>
                  </a:lnTo>
                  <a:lnTo>
                    <a:pt x="1549" y="10631"/>
                  </a:lnTo>
                  <a:lnTo>
                    <a:pt x="1754" y="10874"/>
                  </a:lnTo>
                  <a:lnTo>
                    <a:pt x="1996" y="11097"/>
                  </a:lnTo>
                  <a:lnTo>
                    <a:pt x="2220" y="11321"/>
                  </a:lnTo>
                  <a:lnTo>
                    <a:pt x="2481" y="11526"/>
                  </a:lnTo>
                  <a:lnTo>
                    <a:pt x="2723" y="11713"/>
                  </a:lnTo>
                  <a:lnTo>
                    <a:pt x="2985" y="11881"/>
                  </a:lnTo>
                  <a:lnTo>
                    <a:pt x="3264" y="12049"/>
                  </a:lnTo>
                  <a:lnTo>
                    <a:pt x="3544" y="12198"/>
                  </a:lnTo>
                  <a:lnTo>
                    <a:pt x="3824" y="12328"/>
                  </a:lnTo>
                  <a:lnTo>
                    <a:pt x="4104" y="12440"/>
                  </a:lnTo>
                  <a:lnTo>
                    <a:pt x="4402" y="12552"/>
                  </a:lnTo>
                  <a:lnTo>
                    <a:pt x="4700" y="12645"/>
                  </a:lnTo>
                  <a:lnTo>
                    <a:pt x="4999" y="12720"/>
                  </a:lnTo>
                  <a:lnTo>
                    <a:pt x="5297" y="12776"/>
                  </a:lnTo>
                  <a:lnTo>
                    <a:pt x="5596" y="12832"/>
                  </a:lnTo>
                  <a:lnTo>
                    <a:pt x="5913" y="12869"/>
                  </a:lnTo>
                  <a:lnTo>
                    <a:pt x="6211" y="12888"/>
                  </a:lnTo>
                  <a:lnTo>
                    <a:pt x="6528" y="12888"/>
                  </a:lnTo>
                  <a:lnTo>
                    <a:pt x="6845" y="12869"/>
                  </a:lnTo>
                  <a:lnTo>
                    <a:pt x="7143" y="12850"/>
                  </a:lnTo>
                  <a:lnTo>
                    <a:pt x="7461" y="12813"/>
                  </a:lnTo>
                  <a:lnTo>
                    <a:pt x="7759" y="12757"/>
                  </a:lnTo>
                  <a:lnTo>
                    <a:pt x="8076" y="12683"/>
                  </a:lnTo>
                  <a:lnTo>
                    <a:pt x="8374" y="12589"/>
                  </a:lnTo>
                  <a:lnTo>
                    <a:pt x="8673" y="12496"/>
                  </a:lnTo>
                  <a:lnTo>
                    <a:pt x="8971" y="12366"/>
                  </a:lnTo>
                  <a:lnTo>
                    <a:pt x="9251" y="12235"/>
                  </a:lnTo>
                  <a:lnTo>
                    <a:pt x="9549" y="12086"/>
                  </a:lnTo>
                  <a:lnTo>
                    <a:pt x="9829" y="11918"/>
                  </a:lnTo>
                  <a:lnTo>
                    <a:pt x="10090" y="11750"/>
                  </a:lnTo>
                  <a:lnTo>
                    <a:pt x="10370" y="11545"/>
                  </a:lnTo>
                  <a:lnTo>
                    <a:pt x="10370" y="11545"/>
                  </a:lnTo>
                  <a:lnTo>
                    <a:pt x="10594" y="11358"/>
                  </a:lnTo>
                  <a:lnTo>
                    <a:pt x="10817" y="11172"/>
                  </a:lnTo>
                  <a:lnTo>
                    <a:pt x="11041" y="10967"/>
                  </a:lnTo>
                  <a:lnTo>
                    <a:pt x="11228" y="10743"/>
                  </a:lnTo>
                  <a:lnTo>
                    <a:pt x="11433" y="10519"/>
                  </a:lnTo>
                  <a:lnTo>
                    <a:pt x="11601" y="10295"/>
                  </a:lnTo>
                  <a:lnTo>
                    <a:pt x="11769" y="10072"/>
                  </a:lnTo>
                  <a:lnTo>
                    <a:pt x="11918" y="9829"/>
                  </a:lnTo>
                  <a:lnTo>
                    <a:pt x="12067" y="9568"/>
                  </a:lnTo>
                  <a:lnTo>
                    <a:pt x="12198" y="9326"/>
                  </a:lnTo>
                  <a:lnTo>
                    <a:pt x="12328" y="9065"/>
                  </a:lnTo>
                  <a:lnTo>
                    <a:pt x="12440" y="8803"/>
                  </a:lnTo>
                  <a:lnTo>
                    <a:pt x="12533" y="8542"/>
                  </a:lnTo>
                  <a:lnTo>
                    <a:pt x="12608" y="8281"/>
                  </a:lnTo>
                  <a:lnTo>
                    <a:pt x="12682" y="8001"/>
                  </a:lnTo>
                  <a:lnTo>
                    <a:pt x="12757" y="7722"/>
                  </a:lnTo>
                  <a:lnTo>
                    <a:pt x="12794" y="7461"/>
                  </a:lnTo>
                  <a:lnTo>
                    <a:pt x="12832" y="7181"/>
                  </a:lnTo>
                  <a:lnTo>
                    <a:pt x="12869" y="6901"/>
                  </a:lnTo>
                  <a:lnTo>
                    <a:pt x="12888" y="6621"/>
                  </a:lnTo>
                  <a:lnTo>
                    <a:pt x="12888" y="6342"/>
                  </a:lnTo>
                  <a:lnTo>
                    <a:pt x="12869" y="6062"/>
                  </a:lnTo>
                  <a:lnTo>
                    <a:pt x="12850" y="5782"/>
                  </a:lnTo>
                  <a:lnTo>
                    <a:pt x="12813" y="5484"/>
                  </a:lnTo>
                  <a:lnTo>
                    <a:pt x="12757" y="5223"/>
                  </a:lnTo>
                  <a:lnTo>
                    <a:pt x="12701" y="4943"/>
                  </a:lnTo>
                  <a:lnTo>
                    <a:pt x="12627" y="4663"/>
                  </a:lnTo>
                  <a:lnTo>
                    <a:pt x="12552" y="4383"/>
                  </a:lnTo>
                  <a:lnTo>
                    <a:pt x="12459" y="4122"/>
                  </a:lnTo>
                  <a:lnTo>
                    <a:pt x="12347" y="3843"/>
                  </a:lnTo>
                  <a:lnTo>
                    <a:pt x="12216" y="3581"/>
                  </a:lnTo>
                  <a:lnTo>
                    <a:pt x="12086" y="3320"/>
                  </a:lnTo>
                  <a:lnTo>
                    <a:pt x="12086" y="3320"/>
                  </a:lnTo>
                  <a:lnTo>
                    <a:pt x="12086" y="3526"/>
                  </a:lnTo>
                  <a:lnTo>
                    <a:pt x="12086" y="3526"/>
                  </a:lnTo>
                  <a:lnTo>
                    <a:pt x="12086" y="3824"/>
                  </a:lnTo>
                  <a:lnTo>
                    <a:pt x="12048" y="4104"/>
                  </a:lnTo>
                  <a:lnTo>
                    <a:pt x="12011" y="4402"/>
                  </a:lnTo>
                  <a:lnTo>
                    <a:pt x="11974" y="4682"/>
                  </a:lnTo>
                  <a:lnTo>
                    <a:pt x="11974" y="4682"/>
                  </a:lnTo>
                  <a:lnTo>
                    <a:pt x="11899" y="4962"/>
                  </a:lnTo>
                  <a:lnTo>
                    <a:pt x="11825" y="5241"/>
                  </a:lnTo>
                  <a:lnTo>
                    <a:pt x="11731" y="5521"/>
                  </a:lnTo>
                  <a:lnTo>
                    <a:pt x="11619" y="5801"/>
                  </a:lnTo>
                  <a:lnTo>
                    <a:pt x="11619" y="5801"/>
                  </a:lnTo>
                  <a:lnTo>
                    <a:pt x="11452" y="6174"/>
                  </a:lnTo>
                  <a:lnTo>
                    <a:pt x="11246" y="6528"/>
                  </a:lnTo>
                  <a:lnTo>
                    <a:pt x="11041" y="6882"/>
                  </a:lnTo>
                  <a:lnTo>
                    <a:pt x="10799" y="7218"/>
                  </a:lnTo>
                  <a:lnTo>
                    <a:pt x="10799" y="7218"/>
                  </a:lnTo>
                  <a:lnTo>
                    <a:pt x="10575" y="7517"/>
                  </a:lnTo>
                  <a:lnTo>
                    <a:pt x="10333" y="7796"/>
                  </a:lnTo>
                  <a:lnTo>
                    <a:pt x="10071" y="8076"/>
                  </a:lnTo>
                  <a:lnTo>
                    <a:pt x="9792" y="8319"/>
                  </a:lnTo>
                  <a:lnTo>
                    <a:pt x="9792" y="8319"/>
                  </a:lnTo>
                  <a:lnTo>
                    <a:pt x="9512" y="8542"/>
                  </a:lnTo>
                  <a:lnTo>
                    <a:pt x="9232" y="8747"/>
                  </a:lnTo>
                  <a:lnTo>
                    <a:pt x="9232" y="8747"/>
                  </a:lnTo>
                  <a:lnTo>
                    <a:pt x="8953" y="8897"/>
                  </a:lnTo>
                  <a:lnTo>
                    <a:pt x="8654" y="9046"/>
                  </a:lnTo>
                  <a:lnTo>
                    <a:pt x="8654" y="9046"/>
                  </a:lnTo>
                  <a:lnTo>
                    <a:pt x="8356" y="9158"/>
                  </a:lnTo>
                  <a:lnTo>
                    <a:pt x="8057" y="9232"/>
                  </a:lnTo>
                  <a:lnTo>
                    <a:pt x="8057" y="9232"/>
                  </a:lnTo>
                  <a:lnTo>
                    <a:pt x="7778" y="9288"/>
                  </a:lnTo>
                  <a:lnTo>
                    <a:pt x="7498" y="9307"/>
                  </a:lnTo>
                  <a:lnTo>
                    <a:pt x="7498" y="9307"/>
                  </a:lnTo>
                  <a:lnTo>
                    <a:pt x="7181" y="9307"/>
                  </a:lnTo>
                  <a:lnTo>
                    <a:pt x="6864" y="9270"/>
                  </a:lnTo>
                  <a:lnTo>
                    <a:pt x="6565" y="9195"/>
                  </a:lnTo>
                  <a:lnTo>
                    <a:pt x="6267" y="9102"/>
                  </a:lnTo>
                  <a:lnTo>
                    <a:pt x="6267" y="9102"/>
                  </a:lnTo>
                  <a:lnTo>
                    <a:pt x="5950" y="8971"/>
                  </a:lnTo>
                  <a:lnTo>
                    <a:pt x="5633" y="8803"/>
                  </a:lnTo>
                  <a:lnTo>
                    <a:pt x="5633" y="8803"/>
                  </a:lnTo>
                  <a:lnTo>
                    <a:pt x="5353" y="8617"/>
                  </a:lnTo>
                  <a:lnTo>
                    <a:pt x="5073" y="8393"/>
                  </a:lnTo>
                  <a:lnTo>
                    <a:pt x="5073" y="8393"/>
                  </a:lnTo>
                  <a:lnTo>
                    <a:pt x="4756" y="8113"/>
                  </a:lnTo>
                  <a:lnTo>
                    <a:pt x="4458" y="7796"/>
                  </a:lnTo>
                  <a:lnTo>
                    <a:pt x="4458" y="7796"/>
                  </a:lnTo>
                  <a:lnTo>
                    <a:pt x="4271" y="7573"/>
                  </a:lnTo>
                  <a:lnTo>
                    <a:pt x="4122" y="7349"/>
                  </a:lnTo>
                  <a:lnTo>
                    <a:pt x="4122" y="7349"/>
                  </a:lnTo>
                  <a:lnTo>
                    <a:pt x="3954" y="7106"/>
                  </a:lnTo>
                  <a:lnTo>
                    <a:pt x="3824" y="6864"/>
                  </a:lnTo>
                  <a:lnTo>
                    <a:pt x="3712" y="6603"/>
                  </a:lnTo>
                  <a:lnTo>
                    <a:pt x="3619" y="6342"/>
                  </a:lnTo>
                  <a:lnTo>
                    <a:pt x="3619" y="6342"/>
                  </a:lnTo>
                  <a:lnTo>
                    <a:pt x="3525" y="6062"/>
                  </a:lnTo>
                  <a:lnTo>
                    <a:pt x="3469" y="5801"/>
                  </a:lnTo>
                  <a:lnTo>
                    <a:pt x="3432" y="5540"/>
                  </a:lnTo>
                  <a:lnTo>
                    <a:pt x="3414" y="5260"/>
                  </a:lnTo>
                  <a:lnTo>
                    <a:pt x="3414" y="5260"/>
                  </a:lnTo>
                  <a:lnTo>
                    <a:pt x="3395" y="4980"/>
                  </a:lnTo>
                  <a:lnTo>
                    <a:pt x="3414" y="4719"/>
                  </a:lnTo>
                  <a:lnTo>
                    <a:pt x="3432" y="4439"/>
                  </a:lnTo>
                  <a:lnTo>
                    <a:pt x="3469" y="4160"/>
                  </a:lnTo>
                  <a:lnTo>
                    <a:pt x="3469" y="4160"/>
                  </a:lnTo>
                  <a:lnTo>
                    <a:pt x="3525" y="3899"/>
                  </a:lnTo>
                  <a:lnTo>
                    <a:pt x="3600" y="3619"/>
                  </a:lnTo>
                  <a:lnTo>
                    <a:pt x="3693" y="3358"/>
                  </a:lnTo>
                  <a:lnTo>
                    <a:pt x="3805" y="3097"/>
                  </a:lnTo>
                  <a:lnTo>
                    <a:pt x="3917" y="2835"/>
                  </a:lnTo>
                  <a:lnTo>
                    <a:pt x="4048" y="2574"/>
                  </a:lnTo>
                  <a:lnTo>
                    <a:pt x="4178" y="2332"/>
                  </a:lnTo>
                  <a:lnTo>
                    <a:pt x="4327" y="2108"/>
                  </a:lnTo>
                  <a:lnTo>
                    <a:pt x="4327" y="2108"/>
                  </a:lnTo>
                  <a:lnTo>
                    <a:pt x="4495" y="1866"/>
                  </a:lnTo>
                  <a:lnTo>
                    <a:pt x="4682" y="1642"/>
                  </a:lnTo>
                  <a:lnTo>
                    <a:pt x="4868" y="1437"/>
                  </a:lnTo>
                  <a:lnTo>
                    <a:pt x="5055" y="1232"/>
                  </a:lnTo>
                  <a:lnTo>
                    <a:pt x="5055" y="1232"/>
                  </a:lnTo>
                  <a:lnTo>
                    <a:pt x="5278" y="1045"/>
                  </a:lnTo>
                  <a:lnTo>
                    <a:pt x="5484" y="859"/>
                  </a:lnTo>
                  <a:lnTo>
                    <a:pt x="5707" y="672"/>
                  </a:lnTo>
                  <a:lnTo>
                    <a:pt x="5950" y="523"/>
                  </a:lnTo>
                  <a:lnTo>
                    <a:pt x="5950" y="523"/>
                  </a:lnTo>
                  <a:lnTo>
                    <a:pt x="6192" y="374"/>
                  </a:lnTo>
                  <a:lnTo>
                    <a:pt x="6435" y="243"/>
                  </a:lnTo>
                  <a:lnTo>
                    <a:pt x="6677" y="131"/>
                  </a:lnTo>
                  <a:lnTo>
                    <a:pt x="6938" y="19"/>
                  </a:lnTo>
                  <a:lnTo>
                    <a:pt x="6938" y="19"/>
                  </a:lnTo>
                  <a:lnTo>
                    <a:pt x="6435" y="1"/>
                  </a:lnTo>
                  <a:lnTo>
                    <a:pt x="6435" y="1"/>
                  </a:lnTo>
                  <a:lnTo>
                    <a:pt x="5931" y="19"/>
                  </a:lnTo>
                  <a:lnTo>
                    <a:pt x="5409" y="75"/>
                  </a:lnTo>
                  <a:lnTo>
                    <a:pt x="4905" y="187"/>
                  </a:lnTo>
                  <a:lnTo>
                    <a:pt x="4402" y="336"/>
                  </a:lnTo>
                  <a:lnTo>
                    <a:pt x="3917" y="523"/>
                  </a:lnTo>
                  <a:lnTo>
                    <a:pt x="3432" y="747"/>
                  </a:lnTo>
                  <a:lnTo>
                    <a:pt x="3190" y="877"/>
                  </a:lnTo>
                  <a:lnTo>
                    <a:pt x="2966" y="1026"/>
                  </a:lnTo>
                  <a:lnTo>
                    <a:pt x="2742" y="1176"/>
                  </a:lnTo>
                  <a:lnTo>
                    <a:pt x="2518" y="13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7896787" y="-1518504"/>
              <a:ext cx="296313" cy="294747"/>
            </a:xfrm>
            <a:custGeom>
              <a:avLst/>
              <a:gdLst/>
              <a:ahLst/>
              <a:cxnLst/>
              <a:rect l="l" t="t" r="r" b="b"/>
              <a:pathLst>
                <a:path w="10407" h="10352" extrusionOk="0">
                  <a:moveTo>
                    <a:pt x="4495" y="1"/>
                  </a:moveTo>
                  <a:lnTo>
                    <a:pt x="4495" y="10"/>
                  </a:lnTo>
                  <a:lnTo>
                    <a:pt x="4495" y="10"/>
                  </a:lnTo>
                  <a:lnTo>
                    <a:pt x="4513" y="1"/>
                  </a:lnTo>
                  <a:close/>
                  <a:moveTo>
                    <a:pt x="4495" y="10"/>
                  </a:moveTo>
                  <a:lnTo>
                    <a:pt x="4476" y="19"/>
                  </a:lnTo>
                  <a:lnTo>
                    <a:pt x="4495" y="16"/>
                  </a:lnTo>
                  <a:lnTo>
                    <a:pt x="4495" y="16"/>
                  </a:lnTo>
                  <a:lnTo>
                    <a:pt x="4495" y="10"/>
                  </a:lnTo>
                  <a:close/>
                  <a:moveTo>
                    <a:pt x="4588" y="1"/>
                  </a:moveTo>
                  <a:lnTo>
                    <a:pt x="4495" y="16"/>
                  </a:lnTo>
                  <a:lnTo>
                    <a:pt x="4495" y="16"/>
                  </a:lnTo>
                  <a:lnTo>
                    <a:pt x="4495" y="19"/>
                  </a:lnTo>
                  <a:lnTo>
                    <a:pt x="4476" y="19"/>
                  </a:lnTo>
                  <a:lnTo>
                    <a:pt x="4140" y="75"/>
                  </a:lnTo>
                  <a:lnTo>
                    <a:pt x="3805" y="150"/>
                  </a:lnTo>
                  <a:lnTo>
                    <a:pt x="3767" y="169"/>
                  </a:lnTo>
                  <a:lnTo>
                    <a:pt x="3394" y="299"/>
                  </a:lnTo>
                  <a:lnTo>
                    <a:pt x="3189" y="374"/>
                  </a:lnTo>
                  <a:lnTo>
                    <a:pt x="3003" y="448"/>
                  </a:lnTo>
                  <a:lnTo>
                    <a:pt x="2984" y="467"/>
                  </a:lnTo>
                  <a:lnTo>
                    <a:pt x="2947" y="486"/>
                  </a:lnTo>
                  <a:lnTo>
                    <a:pt x="2872" y="504"/>
                  </a:lnTo>
                  <a:lnTo>
                    <a:pt x="2798" y="542"/>
                  </a:lnTo>
                  <a:lnTo>
                    <a:pt x="2742" y="579"/>
                  </a:lnTo>
                  <a:lnTo>
                    <a:pt x="2704" y="597"/>
                  </a:lnTo>
                  <a:lnTo>
                    <a:pt x="2686" y="616"/>
                  </a:lnTo>
                  <a:lnTo>
                    <a:pt x="2574" y="691"/>
                  </a:lnTo>
                  <a:lnTo>
                    <a:pt x="2294" y="859"/>
                  </a:lnTo>
                  <a:lnTo>
                    <a:pt x="2033" y="1045"/>
                  </a:lnTo>
                  <a:lnTo>
                    <a:pt x="1940" y="1120"/>
                  </a:lnTo>
                  <a:lnTo>
                    <a:pt x="1921" y="1138"/>
                  </a:lnTo>
                  <a:lnTo>
                    <a:pt x="1884" y="1157"/>
                  </a:lnTo>
                  <a:lnTo>
                    <a:pt x="1846" y="1194"/>
                  </a:lnTo>
                  <a:lnTo>
                    <a:pt x="1828" y="1213"/>
                  </a:lnTo>
                  <a:lnTo>
                    <a:pt x="1790" y="1250"/>
                  </a:lnTo>
                  <a:lnTo>
                    <a:pt x="1772" y="1269"/>
                  </a:lnTo>
                  <a:lnTo>
                    <a:pt x="1716" y="1306"/>
                  </a:lnTo>
                  <a:lnTo>
                    <a:pt x="1697" y="1325"/>
                  </a:lnTo>
                  <a:lnTo>
                    <a:pt x="1660" y="1362"/>
                  </a:lnTo>
                  <a:lnTo>
                    <a:pt x="1641" y="1381"/>
                  </a:lnTo>
                  <a:lnTo>
                    <a:pt x="1604" y="1418"/>
                  </a:lnTo>
                  <a:lnTo>
                    <a:pt x="1567" y="1437"/>
                  </a:lnTo>
                  <a:lnTo>
                    <a:pt x="1548" y="1474"/>
                  </a:lnTo>
                  <a:lnTo>
                    <a:pt x="1511" y="1511"/>
                  </a:lnTo>
                  <a:lnTo>
                    <a:pt x="1473" y="1530"/>
                  </a:lnTo>
                  <a:lnTo>
                    <a:pt x="1455" y="1549"/>
                  </a:lnTo>
                  <a:lnTo>
                    <a:pt x="1268" y="1754"/>
                  </a:lnTo>
                  <a:lnTo>
                    <a:pt x="1100" y="1978"/>
                  </a:lnTo>
                  <a:lnTo>
                    <a:pt x="1082" y="1978"/>
                  </a:lnTo>
                  <a:lnTo>
                    <a:pt x="1044" y="2052"/>
                  </a:lnTo>
                  <a:lnTo>
                    <a:pt x="783" y="2425"/>
                  </a:lnTo>
                  <a:lnTo>
                    <a:pt x="727" y="2518"/>
                  </a:lnTo>
                  <a:lnTo>
                    <a:pt x="578" y="2798"/>
                  </a:lnTo>
                  <a:lnTo>
                    <a:pt x="560" y="2817"/>
                  </a:lnTo>
                  <a:lnTo>
                    <a:pt x="541" y="2854"/>
                  </a:lnTo>
                  <a:lnTo>
                    <a:pt x="522" y="2910"/>
                  </a:lnTo>
                  <a:lnTo>
                    <a:pt x="504" y="2929"/>
                  </a:lnTo>
                  <a:lnTo>
                    <a:pt x="485" y="2966"/>
                  </a:lnTo>
                  <a:lnTo>
                    <a:pt x="466" y="3022"/>
                  </a:lnTo>
                  <a:lnTo>
                    <a:pt x="466" y="3041"/>
                  </a:lnTo>
                  <a:lnTo>
                    <a:pt x="429" y="3097"/>
                  </a:lnTo>
                  <a:lnTo>
                    <a:pt x="317" y="3376"/>
                  </a:lnTo>
                  <a:lnTo>
                    <a:pt x="187" y="3787"/>
                  </a:lnTo>
                  <a:lnTo>
                    <a:pt x="131" y="4029"/>
                  </a:lnTo>
                  <a:lnTo>
                    <a:pt x="131" y="4048"/>
                  </a:lnTo>
                  <a:lnTo>
                    <a:pt x="112" y="4104"/>
                  </a:lnTo>
                  <a:lnTo>
                    <a:pt x="112" y="4141"/>
                  </a:lnTo>
                  <a:lnTo>
                    <a:pt x="93" y="4178"/>
                  </a:lnTo>
                  <a:lnTo>
                    <a:pt x="93" y="4216"/>
                  </a:lnTo>
                  <a:lnTo>
                    <a:pt x="93" y="4272"/>
                  </a:lnTo>
                  <a:lnTo>
                    <a:pt x="75" y="4309"/>
                  </a:lnTo>
                  <a:lnTo>
                    <a:pt x="75" y="4365"/>
                  </a:lnTo>
                  <a:lnTo>
                    <a:pt x="56" y="4383"/>
                  </a:lnTo>
                  <a:lnTo>
                    <a:pt x="56" y="4439"/>
                  </a:lnTo>
                  <a:lnTo>
                    <a:pt x="56" y="4458"/>
                  </a:lnTo>
                  <a:lnTo>
                    <a:pt x="56" y="4514"/>
                  </a:lnTo>
                  <a:lnTo>
                    <a:pt x="19" y="4831"/>
                  </a:lnTo>
                  <a:lnTo>
                    <a:pt x="0" y="5129"/>
                  </a:lnTo>
                  <a:lnTo>
                    <a:pt x="0" y="5167"/>
                  </a:lnTo>
                  <a:lnTo>
                    <a:pt x="19" y="5502"/>
                  </a:lnTo>
                  <a:lnTo>
                    <a:pt x="56" y="5838"/>
                  </a:lnTo>
                  <a:lnTo>
                    <a:pt x="56" y="5894"/>
                  </a:lnTo>
                  <a:lnTo>
                    <a:pt x="93" y="6155"/>
                  </a:lnTo>
                  <a:lnTo>
                    <a:pt x="205" y="6603"/>
                  </a:lnTo>
                  <a:lnTo>
                    <a:pt x="261" y="6733"/>
                  </a:lnTo>
                  <a:lnTo>
                    <a:pt x="392" y="7144"/>
                  </a:lnTo>
                  <a:lnTo>
                    <a:pt x="410" y="7181"/>
                  </a:lnTo>
                  <a:lnTo>
                    <a:pt x="429" y="7218"/>
                  </a:lnTo>
                  <a:lnTo>
                    <a:pt x="560" y="7498"/>
                  </a:lnTo>
                  <a:lnTo>
                    <a:pt x="709" y="7778"/>
                  </a:lnTo>
                  <a:lnTo>
                    <a:pt x="895" y="8057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306" y="8598"/>
                  </a:lnTo>
                  <a:lnTo>
                    <a:pt x="1529" y="8841"/>
                  </a:lnTo>
                  <a:lnTo>
                    <a:pt x="1772" y="9065"/>
                  </a:lnTo>
                  <a:lnTo>
                    <a:pt x="2014" y="9270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313" y="9475"/>
                  </a:lnTo>
                  <a:lnTo>
                    <a:pt x="2611" y="9661"/>
                  </a:lnTo>
                  <a:lnTo>
                    <a:pt x="2872" y="9811"/>
                  </a:lnTo>
                  <a:lnTo>
                    <a:pt x="3171" y="9941"/>
                  </a:lnTo>
                  <a:lnTo>
                    <a:pt x="3506" y="10072"/>
                  </a:lnTo>
                  <a:lnTo>
                    <a:pt x="3823" y="10165"/>
                  </a:lnTo>
                  <a:lnTo>
                    <a:pt x="4178" y="10258"/>
                  </a:lnTo>
                  <a:lnTo>
                    <a:pt x="4532" y="10314"/>
                  </a:lnTo>
                  <a:lnTo>
                    <a:pt x="4905" y="10351"/>
                  </a:lnTo>
                  <a:lnTo>
                    <a:pt x="5595" y="10351"/>
                  </a:lnTo>
                  <a:lnTo>
                    <a:pt x="5912" y="10314"/>
                  </a:lnTo>
                  <a:lnTo>
                    <a:pt x="5893" y="10314"/>
                  </a:lnTo>
                  <a:lnTo>
                    <a:pt x="6266" y="10258"/>
                  </a:lnTo>
                  <a:lnTo>
                    <a:pt x="6621" y="10165"/>
                  </a:lnTo>
                  <a:lnTo>
                    <a:pt x="6956" y="10053"/>
                  </a:lnTo>
                  <a:lnTo>
                    <a:pt x="7274" y="9941"/>
                  </a:lnTo>
                  <a:lnTo>
                    <a:pt x="7236" y="9941"/>
                  </a:lnTo>
                  <a:lnTo>
                    <a:pt x="7553" y="9792"/>
                  </a:lnTo>
                  <a:lnTo>
                    <a:pt x="7852" y="9624"/>
                  </a:lnTo>
                  <a:lnTo>
                    <a:pt x="8113" y="9456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635" y="9065"/>
                  </a:lnTo>
                  <a:lnTo>
                    <a:pt x="8877" y="8841"/>
                  </a:lnTo>
                  <a:lnTo>
                    <a:pt x="9101" y="8598"/>
                  </a:lnTo>
                  <a:lnTo>
                    <a:pt x="9306" y="8337"/>
                  </a:lnTo>
                  <a:lnTo>
                    <a:pt x="9511" y="8076"/>
                  </a:lnTo>
                  <a:lnTo>
                    <a:pt x="9679" y="7796"/>
                  </a:lnTo>
                  <a:lnTo>
                    <a:pt x="9847" y="7498"/>
                  </a:lnTo>
                  <a:lnTo>
                    <a:pt x="9996" y="7181"/>
                  </a:lnTo>
                  <a:lnTo>
                    <a:pt x="10108" y="6864"/>
                  </a:lnTo>
                  <a:lnTo>
                    <a:pt x="10220" y="6528"/>
                  </a:lnTo>
                  <a:lnTo>
                    <a:pt x="10295" y="6211"/>
                  </a:lnTo>
                  <a:lnTo>
                    <a:pt x="10351" y="5875"/>
                  </a:lnTo>
                  <a:lnTo>
                    <a:pt x="10351" y="5894"/>
                  </a:lnTo>
                  <a:lnTo>
                    <a:pt x="10388" y="5540"/>
                  </a:lnTo>
                  <a:lnTo>
                    <a:pt x="10407" y="5167"/>
                  </a:lnTo>
                  <a:lnTo>
                    <a:pt x="10388" y="4812"/>
                  </a:lnTo>
                  <a:lnTo>
                    <a:pt x="10351" y="4439"/>
                  </a:lnTo>
                  <a:lnTo>
                    <a:pt x="10351" y="4421"/>
                  </a:lnTo>
                  <a:lnTo>
                    <a:pt x="10295" y="4085"/>
                  </a:lnTo>
                  <a:lnTo>
                    <a:pt x="10202" y="3749"/>
                  </a:lnTo>
                  <a:lnTo>
                    <a:pt x="10127" y="3507"/>
                  </a:lnTo>
                  <a:lnTo>
                    <a:pt x="9996" y="3246"/>
                  </a:lnTo>
                  <a:lnTo>
                    <a:pt x="9847" y="3003"/>
                  </a:lnTo>
                  <a:lnTo>
                    <a:pt x="9679" y="2761"/>
                  </a:lnTo>
                  <a:lnTo>
                    <a:pt x="9511" y="2518"/>
                  </a:lnTo>
                  <a:lnTo>
                    <a:pt x="9269" y="2239"/>
                  </a:lnTo>
                  <a:lnTo>
                    <a:pt x="9027" y="1959"/>
                  </a:lnTo>
                  <a:lnTo>
                    <a:pt x="8784" y="1716"/>
                  </a:lnTo>
                  <a:lnTo>
                    <a:pt x="8504" y="1474"/>
                  </a:lnTo>
                  <a:lnTo>
                    <a:pt x="8225" y="1250"/>
                  </a:lnTo>
                  <a:lnTo>
                    <a:pt x="7945" y="1045"/>
                  </a:lnTo>
                  <a:lnTo>
                    <a:pt x="7646" y="859"/>
                  </a:lnTo>
                  <a:lnTo>
                    <a:pt x="7329" y="691"/>
                  </a:lnTo>
                  <a:lnTo>
                    <a:pt x="7012" y="542"/>
                  </a:lnTo>
                  <a:lnTo>
                    <a:pt x="6677" y="411"/>
                  </a:lnTo>
                  <a:lnTo>
                    <a:pt x="6341" y="299"/>
                  </a:lnTo>
                  <a:lnTo>
                    <a:pt x="6005" y="206"/>
                  </a:lnTo>
                  <a:lnTo>
                    <a:pt x="5651" y="113"/>
                  </a:lnTo>
                  <a:lnTo>
                    <a:pt x="5315" y="57"/>
                  </a:lnTo>
                  <a:lnTo>
                    <a:pt x="4942" y="19"/>
                  </a:lnTo>
                  <a:lnTo>
                    <a:pt x="4588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7896787" y="-1518504"/>
              <a:ext cx="296313" cy="294747"/>
            </a:xfrm>
            <a:custGeom>
              <a:avLst/>
              <a:gdLst/>
              <a:ahLst/>
              <a:cxnLst/>
              <a:rect l="l" t="t" r="r" b="b"/>
              <a:pathLst>
                <a:path w="10407" h="10352" fill="none" extrusionOk="0">
                  <a:moveTo>
                    <a:pt x="4476" y="19"/>
                  </a:moveTo>
                  <a:lnTo>
                    <a:pt x="4476" y="19"/>
                  </a:lnTo>
                  <a:lnTo>
                    <a:pt x="4513" y="1"/>
                  </a:lnTo>
                  <a:lnTo>
                    <a:pt x="4513" y="1"/>
                  </a:lnTo>
                  <a:lnTo>
                    <a:pt x="4495" y="1"/>
                  </a:lnTo>
                  <a:lnTo>
                    <a:pt x="4495" y="1"/>
                  </a:lnTo>
                  <a:lnTo>
                    <a:pt x="4495" y="19"/>
                  </a:lnTo>
                  <a:lnTo>
                    <a:pt x="4476" y="19"/>
                  </a:lnTo>
                  <a:lnTo>
                    <a:pt x="4476" y="19"/>
                  </a:lnTo>
                  <a:lnTo>
                    <a:pt x="4140" y="75"/>
                  </a:lnTo>
                  <a:lnTo>
                    <a:pt x="3805" y="150"/>
                  </a:lnTo>
                  <a:lnTo>
                    <a:pt x="3805" y="150"/>
                  </a:lnTo>
                  <a:lnTo>
                    <a:pt x="3767" y="169"/>
                  </a:lnTo>
                  <a:lnTo>
                    <a:pt x="3767" y="169"/>
                  </a:lnTo>
                  <a:lnTo>
                    <a:pt x="3394" y="299"/>
                  </a:lnTo>
                  <a:lnTo>
                    <a:pt x="3394" y="299"/>
                  </a:lnTo>
                  <a:lnTo>
                    <a:pt x="3189" y="374"/>
                  </a:lnTo>
                  <a:lnTo>
                    <a:pt x="3189" y="374"/>
                  </a:lnTo>
                  <a:lnTo>
                    <a:pt x="3003" y="448"/>
                  </a:lnTo>
                  <a:lnTo>
                    <a:pt x="2984" y="467"/>
                  </a:lnTo>
                  <a:lnTo>
                    <a:pt x="2984" y="467"/>
                  </a:lnTo>
                  <a:lnTo>
                    <a:pt x="2947" y="486"/>
                  </a:lnTo>
                  <a:lnTo>
                    <a:pt x="2947" y="486"/>
                  </a:lnTo>
                  <a:lnTo>
                    <a:pt x="2872" y="504"/>
                  </a:lnTo>
                  <a:lnTo>
                    <a:pt x="2872" y="504"/>
                  </a:lnTo>
                  <a:lnTo>
                    <a:pt x="2798" y="542"/>
                  </a:lnTo>
                  <a:lnTo>
                    <a:pt x="2798" y="542"/>
                  </a:lnTo>
                  <a:lnTo>
                    <a:pt x="2798" y="542"/>
                  </a:lnTo>
                  <a:lnTo>
                    <a:pt x="2742" y="579"/>
                  </a:lnTo>
                  <a:lnTo>
                    <a:pt x="2742" y="579"/>
                  </a:lnTo>
                  <a:lnTo>
                    <a:pt x="2704" y="597"/>
                  </a:lnTo>
                  <a:lnTo>
                    <a:pt x="2704" y="597"/>
                  </a:lnTo>
                  <a:lnTo>
                    <a:pt x="2686" y="616"/>
                  </a:lnTo>
                  <a:lnTo>
                    <a:pt x="2686" y="616"/>
                  </a:lnTo>
                  <a:lnTo>
                    <a:pt x="2574" y="691"/>
                  </a:lnTo>
                  <a:lnTo>
                    <a:pt x="2574" y="691"/>
                  </a:lnTo>
                  <a:lnTo>
                    <a:pt x="2294" y="859"/>
                  </a:lnTo>
                  <a:lnTo>
                    <a:pt x="2294" y="859"/>
                  </a:lnTo>
                  <a:lnTo>
                    <a:pt x="2033" y="1045"/>
                  </a:lnTo>
                  <a:lnTo>
                    <a:pt x="2033" y="1045"/>
                  </a:lnTo>
                  <a:lnTo>
                    <a:pt x="1940" y="1120"/>
                  </a:lnTo>
                  <a:lnTo>
                    <a:pt x="1940" y="1120"/>
                  </a:lnTo>
                  <a:lnTo>
                    <a:pt x="1921" y="1138"/>
                  </a:lnTo>
                  <a:lnTo>
                    <a:pt x="1921" y="1138"/>
                  </a:lnTo>
                  <a:lnTo>
                    <a:pt x="1884" y="1157"/>
                  </a:lnTo>
                  <a:lnTo>
                    <a:pt x="1884" y="1157"/>
                  </a:lnTo>
                  <a:lnTo>
                    <a:pt x="1846" y="1194"/>
                  </a:lnTo>
                  <a:lnTo>
                    <a:pt x="1828" y="1213"/>
                  </a:lnTo>
                  <a:lnTo>
                    <a:pt x="1828" y="1213"/>
                  </a:lnTo>
                  <a:lnTo>
                    <a:pt x="1790" y="1250"/>
                  </a:lnTo>
                  <a:lnTo>
                    <a:pt x="1772" y="1269"/>
                  </a:lnTo>
                  <a:lnTo>
                    <a:pt x="1772" y="1269"/>
                  </a:lnTo>
                  <a:lnTo>
                    <a:pt x="1716" y="1306"/>
                  </a:lnTo>
                  <a:lnTo>
                    <a:pt x="1697" y="1325"/>
                  </a:lnTo>
                  <a:lnTo>
                    <a:pt x="1697" y="1325"/>
                  </a:lnTo>
                  <a:lnTo>
                    <a:pt x="1660" y="1362"/>
                  </a:lnTo>
                  <a:lnTo>
                    <a:pt x="1660" y="1362"/>
                  </a:lnTo>
                  <a:lnTo>
                    <a:pt x="1641" y="1381"/>
                  </a:lnTo>
                  <a:lnTo>
                    <a:pt x="1641" y="1381"/>
                  </a:lnTo>
                  <a:lnTo>
                    <a:pt x="1604" y="1418"/>
                  </a:lnTo>
                  <a:lnTo>
                    <a:pt x="1567" y="1437"/>
                  </a:lnTo>
                  <a:lnTo>
                    <a:pt x="1567" y="1437"/>
                  </a:lnTo>
                  <a:lnTo>
                    <a:pt x="1548" y="1474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473" y="1530"/>
                  </a:lnTo>
                  <a:lnTo>
                    <a:pt x="1455" y="1549"/>
                  </a:lnTo>
                  <a:lnTo>
                    <a:pt x="1455" y="1549"/>
                  </a:lnTo>
                  <a:lnTo>
                    <a:pt x="1268" y="1754"/>
                  </a:lnTo>
                  <a:lnTo>
                    <a:pt x="1100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82" y="1978"/>
                  </a:lnTo>
                  <a:lnTo>
                    <a:pt x="1044" y="2052"/>
                  </a:lnTo>
                  <a:lnTo>
                    <a:pt x="1044" y="2052"/>
                  </a:lnTo>
                  <a:lnTo>
                    <a:pt x="783" y="2425"/>
                  </a:lnTo>
                  <a:lnTo>
                    <a:pt x="783" y="2425"/>
                  </a:lnTo>
                  <a:lnTo>
                    <a:pt x="727" y="2518"/>
                  </a:lnTo>
                  <a:lnTo>
                    <a:pt x="727" y="2518"/>
                  </a:lnTo>
                  <a:lnTo>
                    <a:pt x="578" y="2798"/>
                  </a:lnTo>
                  <a:lnTo>
                    <a:pt x="578" y="2798"/>
                  </a:lnTo>
                  <a:lnTo>
                    <a:pt x="560" y="2817"/>
                  </a:lnTo>
                  <a:lnTo>
                    <a:pt x="560" y="2817"/>
                  </a:lnTo>
                  <a:lnTo>
                    <a:pt x="541" y="2854"/>
                  </a:lnTo>
                  <a:lnTo>
                    <a:pt x="541" y="2854"/>
                  </a:lnTo>
                  <a:lnTo>
                    <a:pt x="522" y="2910"/>
                  </a:lnTo>
                  <a:lnTo>
                    <a:pt x="522" y="2910"/>
                  </a:lnTo>
                  <a:lnTo>
                    <a:pt x="504" y="2929"/>
                  </a:lnTo>
                  <a:lnTo>
                    <a:pt x="504" y="2929"/>
                  </a:lnTo>
                  <a:lnTo>
                    <a:pt x="485" y="2966"/>
                  </a:lnTo>
                  <a:lnTo>
                    <a:pt x="485" y="2966"/>
                  </a:lnTo>
                  <a:lnTo>
                    <a:pt x="466" y="3022"/>
                  </a:lnTo>
                  <a:lnTo>
                    <a:pt x="466" y="3041"/>
                  </a:lnTo>
                  <a:lnTo>
                    <a:pt x="466" y="3041"/>
                  </a:lnTo>
                  <a:lnTo>
                    <a:pt x="429" y="3097"/>
                  </a:lnTo>
                  <a:lnTo>
                    <a:pt x="429" y="3097"/>
                  </a:lnTo>
                  <a:lnTo>
                    <a:pt x="429" y="3097"/>
                  </a:lnTo>
                  <a:lnTo>
                    <a:pt x="317" y="3376"/>
                  </a:lnTo>
                  <a:lnTo>
                    <a:pt x="317" y="3376"/>
                  </a:lnTo>
                  <a:lnTo>
                    <a:pt x="187" y="3787"/>
                  </a:lnTo>
                  <a:lnTo>
                    <a:pt x="187" y="3787"/>
                  </a:lnTo>
                  <a:lnTo>
                    <a:pt x="131" y="4029"/>
                  </a:lnTo>
                  <a:lnTo>
                    <a:pt x="131" y="4048"/>
                  </a:lnTo>
                  <a:lnTo>
                    <a:pt x="112" y="4104"/>
                  </a:lnTo>
                  <a:lnTo>
                    <a:pt x="112" y="4104"/>
                  </a:lnTo>
                  <a:lnTo>
                    <a:pt x="112" y="4141"/>
                  </a:lnTo>
                  <a:lnTo>
                    <a:pt x="112" y="4141"/>
                  </a:lnTo>
                  <a:lnTo>
                    <a:pt x="93" y="4178"/>
                  </a:lnTo>
                  <a:lnTo>
                    <a:pt x="93" y="4178"/>
                  </a:lnTo>
                  <a:lnTo>
                    <a:pt x="93" y="4216"/>
                  </a:lnTo>
                  <a:lnTo>
                    <a:pt x="93" y="4272"/>
                  </a:lnTo>
                  <a:lnTo>
                    <a:pt x="93" y="4272"/>
                  </a:lnTo>
                  <a:lnTo>
                    <a:pt x="75" y="4309"/>
                  </a:lnTo>
                  <a:lnTo>
                    <a:pt x="75" y="4309"/>
                  </a:lnTo>
                  <a:lnTo>
                    <a:pt x="75" y="4365"/>
                  </a:lnTo>
                  <a:lnTo>
                    <a:pt x="75" y="4365"/>
                  </a:lnTo>
                  <a:lnTo>
                    <a:pt x="56" y="4383"/>
                  </a:lnTo>
                  <a:lnTo>
                    <a:pt x="56" y="4383"/>
                  </a:lnTo>
                  <a:lnTo>
                    <a:pt x="56" y="4439"/>
                  </a:lnTo>
                  <a:lnTo>
                    <a:pt x="56" y="4458"/>
                  </a:lnTo>
                  <a:lnTo>
                    <a:pt x="56" y="4458"/>
                  </a:lnTo>
                  <a:lnTo>
                    <a:pt x="56" y="4458"/>
                  </a:lnTo>
                  <a:lnTo>
                    <a:pt x="56" y="4514"/>
                  </a:lnTo>
                  <a:lnTo>
                    <a:pt x="56" y="4514"/>
                  </a:lnTo>
                  <a:lnTo>
                    <a:pt x="19" y="4831"/>
                  </a:lnTo>
                  <a:lnTo>
                    <a:pt x="0" y="5129"/>
                  </a:lnTo>
                  <a:lnTo>
                    <a:pt x="0" y="5167"/>
                  </a:lnTo>
                  <a:lnTo>
                    <a:pt x="0" y="5167"/>
                  </a:lnTo>
                  <a:lnTo>
                    <a:pt x="19" y="5502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38"/>
                  </a:lnTo>
                  <a:lnTo>
                    <a:pt x="56" y="5894"/>
                  </a:lnTo>
                  <a:lnTo>
                    <a:pt x="56" y="5894"/>
                  </a:lnTo>
                  <a:lnTo>
                    <a:pt x="93" y="6155"/>
                  </a:lnTo>
                  <a:lnTo>
                    <a:pt x="93" y="6155"/>
                  </a:lnTo>
                  <a:lnTo>
                    <a:pt x="205" y="6603"/>
                  </a:lnTo>
                  <a:lnTo>
                    <a:pt x="205" y="6603"/>
                  </a:lnTo>
                  <a:lnTo>
                    <a:pt x="261" y="6733"/>
                  </a:lnTo>
                  <a:lnTo>
                    <a:pt x="261" y="6733"/>
                  </a:lnTo>
                  <a:lnTo>
                    <a:pt x="392" y="7144"/>
                  </a:lnTo>
                  <a:lnTo>
                    <a:pt x="392" y="7144"/>
                  </a:lnTo>
                  <a:lnTo>
                    <a:pt x="410" y="7181"/>
                  </a:lnTo>
                  <a:lnTo>
                    <a:pt x="410" y="7181"/>
                  </a:lnTo>
                  <a:lnTo>
                    <a:pt x="410" y="7181"/>
                  </a:lnTo>
                  <a:lnTo>
                    <a:pt x="429" y="7218"/>
                  </a:lnTo>
                  <a:lnTo>
                    <a:pt x="429" y="7218"/>
                  </a:lnTo>
                  <a:lnTo>
                    <a:pt x="560" y="7498"/>
                  </a:lnTo>
                  <a:lnTo>
                    <a:pt x="709" y="7778"/>
                  </a:lnTo>
                  <a:lnTo>
                    <a:pt x="709" y="7778"/>
                  </a:lnTo>
                  <a:lnTo>
                    <a:pt x="895" y="8057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19"/>
                  </a:lnTo>
                  <a:lnTo>
                    <a:pt x="1082" y="8319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082" y="8337"/>
                  </a:lnTo>
                  <a:lnTo>
                    <a:pt x="1306" y="8598"/>
                  </a:lnTo>
                  <a:lnTo>
                    <a:pt x="1529" y="8841"/>
                  </a:lnTo>
                  <a:lnTo>
                    <a:pt x="1529" y="8841"/>
                  </a:lnTo>
                  <a:lnTo>
                    <a:pt x="1772" y="9065"/>
                  </a:lnTo>
                  <a:lnTo>
                    <a:pt x="2014" y="9270"/>
                  </a:lnTo>
                  <a:lnTo>
                    <a:pt x="2014" y="9270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70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313" y="9475"/>
                  </a:lnTo>
                  <a:lnTo>
                    <a:pt x="2611" y="9661"/>
                  </a:lnTo>
                  <a:lnTo>
                    <a:pt x="2611" y="9661"/>
                  </a:lnTo>
                  <a:lnTo>
                    <a:pt x="2872" y="981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3506" y="10072"/>
                  </a:lnTo>
                  <a:lnTo>
                    <a:pt x="3823" y="10165"/>
                  </a:lnTo>
                  <a:lnTo>
                    <a:pt x="3823" y="10165"/>
                  </a:lnTo>
                  <a:lnTo>
                    <a:pt x="4178" y="10258"/>
                  </a:lnTo>
                  <a:lnTo>
                    <a:pt x="4532" y="10314"/>
                  </a:lnTo>
                  <a:lnTo>
                    <a:pt x="4532" y="10314"/>
                  </a:lnTo>
                  <a:lnTo>
                    <a:pt x="4905" y="10351"/>
                  </a:lnTo>
                  <a:lnTo>
                    <a:pt x="5259" y="10351"/>
                  </a:lnTo>
                  <a:lnTo>
                    <a:pt x="5259" y="10351"/>
                  </a:lnTo>
                  <a:lnTo>
                    <a:pt x="5595" y="10351"/>
                  </a:lnTo>
                  <a:lnTo>
                    <a:pt x="5912" y="10314"/>
                  </a:lnTo>
                  <a:lnTo>
                    <a:pt x="5912" y="10314"/>
                  </a:lnTo>
                  <a:lnTo>
                    <a:pt x="5893" y="10314"/>
                  </a:lnTo>
                  <a:lnTo>
                    <a:pt x="5893" y="10314"/>
                  </a:lnTo>
                  <a:lnTo>
                    <a:pt x="6266" y="10258"/>
                  </a:lnTo>
                  <a:lnTo>
                    <a:pt x="6621" y="10165"/>
                  </a:lnTo>
                  <a:lnTo>
                    <a:pt x="6621" y="10165"/>
                  </a:lnTo>
                  <a:lnTo>
                    <a:pt x="6956" y="10053"/>
                  </a:lnTo>
                  <a:lnTo>
                    <a:pt x="7274" y="9941"/>
                  </a:lnTo>
                  <a:lnTo>
                    <a:pt x="7236" y="9941"/>
                  </a:lnTo>
                  <a:lnTo>
                    <a:pt x="7236" y="9941"/>
                  </a:lnTo>
                  <a:lnTo>
                    <a:pt x="7553" y="9792"/>
                  </a:lnTo>
                  <a:lnTo>
                    <a:pt x="7852" y="9624"/>
                  </a:lnTo>
                  <a:lnTo>
                    <a:pt x="7852" y="9624"/>
                  </a:lnTo>
                  <a:lnTo>
                    <a:pt x="8113" y="9456"/>
                  </a:lnTo>
                  <a:lnTo>
                    <a:pt x="8374" y="9288"/>
                  </a:lnTo>
                  <a:lnTo>
                    <a:pt x="8355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374" y="9288"/>
                  </a:lnTo>
                  <a:lnTo>
                    <a:pt x="8374" y="9270"/>
                  </a:lnTo>
                  <a:lnTo>
                    <a:pt x="8374" y="9270"/>
                  </a:lnTo>
                  <a:lnTo>
                    <a:pt x="8374" y="9270"/>
                  </a:lnTo>
                  <a:lnTo>
                    <a:pt x="8635" y="9065"/>
                  </a:lnTo>
                  <a:lnTo>
                    <a:pt x="8877" y="8841"/>
                  </a:lnTo>
                  <a:lnTo>
                    <a:pt x="8877" y="8841"/>
                  </a:lnTo>
                  <a:lnTo>
                    <a:pt x="9101" y="8598"/>
                  </a:lnTo>
                  <a:lnTo>
                    <a:pt x="9306" y="8337"/>
                  </a:lnTo>
                  <a:lnTo>
                    <a:pt x="9306" y="8337"/>
                  </a:lnTo>
                  <a:lnTo>
                    <a:pt x="9511" y="8076"/>
                  </a:lnTo>
                  <a:lnTo>
                    <a:pt x="9679" y="7796"/>
                  </a:lnTo>
                  <a:lnTo>
                    <a:pt x="9679" y="7796"/>
                  </a:lnTo>
                  <a:lnTo>
                    <a:pt x="9847" y="7498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9996" y="7181"/>
                  </a:lnTo>
                  <a:lnTo>
                    <a:pt x="10108" y="6864"/>
                  </a:lnTo>
                  <a:lnTo>
                    <a:pt x="10220" y="6528"/>
                  </a:lnTo>
                  <a:lnTo>
                    <a:pt x="10220" y="6528"/>
                  </a:lnTo>
                  <a:lnTo>
                    <a:pt x="10295" y="6211"/>
                  </a:lnTo>
                  <a:lnTo>
                    <a:pt x="10351" y="5875"/>
                  </a:lnTo>
                  <a:lnTo>
                    <a:pt x="10351" y="5875"/>
                  </a:lnTo>
                  <a:lnTo>
                    <a:pt x="10351" y="5894"/>
                  </a:lnTo>
                  <a:lnTo>
                    <a:pt x="10351" y="5894"/>
                  </a:lnTo>
                  <a:lnTo>
                    <a:pt x="10388" y="5540"/>
                  </a:lnTo>
                  <a:lnTo>
                    <a:pt x="10407" y="5167"/>
                  </a:lnTo>
                  <a:lnTo>
                    <a:pt x="10407" y="5167"/>
                  </a:lnTo>
                  <a:lnTo>
                    <a:pt x="10388" y="4812"/>
                  </a:lnTo>
                  <a:lnTo>
                    <a:pt x="10351" y="4439"/>
                  </a:lnTo>
                  <a:lnTo>
                    <a:pt x="10351" y="4458"/>
                  </a:lnTo>
                  <a:lnTo>
                    <a:pt x="10351" y="4439"/>
                  </a:lnTo>
                  <a:lnTo>
                    <a:pt x="10351" y="4439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351" y="4421"/>
                  </a:lnTo>
                  <a:lnTo>
                    <a:pt x="10295" y="4085"/>
                  </a:lnTo>
                  <a:lnTo>
                    <a:pt x="10202" y="3749"/>
                  </a:lnTo>
                  <a:lnTo>
                    <a:pt x="10202" y="3749"/>
                  </a:lnTo>
                  <a:lnTo>
                    <a:pt x="10127" y="3507"/>
                  </a:lnTo>
                  <a:lnTo>
                    <a:pt x="10127" y="3507"/>
                  </a:lnTo>
                  <a:lnTo>
                    <a:pt x="9996" y="3246"/>
                  </a:lnTo>
                  <a:lnTo>
                    <a:pt x="9847" y="3003"/>
                  </a:lnTo>
                  <a:lnTo>
                    <a:pt x="9679" y="2761"/>
                  </a:lnTo>
                  <a:lnTo>
                    <a:pt x="9511" y="2518"/>
                  </a:lnTo>
                  <a:lnTo>
                    <a:pt x="9511" y="2518"/>
                  </a:lnTo>
                  <a:lnTo>
                    <a:pt x="9269" y="2239"/>
                  </a:lnTo>
                  <a:lnTo>
                    <a:pt x="9027" y="1959"/>
                  </a:lnTo>
                  <a:lnTo>
                    <a:pt x="8784" y="1716"/>
                  </a:lnTo>
                  <a:lnTo>
                    <a:pt x="8504" y="1474"/>
                  </a:lnTo>
                  <a:lnTo>
                    <a:pt x="8225" y="1250"/>
                  </a:lnTo>
                  <a:lnTo>
                    <a:pt x="7945" y="1045"/>
                  </a:lnTo>
                  <a:lnTo>
                    <a:pt x="7646" y="859"/>
                  </a:lnTo>
                  <a:lnTo>
                    <a:pt x="7329" y="691"/>
                  </a:lnTo>
                  <a:lnTo>
                    <a:pt x="7012" y="542"/>
                  </a:lnTo>
                  <a:lnTo>
                    <a:pt x="6677" y="411"/>
                  </a:lnTo>
                  <a:lnTo>
                    <a:pt x="6341" y="299"/>
                  </a:lnTo>
                  <a:lnTo>
                    <a:pt x="6005" y="206"/>
                  </a:lnTo>
                  <a:lnTo>
                    <a:pt x="5651" y="113"/>
                  </a:lnTo>
                  <a:lnTo>
                    <a:pt x="5315" y="57"/>
                  </a:lnTo>
                  <a:lnTo>
                    <a:pt x="4942" y="19"/>
                  </a:lnTo>
                  <a:lnTo>
                    <a:pt x="4588" y="1"/>
                  </a:lnTo>
                  <a:lnTo>
                    <a:pt x="4588" y="1"/>
                  </a:lnTo>
                  <a:lnTo>
                    <a:pt x="4476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8181394" y="-1314074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7857467" y="-1369281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extrusionOk="0">
                  <a:moveTo>
                    <a:pt x="1456" y="0"/>
                  </a:moveTo>
                  <a:lnTo>
                    <a:pt x="1157" y="19"/>
                  </a:lnTo>
                  <a:lnTo>
                    <a:pt x="878" y="56"/>
                  </a:lnTo>
                  <a:lnTo>
                    <a:pt x="635" y="112"/>
                  </a:lnTo>
                  <a:lnTo>
                    <a:pt x="411" y="205"/>
                  </a:lnTo>
                  <a:lnTo>
                    <a:pt x="243" y="299"/>
                  </a:lnTo>
                  <a:lnTo>
                    <a:pt x="113" y="392"/>
                  </a:lnTo>
                  <a:lnTo>
                    <a:pt x="57" y="448"/>
                  </a:lnTo>
                  <a:lnTo>
                    <a:pt x="20" y="504"/>
                  </a:lnTo>
                  <a:lnTo>
                    <a:pt x="1" y="560"/>
                  </a:lnTo>
                  <a:lnTo>
                    <a:pt x="1" y="616"/>
                  </a:lnTo>
                  <a:lnTo>
                    <a:pt x="1" y="690"/>
                  </a:lnTo>
                  <a:lnTo>
                    <a:pt x="38" y="746"/>
                  </a:lnTo>
                  <a:lnTo>
                    <a:pt x="76" y="802"/>
                  </a:lnTo>
                  <a:lnTo>
                    <a:pt x="113" y="840"/>
                  </a:lnTo>
                  <a:lnTo>
                    <a:pt x="262" y="951"/>
                  </a:lnTo>
                  <a:lnTo>
                    <a:pt x="449" y="1026"/>
                  </a:lnTo>
                  <a:lnTo>
                    <a:pt x="654" y="1101"/>
                  </a:lnTo>
                  <a:lnTo>
                    <a:pt x="915" y="1138"/>
                  </a:lnTo>
                  <a:lnTo>
                    <a:pt x="1195" y="1175"/>
                  </a:lnTo>
                  <a:lnTo>
                    <a:pt x="1474" y="1175"/>
                  </a:lnTo>
                  <a:lnTo>
                    <a:pt x="1773" y="1157"/>
                  </a:lnTo>
                  <a:lnTo>
                    <a:pt x="2052" y="1119"/>
                  </a:lnTo>
                  <a:lnTo>
                    <a:pt x="2295" y="1045"/>
                  </a:lnTo>
                  <a:lnTo>
                    <a:pt x="2519" y="970"/>
                  </a:lnTo>
                  <a:lnTo>
                    <a:pt x="2687" y="877"/>
                  </a:lnTo>
                  <a:lnTo>
                    <a:pt x="2836" y="784"/>
                  </a:lnTo>
                  <a:lnTo>
                    <a:pt x="2873" y="728"/>
                  </a:lnTo>
                  <a:lnTo>
                    <a:pt x="2910" y="672"/>
                  </a:lnTo>
                  <a:lnTo>
                    <a:pt x="2929" y="616"/>
                  </a:lnTo>
                  <a:lnTo>
                    <a:pt x="2948" y="541"/>
                  </a:lnTo>
                  <a:lnTo>
                    <a:pt x="2929" y="485"/>
                  </a:lnTo>
                  <a:lnTo>
                    <a:pt x="2910" y="429"/>
                  </a:lnTo>
                  <a:lnTo>
                    <a:pt x="2873" y="373"/>
                  </a:lnTo>
                  <a:lnTo>
                    <a:pt x="2817" y="317"/>
                  </a:lnTo>
                  <a:lnTo>
                    <a:pt x="2687" y="224"/>
                  </a:lnTo>
                  <a:lnTo>
                    <a:pt x="2500" y="149"/>
                  </a:lnTo>
                  <a:lnTo>
                    <a:pt x="2276" y="75"/>
                  </a:lnTo>
                  <a:lnTo>
                    <a:pt x="2034" y="38"/>
                  </a:lnTo>
                  <a:lnTo>
                    <a:pt x="175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7857467" y="-1369281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fill="none" extrusionOk="0">
                  <a:moveTo>
                    <a:pt x="1474" y="1175"/>
                  </a:moveTo>
                  <a:lnTo>
                    <a:pt x="1474" y="1175"/>
                  </a:lnTo>
                  <a:lnTo>
                    <a:pt x="1773" y="1157"/>
                  </a:lnTo>
                  <a:lnTo>
                    <a:pt x="2052" y="1119"/>
                  </a:lnTo>
                  <a:lnTo>
                    <a:pt x="2295" y="1045"/>
                  </a:lnTo>
                  <a:lnTo>
                    <a:pt x="2519" y="970"/>
                  </a:lnTo>
                  <a:lnTo>
                    <a:pt x="2687" y="877"/>
                  </a:lnTo>
                  <a:lnTo>
                    <a:pt x="2836" y="784"/>
                  </a:lnTo>
                  <a:lnTo>
                    <a:pt x="2873" y="728"/>
                  </a:lnTo>
                  <a:lnTo>
                    <a:pt x="2910" y="672"/>
                  </a:lnTo>
                  <a:lnTo>
                    <a:pt x="2929" y="616"/>
                  </a:lnTo>
                  <a:lnTo>
                    <a:pt x="2948" y="541"/>
                  </a:lnTo>
                  <a:lnTo>
                    <a:pt x="2948" y="541"/>
                  </a:lnTo>
                  <a:lnTo>
                    <a:pt x="2929" y="485"/>
                  </a:lnTo>
                  <a:lnTo>
                    <a:pt x="2910" y="429"/>
                  </a:lnTo>
                  <a:lnTo>
                    <a:pt x="2873" y="373"/>
                  </a:lnTo>
                  <a:lnTo>
                    <a:pt x="2817" y="317"/>
                  </a:lnTo>
                  <a:lnTo>
                    <a:pt x="2687" y="224"/>
                  </a:lnTo>
                  <a:lnTo>
                    <a:pt x="2500" y="149"/>
                  </a:lnTo>
                  <a:lnTo>
                    <a:pt x="2276" y="75"/>
                  </a:lnTo>
                  <a:lnTo>
                    <a:pt x="2034" y="38"/>
                  </a:lnTo>
                  <a:lnTo>
                    <a:pt x="1754" y="0"/>
                  </a:lnTo>
                  <a:lnTo>
                    <a:pt x="1456" y="0"/>
                  </a:lnTo>
                  <a:lnTo>
                    <a:pt x="1456" y="0"/>
                  </a:lnTo>
                  <a:lnTo>
                    <a:pt x="1157" y="19"/>
                  </a:lnTo>
                  <a:lnTo>
                    <a:pt x="878" y="56"/>
                  </a:lnTo>
                  <a:lnTo>
                    <a:pt x="635" y="112"/>
                  </a:lnTo>
                  <a:lnTo>
                    <a:pt x="411" y="205"/>
                  </a:lnTo>
                  <a:lnTo>
                    <a:pt x="243" y="299"/>
                  </a:lnTo>
                  <a:lnTo>
                    <a:pt x="113" y="392"/>
                  </a:lnTo>
                  <a:lnTo>
                    <a:pt x="57" y="448"/>
                  </a:lnTo>
                  <a:lnTo>
                    <a:pt x="20" y="504"/>
                  </a:lnTo>
                  <a:lnTo>
                    <a:pt x="1" y="560"/>
                  </a:lnTo>
                  <a:lnTo>
                    <a:pt x="1" y="616"/>
                  </a:lnTo>
                  <a:lnTo>
                    <a:pt x="1" y="616"/>
                  </a:lnTo>
                  <a:lnTo>
                    <a:pt x="1" y="690"/>
                  </a:lnTo>
                  <a:lnTo>
                    <a:pt x="38" y="746"/>
                  </a:lnTo>
                  <a:lnTo>
                    <a:pt x="76" y="802"/>
                  </a:lnTo>
                  <a:lnTo>
                    <a:pt x="113" y="840"/>
                  </a:lnTo>
                  <a:lnTo>
                    <a:pt x="262" y="951"/>
                  </a:lnTo>
                  <a:lnTo>
                    <a:pt x="449" y="1026"/>
                  </a:lnTo>
                  <a:lnTo>
                    <a:pt x="654" y="1101"/>
                  </a:lnTo>
                  <a:lnTo>
                    <a:pt x="915" y="1138"/>
                  </a:lnTo>
                  <a:lnTo>
                    <a:pt x="1195" y="1175"/>
                  </a:lnTo>
                  <a:lnTo>
                    <a:pt x="1474" y="11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7890409" y="-1685777"/>
              <a:ext cx="139145" cy="87126"/>
            </a:xfrm>
            <a:custGeom>
              <a:avLst/>
              <a:gdLst/>
              <a:ahLst/>
              <a:cxnLst/>
              <a:rect l="l" t="t" r="r" b="b"/>
              <a:pathLst>
                <a:path w="4887" h="3060" extrusionOk="0">
                  <a:moveTo>
                    <a:pt x="4681" y="1"/>
                  </a:moveTo>
                  <a:lnTo>
                    <a:pt x="4364" y="57"/>
                  </a:lnTo>
                  <a:lnTo>
                    <a:pt x="4029" y="132"/>
                  </a:lnTo>
                  <a:lnTo>
                    <a:pt x="3693" y="206"/>
                  </a:lnTo>
                  <a:lnTo>
                    <a:pt x="3357" y="318"/>
                  </a:lnTo>
                  <a:lnTo>
                    <a:pt x="3022" y="449"/>
                  </a:lnTo>
                  <a:lnTo>
                    <a:pt x="2705" y="579"/>
                  </a:lnTo>
                  <a:lnTo>
                    <a:pt x="2387" y="747"/>
                  </a:lnTo>
                  <a:lnTo>
                    <a:pt x="2070" y="915"/>
                  </a:lnTo>
                  <a:lnTo>
                    <a:pt x="1772" y="1101"/>
                  </a:lnTo>
                  <a:lnTo>
                    <a:pt x="1474" y="1288"/>
                  </a:lnTo>
                  <a:lnTo>
                    <a:pt x="1194" y="1512"/>
                  </a:lnTo>
                  <a:lnTo>
                    <a:pt x="914" y="1735"/>
                  </a:lnTo>
                  <a:lnTo>
                    <a:pt x="672" y="1978"/>
                  </a:lnTo>
                  <a:lnTo>
                    <a:pt x="448" y="2220"/>
                  </a:lnTo>
                  <a:lnTo>
                    <a:pt x="224" y="2481"/>
                  </a:lnTo>
                  <a:lnTo>
                    <a:pt x="38" y="2761"/>
                  </a:lnTo>
                  <a:lnTo>
                    <a:pt x="0" y="2836"/>
                  </a:lnTo>
                  <a:lnTo>
                    <a:pt x="19" y="2910"/>
                  </a:lnTo>
                  <a:lnTo>
                    <a:pt x="38" y="2985"/>
                  </a:lnTo>
                  <a:lnTo>
                    <a:pt x="94" y="3022"/>
                  </a:lnTo>
                  <a:lnTo>
                    <a:pt x="168" y="3060"/>
                  </a:lnTo>
                  <a:lnTo>
                    <a:pt x="243" y="3060"/>
                  </a:lnTo>
                  <a:lnTo>
                    <a:pt x="317" y="3022"/>
                  </a:lnTo>
                  <a:lnTo>
                    <a:pt x="373" y="2966"/>
                  </a:lnTo>
                  <a:lnTo>
                    <a:pt x="560" y="2687"/>
                  </a:lnTo>
                  <a:lnTo>
                    <a:pt x="784" y="2425"/>
                  </a:lnTo>
                  <a:lnTo>
                    <a:pt x="1026" y="2183"/>
                  </a:lnTo>
                  <a:lnTo>
                    <a:pt x="1268" y="1941"/>
                  </a:lnTo>
                  <a:lnTo>
                    <a:pt x="1548" y="1717"/>
                  </a:lnTo>
                  <a:lnTo>
                    <a:pt x="1884" y="1474"/>
                  </a:lnTo>
                  <a:lnTo>
                    <a:pt x="2257" y="1251"/>
                  </a:lnTo>
                  <a:lnTo>
                    <a:pt x="2630" y="1045"/>
                  </a:lnTo>
                  <a:lnTo>
                    <a:pt x="3022" y="859"/>
                  </a:lnTo>
                  <a:lnTo>
                    <a:pt x="3413" y="710"/>
                  </a:lnTo>
                  <a:lnTo>
                    <a:pt x="3823" y="579"/>
                  </a:lnTo>
                  <a:lnTo>
                    <a:pt x="4234" y="486"/>
                  </a:lnTo>
                  <a:lnTo>
                    <a:pt x="4644" y="393"/>
                  </a:lnTo>
                  <a:lnTo>
                    <a:pt x="4681" y="393"/>
                  </a:lnTo>
                  <a:lnTo>
                    <a:pt x="4756" y="374"/>
                  </a:lnTo>
                  <a:lnTo>
                    <a:pt x="4831" y="337"/>
                  </a:lnTo>
                  <a:lnTo>
                    <a:pt x="4868" y="281"/>
                  </a:lnTo>
                  <a:lnTo>
                    <a:pt x="4887" y="206"/>
                  </a:lnTo>
                  <a:lnTo>
                    <a:pt x="4868" y="132"/>
                  </a:lnTo>
                  <a:lnTo>
                    <a:pt x="4831" y="57"/>
                  </a:lnTo>
                  <a:lnTo>
                    <a:pt x="4775" y="20"/>
                  </a:lnTo>
                  <a:lnTo>
                    <a:pt x="4700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7890409" y="-1685777"/>
              <a:ext cx="139145" cy="87126"/>
            </a:xfrm>
            <a:custGeom>
              <a:avLst/>
              <a:gdLst/>
              <a:ahLst/>
              <a:cxnLst/>
              <a:rect l="l" t="t" r="r" b="b"/>
              <a:pathLst>
                <a:path w="4887" h="3060" fill="none" extrusionOk="0">
                  <a:moveTo>
                    <a:pt x="4681" y="1"/>
                  </a:moveTo>
                  <a:lnTo>
                    <a:pt x="4681" y="1"/>
                  </a:lnTo>
                  <a:lnTo>
                    <a:pt x="4364" y="57"/>
                  </a:lnTo>
                  <a:lnTo>
                    <a:pt x="4029" y="132"/>
                  </a:lnTo>
                  <a:lnTo>
                    <a:pt x="4029" y="132"/>
                  </a:lnTo>
                  <a:lnTo>
                    <a:pt x="3693" y="206"/>
                  </a:lnTo>
                  <a:lnTo>
                    <a:pt x="3357" y="318"/>
                  </a:lnTo>
                  <a:lnTo>
                    <a:pt x="3357" y="318"/>
                  </a:lnTo>
                  <a:lnTo>
                    <a:pt x="3022" y="449"/>
                  </a:lnTo>
                  <a:lnTo>
                    <a:pt x="2705" y="579"/>
                  </a:lnTo>
                  <a:lnTo>
                    <a:pt x="2387" y="747"/>
                  </a:lnTo>
                  <a:lnTo>
                    <a:pt x="2070" y="915"/>
                  </a:lnTo>
                  <a:lnTo>
                    <a:pt x="2070" y="915"/>
                  </a:lnTo>
                  <a:lnTo>
                    <a:pt x="1772" y="1101"/>
                  </a:lnTo>
                  <a:lnTo>
                    <a:pt x="1474" y="1288"/>
                  </a:lnTo>
                  <a:lnTo>
                    <a:pt x="1194" y="1512"/>
                  </a:lnTo>
                  <a:lnTo>
                    <a:pt x="914" y="1735"/>
                  </a:lnTo>
                  <a:lnTo>
                    <a:pt x="914" y="1735"/>
                  </a:lnTo>
                  <a:lnTo>
                    <a:pt x="672" y="1978"/>
                  </a:lnTo>
                  <a:lnTo>
                    <a:pt x="448" y="2220"/>
                  </a:lnTo>
                  <a:lnTo>
                    <a:pt x="224" y="2481"/>
                  </a:lnTo>
                  <a:lnTo>
                    <a:pt x="38" y="2761"/>
                  </a:lnTo>
                  <a:lnTo>
                    <a:pt x="38" y="2761"/>
                  </a:lnTo>
                  <a:lnTo>
                    <a:pt x="0" y="2836"/>
                  </a:lnTo>
                  <a:lnTo>
                    <a:pt x="19" y="2910"/>
                  </a:lnTo>
                  <a:lnTo>
                    <a:pt x="38" y="2985"/>
                  </a:lnTo>
                  <a:lnTo>
                    <a:pt x="94" y="3022"/>
                  </a:lnTo>
                  <a:lnTo>
                    <a:pt x="94" y="3022"/>
                  </a:lnTo>
                  <a:lnTo>
                    <a:pt x="168" y="3060"/>
                  </a:lnTo>
                  <a:lnTo>
                    <a:pt x="243" y="3060"/>
                  </a:lnTo>
                  <a:lnTo>
                    <a:pt x="317" y="3022"/>
                  </a:lnTo>
                  <a:lnTo>
                    <a:pt x="373" y="2966"/>
                  </a:lnTo>
                  <a:lnTo>
                    <a:pt x="373" y="2966"/>
                  </a:lnTo>
                  <a:lnTo>
                    <a:pt x="560" y="2687"/>
                  </a:lnTo>
                  <a:lnTo>
                    <a:pt x="560" y="2687"/>
                  </a:lnTo>
                  <a:lnTo>
                    <a:pt x="560" y="2687"/>
                  </a:lnTo>
                  <a:lnTo>
                    <a:pt x="784" y="2425"/>
                  </a:lnTo>
                  <a:lnTo>
                    <a:pt x="1026" y="2183"/>
                  </a:lnTo>
                  <a:lnTo>
                    <a:pt x="1268" y="1941"/>
                  </a:lnTo>
                  <a:lnTo>
                    <a:pt x="1548" y="1717"/>
                  </a:lnTo>
                  <a:lnTo>
                    <a:pt x="1548" y="1717"/>
                  </a:lnTo>
                  <a:lnTo>
                    <a:pt x="1884" y="1474"/>
                  </a:lnTo>
                  <a:lnTo>
                    <a:pt x="2257" y="1251"/>
                  </a:lnTo>
                  <a:lnTo>
                    <a:pt x="2630" y="1045"/>
                  </a:lnTo>
                  <a:lnTo>
                    <a:pt x="3022" y="859"/>
                  </a:lnTo>
                  <a:lnTo>
                    <a:pt x="3022" y="859"/>
                  </a:lnTo>
                  <a:lnTo>
                    <a:pt x="3413" y="710"/>
                  </a:lnTo>
                  <a:lnTo>
                    <a:pt x="3823" y="579"/>
                  </a:lnTo>
                  <a:lnTo>
                    <a:pt x="4234" y="486"/>
                  </a:lnTo>
                  <a:lnTo>
                    <a:pt x="4644" y="393"/>
                  </a:lnTo>
                  <a:lnTo>
                    <a:pt x="4644" y="393"/>
                  </a:lnTo>
                  <a:lnTo>
                    <a:pt x="4644" y="393"/>
                  </a:lnTo>
                  <a:lnTo>
                    <a:pt x="4681" y="393"/>
                  </a:lnTo>
                  <a:lnTo>
                    <a:pt x="4681" y="393"/>
                  </a:lnTo>
                  <a:lnTo>
                    <a:pt x="4756" y="374"/>
                  </a:lnTo>
                  <a:lnTo>
                    <a:pt x="4831" y="337"/>
                  </a:lnTo>
                  <a:lnTo>
                    <a:pt x="4831" y="337"/>
                  </a:lnTo>
                  <a:lnTo>
                    <a:pt x="4868" y="281"/>
                  </a:lnTo>
                  <a:lnTo>
                    <a:pt x="4887" y="206"/>
                  </a:lnTo>
                  <a:lnTo>
                    <a:pt x="4887" y="206"/>
                  </a:lnTo>
                  <a:lnTo>
                    <a:pt x="4868" y="132"/>
                  </a:lnTo>
                  <a:lnTo>
                    <a:pt x="4831" y="57"/>
                  </a:lnTo>
                  <a:lnTo>
                    <a:pt x="4831" y="57"/>
                  </a:lnTo>
                  <a:lnTo>
                    <a:pt x="4775" y="20"/>
                  </a:lnTo>
                  <a:lnTo>
                    <a:pt x="4700" y="1"/>
                  </a:lnTo>
                  <a:lnTo>
                    <a:pt x="46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023146" y="-16746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976424" y="-1661348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8698049" y="-15190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8698049" y="-1519016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8735233" y="-150893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8735233" y="-1508937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8794683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8795224" y="-1463268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8795224" y="-1463268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8824436" y="-1393169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8824436" y="-1393169"/>
              <a:ext cx="28" cy="541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8824436" y="-139265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0" y="1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8824436" y="-139265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8795224" y="-128221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8768147" y="-125564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8768147" y="-125564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8768147" y="-125564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8768147" y="-1255649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8735746" y="-123654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8735746" y="-1236544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8735233" y="-1236544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8735233" y="-1236544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8517507" y="-1519557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extrusionOk="0">
                  <a:moveTo>
                    <a:pt x="6454" y="0"/>
                  </a:moveTo>
                  <a:lnTo>
                    <a:pt x="5950" y="19"/>
                  </a:lnTo>
                  <a:lnTo>
                    <a:pt x="6211" y="131"/>
                  </a:lnTo>
                  <a:lnTo>
                    <a:pt x="6454" y="243"/>
                  </a:lnTo>
                  <a:lnTo>
                    <a:pt x="6696" y="373"/>
                  </a:lnTo>
                  <a:lnTo>
                    <a:pt x="6938" y="523"/>
                  </a:lnTo>
                  <a:lnTo>
                    <a:pt x="7181" y="690"/>
                  </a:lnTo>
                  <a:lnTo>
                    <a:pt x="7405" y="858"/>
                  </a:lnTo>
                  <a:lnTo>
                    <a:pt x="7610" y="1045"/>
                  </a:lnTo>
                  <a:lnTo>
                    <a:pt x="7834" y="1231"/>
                  </a:lnTo>
                  <a:lnTo>
                    <a:pt x="8020" y="1436"/>
                  </a:lnTo>
                  <a:lnTo>
                    <a:pt x="8207" y="1642"/>
                  </a:lnTo>
                  <a:lnTo>
                    <a:pt x="8393" y="1865"/>
                  </a:lnTo>
                  <a:lnTo>
                    <a:pt x="8561" y="2108"/>
                  </a:lnTo>
                  <a:lnTo>
                    <a:pt x="8710" y="2332"/>
                  </a:lnTo>
                  <a:lnTo>
                    <a:pt x="8841" y="2574"/>
                  </a:lnTo>
                  <a:lnTo>
                    <a:pt x="8971" y="2835"/>
                  </a:lnTo>
                  <a:lnTo>
                    <a:pt x="9083" y="3096"/>
                  </a:lnTo>
                  <a:lnTo>
                    <a:pt x="9195" y="3357"/>
                  </a:lnTo>
                  <a:lnTo>
                    <a:pt x="9288" y="3618"/>
                  </a:lnTo>
                  <a:lnTo>
                    <a:pt x="9344" y="3898"/>
                  </a:lnTo>
                  <a:lnTo>
                    <a:pt x="9419" y="4159"/>
                  </a:lnTo>
                  <a:lnTo>
                    <a:pt x="9456" y="4439"/>
                  </a:lnTo>
                  <a:lnTo>
                    <a:pt x="9475" y="4719"/>
                  </a:lnTo>
                  <a:lnTo>
                    <a:pt x="9493" y="4980"/>
                  </a:lnTo>
                  <a:lnTo>
                    <a:pt x="9475" y="5260"/>
                  </a:lnTo>
                  <a:lnTo>
                    <a:pt x="9456" y="5539"/>
                  </a:lnTo>
                  <a:lnTo>
                    <a:pt x="9419" y="5800"/>
                  </a:lnTo>
                  <a:lnTo>
                    <a:pt x="9344" y="6080"/>
                  </a:lnTo>
                  <a:lnTo>
                    <a:pt x="9270" y="6341"/>
                  </a:lnTo>
                  <a:lnTo>
                    <a:pt x="9176" y="6602"/>
                  </a:lnTo>
                  <a:lnTo>
                    <a:pt x="9065" y="6864"/>
                  </a:lnTo>
                  <a:lnTo>
                    <a:pt x="8934" y="7106"/>
                  </a:lnTo>
                  <a:lnTo>
                    <a:pt x="8766" y="7348"/>
                  </a:lnTo>
                  <a:lnTo>
                    <a:pt x="8598" y="7572"/>
                  </a:lnTo>
                  <a:lnTo>
                    <a:pt x="8430" y="7796"/>
                  </a:lnTo>
                  <a:lnTo>
                    <a:pt x="8132" y="8113"/>
                  </a:lnTo>
                  <a:lnTo>
                    <a:pt x="7815" y="8393"/>
                  </a:lnTo>
                  <a:lnTo>
                    <a:pt x="7535" y="8617"/>
                  </a:lnTo>
                  <a:lnTo>
                    <a:pt x="7255" y="8803"/>
                  </a:lnTo>
                  <a:lnTo>
                    <a:pt x="6938" y="8971"/>
                  </a:lnTo>
                  <a:lnTo>
                    <a:pt x="6621" y="9102"/>
                  </a:lnTo>
                  <a:lnTo>
                    <a:pt x="6323" y="9213"/>
                  </a:lnTo>
                  <a:lnTo>
                    <a:pt x="6025" y="9269"/>
                  </a:lnTo>
                  <a:lnTo>
                    <a:pt x="5708" y="9307"/>
                  </a:lnTo>
                  <a:lnTo>
                    <a:pt x="5390" y="9307"/>
                  </a:lnTo>
                  <a:lnTo>
                    <a:pt x="5111" y="9288"/>
                  </a:lnTo>
                  <a:lnTo>
                    <a:pt x="4831" y="9232"/>
                  </a:lnTo>
                  <a:lnTo>
                    <a:pt x="4514" y="9157"/>
                  </a:lnTo>
                  <a:lnTo>
                    <a:pt x="4216" y="9046"/>
                  </a:lnTo>
                  <a:lnTo>
                    <a:pt x="3936" y="8896"/>
                  </a:lnTo>
                  <a:lnTo>
                    <a:pt x="3656" y="8747"/>
                  </a:lnTo>
                  <a:lnTo>
                    <a:pt x="3376" y="8542"/>
                  </a:lnTo>
                  <a:lnTo>
                    <a:pt x="3097" y="8318"/>
                  </a:lnTo>
                  <a:lnTo>
                    <a:pt x="2817" y="8076"/>
                  </a:lnTo>
                  <a:lnTo>
                    <a:pt x="2556" y="7796"/>
                  </a:lnTo>
                  <a:lnTo>
                    <a:pt x="2313" y="7516"/>
                  </a:lnTo>
                  <a:lnTo>
                    <a:pt x="2071" y="7218"/>
                  </a:lnTo>
                  <a:lnTo>
                    <a:pt x="1847" y="6882"/>
                  </a:lnTo>
                  <a:lnTo>
                    <a:pt x="1642" y="6528"/>
                  </a:lnTo>
                  <a:lnTo>
                    <a:pt x="1437" y="6173"/>
                  </a:lnTo>
                  <a:lnTo>
                    <a:pt x="1269" y="5800"/>
                  </a:lnTo>
                  <a:lnTo>
                    <a:pt x="1157" y="5521"/>
                  </a:lnTo>
                  <a:lnTo>
                    <a:pt x="1064" y="5241"/>
                  </a:lnTo>
                  <a:lnTo>
                    <a:pt x="989" y="4961"/>
                  </a:lnTo>
                  <a:lnTo>
                    <a:pt x="915" y="4682"/>
                  </a:lnTo>
                  <a:lnTo>
                    <a:pt x="877" y="4402"/>
                  </a:lnTo>
                  <a:lnTo>
                    <a:pt x="840" y="4103"/>
                  </a:lnTo>
                  <a:lnTo>
                    <a:pt x="803" y="3824"/>
                  </a:lnTo>
                  <a:lnTo>
                    <a:pt x="803" y="3525"/>
                  </a:lnTo>
                  <a:lnTo>
                    <a:pt x="803" y="3320"/>
                  </a:lnTo>
                  <a:lnTo>
                    <a:pt x="672" y="3581"/>
                  </a:lnTo>
                  <a:lnTo>
                    <a:pt x="542" y="3842"/>
                  </a:lnTo>
                  <a:lnTo>
                    <a:pt x="430" y="4122"/>
                  </a:lnTo>
                  <a:lnTo>
                    <a:pt x="336" y="4383"/>
                  </a:lnTo>
                  <a:lnTo>
                    <a:pt x="262" y="4663"/>
                  </a:lnTo>
                  <a:lnTo>
                    <a:pt x="187" y="4943"/>
                  </a:lnTo>
                  <a:lnTo>
                    <a:pt x="113" y="5222"/>
                  </a:lnTo>
                  <a:lnTo>
                    <a:pt x="75" y="5502"/>
                  </a:lnTo>
                  <a:lnTo>
                    <a:pt x="38" y="5782"/>
                  </a:lnTo>
                  <a:lnTo>
                    <a:pt x="19" y="6062"/>
                  </a:lnTo>
                  <a:lnTo>
                    <a:pt x="1" y="6341"/>
                  </a:lnTo>
                  <a:lnTo>
                    <a:pt x="1" y="6621"/>
                  </a:lnTo>
                  <a:lnTo>
                    <a:pt x="19" y="6901"/>
                  </a:lnTo>
                  <a:lnTo>
                    <a:pt x="38" y="7181"/>
                  </a:lnTo>
                  <a:lnTo>
                    <a:pt x="75" y="7460"/>
                  </a:lnTo>
                  <a:lnTo>
                    <a:pt x="131" y="7740"/>
                  </a:lnTo>
                  <a:lnTo>
                    <a:pt x="187" y="8001"/>
                  </a:lnTo>
                  <a:lnTo>
                    <a:pt x="262" y="8281"/>
                  </a:lnTo>
                  <a:lnTo>
                    <a:pt x="355" y="8542"/>
                  </a:lnTo>
                  <a:lnTo>
                    <a:pt x="448" y="8803"/>
                  </a:lnTo>
                  <a:lnTo>
                    <a:pt x="560" y="9064"/>
                  </a:lnTo>
                  <a:lnTo>
                    <a:pt x="691" y="9325"/>
                  </a:lnTo>
                  <a:lnTo>
                    <a:pt x="821" y="9586"/>
                  </a:lnTo>
                  <a:lnTo>
                    <a:pt x="952" y="9829"/>
                  </a:lnTo>
                  <a:lnTo>
                    <a:pt x="1120" y="10071"/>
                  </a:lnTo>
                  <a:lnTo>
                    <a:pt x="1288" y="10295"/>
                  </a:lnTo>
                  <a:lnTo>
                    <a:pt x="1455" y="10519"/>
                  </a:lnTo>
                  <a:lnTo>
                    <a:pt x="1642" y="10743"/>
                  </a:lnTo>
                  <a:lnTo>
                    <a:pt x="1847" y="10967"/>
                  </a:lnTo>
                  <a:lnTo>
                    <a:pt x="2071" y="11172"/>
                  </a:lnTo>
                  <a:lnTo>
                    <a:pt x="2295" y="11358"/>
                  </a:lnTo>
                  <a:lnTo>
                    <a:pt x="2518" y="11545"/>
                  </a:lnTo>
                  <a:lnTo>
                    <a:pt x="2780" y="11750"/>
                  </a:lnTo>
                  <a:lnTo>
                    <a:pt x="3059" y="11936"/>
                  </a:lnTo>
                  <a:lnTo>
                    <a:pt x="3339" y="12086"/>
                  </a:lnTo>
                  <a:lnTo>
                    <a:pt x="3637" y="12235"/>
                  </a:lnTo>
                  <a:lnTo>
                    <a:pt x="3917" y="12365"/>
                  </a:lnTo>
                  <a:lnTo>
                    <a:pt x="4216" y="12496"/>
                  </a:lnTo>
                  <a:lnTo>
                    <a:pt x="4514" y="12589"/>
                  </a:lnTo>
                  <a:lnTo>
                    <a:pt x="4812" y="12682"/>
                  </a:lnTo>
                  <a:lnTo>
                    <a:pt x="5129" y="12757"/>
                  </a:lnTo>
                  <a:lnTo>
                    <a:pt x="5428" y="12813"/>
                  </a:lnTo>
                  <a:lnTo>
                    <a:pt x="5745" y="12850"/>
                  </a:lnTo>
                  <a:lnTo>
                    <a:pt x="6043" y="12869"/>
                  </a:lnTo>
                  <a:lnTo>
                    <a:pt x="6360" y="12887"/>
                  </a:lnTo>
                  <a:lnTo>
                    <a:pt x="6659" y="12887"/>
                  </a:lnTo>
                  <a:lnTo>
                    <a:pt x="6976" y="12869"/>
                  </a:lnTo>
                  <a:lnTo>
                    <a:pt x="7274" y="12831"/>
                  </a:lnTo>
                  <a:lnTo>
                    <a:pt x="7591" y="12776"/>
                  </a:lnTo>
                  <a:lnTo>
                    <a:pt x="7890" y="12720"/>
                  </a:lnTo>
                  <a:lnTo>
                    <a:pt x="8188" y="12645"/>
                  </a:lnTo>
                  <a:lnTo>
                    <a:pt x="8486" y="12552"/>
                  </a:lnTo>
                  <a:lnTo>
                    <a:pt x="8785" y="12459"/>
                  </a:lnTo>
                  <a:lnTo>
                    <a:pt x="9065" y="12328"/>
                  </a:lnTo>
                  <a:lnTo>
                    <a:pt x="9344" y="12197"/>
                  </a:lnTo>
                  <a:lnTo>
                    <a:pt x="9624" y="12048"/>
                  </a:lnTo>
                  <a:lnTo>
                    <a:pt x="9904" y="11880"/>
                  </a:lnTo>
                  <a:lnTo>
                    <a:pt x="10165" y="11713"/>
                  </a:lnTo>
                  <a:lnTo>
                    <a:pt x="10407" y="11526"/>
                  </a:lnTo>
                  <a:lnTo>
                    <a:pt x="10668" y="11321"/>
                  </a:lnTo>
                  <a:lnTo>
                    <a:pt x="10892" y="11097"/>
                  </a:lnTo>
                  <a:lnTo>
                    <a:pt x="11135" y="10873"/>
                  </a:lnTo>
                  <a:lnTo>
                    <a:pt x="11340" y="10631"/>
                  </a:lnTo>
                  <a:lnTo>
                    <a:pt x="11564" y="10370"/>
                  </a:lnTo>
                  <a:lnTo>
                    <a:pt x="11750" y="10109"/>
                  </a:lnTo>
                  <a:lnTo>
                    <a:pt x="11937" y="9829"/>
                  </a:lnTo>
                  <a:lnTo>
                    <a:pt x="12086" y="9549"/>
                  </a:lnTo>
                  <a:lnTo>
                    <a:pt x="12235" y="9269"/>
                  </a:lnTo>
                  <a:lnTo>
                    <a:pt x="12366" y="8971"/>
                  </a:lnTo>
                  <a:lnTo>
                    <a:pt x="12496" y="8673"/>
                  </a:lnTo>
                  <a:lnTo>
                    <a:pt x="12589" y="8374"/>
                  </a:lnTo>
                  <a:lnTo>
                    <a:pt x="12683" y="8076"/>
                  </a:lnTo>
                  <a:lnTo>
                    <a:pt x="12757" y="7777"/>
                  </a:lnTo>
                  <a:lnTo>
                    <a:pt x="12813" y="7460"/>
                  </a:lnTo>
                  <a:lnTo>
                    <a:pt x="12850" y="7162"/>
                  </a:lnTo>
                  <a:lnTo>
                    <a:pt x="12869" y="6845"/>
                  </a:lnTo>
                  <a:lnTo>
                    <a:pt x="12888" y="6528"/>
                  </a:lnTo>
                  <a:lnTo>
                    <a:pt x="12888" y="6229"/>
                  </a:lnTo>
                  <a:lnTo>
                    <a:pt x="12869" y="5912"/>
                  </a:lnTo>
                  <a:lnTo>
                    <a:pt x="12832" y="5614"/>
                  </a:lnTo>
                  <a:lnTo>
                    <a:pt x="12776" y="5297"/>
                  </a:lnTo>
                  <a:lnTo>
                    <a:pt x="12720" y="4999"/>
                  </a:lnTo>
                  <a:lnTo>
                    <a:pt x="12645" y="4700"/>
                  </a:lnTo>
                  <a:lnTo>
                    <a:pt x="12552" y="4402"/>
                  </a:lnTo>
                  <a:lnTo>
                    <a:pt x="12459" y="4103"/>
                  </a:lnTo>
                  <a:lnTo>
                    <a:pt x="12328" y="3824"/>
                  </a:lnTo>
                  <a:lnTo>
                    <a:pt x="12198" y="3544"/>
                  </a:lnTo>
                  <a:lnTo>
                    <a:pt x="12048" y="3264"/>
                  </a:lnTo>
                  <a:lnTo>
                    <a:pt x="11881" y="3003"/>
                  </a:lnTo>
                  <a:lnTo>
                    <a:pt x="11713" y="2742"/>
                  </a:lnTo>
                  <a:lnTo>
                    <a:pt x="11526" y="2481"/>
                  </a:lnTo>
                  <a:lnTo>
                    <a:pt x="11321" y="2238"/>
                  </a:lnTo>
                  <a:lnTo>
                    <a:pt x="11097" y="1996"/>
                  </a:lnTo>
                  <a:lnTo>
                    <a:pt x="10874" y="1772"/>
                  </a:lnTo>
                  <a:lnTo>
                    <a:pt x="10631" y="1548"/>
                  </a:lnTo>
                  <a:lnTo>
                    <a:pt x="10370" y="1343"/>
                  </a:lnTo>
                  <a:lnTo>
                    <a:pt x="10146" y="1175"/>
                  </a:lnTo>
                  <a:lnTo>
                    <a:pt x="9922" y="1026"/>
                  </a:lnTo>
                  <a:lnTo>
                    <a:pt x="9699" y="877"/>
                  </a:lnTo>
                  <a:lnTo>
                    <a:pt x="9456" y="746"/>
                  </a:lnTo>
                  <a:lnTo>
                    <a:pt x="8971" y="523"/>
                  </a:lnTo>
                  <a:lnTo>
                    <a:pt x="8486" y="336"/>
                  </a:lnTo>
                  <a:lnTo>
                    <a:pt x="7983" y="187"/>
                  </a:lnTo>
                  <a:lnTo>
                    <a:pt x="7479" y="94"/>
                  </a:lnTo>
                  <a:lnTo>
                    <a:pt x="6957" y="19"/>
                  </a:lnTo>
                  <a:lnTo>
                    <a:pt x="6454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8517507" y="-1519557"/>
              <a:ext cx="366954" cy="366954"/>
            </a:xfrm>
            <a:custGeom>
              <a:avLst/>
              <a:gdLst/>
              <a:ahLst/>
              <a:cxnLst/>
              <a:rect l="l" t="t" r="r" b="b"/>
              <a:pathLst>
                <a:path w="12888" h="12888" fill="none" extrusionOk="0">
                  <a:moveTo>
                    <a:pt x="10370" y="1343"/>
                  </a:moveTo>
                  <a:lnTo>
                    <a:pt x="10370" y="1343"/>
                  </a:lnTo>
                  <a:lnTo>
                    <a:pt x="10631" y="1548"/>
                  </a:lnTo>
                  <a:lnTo>
                    <a:pt x="10874" y="1772"/>
                  </a:lnTo>
                  <a:lnTo>
                    <a:pt x="11097" y="1996"/>
                  </a:lnTo>
                  <a:lnTo>
                    <a:pt x="11321" y="2238"/>
                  </a:lnTo>
                  <a:lnTo>
                    <a:pt x="11526" y="2481"/>
                  </a:lnTo>
                  <a:lnTo>
                    <a:pt x="11713" y="2742"/>
                  </a:lnTo>
                  <a:lnTo>
                    <a:pt x="11881" y="3003"/>
                  </a:lnTo>
                  <a:lnTo>
                    <a:pt x="12048" y="3264"/>
                  </a:lnTo>
                  <a:lnTo>
                    <a:pt x="12198" y="3544"/>
                  </a:lnTo>
                  <a:lnTo>
                    <a:pt x="12328" y="3824"/>
                  </a:lnTo>
                  <a:lnTo>
                    <a:pt x="12459" y="4103"/>
                  </a:lnTo>
                  <a:lnTo>
                    <a:pt x="12552" y="4402"/>
                  </a:lnTo>
                  <a:lnTo>
                    <a:pt x="12645" y="4700"/>
                  </a:lnTo>
                  <a:lnTo>
                    <a:pt x="12720" y="4999"/>
                  </a:lnTo>
                  <a:lnTo>
                    <a:pt x="12776" y="5297"/>
                  </a:lnTo>
                  <a:lnTo>
                    <a:pt x="12832" y="5614"/>
                  </a:lnTo>
                  <a:lnTo>
                    <a:pt x="12869" y="5912"/>
                  </a:lnTo>
                  <a:lnTo>
                    <a:pt x="12888" y="6229"/>
                  </a:lnTo>
                  <a:lnTo>
                    <a:pt x="12888" y="6528"/>
                  </a:lnTo>
                  <a:lnTo>
                    <a:pt x="12869" y="6845"/>
                  </a:lnTo>
                  <a:lnTo>
                    <a:pt x="12850" y="7162"/>
                  </a:lnTo>
                  <a:lnTo>
                    <a:pt x="12813" y="7460"/>
                  </a:lnTo>
                  <a:lnTo>
                    <a:pt x="12757" y="7777"/>
                  </a:lnTo>
                  <a:lnTo>
                    <a:pt x="12683" y="8076"/>
                  </a:lnTo>
                  <a:lnTo>
                    <a:pt x="12589" y="8374"/>
                  </a:lnTo>
                  <a:lnTo>
                    <a:pt x="12496" y="8673"/>
                  </a:lnTo>
                  <a:lnTo>
                    <a:pt x="12366" y="8971"/>
                  </a:lnTo>
                  <a:lnTo>
                    <a:pt x="12235" y="9269"/>
                  </a:lnTo>
                  <a:lnTo>
                    <a:pt x="12086" y="9549"/>
                  </a:lnTo>
                  <a:lnTo>
                    <a:pt x="11937" y="9829"/>
                  </a:lnTo>
                  <a:lnTo>
                    <a:pt x="11750" y="10109"/>
                  </a:lnTo>
                  <a:lnTo>
                    <a:pt x="11564" y="10370"/>
                  </a:lnTo>
                  <a:lnTo>
                    <a:pt x="11564" y="10370"/>
                  </a:lnTo>
                  <a:lnTo>
                    <a:pt x="11340" y="10631"/>
                  </a:lnTo>
                  <a:lnTo>
                    <a:pt x="11135" y="10873"/>
                  </a:lnTo>
                  <a:lnTo>
                    <a:pt x="10892" y="11097"/>
                  </a:lnTo>
                  <a:lnTo>
                    <a:pt x="10668" y="11321"/>
                  </a:lnTo>
                  <a:lnTo>
                    <a:pt x="10407" y="11526"/>
                  </a:lnTo>
                  <a:lnTo>
                    <a:pt x="10165" y="11713"/>
                  </a:lnTo>
                  <a:lnTo>
                    <a:pt x="9904" y="11880"/>
                  </a:lnTo>
                  <a:lnTo>
                    <a:pt x="9624" y="12048"/>
                  </a:lnTo>
                  <a:lnTo>
                    <a:pt x="9344" y="12197"/>
                  </a:lnTo>
                  <a:lnTo>
                    <a:pt x="9065" y="12328"/>
                  </a:lnTo>
                  <a:lnTo>
                    <a:pt x="8785" y="12459"/>
                  </a:lnTo>
                  <a:lnTo>
                    <a:pt x="8486" y="12552"/>
                  </a:lnTo>
                  <a:lnTo>
                    <a:pt x="8188" y="12645"/>
                  </a:lnTo>
                  <a:lnTo>
                    <a:pt x="7890" y="12720"/>
                  </a:lnTo>
                  <a:lnTo>
                    <a:pt x="7591" y="12776"/>
                  </a:lnTo>
                  <a:lnTo>
                    <a:pt x="7274" y="12831"/>
                  </a:lnTo>
                  <a:lnTo>
                    <a:pt x="6976" y="12869"/>
                  </a:lnTo>
                  <a:lnTo>
                    <a:pt x="6659" y="12887"/>
                  </a:lnTo>
                  <a:lnTo>
                    <a:pt x="6360" y="12887"/>
                  </a:lnTo>
                  <a:lnTo>
                    <a:pt x="6043" y="12869"/>
                  </a:lnTo>
                  <a:lnTo>
                    <a:pt x="5745" y="12850"/>
                  </a:lnTo>
                  <a:lnTo>
                    <a:pt x="5428" y="12813"/>
                  </a:lnTo>
                  <a:lnTo>
                    <a:pt x="5129" y="12757"/>
                  </a:lnTo>
                  <a:lnTo>
                    <a:pt x="4812" y="12682"/>
                  </a:lnTo>
                  <a:lnTo>
                    <a:pt x="4514" y="12589"/>
                  </a:lnTo>
                  <a:lnTo>
                    <a:pt x="4216" y="12496"/>
                  </a:lnTo>
                  <a:lnTo>
                    <a:pt x="3917" y="12365"/>
                  </a:lnTo>
                  <a:lnTo>
                    <a:pt x="3637" y="12235"/>
                  </a:lnTo>
                  <a:lnTo>
                    <a:pt x="3339" y="12086"/>
                  </a:lnTo>
                  <a:lnTo>
                    <a:pt x="3059" y="11936"/>
                  </a:lnTo>
                  <a:lnTo>
                    <a:pt x="2780" y="11750"/>
                  </a:lnTo>
                  <a:lnTo>
                    <a:pt x="2518" y="11545"/>
                  </a:lnTo>
                  <a:lnTo>
                    <a:pt x="2518" y="11545"/>
                  </a:lnTo>
                  <a:lnTo>
                    <a:pt x="2295" y="11358"/>
                  </a:lnTo>
                  <a:lnTo>
                    <a:pt x="2071" y="11172"/>
                  </a:lnTo>
                  <a:lnTo>
                    <a:pt x="1847" y="10967"/>
                  </a:lnTo>
                  <a:lnTo>
                    <a:pt x="1642" y="10743"/>
                  </a:lnTo>
                  <a:lnTo>
                    <a:pt x="1455" y="10519"/>
                  </a:lnTo>
                  <a:lnTo>
                    <a:pt x="1288" y="10295"/>
                  </a:lnTo>
                  <a:lnTo>
                    <a:pt x="1120" y="10071"/>
                  </a:lnTo>
                  <a:lnTo>
                    <a:pt x="952" y="9829"/>
                  </a:lnTo>
                  <a:lnTo>
                    <a:pt x="821" y="9586"/>
                  </a:lnTo>
                  <a:lnTo>
                    <a:pt x="691" y="9325"/>
                  </a:lnTo>
                  <a:lnTo>
                    <a:pt x="560" y="9064"/>
                  </a:lnTo>
                  <a:lnTo>
                    <a:pt x="448" y="8803"/>
                  </a:lnTo>
                  <a:lnTo>
                    <a:pt x="355" y="8542"/>
                  </a:lnTo>
                  <a:lnTo>
                    <a:pt x="262" y="8281"/>
                  </a:lnTo>
                  <a:lnTo>
                    <a:pt x="187" y="8001"/>
                  </a:lnTo>
                  <a:lnTo>
                    <a:pt x="131" y="7740"/>
                  </a:lnTo>
                  <a:lnTo>
                    <a:pt x="75" y="7460"/>
                  </a:lnTo>
                  <a:lnTo>
                    <a:pt x="38" y="7181"/>
                  </a:lnTo>
                  <a:lnTo>
                    <a:pt x="19" y="6901"/>
                  </a:lnTo>
                  <a:lnTo>
                    <a:pt x="1" y="6621"/>
                  </a:lnTo>
                  <a:lnTo>
                    <a:pt x="1" y="6341"/>
                  </a:lnTo>
                  <a:lnTo>
                    <a:pt x="19" y="6062"/>
                  </a:lnTo>
                  <a:lnTo>
                    <a:pt x="38" y="5782"/>
                  </a:lnTo>
                  <a:lnTo>
                    <a:pt x="75" y="5502"/>
                  </a:lnTo>
                  <a:lnTo>
                    <a:pt x="113" y="5222"/>
                  </a:lnTo>
                  <a:lnTo>
                    <a:pt x="187" y="4943"/>
                  </a:lnTo>
                  <a:lnTo>
                    <a:pt x="262" y="4663"/>
                  </a:lnTo>
                  <a:lnTo>
                    <a:pt x="336" y="4383"/>
                  </a:lnTo>
                  <a:lnTo>
                    <a:pt x="430" y="4122"/>
                  </a:lnTo>
                  <a:lnTo>
                    <a:pt x="542" y="3842"/>
                  </a:lnTo>
                  <a:lnTo>
                    <a:pt x="672" y="3581"/>
                  </a:lnTo>
                  <a:lnTo>
                    <a:pt x="803" y="3320"/>
                  </a:lnTo>
                  <a:lnTo>
                    <a:pt x="803" y="3320"/>
                  </a:lnTo>
                  <a:lnTo>
                    <a:pt x="803" y="3525"/>
                  </a:lnTo>
                  <a:lnTo>
                    <a:pt x="803" y="3525"/>
                  </a:lnTo>
                  <a:lnTo>
                    <a:pt x="803" y="3824"/>
                  </a:lnTo>
                  <a:lnTo>
                    <a:pt x="840" y="4103"/>
                  </a:lnTo>
                  <a:lnTo>
                    <a:pt x="877" y="4402"/>
                  </a:lnTo>
                  <a:lnTo>
                    <a:pt x="915" y="4682"/>
                  </a:lnTo>
                  <a:lnTo>
                    <a:pt x="915" y="4682"/>
                  </a:lnTo>
                  <a:lnTo>
                    <a:pt x="989" y="4961"/>
                  </a:lnTo>
                  <a:lnTo>
                    <a:pt x="1064" y="5241"/>
                  </a:lnTo>
                  <a:lnTo>
                    <a:pt x="1157" y="5521"/>
                  </a:lnTo>
                  <a:lnTo>
                    <a:pt x="1269" y="5800"/>
                  </a:lnTo>
                  <a:lnTo>
                    <a:pt x="1269" y="5800"/>
                  </a:lnTo>
                  <a:lnTo>
                    <a:pt x="1437" y="6173"/>
                  </a:lnTo>
                  <a:lnTo>
                    <a:pt x="1642" y="6528"/>
                  </a:lnTo>
                  <a:lnTo>
                    <a:pt x="1847" y="6882"/>
                  </a:lnTo>
                  <a:lnTo>
                    <a:pt x="2071" y="7218"/>
                  </a:lnTo>
                  <a:lnTo>
                    <a:pt x="2071" y="7218"/>
                  </a:lnTo>
                  <a:lnTo>
                    <a:pt x="2313" y="7516"/>
                  </a:lnTo>
                  <a:lnTo>
                    <a:pt x="2556" y="7796"/>
                  </a:lnTo>
                  <a:lnTo>
                    <a:pt x="2817" y="8076"/>
                  </a:lnTo>
                  <a:lnTo>
                    <a:pt x="3097" y="8318"/>
                  </a:lnTo>
                  <a:lnTo>
                    <a:pt x="3097" y="8318"/>
                  </a:lnTo>
                  <a:lnTo>
                    <a:pt x="3376" y="8542"/>
                  </a:lnTo>
                  <a:lnTo>
                    <a:pt x="3656" y="8747"/>
                  </a:lnTo>
                  <a:lnTo>
                    <a:pt x="3656" y="8747"/>
                  </a:lnTo>
                  <a:lnTo>
                    <a:pt x="3936" y="8896"/>
                  </a:lnTo>
                  <a:lnTo>
                    <a:pt x="4216" y="9046"/>
                  </a:lnTo>
                  <a:lnTo>
                    <a:pt x="4216" y="9046"/>
                  </a:lnTo>
                  <a:lnTo>
                    <a:pt x="4514" y="9157"/>
                  </a:lnTo>
                  <a:lnTo>
                    <a:pt x="4831" y="9232"/>
                  </a:lnTo>
                  <a:lnTo>
                    <a:pt x="4831" y="9232"/>
                  </a:lnTo>
                  <a:lnTo>
                    <a:pt x="5111" y="9288"/>
                  </a:lnTo>
                  <a:lnTo>
                    <a:pt x="5390" y="9307"/>
                  </a:lnTo>
                  <a:lnTo>
                    <a:pt x="5390" y="9307"/>
                  </a:lnTo>
                  <a:lnTo>
                    <a:pt x="5708" y="9307"/>
                  </a:lnTo>
                  <a:lnTo>
                    <a:pt x="6025" y="9269"/>
                  </a:lnTo>
                  <a:lnTo>
                    <a:pt x="6323" y="9213"/>
                  </a:lnTo>
                  <a:lnTo>
                    <a:pt x="6621" y="9102"/>
                  </a:lnTo>
                  <a:lnTo>
                    <a:pt x="6621" y="9102"/>
                  </a:lnTo>
                  <a:lnTo>
                    <a:pt x="6938" y="8971"/>
                  </a:lnTo>
                  <a:lnTo>
                    <a:pt x="7255" y="8803"/>
                  </a:lnTo>
                  <a:lnTo>
                    <a:pt x="7255" y="8803"/>
                  </a:lnTo>
                  <a:lnTo>
                    <a:pt x="7535" y="8617"/>
                  </a:lnTo>
                  <a:lnTo>
                    <a:pt x="7815" y="8393"/>
                  </a:lnTo>
                  <a:lnTo>
                    <a:pt x="7815" y="8393"/>
                  </a:lnTo>
                  <a:lnTo>
                    <a:pt x="8132" y="8113"/>
                  </a:lnTo>
                  <a:lnTo>
                    <a:pt x="8430" y="7796"/>
                  </a:lnTo>
                  <a:lnTo>
                    <a:pt x="8430" y="7796"/>
                  </a:lnTo>
                  <a:lnTo>
                    <a:pt x="8598" y="7572"/>
                  </a:lnTo>
                  <a:lnTo>
                    <a:pt x="8766" y="7348"/>
                  </a:lnTo>
                  <a:lnTo>
                    <a:pt x="8766" y="7348"/>
                  </a:lnTo>
                  <a:lnTo>
                    <a:pt x="8934" y="7106"/>
                  </a:lnTo>
                  <a:lnTo>
                    <a:pt x="9065" y="6864"/>
                  </a:lnTo>
                  <a:lnTo>
                    <a:pt x="9176" y="6602"/>
                  </a:lnTo>
                  <a:lnTo>
                    <a:pt x="9270" y="6341"/>
                  </a:lnTo>
                  <a:lnTo>
                    <a:pt x="9270" y="6341"/>
                  </a:lnTo>
                  <a:lnTo>
                    <a:pt x="9344" y="6080"/>
                  </a:lnTo>
                  <a:lnTo>
                    <a:pt x="9419" y="5800"/>
                  </a:lnTo>
                  <a:lnTo>
                    <a:pt x="9456" y="5539"/>
                  </a:lnTo>
                  <a:lnTo>
                    <a:pt x="9475" y="5260"/>
                  </a:lnTo>
                  <a:lnTo>
                    <a:pt x="9475" y="5260"/>
                  </a:lnTo>
                  <a:lnTo>
                    <a:pt x="9493" y="4980"/>
                  </a:lnTo>
                  <a:lnTo>
                    <a:pt x="9475" y="4719"/>
                  </a:lnTo>
                  <a:lnTo>
                    <a:pt x="9456" y="4439"/>
                  </a:lnTo>
                  <a:lnTo>
                    <a:pt x="9419" y="4159"/>
                  </a:lnTo>
                  <a:lnTo>
                    <a:pt x="9419" y="4159"/>
                  </a:lnTo>
                  <a:lnTo>
                    <a:pt x="9344" y="3898"/>
                  </a:lnTo>
                  <a:lnTo>
                    <a:pt x="9288" y="3618"/>
                  </a:lnTo>
                  <a:lnTo>
                    <a:pt x="9195" y="3357"/>
                  </a:lnTo>
                  <a:lnTo>
                    <a:pt x="9083" y="3096"/>
                  </a:lnTo>
                  <a:lnTo>
                    <a:pt x="8971" y="2835"/>
                  </a:lnTo>
                  <a:lnTo>
                    <a:pt x="8841" y="2574"/>
                  </a:lnTo>
                  <a:lnTo>
                    <a:pt x="8710" y="2332"/>
                  </a:lnTo>
                  <a:lnTo>
                    <a:pt x="8561" y="2108"/>
                  </a:lnTo>
                  <a:lnTo>
                    <a:pt x="8561" y="2108"/>
                  </a:lnTo>
                  <a:lnTo>
                    <a:pt x="8393" y="1865"/>
                  </a:lnTo>
                  <a:lnTo>
                    <a:pt x="8207" y="1642"/>
                  </a:lnTo>
                  <a:lnTo>
                    <a:pt x="8020" y="1436"/>
                  </a:lnTo>
                  <a:lnTo>
                    <a:pt x="7834" y="1231"/>
                  </a:lnTo>
                  <a:lnTo>
                    <a:pt x="7834" y="1231"/>
                  </a:lnTo>
                  <a:lnTo>
                    <a:pt x="7610" y="1045"/>
                  </a:lnTo>
                  <a:lnTo>
                    <a:pt x="7405" y="858"/>
                  </a:lnTo>
                  <a:lnTo>
                    <a:pt x="7181" y="690"/>
                  </a:lnTo>
                  <a:lnTo>
                    <a:pt x="6938" y="523"/>
                  </a:lnTo>
                  <a:lnTo>
                    <a:pt x="6938" y="523"/>
                  </a:lnTo>
                  <a:lnTo>
                    <a:pt x="6696" y="373"/>
                  </a:lnTo>
                  <a:lnTo>
                    <a:pt x="6454" y="243"/>
                  </a:lnTo>
                  <a:lnTo>
                    <a:pt x="6211" y="131"/>
                  </a:lnTo>
                  <a:lnTo>
                    <a:pt x="5950" y="19"/>
                  </a:lnTo>
                  <a:lnTo>
                    <a:pt x="5950" y="19"/>
                  </a:lnTo>
                  <a:lnTo>
                    <a:pt x="6454" y="0"/>
                  </a:lnTo>
                  <a:lnTo>
                    <a:pt x="6454" y="0"/>
                  </a:lnTo>
                  <a:lnTo>
                    <a:pt x="6957" y="19"/>
                  </a:lnTo>
                  <a:lnTo>
                    <a:pt x="7479" y="94"/>
                  </a:lnTo>
                  <a:lnTo>
                    <a:pt x="7983" y="187"/>
                  </a:lnTo>
                  <a:lnTo>
                    <a:pt x="8486" y="336"/>
                  </a:lnTo>
                  <a:lnTo>
                    <a:pt x="8971" y="523"/>
                  </a:lnTo>
                  <a:lnTo>
                    <a:pt x="9456" y="746"/>
                  </a:lnTo>
                  <a:lnTo>
                    <a:pt x="9699" y="877"/>
                  </a:lnTo>
                  <a:lnTo>
                    <a:pt x="9922" y="1026"/>
                  </a:lnTo>
                  <a:lnTo>
                    <a:pt x="10146" y="1175"/>
                  </a:lnTo>
                  <a:lnTo>
                    <a:pt x="10370" y="13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8529722" y="-1519557"/>
              <a:ext cx="295801" cy="294747"/>
            </a:xfrm>
            <a:custGeom>
              <a:avLst/>
              <a:gdLst/>
              <a:ahLst/>
              <a:cxnLst/>
              <a:rect l="l" t="t" r="r" b="b"/>
              <a:pathLst>
                <a:path w="10389" h="10352" extrusionOk="0">
                  <a:moveTo>
                    <a:pt x="5819" y="0"/>
                  </a:moveTo>
                  <a:lnTo>
                    <a:pt x="5465" y="19"/>
                  </a:lnTo>
                  <a:lnTo>
                    <a:pt x="5092" y="56"/>
                  </a:lnTo>
                  <a:lnTo>
                    <a:pt x="4738" y="112"/>
                  </a:lnTo>
                  <a:lnTo>
                    <a:pt x="4402" y="206"/>
                  </a:lnTo>
                  <a:lnTo>
                    <a:pt x="4048" y="299"/>
                  </a:lnTo>
                  <a:lnTo>
                    <a:pt x="3731" y="411"/>
                  </a:lnTo>
                  <a:lnTo>
                    <a:pt x="3395" y="541"/>
                  </a:lnTo>
                  <a:lnTo>
                    <a:pt x="3078" y="690"/>
                  </a:lnTo>
                  <a:lnTo>
                    <a:pt x="2761" y="877"/>
                  </a:lnTo>
                  <a:lnTo>
                    <a:pt x="2462" y="1063"/>
                  </a:lnTo>
                  <a:lnTo>
                    <a:pt x="2183" y="1250"/>
                  </a:lnTo>
                  <a:lnTo>
                    <a:pt x="1903" y="1474"/>
                  </a:lnTo>
                  <a:lnTo>
                    <a:pt x="1623" y="1716"/>
                  </a:lnTo>
                  <a:lnTo>
                    <a:pt x="1381" y="1959"/>
                  </a:lnTo>
                  <a:lnTo>
                    <a:pt x="1138" y="2238"/>
                  </a:lnTo>
                  <a:lnTo>
                    <a:pt x="896" y="2518"/>
                  </a:lnTo>
                  <a:lnTo>
                    <a:pt x="728" y="2761"/>
                  </a:lnTo>
                  <a:lnTo>
                    <a:pt x="560" y="3003"/>
                  </a:lnTo>
                  <a:lnTo>
                    <a:pt x="411" y="3245"/>
                  </a:lnTo>
                  <a:lnTo>
                    <a:pt x="280" y="3507"/>
                  </a:lnTo>
                  <a:lnTo>
                    <a:pt x="206" y="3749"/>
                  </a:lnTo>
                  <a:lnTo>
                    <a:pt x="113" y="4085"/>
                  </a:lnTo>
                  <a:lnTo>
                    <a:pt x="57" y="4439"/>
                  </a:lnTo>
                  <a:lnTo>
                    <a:pt x="57" y="4458"/>
                  </a:lnTo>
                  <a:lnTo>
                    <a:pt x="19" y="4812"/>
                  </a:lnTo>
                  <a:lnTo>
                    <a:pt x="1" y="5166"/>
                  </a:lnTo>
                  <a:lnTo>
                    <a:pt x="19" y="5539"/>
                  </a:lnTo>
                  <a:lnTo>
                    <a:pt x="57" y="5894"/>
                  </a:lnTo>
                  <a:lnTo>
                    <a:pt x="57" y="5875"/>
                  </a:lnTo>
                  <a:lnTo>
                    <a:pt x="113" y="6211"/>
                  </a:lnTo>
                  <a:lnTo>
                    <a:pt x="187" y="6528"/>
                  </a:lnTo>
                  <a:lnTo>
                    <a:pt x="280" y="6864"/>
                  </a:lnTo>
                  <a:lnTo>
                    <a:pt x="411" y="7181"/>
                  </a:lnTo>
                  <a:lnTo>
                    <a:pt x="560" y="7498"/>
                  </a:lnTo>
                  <a:lnTo>
                    <a:pt x="709" y="7796"/>
                  </a:lnTo>
                  <a:lnTo>
                    <a:pt x="896" y="8076"/>
                  </a:lnTo>
                  <a:lnTo>
                    <a:pt x="1101" y="8356"/>
                  </a:lnTo>
                  <a:lnTo>
                    <a:pt x="1306" y="8598"/>
                  </a:lnTo>
                  <a:lnTo>
                    <a:pt x="1530" y="8840"/>
                  </a:lnTo>
                  <a:lnTo>
                    <a:pt x="1772" y="9064"/>
                  </a:lnTo>
                  <a:lnTo>
                    <a:pt x="2033" y="9269"/>
                  </a:lnTo>
                  <a:lnTo>
                    <a:pt x="2015" y="9269"/>
                  </a:lnTo>
                  <a:lnTo>
                    <a:pt x="2033" y="9288"/>
                  </a:lnTo>
                  <a:lnTo>
                    <a:pt x="2295" y="9456"/>
                  </a:lnTo>
                  <a:lnTo>
                    <a:pt x="2556" y="9624"/>
                  </a:lnTo>
                  <a:lnTo>
                    <a:pt x="2854" y="9792"/>
                  </a:lnTo>
                  <a:lnTo>
                    <a:pt x="3171" y="9941"/>
                  </a:lnTo>
                  <a:lnTo>
                    <a:pt x="3134" y="9941"/>
                  </a:lnTo>
                  <a:lnTo>
                    <a:pt x="3451" y="10053"/>
                  </a:lnTo>
                  <a:lnTo>
                    <a:pt x="3787" y="10165"/>
                  </a:lnTo>
                  <a:lnTo>
                    <a:pt x="4141" y="10258"/>
                  </a:lnTo>
                  <a:lnTo>
                    <a:pt x="4514" y="10314"/>
                  </a:lnTo>
                  <a:lnTo>
                    <a:pt x="4477" y="10314"/>
                  </a:lnTo>
                  <a:lnTo>
                    <a:pt x="4812" y="10351"/>
                  </a:lnTo>
                  <a:lnTo>
                    <a:pt x="5502" y="10351"/>
                  </a:lnTo>
                  <a:lnTo>
                    <a:pt x="5857" y="10314"/>
                  </a:lnTo>
                  <a:lnTo>
                    <a:pt x="6230" y="10258"/>
                  </a:lnTo>
                  <a:lnTo>
                    <a:pt x="6584" y="10165"/>
                  </a:lnTo>
                  <a:lnTo>
                    <a:pt x="6901" y="10071"/>
                  </a:lnTo>
                  <a:lnTo>
                    <a:pt x="7218" y="9941"/>
                  </a:lnTo>
                  <a:lnTo>
                    <a:pt x="7237" y="9941"/>
                  </a:lnTo>
                  <a:lnTo>
                    <a:pt x="7517" y="9810"/>
                  </a:lnTo>
                  <a:lnTo>
                    <a:pt x="7796" y="9661"/>
                  </a:lnTo>
                  <a:lnTo>
                    <a:pt x="8095" y="9475"/>
                  </a:lnTo>
                  <a:lnTo>
                    <a:pt x="8374" y="9288"/>
                  </a:lnTo>
                  <a:lnTo>
                    <a:pt x="8374" y="9269"/>
                  </a:lnTo>
                  <a:lnTo>
                    <a:pt x="8393" y="9269"/>
                  </a:lnTo>
                  <a:lnTo>
                    <a:pt x="8636" y="9064"/>
                  </a:lnTo>
                  <a:lnTo>
                    <a:pt x="8878" y="8840"/>
                  </a:lnTo>
                  <a:lnTo>
                    <a:pt x="9102" y="8598"/>
                  </a:lnTo>
                  <a:lnTo>
                    <a:pt x="9326" y="8337"/>
                  </a:lnTo>
                  <a:lnTo>
                    <a:pt x="9326" y="8318"/>
                  </a:lnTo>
                  <a:lnTo>
                    <a:pt x="9512" y="8057"/>
                  </a:lnTo>
                  <a:lnTo>
                    <a:pt x="9699" y="7777"/>
                  </a:lnTo>
                  <a:lnTo>
                    <a:pt x="9848" y="7498"/>
                  </a:lnTo>
                  <a:lnTo>
                    <a:pt x="9978" y="7218"/>
                  </a:lnTo>
                  <a:lnTo>
                    <a:pt x="9997" y="7181"/>
                  </a:lnTo>
                  <a:lnTo>
                    <a:pt x="10016" y="7143"/>
                  </a:lnTo>
                  <a:lnTo>
                    <a:pt x="10146" y="6752"/>
                  </a:lnTo>
                  <a:lnTo>
                    <a:pt x="10202" y="6602"/>
                  </a:lnTo>
                  <a:lnTo>
                    <a:pt x="10295" y="6155"/>
                  </a:lnTo>
                  <a:lnTo>
                    <a:pt x="10351" y="5894"/>
                  </a:lnTo>
                  <a:lnTo>
                    <a:pt x="10351" y="5838"/>
                  </a:lnTo>
                  <a:lnTo>
                    <a:pt x="10389" y="5502"/>
                  </a:lnTo>
                  <a:lnTo>
                    <a:pt x="10389" y="5166"/>
                  </a:lnTo>
                  <a:lnTo>
                    <a:pt x="10389" y="5129"/>
                  </a:lnTo>
                  <a:lnTo>
                    <a:pt x="10389" y="4831"/>
                  </a:lnTo>
                  <a:lnTo>
                    <a:pt x="10351" y="4514"/>
                  </a:lnTo>
                  <a:lnTo>
                    <a:pt x="10351" y="4458"/>
                  </a:lnTo>
                  <a:lnTo>
                    <a:pt x="10333" y="4402"/>
                  </a:lnTo>
                  <a:lnTo>
                    <a:pt x="10333" y="4364"/>
                  </a:lnTo>
                  <a:lnTo>
                    <a:pt x="10333" y="4309"/>
                  </a:lnTo>
                  <a:lnTo>
                    <a:pt x="10314" y="4271"/>
                  </a:lnTo>
                  <a:lnTo>
                    <a:pt x="10314" y="4215"/>
                  </a:lnTo>
                  <a:lnTo>
                    <a:pt x="10295" y="4178"/>
                  </a:lnTo>
                  <a:lnTo>
                    <a:pt x="10295" y="4141"/>
                  </a:lnTo>
                  <a:lnTo>
                    <a:pt x="10295" y="4103"/>
                  </a:lnTo>
                  <a:lnTo>
                    <a:pt x="10277" y="4047"/>
                  </a:lnTo>
                  <a:lnTo>
                    <a:pt x="10277" y="4029"/>
                  </a:lnTo>
                  <a:lnTo>
                    <a:pt x="10221" y="3786"/>
                  </a:lnTo>
                  <a:lnTo>
                    <a:pt x="10090" y="3376"/>
                  </a:lnTo>
                  <a:lnTo>
                    <a:pt x="9978" y="3096"/>
                  </a:lnTo>
                  <a:lnTo>
                    <a:pt x="9941" y="3040"/>
                  </a:lnTo>
                  <a:lnTo>
                    <a:pt x="9941" y="3022"/>
                  </a:lnTo>
                  <a:lnTo>
                    <a:pt x="9922" y="2966"/>
                  </a:lnTo>
                  <a:lnTo>
                    <a:pt x="9904" y="2928"/>
                  </a:lnTo>
                  <a:lnTo>
                    <a:pt x="9885" y="2910"/>
                  </a:lnTo>
                  <a:lnTo>
                    <a:pt x="9866" y="2854"/>
                  </a:lnTo>
                  <a:lnTo>
                    <a:pt x="9848" y="2817"/>
                  </a:lnTo>
                  <a:lnTo>
                    <a:pt x="9829" y="2798"/>
                  </a:lnTo>
                  <a:lnTo>
                    <a:pt x="9680" y="2518"/>
                  </a:lnTo>
                  <a:lnTo>
                    <a:pt x="9624" y="2425"/>
                  </a:lnTo>
                  <a:lnTo>
                    <a:pt x="9363" y="2052"/>
                  </a:lnTo>
                  <a:lnTo>
                    <a:pt x="9307" y="1977"/>
                  </a:lnTo>
                  <a:lnTo>
                    <a:pt x="9139" y="1753"/>
                  </a:lnTo>
                  <a:lnTo>
                    <a:pt x="8934" y="1548"/>
                  </a:lnTo>
                  <a:lnTo>
                    <a:pt x="8934" y="1530"/>
                  </a:lnTo>
                  <a:lnTo>
                    <a:pt x="8897" y="1511"/>
                  </a:lnTo>
                  <a:lnTo>
                    <a:pt x="8859" y="1474"/>
                  </a:lnTo>
                  <a:lnTo>
                    <a:pt x="8841" y="1455"/>
                  </a:lnTo>
                  <a:lnTo>
                    <a:pt x="8803" y="1418"/>
                  </a:lnTo>
                  <a:lnTo>
                    <a:pt x="8766" y="1380"/>
                  </a:lnTo>
                  <a:lnTo>
                    <a:pt x="8747" y="1362"/>
                  </a:lnTo>
                  <a:lnTo>
                    <a:pt x="8710" y="1325"/>
                  </a:lnTo>
                  <a:lnTo>
                    <a:pt x="8691" y="1306"/>
                  </a:lnTo>
                  <a:lnTo>
                    <a:pt x="8636" y="1269"/>
                  </a:lnTo>
                  <a:lnTo>
                    <a:pt x="8617" y="1250"/>
                  </a:lnTo>
                  <a:lnTo>
                    <a:pt x="8580" y="1213"/>
                  </a:lnTo>
                  <a:lnTo>
                    <a:pt x="8561" y="1194"/>
                  </a:lnTo>
                  <a:lnTo>
                    <a:pt x="8524" y="1157"/>
                  </a:lnTo>
                  <a:lnTo>
                    <a:pt x="8486" y="1138"/>
                  </a:lnTo>
                  <a:lnTo>
                    <a:pt x="8468" y="1119"/>
                  </a:lnTo>
                  <a:lnTo>
                    <a:pt x="8374" y="1045"/>
                  </a:lnTo>
                  <a:lnTo>
                    <a:pt x="8113" y="858"/>
                  </a:lnTo>
                  <a:lnTo>
                    <a:pt x="7834" y="690"/>
                  </a:lnTo>
                  <a:lnTo>
                    <a:pt x="7722" y="616"/>
                  </a:lnTo>
                  <a:lnTo>
                    <a:pt x="7703" y="597"/>
                  </a:lnTo>
                  <a:lnTo>
                    <a:pt x="7666" y="579"/>
                  </a:lnTo>
                  <a:lnTo>
                    <a:pt x="7610" y="560"/>
                  </a:lnTo>
                  <a:lnTo>
                    <a:pt x="7610" y="541"/>
                  </a:lnTo>
                  <a:lnTo>
                    <a:pt x="7535" y="504"/>
                  </a:lnTo>
                  <a:lnTo>
                    <a:pt x="7517" y="504"/>
                  </a:lnTo>
                  <a:lnTo>
                    <a:pt x="7461" y="485"/>
                  </a:lnTo>
                  <a:lnTo>
                    <a:pt x="7423" y="467"/>
                  </a:lnTo>
                  <a:lnTo>
                    <a:pt x="7405" y="448"/>
                  </a:lnTo>
                  <a:lnTo>
                    <a:pt x="7218" y="373"/>
                  </a:lnTo>
                  <a:lnTo>
                    <a:pt x="7013" y="299"/>
                  </a:lnTo>
                  <a:lnTo>
                    <a:pt x="6640" y="168"/>
                  </a:lnTo>
                  <a:lnTo>
                    <a:pt x="6603" y="150"/>
                  </a:lnTo>
                  <a:lnTo>
                    <a:pt x="6267" y="75"/>
                  </a:lnTo>
                  <a:lnTo>
                    <a:pt x="5931" y="19"/>
                  </a:lnTo>
                  <a:lnTo>
                    <a:pt x="5913" y="19"/>
                  </a:lnTo>
                  <a:lnTo>
                    <a:pt x="5819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8529722" y="-1519557"/>
              <a:ext cx="295801" cy="294747"/>
            </a:xfrm>
            <a:custGeom>
              <a:avLst/>
              <a:gdLst/>
              <a:ahLst/>
              <a:cxnLst/>
              <a:rect l="l" t="t" r="r" b="b"/>
              <a:pathLst>
                <a:path w="10389" h="10352" fill="none" extrusionOk="0">
                  <a:moveTo>
                    <a:pt x="5913" y="19"/>
                  </a:moveTo>
                  <a:lnTo>
                    <a:pt x="5913" y="19"/>
                  </a:lnTo>
                  <a:lnTo>
                    <a:pt x="5894" y="0"/>
                  </a:lnTo>
                  <a:lnTo>
                    <a:pt x="5894" y="0"/>
                  </a:lnTo>
                  <a:lnTo>
                    <a:pt x="5913" y="19"/>
                  </a:lnTo>
                  <a:lnTo>
                    <a:pt x="5913" y="19"/>
                  </a:lnTo>
                  <a:lnTo>
                    <a:pt x="5913" y="19"/>
                  </a:lnTo>
                  <a:lnTo>
                    <a:pt x="5931" y="19"/>
                  </a:lnTo>
                  <a:lnTo>
                    <a:pt x="5931" y="19"/>
                  </a:lnTo>
                  <a:lnTo>
                    <a:pt x="6267" y="75"/>
                  </a:lnTo>
                  <a:lnTo>
                    <a:pt x="6603" y="150"/>
                  </a:lnTo>
                  <a:lnTo>
                    <a:pt x="6603" y="150"/>
                  </a:lnTo>
                  <a:lnTo>
                    <a:pt x="6640" y="168"/>
                  </a:lnTo>
                  <a:lnTo>
                    <a:pt x="6640" y="168"/>
                  </a:lnTo>
                  <a:lnTo>
                    <a:pt x="7013" y="299"/>
                  </a:lnTo>
                  <a:lnTo>
                    <a:pt x="7013" y="299"/>
                  </a:lnTo>
                  <a:lnTo>
                    <a:pt x="7218" y="373"/>
                  </a:lnTo>
                  <a:lnTo>
                    <a:pt x="7218" y="373"/>
                  </a:lnTo>
                  <a:lnTo>
                    <a:pt x="7405" y="448"/>
                  </a:lnTo>
                  <a:lnTo>
                    <a:pt x="7423" y="467"/>
                  </a:lnTo>
                  <a:lnTo>
                    <a:pt x="7423" y="467"/>
                  </a:lnTo>
                  <a:lnTo>
                    <a:pt x="7461" y="485"/>
                  </a:lnTo>
                  <a:lnTo>
                    <a:pt x="7461" y="485"/>
                  </a:lnTo>
                  <a:lnTo>
                    <a:pt x="7517" y="504"/>
                  </a:lnTo>
                  <a:lnTo>
                    <a:pt x="7535" y="504"/>
                  </a:lnTo>
                  <a:lnTo>
                    <a:pt x="7610" y="541"/>
                  </a:lnTo>
                  <a:lnTo>
                    <a:pt x="7610" y="560"/>
                  </a:lnTo>
                  <a:lnTo>
                    <a:pt x="7610" y="560"/>
                  </a:lnTo>
                  <a:lnTo>
                    <a:pt x="7666" y="579"/>
                  </a:lnTo>
                  <a:lnTo>
                    <a:pt x="7666" y="579"/>
                  </a:lnTo>
                  <a:lnTo>
                    <a:pt x="7703" y="597"/>
                  </a:lnTo>
                  <a:lnTo>
                    <a:pt x="7703" y="597"/>
                  </a:lnTo>
                  <a:lnTo>
                    <a:pt x="7722" y="616"/>
                  </a:lnTo>
                  <a:lnTo>
                    <a:pt x="7722" y="616"/>
                  </a:lnTo>
                  <a:lnTo>
                    <a:pt x="7834" y="690"/>
                  </a:lnTo>
                  <a:lnTo>
                    <a:pt x="7834" y="690"/>
                  </a:lnTo>
                  <a:lnTo>
                    <a:pt x="8113" y="858"/>
                  </a:lnTo>
                  <a:lnTo>
                    <a:pt x="8113" y="858"/>
                  </a:lnTo>
                  <a:lnTo>
                    <a:pt x="8374" y="1045"/>
                  </a:lnTo>
                  <a:lnTo>
                    <a:pt x="8374" y="1045"/>
                  </a:lnTo>
                  <a:lnTo>
                    <a:pt x="8468" y="1119"/>
                  </a:lnTo>
                  <a:lnTo>
                    <a:pt x="8468" y="1119"/>
                  </a:lnTo>
                  <a:lnTo>
                    <a:pt x="8486" y="1138"/>
                  </a:lnTo>
                  <a:lnTo>
                    <a:pt x="8486" y="1138"/>
                  </a:lnTo>
                  <a:lnTo>
                    <a:pt x="8524" y="1157"/>
                  </a:lnTo>
                  <a:lnTo>
                    <a:pt x="8524" y="1157"/>
                  </a:lnTo>
                  <a:lnTo>
                    <a:pt x="8561" y="1194"/>
                  </a:lnTo>
                  <a:lnTo>
                    <a:pt x="8580" y="1213"/>
                  </a:lnTo>
                  <a:lnTo>
                    <a:pt x="8580" y="1213"/>
                  </a:lnTo>
                  <a:lnTo>
                    <a:pt x="8617" y="1250"/>
                  </a:lnTo>
                  <a:lnTo>
                    <a:pt x="8636" y="1269"/>
                  </a:lnTo>
                  <a:lnTo>
                    <a:pt x="8636" y="1269"/>
                  </a:lnTo>
                  <a:lnTo>
                    <a:pt x="8691" y="1306"/>
                  </a:lnTo>
                  <a:lnTo>
                    <a:pt x="8710" y="1325"/>
                  </a:lnTo>
                  <a:lnTo>
                    <a:pt x="8710" y="1325"/>
                  </a:lnTo>
                  <a:lnTo>
                    <a:pt x="8747" y="1362"/>
                  </a:lnTo>
                  <a:lnTo>
                    <a:pt x="8747" y="1362"/>
                  </a:lnTo>
                  <a:lnTo>
                    <a:pt x="8766" y="1380"/>
                  </a:lnTo>
                  <a:lnTo>
                    <a:pt x="8766" y="1380"/>
                  </a:lnTo>
                  <a:lnTo>
                    <a:pt x="8803" y="1418"/>
                  </a:lnTo>
                  <a:lnTo>
                    <a:pt x="8841" y="1455"/>
                  </a:lnTo>
                  <a:lnTo>
                    <a:pt x="8841" y="1455"/>
                  </a:lnTo>
                  <a:lnTo>
                    <a:pt x="8859" y="1474"/>
                  </a:lnTo>
                  <a:lnTo>
                    <a:pt x="8897" y="1511"/>
                  </a:lnTo>
                  <a:lnTo>
                    <a:pt x="8897" y="1511"/>
                  </a:lnTo>
                  <a:lnTo>
                    <a:pt x="8934" y="1530"/>
                  </a:lnTo>
                  <a:lnTo>
                    <a:pt x="8934" y="1548"/>
                  </a:lnTo>
                  <a:lnTo>
                    <a:pt x="8934" y="1548"/>
                  </a:lnTo>
                  <a:lnTo>
                    <a:pt x="9139" y="1753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26" y="1977"/>
                  </a:lnTo>
                  <a:lnTo>
                    <a:pt x="9326" y="1977"/>
                  </a:lnTo>
                  <a:lnTo>
                    <a:pt x="9307" y="1977"/>
                  </a:lnTo>
                  <a:lnTo>
                    <a:pt x="9307" y="1977"/>
                  </a:lnTo>
                  <a:lnTo>
                    <a:pt x="9363" y="2052"/>
                  </a:lnTo>
                  <a:lnTo>
                    <a:pt x="9363" y="2052"/>
                  </a:lnTo>
                  <a:lnTo>
                    <a:pt x="9624" y="2425"/>
                  </a:lnTo>
                  <a:lnTo>
                    <a:pt x="9624" y="2425"/>
                  </a:lnTo>
                  <a:lnTo>
                    <a:pt x="9680" y="2518"/>
                  </a:lnTo>
                  <a:lnTo>
                    <a:pt x="9680" y="2518"/>
                  </a:lnTo>
                  <a:lnTo>
                    <a:pt x="9829" y="2798"/>
                  </a:lnTo>
                  <a:lnTo>
                    <a:pt x="9829" y="2798"/>
                  </a:lnTo>
                  <a:lnTo>
                    <a:pt x="9848" y="2817"/>
                  </a:lnTo>
                  <a:lnTo>
                    <a:pt x="9848" y="2817"/>
                  </a:lnTo>
                  <a:lnTo>
                    <a:pt x="9866" y="2854"/>
                  </a:lnTo>
                  <a:lnTo>
                    <a:pt x="9866" y="2854"/>
                  </a:lnTo>
                  <a:lnTo>
                    <a:pt x="9885" y="2910"/>
                  </a:lnTo>
                  <a:lnTo>
                    <a:pt x="9885" y="2910"/>
                  </a:lnTo>
                  <a:lnTo>
                    <a:pt x="9904" y="2928"/>
                  </a:lnTo>
                  <a:lnTo>
                    <a:pt x="9904" y="2928"/>
                  </a:lnTo>
                  <a:lnTo>
                    <a:pt x="9922" y="2966"/>
                  </a:lnTo>
                  <a:lnTo>
                    <a:pt x="9922" y="2966"/>
                  </a:lnTo>
                  <a:lnTo>
                    <a:pt x="9941" y="3022"/>
                  </a:lnTo>
                  <a:lnTo>
                    <a:pt x="9941" y="3040"/>
                  </a:lnTo>
                  <a:lnTo>
                    <a:pt x="9941" y="3040"/>
                  </a:lnTo>
                  <a:lnTo>
                    <a:pt x="9978" y="3096"/>
                  </a:lnTo>
                  <a:lnTo>
                    <a:pt x="9978" y="3096"/>
                  </a:lnTo>
                  <a:lnTo>
                    <a:pt x="9978" y="3096"/>
                  </a:lnTo>
                  <a:lnTo>
                    <a:pt x="10090" y="3376"/>
                  </a:lnTo>
                  <a:lnTo>
                    <a:pt x="10090" y="3376"/>
                  </a:lnTo>
                  <a:lnTo>
                    <a:pt x="10221" y="3786"/>
                  </a:lnTo>
                  <a:lnTo>
                    <a:pt x="10221" y="3786"/>
                  </a:lnTo>
                  <a:lnTo>
                    <a:pt x="10277" y="4029"/>
                  </a:lnTo>
                  <a:lnTo>
                    <a:pt x="10277" y="4047"/>
                  </a:lnTo>
                  <a:lnTo>
                    <a:pt x="10295" y="4103"/>
                  </a:lnTo>
                  <a:lnTo>
                    <a:pt x="10295" y="4103"/>
                  </a:lnTo>
                  <a:lnTo>
                    <a:pt x="10295" y="4141"/>
                  </a:lnTo>
                  <a:lnTo>
                    <a:pt x="10295" y="4141"/>
                  </a:lnTo>
                  <a:lnTo>
                    <a:pt x="10295" y="4178"/>
                  </a:lnTo>
                  <a:lnTo>
                    <a:pt x="10295" y="4178"/>
                  </a:lnTo>
                  <a:lnTo>
                    <a:pt x="10314" y="4215"/>
                  </a:lnTo>
                  <a:lnTo>
                    <a:pt x="10314" y="4271"/>
                  </a:lnTo>
                  <a:lnTo>
                    <a:pt x="10314" y="4271"/>
                  </a:lnTo>
                  <a:lnTo>
                    <a:pt x="10333" y="4309"/>
                  </a:lnTo>
                  <a:lnTo>
                    <a:pt x="10333" y="4309"/>
                  </a:lnTo>
                  <a:lnTo>
                    <a:pt x="10333" y="4364"/>
                  </a:lnTo>
                  <a:lnTo>
                    <a:pt x="10333" y="4364"/>
                  </a:lnTo>
                  <a:lnTo>
                    <a:pt x="10333" y="4402"/>
                  </a:lnTo>
                  <a:lnTo>
                    <a:pt x="10333" y="4402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458"/>
                  </a:lnTo>
                  <a:lnTo>
                    <a:pt x="10351" y="4514"/>
                  </a:lnTo>
                  <a:lnTo>
                    <a:pt x="10351" y="4514"/>
                  </a:lnTo>
                  <a:lnTo>
                    <a:pt x="10389" y="4831"/>
                  </a:lnTo>
                  <a:lnTo>
                    <a:pt x="10389" y="5129"/>
                  </a:lnTo>
                  <a:lnTo>
                    <a:pt x="10389" y="5166"/>
                  </a:lnTo>
                  <a:lnTo>
                    <a:pt x="10389" y="5166"/>
                  </a:lnTo>
                  <a:lnTo>
                    <a:pt x="10389" y="5502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38"/>
                  </a:lnTo>
                  <a:lnTo>
                    <a:pt x="10351" y="5894"/>
                  </a:lnTo>
                  <a:lnTo>
                    <a:pt x="10351" y="5894"/>
                  </a:lnTo>
                  <a:lnTo>
                    <a:pt x="10295" y="6155"/>
                  </a:lnTo>
                  <a:lnTo>
                    <a:pt x="10295" y="6155"/>
                  </a:lnTo>
                  <a:lnTo>
                    <a:pt x="10202" y="6602"/>
                  </a:lnTo>
                  <a:lnTo>
                    <a:pt x="10202" y="6602"/>
                  </a:lnTo>
                  <a:lnTo>
                    <a:pt x="10146" y="6752"/>
                  </a:lnTo>
                  <a:lnTo>
                    <a:pt x="10146" y="6752"/>
                  </a:lnTo>
                  <a:lnTo>
                    <a:pt x="10016" y="7143"/>
                  </a:lnTo>
                  <a:lnTo>
                    <a:pt x="10016" y="7143"/>
                  </a:lnTo>
                  <a:lnTo>
                    <a:pt x="9997" y="7181"/>
                  </a:lnTo>
                  <a:lnTo>
                    <a:pt x="9997" y="7181"/>
                  </a:lnTo>
                  <a:lnTo>
                    <a:pt x="9997" y="7181"/>
                  </a:lnTo>
                  <a:lnTo>
                    <a:pt x="9978" y="7218"/>
                  </a:lnTo>
                  <a:lnTo>
                    <a:pt x="9978" y="7218"/>
                  </a:lnTo>
                  <a:lnTo>
                    <a:pt x="9848" y="7498"/>
                  </a:lnTo>
                  <a:lnTo>
                    <a:pt x="9699" y="7777"/>
                  </a:lnTo>
                  <a:lnTo>
                    <a:pt x="9699" y="7777"/>
                  </a:lnTo>
                  <a:lnTo>
                    <a:pt x="9512" y="8057"/>
                  </a:lnTo>
                  <a:lnTo>
                    <a:pt x="9326" y="8318"/>
                  </a:lnTo>
                  <a:lnTo>
                    <a:pt x="9326" y="8318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18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326" y="8337"/>
                  </a:lnTo>
                  <a:lnTo>
                    <a:pt x="9102" y="8598"/>
                  </a:lnTo>
                  <a:lnTo>
                    <a:pt x="8878" y="8840"/>
                  </a:lnTo>
                  <a:lnTo>
                    <a:pt x="8878" y="8840"/>
                  </a:lnTo>
                  <a:lnTo>
                    <a:pt x="8636" y="9064"/>
                  </a:lnTo>
                  <a:lnTo>
                    <a:pt x="8393" y="9269"/>
                  </a:lnTo>
                  <a:lnTo>
                    <a:pt x="8374" y="9269"/>
                  </a:lnTo>
                  <a:lnTo>
                    <a:pt x="8374" y="9269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374" y="9288"/>
                  </a:lnTo>
                  <a:lnTo>
                    <a:pt x="8095" y="9475"/>
                  </a:lnTo>
                  <a:lnTo>
                    <a:pt x="7796" y="9661"/>
                  </a:lnTo>
                  <a:lnTo>
                    <a:pt x="7796" y="9661"/>
                  </a:lnTo>
                  <a:lnTo>
                    <a:pt x="7517" y="9810"/>
                  </a:lnTo>
                  <a:lnTo>
                    <a:pt x="7237" y="9941"/>
                  </a:lnTo>
                  <a:lnTo>
                    <a:pt x="7218" y="9941"/>
                  </a:lnTo>
                  <a:lnTo>
                    <a:pt x="7218" y="9941"/>
                  </a:lnTo>
                  <a:lnTo>
                    <a:pt x="6901" y="10071"/>
                  </a:lnTo>
                  <a:lnTo>
                    <a:pt x="6584" y="10165"/>
                  </a:lnTo>
                  <a:lnTo>
                    <a:pt x="6584" y="10165"/>
                  </a:lnTo>
                  <a:lnTo>
                    <a:pt x="6230" y="10258"/>
                  </a:lnTo>
                  <a:lnTo>
                    <a:pt x="5857" y="10314"/>
                  </a:lnTo>
                  <a:lnTo>
                    <a:pt x="5857" y="10314"/>
                  </a:lnTo>
                  <a:lnTo>
                    <a:pt x="5502" y="10351"/>
                  </a:lnTo>
                  <a:lnTo>
                    <a:pt x="5148" y="10351"/>
                  </a:lnTo>
                  <a:lnTo>
                    <a:pt x="5148" y="10351"/>
                  </a:lnTo>
                  <a:lnTo>
                    <a:pt x="4812" y="10351"/>
                  </a:lnTo>
                  <a:lnTo>
                    <a:pt x="4477" y="10314"/>
                  </a:lnTo>
                  <a:lnTo>
                    <a:pt x="4477" y="10314"/>
                  </a:lnTo>
                  <a:lnTo>
                    <a:pt x="4514" y="10314"/>
                  </a:lnTo>
                  <a:lnTo>
                    <a:pt x="4514" y="10314"/>
                  </a:lnTo>
                  <a:lnTo>
                    <a:pt x="4141" y="10258"/>
                  </a:lnTo>
                  <a:lnTo>
                    <a:pt x="3787" y="10165"/>
                  </a:lnTo>
                  <a:lnTo>
                    <a:pt x="3787" y="10165"/>
                  </a:lnTo>
                  <a:lnTo>
                    <a:pt x="3451" y="10053"/>
                  </a:lnTo>
                  <a:lnTo>
                    <a:pt x="3134" y="9941"/>
                  </a:lnTo>
                  <a:lnTo>
                    <a:pt x="3171" y="9941"/>
                  </a:lnTo>
                  <a:lnTo>
                    <a:pt x="3171" y="9941"/>
                  </a:lnTo>
                  <a:lnTo>
                    <a:pt x="2854" y="9792"/>
                  </a:lnTo>
                  <a:lnTo>
                    <a:pt x="2556" y="9624"/>
                  </a:lnTo>
                  <a:lnTo>
                    <a:pt x="2556" y="9624"/>
                  </a:lnTo>
                  <a:lnTo>
                    <a:pt x="2295" y="9456"/>
                  </a:lnTo>
                  <a:lnTo>
                    <a:pt x="2033" y="9288"/>
                  </a:lnTo>
                  <a:lnTo>
                    <a:pt x="2052" y="9288"/>
                  </a:lnTo>
                  <a:lnTo>
                    <a:pt x="2033" y="9288"/>
                  </a:lnTo>
                  <a:lnTo>
                    <a:pt x="2033" y="9288"/>
                  </a:lnTo>
                  <a:lnTo>
                    <a:pt x="2033" y="9269"/>
                  </a:lnTo>
                  <a:lnTo>
                    <a:pt x="2033" y="9288"/>
                  </a:lnTo>
                  <a:lnTo>
                    <a:pt x="2015" y="9269"/>
                  </a:lnTo>
                  <a:lnTo>
                    <a:pt x="2033" y="9269"/>
                  </a:lnTo>
                  <a:lnTo>
                    <a:pt x="2033" y="9269"/>
                  </a:lnTo>
                  <a:lnTo>
                    <a:pt x="1772" y="9064"/>
                  </a:lnTo>
                  <a:lnTo>
                    <a:pt x="1530" y="8840"/>
                  </a:lnTo>
                  <a:lnTo>
                    <a:pt x="1530" y="8840"/>
                  </a:lnTo>
                  <a:lnTo>
                    <a:pt x="1306" y="8598"/>
                  </a:lnTo>
                  <a:lnTo>
                    <a:pt x="1101" y="8356"/>
                  </a:lnTo>
                  <a:lnTo>
                    <a:pt x="1101" y="8356"/>
                  </a:lnTo>
                  <a:lnTo>
                    <a:pt x="896" y="8076"/>
                  </a:lnTo>
                  <a:lnTo>
                    <a:pt x="709" y="7796"/>
                  </a:lnTo>
                  <a:lnTo>
                    <a:pt x="709" y="7796"/>
                  </a:lnTo>
                  <a:lnTo>
                    <a:pt x="560" y="7498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411" y="7181"/>
                  </a:lnTo>
                  <a:lnTo>
                    <a:pt x="280" y="6864"/>
                  </a:lnTo>
                  <a:lnTo>
                    <a:pt x="187" y="6528"/>
                  </a:lnTo>
                  <a:lnTo>
                    <a:pt x="187" y="6528"/>
                  </a:lnTo>
                  <a:lnTo>
                    <a:pt x="113" y="6211"/>
                  </a:lnTo>
                  <a:lnTo>
                    <a:pt x="57" y="5875"/>
                  </a:lnTo>
                  <a:lnTo>
                    <a:pt x="57" y="5875"/>
                  </a:lnTo>
                  <a:lnTo>
                    <a:pt x="57" y="5894"/>
                  </a:lnTo>
                  <a:lnTo>
                    <a:pt x="57" y="5894"/>
                  </a:lnTo>
                  <a:lnTo>
                    <a:pt x="19" y="5539"/>
                  </a:lnTo>
                  <a:lnTo>
                    <a:pt x="1" y="5166"/>
                  </a:lnTo>
                  <a:lnTo>
                    <a:pt x="1" y="5166"/>
                  </a:lnTo>
                  <a:lnTo>
                    <a:pt x="19" y="4812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58"/>
                  </a:lnTo>
                  <a:lnTo>
                    <a:pt x="57" y="4420"/>
                  </a:lnTo>
                  <a:lnTo>
                    <a:pt x="57" y="4420"/>
                  </a:lnTo>
                  <a:lnTo>
                    <a:pt x="57" y="4420"/>
                  </a:lnTo>
                  <a:lnTo>
                    <a:pt x="57" y="4439"/>
                  </a:lnTo>
                  <a:lnTo>
                    <a:pt x="57" y="4439"/>
                  </a:lnTo>
                  <a:lnTo>
                    <a:pt x="113" y="4085"/>
                  </a:lnTo>
                  <a:lnTo>
                    <a:pt x="206" y="3749"/>
                  </a:lnTo>
                  <a:lnTo>
                    <a:pt x="206" y="3749"/>
                  </a:lnTo>
                  <a:lnTo>
                    <a:pt x="280" y="3507"/>
                  </a:lnTo>
                  <a:lnTo>
                    <a:pt x="280" y="3507"/>
                  </a:lnTo>
                  <a:lnTo>
                    <a:pt x="411" y="3245"/>
                  </a:lnTo>
                  <a:lnTo>
                    <a:pt x="560" y="3003"/>
                  </a:lnTo>
                  <a:lnTo>
                    <a:pt x="728" y="2761"/>
                  </a:lnTo>
                  <a:lnTo>
                    <a:pt x="896" y="2518"/>
                  </a:lnTo>
                  <a:lnTo>
                    <a:pt x="896" y="2518"/>
                  </a:lnTo>
                  <a:lnTo>
                    <a:pt x="1138" y="2238"/>
                  </a:lnTo>
                  <a:lnTo>
                    <a:pt x="1381" y="1959"/>
                  </a:lnTo>
                  <a:lnTo>
                    <a:pt x="1623" y="1716"/>
                  </a:lnTo>
                  <a:lnTo>
                    <a:pt x="1903" y="1474"/>
                  </a:lnTo>
                  <a:lnTo>
                    <a:pt x="2183" y="1250"/>
                  </a:lnTo>
                  <a:lnTo>
                    <a:pt x="2462" y="1063"/>
                  </a:lnTo>
                  <a:lnTo>
                    <a:pt x="2761" y="877"/>
                  </a:lnTo>
                  <a:lnTo>
                    <a:pt x="3078" y="690"/>
                  </a:lnTo>
                  <a:lnTo>
                    <a:pt x="3395" y="541"/>
                  </a:lnTo>
                  <a:lnTo>
                    <a:pt x="3731" y="411"/>
                  </a:lnTo>
                  <a:lnTo>
                    <a:pt x="4048" y="299"/>
                  </a:lnTo>
                  <a:lnTo>
                    <a:pt x="4402" y="206"/>
                  </a:lnTo>
                  <a:lnTo>
                    <a:pt x="4738" y="112"/>
                  </a:lnTo>
                  <a:lnTo>
                    <a:pt x="5092" y="56"/>
                  </a:lnTo>
                  <a:lnTo>
                    <a:pt x="5465" y="19"/>
                  </a:lnTo>
                  <a:lnTo>
                    <a:pt x="5819" y="0"/>
                  </a:lnTo>
                  <a:lnTo>
                    <a:pt x="5819" y="0"/>
                  </a:lnTo>
                  <a:lnTo>
                    <a:pt x="5913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8541395" y="-1315127"/>
              <a:ext cx="28" cy="569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8781415" y="-1370363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extrusionOk="0">
                  <a:moveTo>
                    <a:pt x="1194" y="1"/>
                  </a:moveTo>
                  <a:lnTo>
                    <a:pt x="914" y="38"/>
                  </a:lnTo>
                  <a:lnTo>
                    <a:pt x="672" y="76"/>
                  </a:lnTo>
                  <a:lnTo>
                    <a:pt x="448" y="150"/>
                  </a:lnTo>
                  <a:lnTo>
                    <a:pt x="262" y="225"/>
                  </a:lnTo>
                  <a:lnTo>
                    <a:pt x="131" y="318"/>
                  </a:lnTo>
                  <a:lnTo>
                    <a:pt x="75" y="374"/>
                  </a:lnTo>
                  <a:lnTo>
                    <a:pt x="38" y="430"/>
                  </a:lnTo>
                  <a:lnTo>
                    <a:pt x="19" y="486"/>
                  </a:lnTo>
                  <a:lnTo>
                    <a:pt x="1" y="542"/>
                  </a:lnTo>
                  <a:lnTo>
                    <a:pt x="19" y="616"/>
                  </a:lnTo>
                  <a:lnTo>
                    <a:pt x="38" y="672"/>
                  </a:lnTo>
                  <a:lnTo>
                    <a:pt x="75" y="728"/>
                  </a:lnTo>
                  <a:lnTo>
                    <a:pt x="113" y="784"/>
                  </a:lnTo>
                  <a:lnTo>
                    <a:pt x="243" y="878"/>
                  </a:lnTo>
                  <a:lnTo>
                    <a:pt x="430" y="971"/>
                  </a:lnTo>
                  <a:lnTo>
                    <a:pt x="653" y="1045"/>
                  </a:lnTo>
                  <a:lnTo>
                    <a:pt x="896" y="1120"/>
                  </a:lnTo>
                  <a:lnTo>
                    <a:pt x="1176" y="1157"/>
                  </a:lnTo>
                  <a:lnTo>
                    <a:pt x="1455" y="1176"/>
                  </a:lnTo>
                  <a:lnTo>
                    <a:pt x="1754" y="1176"/>
                  </a:lnTo>
                  <a:lnTo>
                    <a:pt x="2033" y="1139"/>
                  </a:lnTo>
                  <a:lnTo>
                    <a:pt x="2295" y="1101"/>
                  </a:lnTo>
                  <a:lnTo>
                    <a:pt x="2500" y="1027"/>
                  </a:lnTo>
                  <a:lnTo>
                    <a:pt x="2686" y="952"/>
                  </a:lnTo>
                  <a:lnTo>
                    <a:pt x="2835" y="859"/>
                  </a:lnTo>
                  <a:lnTo>
                    <a:pt x="2873" y="803"/>
                  </a:lnTo>
                  <a:lnTo>
                    <a:pt x="2910" y="747"/>
                  </a:lnTo>
                  <a:lnTo>
                    <a:pt x="2947" y="691"/>
                  </a:lnTo>
                  <a:lnTo>
                    <a:pt x="2947" y="616"/>
                  </a:lnTo>
                  <a:lnTo>
                    <a:pt x="2947" y="560"/>
                  </a:lnTo>
                  <a:lnTo>
                    <a:pt x="2929" y="505"/>
                  </a:lnTo>
                  <a:lnTo>
                    <a:pt x="2891" y="449"/>
                  </a:lnTo>
                  <a:lnTo>
                    <a:pt x="2835" y="393"/>
                  </a:lnTo>
                  <a:lnTo>
                    <a:pt x="2705" y="299"/>
                  </a:lnTo>
                  <a:lnTo>
                    <a:pt x="2537" y="206"/>
                  </a:lnTo>
                  <a:lnTo>
                    <a:pt x="2313" y="132"/>
                  </a:lnTo>
                  <a:lnTo>
                    <a:pt x="2071" y="57"/>
                  </a:lnTo>
                  <a:lnTo>
                    <a:pt x="1791" y="20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8781415" y="-1370363"/>
              <a:ext cx="83937" cy="33484"/>
            </a:xfrm>
            <a:custGeom>
              <a:avLst/>
              <a:gdLst/>
              <a:ahLst/>
              <a:cxnLst/>
              <a:rect l="l" t="t" r="r" b="b"/>
              <a:pathLst>
                <a:path w="2948" h="1176" fill="none" extrusionOk="0">
                  <a:moveTo>
                    <a:pt x="1455" y="1176"/>
                  </a:moveTo>
                  <a:lnTo>
                    <a:pt x="1455" y="1176"/>
                  </a:lnTo>
                  <a:lnTo>
                    <a:pt x="1176" y="1157"/>
                  </a:lnTo>
                  <a:lnTo>
                    <a:pt x="896" y="1120"/>
                  </a:lnTo>
                  <a:lnTo>
                    <a:pt x="653" y="1045"/>
                  </a:lnTo>
                  <a:lnTo>
                    <a:pt x="430" y="971"/>
                  </a:lnTo>
                  <a:lnTo>
                    <a:pt x="243" y="878"/>
                  </a:lnTo>
                  <a:lnTo>
                    <a:pt x="113" y="784"/>
                  </a:lnTo>
                  <a:lnTo>
                    <a:pt x="75" y="728"/>
                  </a:lnTo>
                  <a:lnTo>
                    <a:pt x="38" y="672"/>
                  </a:lnTo>
                  <a:lnTo>
                    <a:pt x="19" y="616"/>
                  </a:lnTo>
                  <a:lnTo>
                    <a:pt x="1" y="542"/>
                  </a:lnTo>
                  <a:lnTo>
                    <a:pt x="1" y="542"/>
                  </a:lnTo>
                  <a:lnTo>
                    <a:pt x="19" y="486"/>
                  </a:lnTo>
                  <a:lnTo>
                    <a:pt x="38" y="430"/>
                  </a:lnTo>
                  <a:lnTo>
                    <a:pt x="75" y="374"/>
                  </a:lnTo>
                  <a:lnTo>
                    <a:pt x="131" y="318"/>
                  </a:lnTo>
                  <a:lnTo>
                    <a:pt x="262" y="225"/>
                  </a:lnTo>
                  <a:lnTo>
                    <a:pt x="448" y="150"/>
                  </a:lnTo>
                  <a:lnTo>
                    <a:pt x="672" y="76"/>
                  </a:lnTo>
                  <a:lnTo>
                    <a:pt x="914" y="38"/>
                  </a:lnTo>
                  <a:lnTo>
                    <a:pt x="1194" y="1"/>
                  </a:lnTo>
                  <a:lnTo>
                    <a:pt x="1493" y="1"/>
                  </a:lnTo>
                  <a:lnTo>
                    <a:pt x="1493" y="1"/>
                  </a:lnTo>
                  <a:lnTo>
                    <a:pt x="1791" y="20"/>
                  </a:lnTo>
                  <a:lnTo>
                    <a:pt x="2071" y="57"/>
                  </a:lnTo>
                  <a:lnTo>
                    <a:pt x="2313" y="132"/>
                  </a:lnTo>
                  <a:lnTo>
                    <a:pt x="2537" y="206"/>
                  </a:lnTo>
                  <a:lnTo>
                    <a:pt x="2705" y="299"/>
                  </a:lnTo>
                  <a:lnTo>
                    <a:pt x="2835" y="393"/>
                  </a:lnTo>
                  <a:lnTo>
                    <a:pt x="2891" y="449"/>
                  </a:lnTo>
                  <a:lnTo>
                    <a:pt x="2929" y="505"/>
                  </a:lnTo>
                  <a:lnTo>
                    <a:pt x="2947" y="560"/>
                  </a:lnTo>
                  <a:lnTo>
                    <a:pt x="2947" y="616"/>
                  </a:lnTo>
                  <a:lnTo>
                    <a:pt x="2947" y="616"/>
                  </a:lnTo>
                  <a:lnTo>
                    <a:pt x="2947" y="691"/>
                  </a:lnTo>
                  <a:lnTo>
                    <a:pt x="2910" y="747"/>
                  </a:lnTo>
                  <a:lnTo>
                    <a:pt x="2873" y="803"/>
                  </a:lnTo>
                  <a:lnTo>
                    <a:pt x="2835" y="859"/>
                  </a:lnTo>
                  <a:lnTo>
                    <a:pt x="2686" y="952"/>
                  </a:lnTo>
                  <a:lnTo>
                    <a:pt x="2500" y="1027"/>
                  </a:lnTo>
                  <a:lnTo>
                    <a:pt x="2295" y="1101"/>
                  </a:lnTo>
                  <a:lnTo>
                    <a:pt x="2033" y="1139"/>
                  </a:lnTo>
                  <a:lnTo>
                    <a:pt x="1754" y="1176"/>
                  </a:lnTo>
                  <a:lnTo>
                    <a:pt x="1455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8693265" y="-1686831"/>
              <a:ext cx="139174" cy="87126"/>
            </a:xfrm>
            <a:custGeom>
              <a:avLst/>
              <a:gdLst/>
              <a:ahLst/>
              <a:cxnLst/>
              <a:rect l="l" t="t" r="r" b="b"/>
              <a:pathLst>
                <a:path w="4888" h="3060" extrusionOk="0">
                  <a:moveTo>
                    <a:pt x="187" y="1"/>
                  </a:moveTo>
                  <a:lnTo>
                    <a:pt x="113" y="19"/>
                  </a:lnTo>
                  <a:lnTo>
                    <a:pt x="57" y="57"/>
                  </a:lnTo>
                  <a:lnTo>
                    <a:pt x="19" y="131"/>
                  </a:lnTo>
                  <a:lnTo>
                    <a:pt x="1" y="206"/>
                  </a:lnTo>
                  <a:lnTo>
                    <a:pt x="19" y="280"/>
                  </a:lnTo>
                  <a:lnTo>
                    <a:pt x="57" y="336"/>
                  </a:lnTo>
                  <a:lnTo>
                    <a:pt x="131" y="374"/>
                  </a:lnTo>
                  <a:lnTo>
                    <a:pt x="187" y="392"/>
                  </a:lnTo>
                  <a:lnTo>
                    <a:pt x="243" y="411"/>
                  </a:lnTo>
                  <a:lnTo>
                    <a:pt x="654" y="486"/>
                  </a:lnTo>
                  <a:lnTo>
                    <a:pt x="1064" y="579"/>
                  </a:lnTo>
                  <a:lnTo>
                    <a:pt x="1474" y="709"/>
                  </a:lnTo>
                  <a:lnTo>
                    <a:pt x="1866" y="859"/>
                  </a:lnTo>
                  <a:lnTo>
                    <a:pt x="2257" y="1045"/>
                  </a:lnTo>
                  <a:lnTo>
                    <a:pt x="2630" y="1250"/>
                  </a:lnTo>
                  <a:lnTo>
                    <a:pt x="3003" y="1474"/>
                  </a:lnTo>
                  <a:lnTo>
                    <a:pt x="3339" y="1735"/>
                  </a:lnTo>
                  <a:lnTo>
                    <a:pt x="3619" y="1940"/>
                  </a:lnTo>
                  <a:lnTo>
                    <a:pt x="3861" y="2183"/>
                  </a:lnTo>
                  <a:lnTo>
                    <a:pt x="4104" y="2425"/>
                  </a:lnTo>
                  <a:lnTo>
                    <a:pt x="4328" y="2686"/>
                  </a:lnTo>
                  <a:lnTo>
                    <a:pt x="4514" y="2966"/>
                  </a:lnTo>
                  <a:lnTo>
                    <a:pt x="4570" y="3022"/>
                  </a:lnTo>
                  <a:lnTo>
                    <a:pt x="4645" y="3059"/>
                  </a:lnTo>
                  <a:lnTo>
                    <a:pt x="4719" y="3059"/>
                  </a:lnTo>
                  <a:lnTo>
                    <a:pt x="4775" y="3041"/>
                  </a:lnTo>
                  <a:lnTo>
                    <a:pt x="4831" y="2985"/>
                  </a:lnTo>
                  <a:lnTo>
                    <a:pt x="4868" y="2910"/>
                  </a:lnTo>
                  <a:lnTo>
                    <a:pt x="4887" y="2835"/>
                  </a:lnTo>
                  <a:lnTo>
                    <a:pt x="4850" y="2761"/>
                  </a:lnTo>
                  <a:lnTo>
                    <a:pt x="4663" y="2481"/>
                  </a:lnTo>
                  <a:lnTo>
                    <a:pt x="4439" y="2220"/>
                  </a:lnTo>
                  <a:lnTo>
                    <a:pt x="4216" y="1978"/>
                  </a:lnTo>
                  <a:lnTo>
                    <a:pt x="3973" y="1735"/>
                  </a:lnTo>
                  <a:lnTo>
                    <a:pt x="3693" y="1511"/>
                  </a:lnTo>
                  <a:lnTo>
                    <a:pt x="3414" y="1288"/>
                  </a:lnTo>
                  <a:lnTo>
                    <a:pt x="3115" y="1101"/>
                  </a:lnTo>
                  <a:lnTo>
                    <a:pt x="2817" y="915"/>
                  </a:lnTo>
                  <a:lnTo>
                    <a:pt x="2500" y="747"/>
                  </a:lnTo>
                  <a:lnTo>
                    <a:pt x="2183" y="579"/>
                  </a:lnTo>
                  <a:lnTo>
                    <a:pt x="1866" y="448"/>
                  </a:lnTo>
                  <a:lnTo>
                    <a:pt x="1530" y="318"/>
                  </a:lnTo>
                  <a:lnTo>
                    <a:pt x="1194" y="206"/>
                  </a:lnTo>
                  <a:lnTo>
                    <a:pt x="859" y="131"/>
                  </a:lnTo>
                  <a:lnTo>
                    <a:pt x="523" y="57"/>
                  </a:lnTo>
                  <a:lnTo>
                    <a:pt x="187" y="1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8693265" y="-1686831"/>
              <a:ext cx="139174" cy="87126"/>
            </a:xfrm>
            <a:custGeom>
              <a:avLst/>
              <a:gdLst/>
              <a:ahLst/>
              <a:cxnLst/>
              <a:rect l="l" t="t" r="r" b="b"/>
              <a:pathLst>
                <a:path w="4888" h="3060" fill="none" extrusionOk="0">
                  <a:moveTo>
                    <a:pt x="187" y="1"/>
                  </a:moveTo>
                  <a:lnTo>
                    <a:pt x="187" y="1"/>
                  </a:lnTo>
                  <a:lnTo>
                    <a:pt x="523" y="57"/>
                  </a:lnTo>
                  <a:lnTo>
                    <a:pt x="859" y="131"/>
                  </a:lnTo>
                  <a:lnTo>
                    <a:pt x="859" y="131"/>
                  </a:lnTo>
                  <a:lnTo>
                    <a:pt x="1194" y="206"/>
                  </a:lnTo>
                  <a:lnTo>
                    <a:pt x="1530" y="318"/>
                  </a:lnTo>
                  <a:lnTo>
                    <a:pt x="1530" y="318"/>
                  </a:lnTo>
                  <a:lnTo>
                    <a:pt x="1866" y="448"/>
                  </a:lnTo>
                  <a:lnTo>
                    <a:pt x="2183" y="579"/>
                  </a:lnTo>
                  <a:lnTo>
                    <a:pt x="2500" y="747"/>
                  </a:lnTo>
                  <a:lnTo>
                    <a:pt x="2817" y="915"/>
                  </a:lnTo>
                  <a:lnTo>
                    <a:pt x="2817" y="915"/>
                  </a:lnTo>
                  <a:lnTo>
                    <a:pt x="3115" y="1101"/>
                  </a:lnTo>
                  <a:lnTo>
                    <a:pt x="3414" y="1288"/>
                  </a:lnTo>
                  <a:lnTo>
                    <a:pt x="3693" y="1511"/>
                  </a:lnTo>
                  <a:lnTo>
                    <a:pt x="3973" y="1735"/>
                  </a:lnTo>
                  <a:lnTo>
                    <a:pt x="3973" y="1735"/>
                  </a:lnTo>
                  <a:lnTo>
                    <a:pt x="4216" y="1978"/>
                  </a:lnTo>
                  <a:lnTo>
                    <a:pt x="4439" y="2220"/>
                  </a:lnTo>
                  <a:lnTo>
                    <a:pt x="4663" y="2481"/>
                  </a:lnTo>
                  <a:lnTo>
                    <a:pt x="4850" y="2761"/>
                  </a:lnTo>
                  <a:lnTo>
                    <a:pt x="4850" y="2761"/>
                  </a:lnTo>
                  <a:lnTo>
                    <a:pt x="4887" y="2835"/>
                  </a:lnTo>
                  <a:lnTo>
                    <a:pt x="4868" y="2910"/>
                  </a:lnTo>
                  <a:lnTo>
                    <a:pt x="4831" y="2985"/>
                  </a:lnTo>
                  <a:lnTo>
                    <a:pt x="4775" y="3041"/>
                  </a:lnTo>
                  <a:lnTo>
                    <a:pt x="4775" y="3041"/>
                  </a:lnTo>
                  <a:lnTo>
                    <a:pt x="4719" y="3059"/>
                  </a:lnTo>
                  <a:lnTo>
                    <a:pt x="4645" y="3059"/>
                  </a:lnTo>
                  <a:lnTo>
                    <a:pt x="4570" y="3022"/>
                  </a:lnTo>
                  <a:lnTo>
                    <a:pt x="4514" y="2966"/>
                  </a:lnTo>
                  <a:lnTo>
                    <a:pt x="4514" y="2966"/>
                  </a:lnTo>
                  <a:lnTo>
                    <a:pt x="4328" y="2686"/>
                  </a:lnTo>
                  <a:lnTo>
                    <a:pt x="4328" y="2686"/>
                  </a:lnTo>
                  <a:lnTo>
                    <a:pt x="4328" y="2686"/>
                  </a:lnTo>
                  <a:lnTo>
                    <a:pt x="4104" y="2425"/>
                  </a:lnTo>
                  <a:lnTo>
                    <a:pt x="3861" y="2183"/>
                  </a:lnTo>
                  <a:lnTo>
                    <a:pt x="3619" y="1940"/>
                  </a:lnTo>
                  <a:lnTo>
                    <a:pt x="3339" y="1735"/>
                  </a:lnTo>
                  <a:lnTo>
                    <a:pt x="3339" y="1735"/>
                  </a:lnTo>
                  <a:lnTo>
                    <a:pt x="3003" y="1474"/>
                  </a:lnTo>
                  <a:lnTo>
                    <a:pt x="2630" y="1250"/>
                  </a:lnTo>
                  <a:lnTo>
                    <a:pt x="2257" y="1045"/>
                  </a:lnTo>
                  <a:lnTo>
                    <a:pt x="1866" y="859"/>
                  </a:lnTo>
                  <a:lnTo>
                    <a:pt x="1866" y="859"/>
                  </a:lnTo>
                  <a:lnTo>
                    <a:pt x="1474" y="709"/>
                  </a:lnTo>
                  <a:lnTo>
                    <a:pt x="1064" y="579"/>
                  </a:lnTo>
                  <a:lnTo>
                    <a:pt x="654" y="486"/>
                  </a:lnTo>
                  <a:lnTo>
                    <a:pt x="243" y="411"/>
                  </a:lnTo>
                  <a:lnTo>
                    <a:pt x="243" y="411"/>
                  </a:lnTo>
                  <a:lnTo>
                    <a:pt x="243" y="411"/>
                  </a:lnTo>
                  <a:lnTo>
                    <a:pt x="187" y="392"/>
                  </a:lnTo>
                  <a:lnTo>
                    <a:pt x="187" y="392"/>
                  </a:lnTo>
                  <a:lnTo>
                    <a:pt x="131" y="374"/>
                  </a:lnTo>
                  <a:lnTo>
                    <a:pt x="57" y="336"/>
                  </a:lnTo>
                  <a:lnTo>
                    <a:pt x="57" y="336"/>
                  </a:lnTo>
                  <a:lnTo>
                    <a:pt x="19" y="280"/>
                  </a:lnTo>
                  <a:lnTo>
                    <a:pt x="1" y="206"/>
                  </a:lnTo>
                  <a:lnTo>
                    <a:pt x="1" y="206"/>
                  </a:lnTo>
                  <a:lnTo>
                    <a:pt x="19" y="131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113" y="19"/>
                  </a:lnTo>
                  <a:lnTo>
                    <a:pt x="187" y="1"/>
                  </a:lnTo>
                  <a:lnTo>
                    <a:pt x="1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8699102" y="-1675669"/>
              <a:ext cx="569" cy="2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8745853" y="-1662401"/>
              <a:ext cx="541" cy="2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8262113" y="-1153691"/>
              <a:ext cx="200219" cy="107825"/>
            </a:xfrm>
            <a:custGeom>
              <a:avLst/>
              <a:gdLst/>
              <a:ahLst/>
              <a:cxnLst/>
              <a:rect l="l" t="t" r="r" b="b"/>
              <a:pathLst>
                <a:path w="7032" h="3787" extrusionOk="0">
                  <a:moveTo>
                    <a:pt x="3879" y="0"/>
                  </a:moveTo>
                  <a:lnTo>
                    <a:pt x="3581" y="19"/>
                  </a:lnTo>
                  <a:lnTo>
                    <a:pt x="3338" y="37"/>
                  </a:lnTo>
                  <a:lnTo>
                    <a:pt x="3115" y="56"/>
                  </a:lnTo>
                  <a:lnTo>
                    <a:pt x="2648" y="149"/>
                  </a:lnTo>
                  <a:lnTo>
                    <a:pt x="2182" y="280"/>
                  </a:lnTo>
                  <a:lnTo>
                    <a:pt x="1753" y="448"/>
                  </a:lnTo>
                  <a:lnTo>
                    <a:pt x="1343" y="672"/>
                  </a:lnTo>
                  <a:lnTo>
                    <a:pt x="1156" y="783"/>
                  </a:lnTo>
                  <a:lnTo>
                    <a:pt x="970" y="914"/>
                  </a:lnTo>
                  <a:lnTo>
                    <a:pt x="783" y="1045"/>
                  </a:lnTo>
                  <a:lnTo>
                    <a:pt x="616" y="1194"/>
                  </a:lnTo>
                  <a:lnTo>
                    <a:pt x="448" y="1343"/>
                  </a:lnTo>
                  <a:lnTo>
                    <a:pt x="299" y="1511"/>
                  </a:lnTo>
                  <a:lnTo>
                    <a:pt x="243" y="1473"/>
                  </a:lnTo>
                  <a:lnTo>
                    <a:pt x="149" y="1473"/>
                  </a:lnTo>
                  <a:lnTo>
                    <a:pt x="93" y="1492"/>
                  </a:lnTo>
                  <a:lnTo>
                    <a:pt x="37" y="1548"/>
                  </a:lnTo>
                  <a:lnTo>
                    <a:pt x="0" y="1623"/>
                  </a:lnTo>
                  <a:lnTo>
                    <a:pt x="0" y="1697"/>
                  </a:lnTo>
                  <a:lnTo>
                    <a:pt x="0" y="1735"/>
                  </a:lnTo>
                  <a:lnTo>
                    <a:pt x="19" y="1772"/>
                  </a:lnTo>
                  <a:lnTo>
                    <a:pt x="243" y="2033"/>
                  </a:lnTo>
                  <a:lnTo>
                    <a:pt x="466" y="2294"/>
                  </a:lnTo>
                  <a:lnTo>
                    <a:pt x="727" y="2555"/>
                  </a:lnTo>
                  <a:lnTo>
                    <a:pt x="1026" y="2798"/>
                  </a:lnTo>
                  <a:lnTo>
                    <a:pt x="1324" y="3003"/>
                  </a:lnTo>
                  <a:lnTo>
                    <a:pt x="1623" y="3208"/>
                  </a:lnTo>
                  <a:lnTo>
                    <a:pt x="1958" y="3376"/>
                  </a:lnTo>
                  <a:lnTo>
                    <a:pt x="2331" y="3525"/>
                  </a:lnTo>
                  <a:lnTo>
                    <a:pt x="2667" y="3637"/>
                  </a:lnTo>
                  <a:lnTo>
                    <a:pt x="3003" y="3711"/>
                  </a:lnTo>
                  <a:lnTo>
                    <a:pt x="3338" y="3767"/>
                  </a:lnTo>
                  <a:lnTo>
                    <a:pt x="3693" y="3786"/>
                  </a:lnTo>
                  <a:lnTo>
                    <a:pt x="3767" y="3786"/>
                  </a:lnTo>
                  <a:lnTo>
                    <a:pt x="4047" y="3767"/>
                  </a:lnTo>
                  <a:lnTo>
                    <a:pt x="4346" y="3711"/>
                  </a:lnTo>
                  <a:lnTo>
                    <a:pt x="4513" y="3656"/>
                  </a:lnTo>
                  <a:lnTo>
                    <a:pt x="4681" y="3600"/>
                  </a:lnTo>
                  <a:lnTo>
                    <a:pt x="5092" y="3432"/>
                  </a:lnTo>
                  <a:lnTo>
                    <a:pt x="5539" y="3208"/>
                  </a:lnTo>
                  <a:lnTo>
                    <a:pt x="5763" y="3077"/>
                  </a:lnTo>
                  <a:lnTo>
                    <a:pt x="5987" y="2947"/>
                  </a:lnTo>
                  <a:lnTo>
                    <a:pt x="6192" y="2798"/>
                  </a:lnTo>
                  <a:lnTo>
                    <a:pt x="6397" y="2648"/>
                  </a:lnTo>
                  <a:lnTo>
                    <a:pt x="6565" y="2499"/>
                  </a:lnTo>
                  <a:lnTo>
                    <a:pt x="6714" y="2331"/>
                  </a:lnTo>
                  <a:lnTo>
                    <a:pt x="6845" y="2164"/>
                  </a:lnTo>
                  <a:lnTo>
                    <a:pt x="6938" y="1977"/>
                  </a:lnTo>
                  <a:lnTo>
                    <a:pt x="6994" y="1791"/>
                  </a:lnTo>
                  <a:lnTo>
                    <a:pt x="7031" y="1604"/>
                  </a:lnTo>
                  <a:lnTo>
                    <a:pt x="7012" y="1511"/>
                  </a:lnTo>
                  <a:lnTo>
                    <a:pt x="6994" y="1418"/>
                  </a:lnTo>
                  <a:lnTo>
                    <a:pt x="6957" y="1324"/>
                  </a:lnTo>
                  <a:lnTo>
                    <a:pt x="6901" y="1212"/>
                  </a:lnTo>
                  <a:lnTo>
                    <a:pt x="6826" y="1100"/>
                  </a:lnTo>
                  <a:lnTo>
                    <a:pt x="6695" y="989"/>
                  </a:lnTo>
                  <a:lnTo>
                    <a:pt x="6546" y="839"/>
                  </a:lnTo>
                  <a:lnTo>
                    <a:pt x="6341" y="709"/>
                  </a:lnTo>
                  <a:lnTo>
                    <a:pt x="6155" y="597"/>
                  </a:lnTo>
                  <a:lnTo>
                    <a:pt x="5949" y="485"/>
                  </a:lnTo>
                  <a:lnTo>
                    <a:pt x="5726" y="373"/>
                  </a:lnTo>
                  <a:lnTo>
                    <a:pt x="5465" y="280"/>
                  </a:lnTo>
                  <a:lnTo>
                    <a:pt x="5092" y="149"/>
                  </a:lnTo>
                  <a:lnTo>
                    <a:pt x="4719" y="75"/>
                  </a:lnTo>
                  <a:lnTo>
                    <a:pt x="4308" y="19"/>
                  </a:lnTo>
                  <a:lnTo>
                    <a:pt x="3879" y="0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8262113" y="-1153691"/>
              <a:ext cx="200219" cy="107825"/>
            </a:xfrm>
            <a:custGeom>
              <a:avLst/>
              <a:gdLst/>
              <a:ahLst/>
              <a:cxnLst/>
              <a:rect l="l" t="t" r="r" b="b"/>
              <a:pathLst>
                <a:path w="7032" h="3787" fill="none" extrusionOk="0">
                  <a:moveTo>
                    <a:pt x="3879" y="0"/>
                  </a:moveTo>
                  <a:lnTo>
                    <a:pt x="3879" y="0"/>
                  </a:lnTo>
                  <a:lnTo>
                    <a:pt x="3581" y="19"/>
                  </a:lnTo>
                  <a:lnTo>
                    <a:pt x="3581" y="19"/>
                  </a:lnTo>
                  <a:lnTo>
                    <a:pt x="3338" y="37"/>
                  </a:lnTo>
                  <a:lnTo>
                    <a:pt x="3115" y="56"/>
                  </a:lnTo>
                  <a:lnTo>
                    <a:pt x="2648" y="149"/>
                  </a:lnTo>
                  <a:lnTo>
                    <a:pt x="2182" y="280"/>
                  </a:lnTo>
                  <a:lnTo>
                    <a:pt x="1753" y="448"/>
                  </a:lnTo>
                  <a:lnTo>
                    <a:pt x="1343" y="672"/>
                  </a:lnTo>
                  <a:lnTo>
                    <a:pt x="1156" y="783"/>
                  </a:lnTo>
                  <a:lnTo>
                    <a:pt x="970" y="914"/>
                  </a:lnTo>
                  <a:lnTo>
                    <a:pt x="783" y="1045"/>
                  </a:lnTo>
                  <a:lnTo>
                    <a:pt x="616" y="1194"/>
                  </a:lnTo>
                  <a:lnTo>
                    <a:pt x="448" y="1343"/>
                  </a:lnTo>
                  <a:lnTo>
                    <a:pt x="299" y="1511"/>
                  </a:lnTo>
                  <a:lnTo>
                    <a:pt x="299" y="1511"/>
                  </a:lnTo>
                  <a:lnTo>
                    <a:pt x="243" y="1473"/>
                  </a:lnTo>
                  <a:lnTo>
                    <a:pt x="243" y="1473"/>
                  </a:lnTo>
                  <a:lnTo>
                    <a:pt x="187" y="1473"/>
                  </a:lnTo>
                  <a:lnTo>
                    <a:pt x="187" y="1473"/>
                  </a:lnTo>
                  <a:lnTo>
                    <a:pt x="149" y="1473"/>
                  </a:lnTo>
                  <a:lnTo>
                    <a:pt x="93" y="1492"/>
                  </a:lnTo>
                  <a:lnTo>
                    <a:pt x="93" y="1492"/>
                  </a:lnTo>
                  <a:lnTo>
                    <a:pt x="37" y="1548"/>
                  </a:lnTo>
                  <a:lnTo>
                    <a:pt x="0" y="1623"/>
                  </a:lnTo>
                  <a:lnTo>
                    <a:pt x="0" y="1623"/>
                  </a:lnTo>
                  <a:lnTo>
                    <a:pt x="0" y="1697"/>
                  </a:lnTo>
                  <a:lnTo>
                    <a:pt x="0" y="1735"/>
                  </a:lnTo>
                  <a:lnTo>
                    <a:pt x="19" y="1772"/>
                  </a:lnTo>
                  <a:lnTo>
                    <a:pt x="19" y="1772"/>
                  </a:lnTo>
                  <a:lnTo>
                    <a:pt x="243" y="2033"/>
                  </a:lnTo>
                  <a:lnTo>
                    <a:pt x="466" y="2294"/>
                  </a:lnTo>
                  <a:lnTo>
                    <a:pt x="466" y="2294"/>
                  </a:lnTo>
                  <a:lnTo>
                    <a:pt x="727" y="2555"/>
                  </a:lnTo>
                  <a:lnTo>
                    <a:pt x="1026" y="2798"/>
                  </a:lnTo>
                  <a:lnTo>
                    <a:pt x="1026" y="2798"/>
                  </a:lnTo>
                  <a:lnTo>
                    <a:pt x="1324" y="3003"/>
                  </a:lnTo>
                  <a:lnTo>
                    <a:pt x="1623" y="3208"/>
                  </a:lnTo>
                  <a:lnTo>
                    <a:pt x="1623" y="3208"/>
                  </a:lnTo>
                  <a:lnTo>
                    <a:pt x="1958" y="3376"/>
                  </a:lnTo>
                  <a:lnTo>
                    <a:pt x="2331" y="3525"/>
                  </a:lnTo>
                  <a:lnTo>
                    <a:pt x="2331" y="3525"/>
                  </a:lnTo>
                  <a:lnTo>
                    <a:pt x="2667" y="3637"/>
                  </a:lnTo>
                  <a:lnTo>
                    <a:pt x="3003" y="3711"/>
                  </a:lnTo>
                  <a:lnTo>
                    <a:pt x="3338" y="3767"/>
                  </a:lnTo>
                  <a:lnTo>
                    <a:pt x="3693" y="3786"/>
                  </a:lnTo>
                  <a:lnTo>
                    <a:pt x="3767" y="3786"/>
                  </a:lnTo>
                  <a:lnTo>
                    <a:pt x="3767" y="3786"/>
                  </a:lnTo>
                  <a:lnTo>
                    <a:pt x="4047" y="3767"/>
                  </a:lnTo>
                  <a:lnTo>
                    <a:pt x="4346" y="3711"/>
                  </a:lnTo>
                  <a:lnTo>
                    <a:pt x="4346" y="3711"/>
                  </a:lnTo>
                  <a:lnTo>
                    <a:pt x="4513" y="3656"/>
                  </a:lnTo>
                  <a:lnTo>
                    <a:pt x="4681" y="3600"/>
                  </a:lnTo>
                  <a:lnTo>
                    <a:pt x="4681" y="3600"/>
                  </a:lnTo>
                  <a:lnTo>
                    <a:pt x="5092" y="3432"/>
                  </a:lnTo>
                  <a:lnTo>
                    <a:pt x="5539" y="3208"/>
                  </a:lnTo>
                  <a:lnTo>
                    <a:pt x="5539" y="3208"/>
                  </a:lnTo>
                  <a:lnTo>
                    <a:pt x="5763" y="3077"/>
                  </a:lnTo>
                  <a:lnTo>
                    <a:pt x="5987" y="2947"/>
                  </a:lnTo>
                  <a:lnTo>
                    <a:pt x="6192" y="2798"/>
                  </a:lnTo>
                  <a:lnTo>
                    <a:pt x="6397" y="2648"/>
                  </a:lnTo>
                  <a:lnTo>
                    <a:pt x="6397" y="2648"/>
                  </a:lnTo>
                  <a:lnTo>
                    <a:pt x="6565" y="2499"/>
                  </a:lnTo>
                  <a:lnTo>
                    <a:pt x="6714" y="2331"/>
                  </a:lnTo>
                  <a:lnTo>
                    <a:pt x="6714" y="2331"/>
                  </a:lnTo>
                  <a:lnTo>
                    <a:pt x="6845" y="2164"/>
                  </a:lnTo>
                  <a:lnTo>
                    <a:pt x="6938" y="1977"/>
                  </a:lnTo>
                  <a:lnTo>
                    <a:pt x="6938" y="1977"/>
                  </a:lnTo>
                  <a:lnTo>
                    <a:pt x="6994" y="1791"/>
                  </a:lnTo>
                  <a:lnTo>
                    <a:pt x="7031" y="1604"/>
                  </a:lnTo>
                  <a:lnTo>
                    <a:pt x="7031" y="1604"/>
                  </a:lnTo>
                  <a:lnTo>
                    <a:pt x="7012" y="1511"/>
                  </a:lnTo>
                  <a:lnTo>
                    <a:pt x="6994" y="1418"/>
                  </a:lnTo>
                  <a:lnTo>
                    <a:pt x="6957" y="1324"/>
                  </a:lnTo>
                  <a:lnTo>
                    <a:pt x="6901" y="1212"/>
                  </a:lnTo>
                  <a:lnTo>
                    <a:pt x="6901" y="1212"/>
                  </a:lnTo>
                  <a:lnTo>
                    <a:pt x="6826" y="1100"/>
                  </a:lnTo>
                  <a:lnTo>
                    <a:pt x="6695" y="989"/>
                  </a:lnTo>
                  <a:lnTo>
                    <a:pt x="6695" y="989"/>
                  </a:lnTo>
                  <a:lnTo>
                    <a:pt x="6546" y="839"/>
                  </a:lnTo>
                  <a:lnTo>
                    <a:pt x="6341" y="709"/>
                  </a:lnTo>
                  <a:lnTo>
                    <a:pt x="6341" y="709"/>
                  </a:lnTo>
                  <a:lnTo>
                    <a:pt x="6155" y="597"/>
                  </a:lnTo>
                  <a:lnTo>
                    <a:pt x="5949" y="485"/>
                  </a:lnTo>
                  <a:lnTo>
                    <a:pt x="5726" y="373"/>
                  </a:lnTo>
                  <a:lnTo>
                    <a:pt x="5465" y="280"/>
                  </a:lnTo>
                  <a:lnTo>
                    <a:pt x="5465" y="280"/>
                  </a:lnTo>
                  <a:lnTo>
                    <a:pt x="5092" y="149"/>
                  </a:lnTo>
                  <a:lnTo>
                    <a:pt x="4719" y="75"/>
                  </a:lnTo>
                  <a:lnTo>
                    <a:pt x="4308" y="19"/>
                  </a:lnTo>
                  <a:lnTo>
                    <a:pt x="38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8231306" y="-1239733"/>
              <a:ext cx="259698" cy="201301"/>
            </a:xfrm>
            <a:custGeom>
              <a:avLst/>
              <a:gdLst/>
              <a:ahLst/>
              <a:cxnLst/>
              <a:rect l="l" t="t" r="r" b="b"/>
              <a:pathLst>
                <a:path w="9121" h="7070" extrusionOk="0">
                  <a:moveTo>
                    <a:pt x="4831" y="3395"/>
                  </a:moveTo>
                  <a:lnTo>
                    <a:pt x="5166" y="3414"/>
                  </a:lnTo>
                  <a:lnTo>
                    <a:pt x="5484" y="3432"/>
                  </a:lnTo>
                  <a:lnTo>
                    <a:pt x="5838" y="3488"/>
                  </a:lnTo>
                  <a:lnTo>
                    <a:pt x="6155" y="3582"/>
                  </a:lnTo>
                  <a:lnTo>
                    <a:pt x="6472" y="3675"/>
                  </a:lnTo>
                  <a:lnTo>
                    <a:pt x="6770" y="3768"/>
                  </a:lnTo>
                  <a:lnTo>
                    <a:pt x="7031" y="3899"/>
                  </a:lnTo>
                  <a:lnTo>
                    <a:pt x="7274" y="4029"/>
                  </a:lnTo>
                  <a:lnTo>
                    <a:pt x="7516" y="4178"/>
                  </a:lnTo>
                  <a:lnTo>
                    <a:pt x="7740" y="4346"/>
                  </a:lnTo>
                  <a:lnTo>
                    <a:pt x="7964" y="4514"/>
                  </a:lnTo>
                  <a:lnTo>
                    <a:pt x="7759" y="4850"/>
                  </a:lnTo>
                  <a:lnTo>
                    <a:pt x="7535" y="5148"/>
                  </a:lnTo>
                  <a:lnTo>
                    <a:pt x="7554" y="5148"/>
                  </a:lnTo>
                  <a:lnTo>
                    <a:pt x="7367" y="5372"/>
                  </a:lnTo>
                  <a:lnTo>
                    <a:pt x="7181" y="5559"/>
                  </a:lnTo>
                  <a:lnTo>
                    <a:pt x="6975" y="5745"/>
                  </a:lnTo>
                  <a:lnTo>
                    <a:pt x="6770" y="5932"/>
                  </a:lnTo>
                  <a:lnTo>
                    <a:pt x="6584" y="6062"/>
                  </a:lnTo>
                  <a:lnTo>
                    <a:pt x="6379" y="6193"/>
                  </a:lnTo>
                  <a:lnTo>
                    <a:pt x="6174" y="6305"/>
                  </a:lnTo>
                  <a:lnTo>
                    <a:pt x="5950" y="6416"/>
                  </a:lnTo>
                  <a:lnTo>
                    <a:pt x="5726" y="6491"/>
                  </a:lnTo>
                  <a:lnTo>
                    <a:pt x="5521" y="6566"/>
                  </a:lnTo>
                  <a:lnTo>
                    <a:pt x="5297" y="6603"/>
                  </a:lnTo>
                  <a:lnTo>
                    <a:pt x="5092" y="6640"/>
                  </a:lnTo>
                  <a:lnTo>
                    <a:pt x="5073" y="6659"/>
                  </a:lnTo>
                  <a:lnTo>
                    <a:pt x="5036" y="6659"/>
                  </a:lnTo>
                  <a:lnTo>
                    <a:pt x="4626" y="6678"/>
                  </a:lnTo>
                  <a:lnTo>
                    <a:pt x="4365" y="6678"/>
                  </a:lnTo>
                  <a:lnTo>
                    <a:pt x="4103" y="6640"/>
                  </a:lnTo>
                  <a:lnTo>
                    <a:pt x="3880" y="6603"/>
                  </a:lnTo>
                  <a:lnTo>
                    <a:pt x="3637" y="6547"/>
                  </a:lnTo>
                  <a:lnTo>
                    <a:pt x="3395" y="6472"/>
                  </a:lnTo>
                  <a:lnTo>
                    <a:pt x="3152" y="6379"/>
                  </a:lnTo>
                  <a:lnTo>
                    <a:pt x="3115" y="6360"/>
                  </a:lnTo>
                  <a:lnTo>
                    <a:pt x="3115" y="6379"/>
                  </a:lnTo>
                  <a:lnTo>
                    <a:pt x="2705" y="6155"/>
                  </a:lnTo>
                  <a:lnTo>
                    <a:pt x="2518" y="6043"/>
                  </a:lnTo>
                  <a:lnTo>
                    <a:pt x="2332" y="5913"/>
                  </a:lnTo>
                  <a:lnTo>
                    <a:pt x="2127" y="5726"/>
                  </a:lnTo>
                  <a:lnTo>
                    <a:pt x="1940" y="5540"/>
                  </a:lnTo>
                  <a:lnTo>
                    <a:pt x="1754" y="5353"/>
                  </a:lnTo>
                  <a:lnTo>
                    <a:pt x="1586" y="5148"/>
                  </a:lnTo>
                  <a:lnTo>
                    <a:pt x="1343" y="4813"/>
                  </a:lnTo>
                  <a:lnTo>
                    <a:pt x="1567" y="4607"/>
                  </a:lnTo>
                  <a:lnTo>
                    <a:pt x="1809" y="4402"/>
                  </a:lnTo>
                  <a:lnTo>
                    <a:pt x="1809" y="4384"/>
                  </a:lnTo>
                  <a:lnTo>
                    <a:pt x="2052" y="4216"/>
                  </a:lnTo>
                  <a:lnTo>
                    <a:pt x="2313" y="4067"/>
                  </a:lnTo>
                  <a:lnTo>
                    <a:pt x="2555" y="3917"/>
                  </a:lnTo>
                  <a:lnTo>
                    <a:pt x="2835" y="3805"/>
                  </a:lnTo>
                  <a:lnTo>
                    <a:pt x="3134" y="3694"/>
                  </a:lnTo>
                  <a:lnTo>
                    <a:pt x="3432" y="3582"/>
                  </a:lnTo>
                  <a:lnTo>
                    <a:pt x="3768" y="3507"/>
                  </a:lnTo>
                  <a:lnTo>
                    <a:pt x="4085" y="3451"/>
                  </a:lnTo>
                  <a:lnTo>
                    <a:pt x="4458" y="3414"/>
                  </a:lnTo>
                  <a:lnTo>
                    <a:pt x="4831" y="3395"/>
                  </a:lnTo>
                  <a:close/>
                  <a:moveTo>
                    <a:pt x="9102" y="1"/>
                  </a:moveTo>
                  <a:lnTo>
                    <a:pt x="8803" y="38"/>
                  </a:lnTo>
                  <a:lnTo>
                    <a:pt x="7908" y="169"/>
                  </a:lnTo>
                  <a:lnTo>
                    <a:pt x="7013" y="281"/>
                  </a:lnTo>
                  <a:lnTo>
                    <a:pt x="6118" y="355"/>
                  </a:lnTo>
                  <a:lnTo>
                    <a:pt x="5222" y="393"/>
                  </a:lnTo>
                  <a:lnTo>
                    <a:pt x="4327" y="430"/>
                  </a:lnTo>
                  <a:lnTo>
                    <a:pt x="3432" y="430"/>
                  </a:lnTo>
                  <a:lnTo>
                    <a:pt x="2537" y="411"/>
                  </a:lnTo>
                  <a:lnTo>
                    <a:pt x="1642" y="374"/>
                  </a:lnTo>
                  <a:lnTo>
                    <a:pt x="840" y="318"/>
                  </a:lnTo>
                  <a:lnTo>
                    <a:pt x="56" y="225"/>
                  </a:lnTo>
                  <a:lnTo>
                    <a:pt x="19" y="728"/>
                  </a:lnTo>
                  <a:lnTo>
                    <a:pt x="0" y="1250"/>
                  </a:lnTo>
                  <a:lnTo>
                    <a:pt x="19" y="1754"/>
                  </a:lnTo>
                  <a:lnTo>
                    <a:pt x="56" y="2276"/>
                  </a:lnTo>
                  <a:lnTo>
                    <a:pt x="112" y="2593"/>
                  </a:lnTo>
                  <a:lnTo>
                    <a:pt x="168" y="2910"/>
                  </a:lnTo>
                  <a:lnTo>
                    <a:pt x="243" y="3227"/>
                  </a:lnTo>
                  <a:lnTo>
                    <a:pt x="336" y="3526"/>
                  </a:lnTo>
                  <a:lnTo>
                    <a:pt x="429" y="3824"/>
                  </a:lnTo>
                  <a:lnTo>
                    <a:pt x="541" y="4122"/>
                  </a:lnTo>
                  <a:lnTo>
                    <a:pt x="672" y="4402"/>
                  </a:lnTo>
                  <a:lnTo>
                    <a:pt x="802" y="4663"/>
                  </a:lnTo>
                  <a:lnTo>
                    <a:pt x="952" y="4924"/>
                  </a:lnTo>
                  <a:lnTo>
                    <a:pt x="1119" y="5186"/>
                  </a:lnTo>
                  <a:lnTo>
                    <a:pt x="1306" y="5428"/>
                  </a:lnTo>
                  <a:lnTo>
                    <a:pt x="1511" y="5670"/>
                  </a:lnTo>
                  <a:lnTo>
                    <a:pt x="1716" y="5894"/>
                  </a:lnTo>
                  <a:lnTo>
                    <a:pt x="1940" y="6081"/>
                  </a:lnTo>
                  <a:lnTo>
                    <a:pt x="2164" y="6267"/>
                  </a:lnTo>
                  <a:lnTo>
                    <a:pt x="2425" y="6454"/>
                  </a:lnTo>
                  <a:lnTo>
                    <a:pt x="2705" y="6603"/>
                  </a:lnTo>
                  <a:lnTo>
                    <a:pt x="3003" y="6752"/>
                  </a:lnTo>
                  <a:lnTo>
                    <a:pt x="3320" y="6864"/>
                  </a:lnTo>
                  <a:lnTo>
                    <a:pt x="3656" y="6957"/>
                  </a:lnTo>
                  <a:lnTo>
                    <a:pt x="3898" y="7013"/>
                  </a:lnTo>
                  <a:lnTo>
                    <a:pt x="4122" y="7051"/>
                  </a:lnTo>
                  <a:lnTo>
                    <a:pt x="4365" y="7069"/>
                  </a:lnTo>
                  <a:lnTo>
                    <a:pt x="4607" y="7069"/>
                  </a:lnTo>
                  <a:lnTo>
                    <a:pt x="4999" y="7051"/>
                  </a:lnTo>
                  <a:lnTo>
                    <a:pt x="5241" y="7032"/>
                  </a:lnTo>
                  <a:lnTo>
                    <a:pt x="5465" y="6976"/>
                  </a:lnTo>
                  <a:lnTo>
                    <a:pt x="5707" y="6920"/>
                  </a:lnTo>
                  <a:lnTo>
                    <a:pt x="5950" y="6827"/>
                  </a:lnTo>
                  <a:lnTo>
                    <a:pt x="6174" y="6733"/>
                  </a:lnTo>
                  <a:lnTo>
                    <a:pt x="6397" y="6622"/>
                  </a:lnTo>
                  <a:lnTo>
                    <a:pt x="6621" y="6510"/>
                  </a:lnTo>
                  <a:lnTo>
                    <a:pt x="6826" y="6360"/>
                  </a:lnTo>
                  <a:lnTo>
                    <a:pt x="7031" y="6230"/>
                  </a:lnTo>
                  <a:lnTo>
                    <a:pt x="7218" y="6062"/>
                  </a:lnTo>
                  <a:lnTo>
                    <a:pt x="7404" y="5894"/>
                  </a:lnTo>
                  <a:lnTo>
                    <a:pt x="7591" y="5708"/>
                  </a:lnTo>
                  <a:lnTo>
                    <a:pt x="7759" y="5521"/>
                  </a:lnTo>
                  <a:lnTo>
                    <a:pt x="7927" y="5316"/>
                  </a:lnTo>
                  <a:lnTo>
                    <a:pt x="8076" y="5092"/>
                  </a:lnTo>
                  <a:lnTo>
                    <a:pt x="8225" y="4868"/>
                  </a:lnTo>
                  <a:lnTo>
                    <a:pt x="8356" y="4626"/>
                  </a:lnTo>
                  <a:lnTo>
                    <a:pt x="8486" y="4365"/>
                  </a:lnTo>
                  <a:lnTo>
                    <a:pt x="8598" y="4085"/>
                  </a:lnTo>
                  <a:lnTo>
                    <a:pt x="8710" y="3805"/>
                  </a:lnTo>
                  <a:lnTo>
                    <a:pt x="8785" y="3507"/>
                  </a:lnTo>
                  <a:lnTo>
                    <a:pt x="8878" y="3209"/>
                  </a:lnTo>
                  <a:lnTo>
                    <a:pt x="8952" y="2892"/>
                  </a:lnTo>
                  <a:lnTo>
                    <a:pt x="9008" y="2556"/>
                  </a:lnTo>
                  <a:lnTo>
                    <a:pt x="9064" y="1996"/>
                  </a:lnTo>
                  <a:lnTo>
                    <a:pt x="9102" y="1381"/>
                  </a:lnTo>
                  <a:lnTo>
                    <a:pt x="9120" y="728"/>
                  </a:lnTo>
                  <a:lnTo>
                    <a:pt x="9102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8231306" y="-1239733"/>
              <a:ext cx="259698" cy="201301"/>
            </a:xfrm>
            <a:custGeom>
              <a:avLst/>
              <a:gdLst/>
              <a:ahLst/>
              <a:cxnLst/>
              <a:rect l="l" t="t" r="r" b="b"/>
              <a:pathLst>
                <a:path w="9121" h="7070" fill="none" extrusionOk="0">
                  <a:moveTo>
                    <a:pt x="8803" y="38"/>
                  </a:moveTo>
                  <a:lnTo>
                    <a:pt x="8803" y="38"/>
                  </a:lnTo>
                  <a:lnTo>
                    <a:pt x="7908" y="169"/>
                  </a:lnTo>
                  <a:lnTo>
                    <a:pt x="7013" y="281"/>
                  </a:lnTo>
                  <a:lnTo>
                    <a:pt x="6118" y="355"/>
                  </a:lnTo>
                  <a:lnTo>
                    <a:pt x="5222" y="393"/>
                  </a:lnTo>
                  <a:lnTo>
                    <a:pt x="5222" y="393"/>
                  </a:lnTo>
                  <a:lnTo>
                    <a:pt x="4327" y="430"/>
                  </a:lnTo>
                  <a:lnTo>
                    <a:pt x="3432" y="430"/>
                  </a:lnTo>
                  <a:lnTo>
                    <a:pt x="2537" y="411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840" y="318"/>
                  </a:lnTo>
                  <a:lnTo>
                    <a:pt x="56" y="225"/>
                  </a:lnTo>
                  <a:lnTo>
                    <a:pt x="56" y="225"/>
                  </a:lnTo>
                  <a:lnTo>
                    <a:pt x="19" y="728"/>
                  </a:lnTo>
                  <a:lnTo>
                    <a:pt x="0" y="1250"/>
                  </a:lnTo>
                  <a:lnTo>
                    <a:pt x="19" y="1754"/>
                  </a:lnTo>
                  <a:lnTo>
                    <a:pt x="56" y="2276"/>
                  </a:lnTo>
                  <a:lnTo>
                    <a:pt x="56" y="2276"/>
                  </a:lnTo>
                  <a:lnTo>
                    <a:pt x="112" y="2593"/>
                  </a:lnTo>
                  <a:lnTo>
                    <a:pt x="168" y="2910"/>
                  </a:lnTo>
                  <a:lnTo>
                    <a:pt x="243" y="3227"/>
                  </a:lnTo>
                  <a:lnTo>
                    <a:pt x="336" y="3526"/>
                  </a:lnTo>
                  <a:lnTo>
                    <a:pt x="429" y="3824"/>
                  </a:lnTo>
                  <a:lnTo>
                    <a:pt x="541" y="4122"/>
                  </a:lnTo>
                  <a:lnTo>
                    <a:pt x="672" y="4402"/>
                  </a:lnTo>
                  <a:lnTo>
                    <a:pt x="802" y="4663"/>
                  </a:lnTo>
                  <a:lnTo>
                    <a:pt x="802" y="4663"/>
                  </a:lnTo>
                  <a:lnTo>
                    <a:pt x="952" y="4924"/>
                  </a:lnTo>
                  <a:lnTo>
                    <a:pt x="1119" y="5186"/>
                  </a:lnTo>
                  <a:lnTo>
                    <a:pt x="1306" y="5428"/>
                  </a:lnTo>
                  <a:lnTo>
                    <a:pt x="1511" y="5670"/>
                  </a:lnTo>
                  <a:lnTo>
                    <a:pt x="1511" y="5670"/>
                  </a:lnTo>
                  <a:lnTo>
                    <a:pt x="1716" y="5894"/>
                  </a:lnTo>
                  <a:lnTo>
                    <a:pt x="1940" y="6081"/>
                  </a:lnTo>
                  <a:lnTo>
                    <a:pt x="2164" y="6267"/>
                  </a:lnTo>
                  <a:lnTo>
                    <a:pt x="2425" y="6454"/>
                  </a:lnTo>
                  <a:lnTo>
                    <a:pt x="2425" y="6454"/>
                  </a:lnTo>
                  <a:lnTo>
                    <a:pt x="2705" y="6603"/>
                  </a:lnTo>
                  <a:lnTo>
                    <a:pt x="3003" y="6752"/>
                  </a:lnTo>
                  <a:lnTo>
                    <a:pt x="3320" y="6864"/>
                  </a:lnTo>
                  <a:lnTo>
                    <a:pt x="3656" y="6957"/>
                  </a:lnTo>
                  <a:lnTo>
                    <a:pt x="3656" y="6957"/>
                  </a:lnTo>
                  <a:lnTo>
                    <a:pt x="3898" y="7013"/>
                  </a:lnTo>
                  <a:lnTo>
                    <a:pt x="4122" y="7051"/>
                  </a:lnTo>
                  <a:lnTo>
                    <a:pt x="4365" y="7069"/>
                  </a:lnTo>
                  <a:lnTo>
                    <a:pt x="4607" y="7069"/>
                  </a:lnTo>
                  <a:lnTo>
                    <a:pt x="4607" y="7069"/>
                  </a:lnTo>
                  <a:lnTo>
                    <a:pt x="4999" y="7051"/>
                  </a:lnTo>
                  <a:lnTo>
                    <a:pt x="4999" y="7051"/>
                  </a:lnTo>
                  <a:lnTo>
                    <a:pt x="5241" y="7032"/>
                  </a:lnTo>
                  <a:lnTo>
                    <a:pt x="5465" y="6976"/>
                  </a:lnTo>
                  <a:lnTo>
                    <a:pt x="5707" y="6920"/>
                  </a:lnTo>
                  <a:lnTo>
                    <a:pt x="5950" y="6827"/>
                  </a:lnTo>
                  <a:lnTo>
                    <a:pt x="6174" y="6733"/>
                  </a:lnTo>
                  <a:lnTo>
                    <a:pt x="6397" y="6622"/>
                  </a:lnTo>
                  <a:lnTo>
                    <a:pt x="6621" y="6510"/>
                  </a:lnTo>
                  <a:lnTo>
                    <a:pt x="6826" y="6360"/>
                  </a:lnTo>
                  <a:lnTo>
                    <a:pt x="6826" y="6360"/>
                  </a:lnTo>
                  <a:lnTo>
                    <a:pt x="7031" y="6230"/>
                  </a:lnTo>
                  <a:lnTo>
                    <a:pt x="7218" y="6062"/>
                  </a:lnTo>
                  <a:lnTo>
                    <a:pt x="7404" y="5894"/>
                  </a:lnTo>
                  <a:lnTo>
                    <a:pt x="7591" y="5708"/>
                  </a:lnTo>
                  <a:lnTo>
                    <a:pt x="7759" y="5521"/>
                  </a:lnTo>
                  <a:lnTo>
                    <a:pt x="7927" y="5316"/>
                  </a:lnTo>
                  <a:lnTo>
                    <a:pt x="8076" y="5092"/>
                  </a:lnTo>
                  <a:lnTo>
                    <a:pt x="8225" y="4868"/>
                  </a:lnTo>
                  <a:lnTo>
                    <a:pt x="8225" y="4868"/>
                  </a:lnTo>
                  <a:lnTo>
                    <a:pt x="8356" y="4626"/>
                  </a:lnTo>
                  <a:lnTo>
                    <a:pt x="8486" y="4365"/>
                  </a:lnTo>
                  <a:lnTo>
                    <a:pt x="8598" y="4085"/>
                  </a:lnTo>
                  <a:lnTo>
                    <a:pt x="8710" y="3805"/>
                  </a:lnTo>
                  <a:lnTo>
                    <a:pt x="8785" y="3507"/>
                  </a:lnTo>
                  <a:lnTo>
                    <a:pt x="8878" y="3209"/>
                  </a:lnTo>
                  <a:lnTo>
                    <a:pt x="8952" y="2892"/>
                  </a:lnTo>
                  <a:lnTo>
                    <a:pt x="9008" y="2556"/>
                  </a:lnTo>
                  <a:lnTo>
                    <a:pt x="9008" y="2556"/>
                  </a:lnTo>
                  <a:lnTo>
                    <a:pt x="9064" y="1996"/>
                  </a:lnTo>
                  <a:lnTo>
                    <a:pt x="9102" y="1381"/>
                  </a:lnTo>
                  <a:lnTo>
                    <a:pt x="9120" y="728"/>
                  </a:lnTo>
                  <a:lnTo>
                    <a:pt x="9102" y="1"/>
                  </a:lnTo>
                  <a:lnTo>
                    <a:pt x="9102" y="1"/>
                  </a:lnTo>
                  <a:lnTo>
                    <a:pt x="8803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269544" y="-1143071"/>
              <a:ext cx="188516" cy="93475"/>
            </a:xfrm>
            <a:custGeom>
              <a:avLst/>
              <a:gdLst/>
              <a:ahLst/>
              <a:cxnLst/>
              <a:rect l="l" t="t" r="r" b="b"/>
              <a:pathLst>
                <a:path w="6621" h="3283" fill="none" extrusionOk="0">
                  <a:moveTo>
                    <a:pt x="466" y="989"/>
                  </a:moveTo>
                  <a:lnTo>
                    <a:pt x="466" y="989"/>
                  </a:lnTo>
                  <a:lnTo>
                    <a:pt x="709" y="821"/>
                  </a:lnTo>
                  <a:lnTo>
                    <a:pt x="970" y="672"/>
                  </a:lnTo>
                  <a:lnTo>
                    <a:pt x="1212" y="522"/>
                  </a:lnTo>
                  <a:lnTo>
                    <a:pt x="1492" y="410"/>
                  </a:lnTo>
                  <a:lnTo>
                    <a:pt x="1492" y="410"/>
                  </a:lnTo>
                  <a:lnTo>
                    <a:pt x="1791" y="299"/>
                  </a:lnTo>
                  <a:lnTo>
                    <a:pt x="2089" y="187"/>
                  </a:lnTo>
                  <a:lnTo>
                    <a:pt x="2425" y="112"/>
                  </a:lnTo>
                  <a:lnTo>
                    <a:pt x="2742" y="56"/>
                  </a:lnTo>
                  <a:lnTo>
                    <a:pt x="2742" y="56"/>
                  </a:lnTo>
                  <a:lnTo>
                    <a:pt x="3115" y="19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823" y="19"/>
                  </a:lnTo>
                  <a:lnTo>
                    <a:pt x="4141" y="37"/>
                  </a:lnTo>
                  <a:lnTo>
                    <a:pt x="4141" y="37"/>
                  </a:lnTo>
                  <a:lnTo>
                    <a:pt x="4495" y="93"/>
                  </a:lnTo>
                  <a:lnTo>
                    <a:pt x="4812" y="187"/>
                  </a:lnTo>
                  <a:lnTo>
                    <a:pt x="5129" y="280"/>
                  </a:lnTo>
                  <a:lnTo>
                    <a:pt x="5427" y="373"/>
                  </a:lnTo>
                  <a:lnTo>
                    <a:pt x="5427" y="373"/>
                  </a:lnTo>
                  <a:lnTo>
                    <a:pt x="5688" y="504"/>
                  </a:lnTo>
                  <a:lnTo>
                    <a:pt x="5931" y="634"/>
                  </a:lnTo>
                  <a:lnTo>
                    <a:pt x="6173" y="783"/>
                  </a:lnTo>
                  <a:lnTo>
                    <a:pt x="6397" y="951"/>
                  </a:lnTo>
                  <a:lnTo>
                    <a:pt x="6397" y="951"/>
                  </a:lnTo>
                  <a:lnTo>
                    <a:pt x="6621" y="1119"/>
                  </a:lnTo>
                  <a:lnTo>
                    <a:pt x="6621" y="1119"/>
                  </a:lnTo>
                  <a:lnTo>
                    <a:pt x="6416" y="1455"/>
                  </a:lnTo>
                  <a:lnTo>
                    <a:pt x="6192" y="1753"/>
                  </a:lnTo>
                  <a:lnTo>
                    <a:pt x="6211" y="1753"/>
                  </a:lnTo>
                  <a:lnTo>
                    <a:pt x="6211" y="1753"/>
                  </a:lnTo>
                  <a:lnTo>
                    <a:pt x="6024" y="1977"/>
                  </a:lnTo>
                  <a:lnTo>
                    <a:pt x="5838" y="2164"/>
                  </a:lnTo>
                  <a:lnTo>
                    <a:pt x="5632" y="2350"/>
                  </a:lnTo>
                  <a:lnTo>
                    <a:pt x="5427" y="2537"/>
                  </a:lnTo>
                  <a:lnTo>
                    <a:pt x="5427" y="2537"/>
                  </a:lnTo>
                  <a:lnTo>
                    <a:pt x="5241" y="2667"/>
                  </a:lnTo>
                  <a:lnTo>
                    <a:pt x="5036" y="2798"/>
                  </a:lnTo>
                  <a:lnTo>
                    <a:pt x="4831" y="2910"/>
                  </a:lnTo>
                  <a:lnTo>
                    <a:pt x="4607" y="3021"/>
                  </a:lnTo>
                  <a:lnTo>
                    <a:pt x="4607" y="3021"/>
                  </a:lnTo>
                  <a:lnTo>
                    <a:pt x="4383" y="3096"/>
                  </a:lnTo>
                  <a:lnTo>
                    <a:pt x="4178" y="3171"/>
                  </a:lnTo>
                  <a:lnTo>
                    <a:pt x="3954" y="3208"/>
                  </a:lnTo>
                  <a:lnTo>
                    <a:pt x="3749" y="3245"/>
                  </a:lnTo>
                  <a:lnTo>
                    <a:pt x="3749" y="3245"/>
                  </a:lnTo>
                  <a:lnTo>
                    <a:pt x="3730" y="3264"/>
                  </a:lnTo>
                  <a:lnTo>
                    <a:pt x="3712" y="3264"/>
                  </a:lnTo>
                  <a:lnTo>
                    <a:pt x="3712" y="3264"/>
                  </a:lnTo>
                  <a:lnTo>
                    <a:pt x="3712" y="3264"/>
                  </a:lnTo>
                  <a:lnTo>
                    <a:pt x="3693" y="3264"/>
                  </a:lnTo>
                  <a:lnTo>
                    <a:pt x="3693" y="3264"/>
                  </a:lnTo>
                  <a:lnTo>
                    <a:pt x="3283" y="3283"/>
                  </a:lnTo>
                  <a:lnTo>
                    <a:pt x="3283" y="3283"/>
                  </a:lnTo>
                  <a:lnTo>
                    <a:pt x="3022" y="3283"/>
                  </a:lnTo>
                  <a:lnTo>
                    <a:pt x="2760" y="3245"/>
                  </a:lnTo>
                  <a:lnTo>
                    <a:pt x="2760" y="3245"/>
                  </a:lnTo>
                  <a:lnTo>
                    <a:pt x="2537" y="3208"/>
                  </a:lnTo>
                  <a:lnTo>
                    <a:pt x="2294" y="3152"/>
                  </a:lnTo>
                  <a:lnTo>
                    <a:pt x="2052" y="3077"/>
                  </a:lnTo>
                  <a:lnTo>
                    <a:pt x="1809" y="2984"/>
                  </a:lnTo>
                  <a:lnTo>
                    <a:pt x="1772" y="2965"/>
                  </a:lnTo>
                  <a:lnTo>
                    <a:pt x="1772" y="2984"/>
                  </a:lnTo>
                  <a:lnTo>
                    <a:pt x="1772" y="2984"/>
                  </a:lnTo>
                  <a:lnTo>
                    <a:pt x="1362" y="2760"/>
                  </a:lnTo>
                  <a:lnTo>
                    <a:pt x="1175" y="2648"/>
                  </a:lnTo>
                  <a:lnTo>
                    <a:pt x="989" y="2518"/>
                  </a:lnTo>
                  <a:lnTo>
                    <a:pt x="989" y="2518"/>
                  </a:lnTo>
                  <a:lnTo>
                    <a:pt x="784" y="2331"/>
                  </a:lnTo>
                  <a:lnTo>
                    <a:pt x="597" y="2145"/>
                  </a:lnTo>
                  <a:lnTo>
                    <a:pt x="411" y="1958"/>
                  </a:lnTo>
                  <a:lnTo>
                    <a:pt x="243" y="1753"/>
                  </a:lnTo>
                  <a:lnTo>
                    <a:pt x="243" y="1753"/>
                  </a:lnTo>
                  <a:lnTo>
                    <a:pt x="0" y="1418"/>
                  </a:lnTo>
                  <a:lnTo>
                    <a:pt x="0" y="1418"/>
                  </a:lnTo>
                  <a:lnTo>
                    <a:pt x="224" y="1212"/>
                  </a:lnTo>
                  <a:lnTo>
                    <a:pt x="466" y="1007"/>
                  </a:lnTo>
                  <a:lnTo>
                    <a:pt x="466" y="1007"/>
                  </a:lnTo>
                  <a:lnTo>
                    <a:pt x="466" y="9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8309889" y="-1372470"/>
              <a:ext cx="104636" cy="32430"/>
            </a:xfrm>
            <a:custGeom>
              <a:avLst/>
              <a:gdLst/>
              <a:ahLst/>
              <a:cxnLst/>
              <a:rect l="l" t="t" r="r" b="b"/>
              <a:pathLst>
                <a:path w="3675" h="1139" extrusionOk="0">
                  <a:moveTo>
                    <a:pt x="1903" y="0"/>
                  </a:moveTo>
                  <a:lnTo>
                    <a:pt x="1679" y="19"/>
                  </a:lnTo>
                  <a:lnTo>
                    <a:pt x="1474" y="38"/>
                  </a:lnTo>
                  <a:lnTo>
                    <a:pt x="1250" y="75"/>
                  </a:lnTo>
                  <a:lnTo>
                    <a:pt x="1045" y="131"/>
                  </a:lnTo>
                  <a:lnTo>
                    <a:pt x="765" y="243"/>
                  </a:lnTo>
                  <a:lnTo>
                    <a:pt x="504" y="373"/>
                  </a:lnTo>
                  <a:lnTo>
                    <a:pt x="392" y="467"/>
                  </a:lnTo>
                  <a:lnTo>
                    <a:pt x="280" y="541"/>
                  </a:lnTo>
                  <a:lnTo>
                    <a:pt x="150" y="672"/>
                  </a:lnTo>
                  <a:lnTo>
                    <a:pt x="38" y="821"/>
                  </a:lnTo>
                  <a:lnTo>
                    <a:pt x="1" y="896"/>
                  </a:lnTo>
                  <a:lnTo>
                    <a:pt x="1" y="970"/>
                  </a:lnTo>
                  <a:lnTo>
                    <a:pt x="38" y="1045"/>
                  </a:lnTo>
                  <a:lnTo>
                    <a:pt x="113" y="1101"/>
                  </a:lnTo>
                  <a:lnTo>
                    <a:pt x="150" y="1119"/>
                  </a:lnTo>
                  <a:lnTo>
                    <a:pt x="206" y="1138"/>
                  </a:lnTo>
                  <a:lnTo>
                    <a:pt x="262" y="1119"/>
                  </a:lnTo>
                  <a:lnTo>
                    <a:pt x="299" y="1101"/>
                  </a:lnTo>
                  <a:lnTo>
                    <a:pt x="336" y="1082"/>
                  </a:lnTo>
                  <a:lnTo>
                    <a:pt x="374" y="1026"/>
                  </a:lnTo>
                  <a:lnTo>
                    <a:pt x="411" y="989"/>
                  </a:lnTo>
                  <a:lnTo>
                    <a:pt x="504" y="896"/>
                  </a:lnTo>
                  <a:lnTo>
                    <a:pt x="616" y="802"/>
                  </a:lnTo>
                  <a:lnTo>
                    <a:pt x="765" y="690"/>
                  </a:lnTo>
                  <a:lnTo>
                    <a:pt x="952" y="597"/>
                  </a:lnTo>
                  <a:lnTo>
                    <a:pt x="1232" y="504"/>
                  </a:lnTo>
                  <a:lnTo>
                    <a:pt x="1530" y="429"/>
                  </a:lnTo>
                  <a:lnTo>
                    <a:pt x="1735" y="411"/>
                  </a:lnTo>
                  <a:lnTo>
                    <a:pt x="2089" y="411"/>
                  </a:lnTo>
                  <a:lnTo>
                    <a:pt x="2257" y="429"/>
                  </a:lnTo>
                  <a:lnTo>
                    <a:pt x="2537" y="485"/>
                  </a:lnTo>
                  <a:lnTo>
                    <a:pt x="2798" y="579"/>
                  </a:lnTo>
                  <a:lnTo>
                    <a:pt x="2985" y="672"/>
                  </a:lnTo>
                  <a:lnTo>
                    <a:pt x="3134" y="765"/>
                  </a:lnTo>
                  <a:lnTo>
                    <a:pt x="3283" y="914"/>
                  </a:lnTo>
                  <a:lnTo>
                    <a:pt x="3320" y="952"/>
                  </a:lnTo>
                  <a:lnTo>
                    <a:pt x="3376" y="1007"/>
                  </a:lnTo>
                  <a:lnTo>
                    <a:pt x="3432" y="1026"/>
                  </a:lnTo>
                  <a:lnTo>
                    <a:pt x="3525" y="1026"/>
                  </a:lnTo>
                  <a:lnTo>
                    <a:pt x="3581" y="1007"/>
                  </a:lnTo>
                  <a:lnTo>
                    <a:pt x="3637" y="952"/>
                  </a:lnTo>
                  <a:lnTo>
                    <a:pt x="3675" y="877"/>
                  </a:lnTo>
                  <a:lnTo>
                    <a:pt x="3675" y="802"/>
                  </a:lnTo>
                  <a:lnTo>
                    <a:pt x="3675" y="765"/>
                  </a:lnTo>
                  <a:lnTo>
                    <a:pt x="3656" y="728"/>
                  </a:lnTo>
                  <a:lnTo>
                    <a:pt x="3619" y="672"/>
                  </a:lnTo>
                  <a:lnTo>
                    <a:pt x="3563" y="616"/>
                  </a:lnTo>
                  <a:lnTo>
                    <a:pt x="3414" y="467"/>
                  </a:lnTo>
                  <a:lnTo>
                    <a:pt x="3190" y="317"/>
                  </a:lnTo>
                  <a:lnTo>
                    <a:pt x="2947" y="206"/>
                  </a:lnTo>
                  <a:lnTo>
                    <a:pt x="2779" y="150"/>
                  </a:lnTo>
                  <a:lnTo>
                    <a:pt x="2612" y="94"/>
                  </a:lnTo>
                  <a:lnTo>
                    <a:pt x="2444" y="56"/>
                  </a:lnTo>
                  <a:lnTo>
                    <a:pt x="2239" y="19"/>
                  </a:lnTo>
                  <a:lnTo>
                    <a:pt x="2071" y="19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8309889" y="-1372470"/>
              <a:ext cx="104636" cy="32430"/>
            </a:xfrm>
            <a:custGeom>
              <a:avLst/>
              <a:gdLst/>
              <a:ahLst/>
              <a:cxnLst/>
              <a:rect l="l" t="t" r="r" b="b"/>
              <a:pathLst>
                <a:path w="3675" h="1139" fill="none" extrusionOk="0">
                  <a:moveTo>
                    <a:pt x="1903" y="0"/>
                  </a:moveTo>
                  <a:lnTo>
                    <a:pt x="1903" y="0"/>
                  </a:lnTo>
                  <a:lnTo>
                    <a:pt x="1679" y="19"/>
                  </a:lnTo>
                  <a:lnTo>
                    <a:pt x="1474" y="38"/>
                  </a:lnTo>
                  <a:lnTo>
                    <a:pt x="1250" y="75"/>
                  </a:lnTo>
                  <a:lnTo>
                    <a:pt x="1045" y="131"/>
                  </a:lnTo>
                  <a:lnTo>
                    <a:pt x="1045" y="131"/>
                  </a:lnTo>
                  <a:lnTo>
                    <a:pt x="765" y="243"/>
                  </a:lnTo>
                  <a:lnTo>
                    <a:pt x="504" y="373"/>
                  </a:lnTo>
                  <a:lnTo>
                    <a:pt x="504" y="373"/>
                  </a:lnTo>
                  <a:lnTo>
                    <a:pt x="392" y="467"/>
                  </a:lnTo>
                  <a:lnTo>
                    <a:pt x="280" y="541"/>
                  </a:lnTo>
                  <a:lnTo>
                    <a:pt x="280" y="541"/>
                  </a:lnTo>
                  <a:lnTo>
                    <a:pt x="150" y="672"/>
                  </a:lnTo>
                  <a:lnTo>
                    <a:pt x="38" y="821"/>
                  </a:lnTo>
                  <a:lnTo>
                    <a:pt x="38" y="821"/>
                  </a:lnTo>
                  <a:lnTo>
                    <a:pt x="1" y="896"/>
                  </a:lnTo>
                  <a:lnTo>
                    <a:pt x="1" y="970"/>
                  </a:lnTo>
                  <a:lnTo>
                    <a:pt x="1" y="970"/>
                  </a:lnTo>
                  <a:lnTo>
                    <a:pt x="38" y="1045"/>
                  </a:lnTo>
                  <a:lnTo>
                    <a:pt x="113" y="1101"/>
                  </a:lnTo>
                  <a:lnTo>
                    <a:pt x="113" y="1101"/>
                  </a:lnTo>
                  <a:lnTo>
                    <a:pt x="150" y="1119"/>
                  </a:lnTo>
                  <a:lnTo>
                    <a:pt x="206" y="1138"/>
                  </a:lnTo>
                  <a:lnTo>
                    <a:pt x="206" y="1138"/>
                  </a:lnTo>
                  <a:lnTo>
                    <a:pt x="262" y="1119"/>
                  </a:lnTo>
                  <a:lnTo>
                    <a:pt x="299" y="1101"/>
                  </a:lnTo>
                  <a:lnTo>
                    <a:pt x="336" y="1082"/>
                  </a:lnTo>
                  <a:lnTo>
                    <a:pt x="374" y="1026"/>
                  </a:lnTo>
                  <a:lnTo>
                    <a:pt x="374" y="1026"/>
                  </a:lnTo>
                  <a:lnTo>
                    <a:pt x="411" y="989"/>
                  </a:lnTo>
                  <a:lnTo>
                    <a:pt x="411" y="989"/>
                  </a:lnTo>
                  <a:lnTo>
                    <a:pt x="504" y="896"/>
                  </a:lnTo>
                  <a:lnTo>
                    <a:pt x="616" y="802"/>
                  </a:lnTo>
                  <a:lnTo>
                    <a:pt x="616" y="802"/>
                  </a:lnTo>
                  <a:lnTo>
                    <a:pt x="765" y="690"/>
                  </a:lnTo>
                  <a:lnTo>
                    <a:pt x="952" y="597"/>
                  </a:lnTo>
                  <a:lnTo>
                    <a:pt x="952" y="597"/>
                  </a:lnTo>
                  <a:lnTo>
                    <a:pt x="1232" y="504"/>
                  </a:lnTo>
                  <a:lnTo>
                    <a:pt x="1530" y="429"/>
                  </a:lnTo>
                  <a:lnTo>
                    <a:pt x="1530" y="429"/>
                  </a:lnTo>
                  <a:lnTo>
                    <a:pt x="1735" y="411"/>
                  </a:lnTo>
                  <a:lnTo>
                    <a:pt x="1922" y="411"/>
                  </a:lnTo>
                  <a:lnTo>
                    <a:pt x="1922" y="411"/>
                  </a:lnTo>
                  <a:lnTo>
                    <a:pt x="2089" y="411"/>
                  </a:lnTo>
                  <a:lnTo>
                    <a:pt x="2257" y="429"/>
                  </a:lnTo>
                  <a:lnTo>
                    <a:pt x="2257" y="429"/>
                  </a:lnTo>
                  <a:lnTo>
                    <a:pt x="2537" y="485"/>
                  </a:lnTo>
                  <a:lnTo>
                    <a:pt x="2798" y="579"/>
                  </a:lnTo>
                  <a:lnTo>
                    <a:pt x="2798" y="579"/>
                  </a:lnTo>
                  <a:lnTo>
                    <a:pt x="2985" y="672"/>
                  </a:lnTo>
                  <a:lnTo>
                    <a:pt x="3134" y="765"/>
                  </a:lnTo>
                  <a:lnTo>
                    <a:pt x="3134" y="765"/>
                  </a:lnTo>
                  <a:lnTo>
                    <a:pt x="3283" y="914"/>
                  </a:lnTo>
                  <a:lnTo>
                    <a:pt x="3320" y="952"/>
                  </a:lnTo>
                  <a:lnTo>
                    <a:pt x="3320" y="952"/>
                  </a:lnTo>
                  <a:lnTo>
                    <a:pt x="3376" y="1007"/>
                  </a:lnTo>
                  <a:lnTo>
                    <a:pt x="3432" y="1026"/>
                  </a:lnTo>
                  <a:lnTo>
                    <a:pt x="3432" y="1026"/>
                  </a:lnTo>
                  <a:lnTo>
                    <a:pt x="3488" y="1026"/>
                  </a:lnTo>
                  <a:lnTo>
                    <a:pt x="3488" y="1026"/>
                  </a:lnTo>
                  <a:lnTo>
                    <a:pt x="3525" y="1026"/>
                  </a:lnTo>
                  <a:lnTo>
                    <a:pt x="3581" y="1007"/>
                  </a:lnTo>
                  <a:lnTo>
                    <a:pt x="3581" y="1007"/>
                  </a:lnTo>
                  <a:lnTo>
                    <a:pt x="3637" y="952"/>
                  </a:lnTo>
                  <a:lnTo>
                    <a:pt x="3675" y="877"/>
                  </a:lnTo>
                  <a:lnTo>
                    <a:pt x="3675" y="877"/>
                  </a:lnTo>
                  <a:lnTo>
                    <a:pt x="3675" y="802"/>
                  </a:lnTo>
                  <a:lnTo>
                    <a:pt x="3675" y="765"/>
                  </a:lnTo>
                  <a:lnTo>
                    <a:pt x="3656" y="728"/>
                  </a:lnTo>
                  <a:lnTo>
                    <a:pt x="3619" y="672"/>
                  </a:lnTo>
                  <a:lnTo>
                    <a:pt x="3563" y="616"/>
                  </a:lnTo>
                  <a:lnTo>
                    <a:pt x="3563" y="616"/>
                  </a:lnTo>
                  <a:lnTo>
                    <a:pt x="3414" y="467"/>
                  </a:lnTo>
                  <a:lnTo>
                    <a:pt x="3414" y="467"/>
                  </a:lnTo>
                  <a:lnTo>
                    <a:pt x="3190" y="317"/>
                  </a:lnTo>
                  <a:lnTo>
                    <a:pt x="2947" y="206"/>
                  </a:lnTo>
                  <a:lnTo>
                    <a:pt x="2947" y="206"/>
                  </a:lnTo>
                  <a:lnTo>
                    <a:pt x="2779" y="150"/>
                  </a:lnTo>
                  <a:lnTo>
                    <a:pt x="2612" y="94"/>
                  </a:lnTo>
                  <a:lnTo>
                    <a:pt x="2444" y="56"/>
                  </a:lnTo>
                  <a:lnTo>
                    <a:pt x="2239" y="19"/>
                  </a:lnTo>
                  <a:lnTo>
                    <a:pt x="2239" y="19"/>
                  </a:lnTo>
                  <a:lnTo>
                    <a:pt x="2071" y="19"/>
                  </a:lnTo>
                  <a:lnTo>
                    <a:pt x="1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4" name="Google Shape;1724;p31"/>
          <p:cNvGrpSpPr/>
          <p:nvPr/>
        </p:nvGrpSpPr>
        <p:grpSpPr>
          <a:xfrm flipH="1">
            <a:off x="7768469" y="79988"/>
            <a:ext cx="1241915" cy="1238036"/>
            <a:chOff x="3221575" y="1423300"/>
            <a:chExt cx="1488750" cy="1484100"/>
          </a:xfrm>
        </p:grpSpPr>
        <p:sp>
          <p:nvSpPr>
            <p:cNvPr id="1725" name="Google Shape;1725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5181" y="0"/>
                  </a:move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21354" y="28609"/>
                  </a:move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4995" y="0"/>
                  </a:move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8654" y="1417"/>
                  </a:move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5666" y="19"/>
                  </a:lnTo>
                  <a:lnTo>
                    <a:pt x="14995" y="0"/>
                  </a:lnTo>
                  <a:lnTo>
                    <a:pt x="14995" y="0"/>
                  </a:ln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4321000" y="1800975"/>
              <a:ext cx="153400" cy="100725"/>
            </a:xfrm>
            <a:custGeom>
              <a:avLst/>
              <a:gdLst/>
              <a:ahLst/>
              <a:cxnLst/>
              <a:rect l="l" t="t" r="r" b="b"/>
              <a:pathLst>
                <a:path w="6136" h="4029" extrusionOk="0">
                  <a:moveTo>
                    <a:pt x="5278" y="0"/>
                  </a:moveTo>
                  <a:lnTo>
                    <a:pt x="5148" y="19"/>
                  </a:lnTo>
                  <a:lnTo>
                    <a:pt x="4980" y="75"/>
                  </a:lnTo>
                  <a:lnTo>
                    <a:pt x="4793" y="131"/>
                  </a:lnTo>
                  <a:lnTo>
                    <a:pt x="4588" y="206"/>
                  </a:lnTo>
                  <a:lnTo>
                    <a:pt x="4383" y="299"/>
                  </a:lnTo>
                  <a:lnTo>
                    <a:pt x="4029" y="485"/>
                  </a:lnTo>
                  <a:lnTo>
                    <a:pt x="3693" y="690"/>
                  </a:lnTo>
                  <a:lnTo>
                    <a:pt x="3450" y="840"/>
                  </a:lnTo>
                  <a:lnTo>
                    <a:pt x="2984" y="1194"/>
                  </a:lnTo>
                  <a:lnTo>
                    <a:pt x="2537" y="1567"/>
                  </a:lnTo>
                  <a:lnTo>
                    <a:pt x="2518" y="1567"/>
                  </a:lnTo>
                  <a:lnTo>
                    <a:pt x="1865" y="2164"/>
                  </a:lnTo>
                  <a:lnTo>
                    <a:pt x="1231" y="2761"/>
                  </a:lnTo>
                  <a:lnTo>
                    <a:pt x="616" y="3395"/>
                  </a:lnTo>
                  <a:lnTo>
                    <a:pt x="0" y="4029"/>
                  </a:lnTo>
                  <a:lnTo>
                    <a:pt x="0" y="4029"/>
                  </a:lnTo>
                  <a:lnTo>
                    <a:pt x="933" y="3824"/>
                  </a:lnTo>
                  <a:lnTo>
                    <a:pt x="1865" y="3563"/>
                  </a:lnTo>
                  <a:lnTo>
                    <a:pt x="2350" y="3413"/>
                  </a:lnTo>
                  <a:lnTo>
                    <a:pt x="2816" y="3245"/>
                  </a:lnTo>
                  <a:lnTo>
                    <a:pt x="3283" y="3078"/>
                  </a:lnTo>
                  <a:lnTo>
                    <a:pt x="3749" y="2891"/>
                  </a:lnTo>
                  <a:lnTo>
                    <a:pt x="4290" y="2649"/>
                  </a:lnTo>
                  <a:lnTo>
                    <a:pt x="4308" y="2649"/>
                  </a:lnTo>
                  <a:lnTo>
                    <a:pt x="4588" y="2481"/>
                  </a:lnTo>
                  <a:lnTo>
                    <a:pt x="4868" y="2332"/>
                  </a:lnTo>
                  <a:lnTo>
                    <a:pt x="5148" y="2164"/>
                  </a:lnTo>
                  <a:lnTo>
                    <a:pt x="5371" y="1996"/>
                  </a:lnTo>
                  <a:lnTo>
                    <a:pt x="5576" y="1809"/>
                  </a:lnTo>
                  <a:lnTo>
                    <a:pt x="5763" y="1642"/>
                  </a:lnTo>
                  <a:lnTo>
                    <a:pt x="5912" y="1455"/>
                  </a:lnTo>
                  <a:lnTo>
                    <a:pt x="6024" y="1269"/>
                  </a:lnTo>
                  <a:lnTo>
                    <a:pt x="6061" y="1175"/>
                  </a:lnTo>
                  <a:lnTo>
                    <a:pt x="6099" y="1082"/>
                  </a:lnTo>
                  <a:lnTo>
                    <a:pt x="6136" y="858"/>
                  </a:lnTo>
                  <a:lnTo>
                    <a:pt x="6136" y="690"/>
                  </a:lnTo>
                  <a:lnTo>
                    <a:pt x="6099" y="504"/>
                  </a:lnTo>
                  <a:lnTo>
                    <a:pt x="6043" y="355"/>
                  </a:lnTo>
                  <a:lnTo>
                    <a:pt x="5968" y="224"/>
                  </a:lnTo>
                  <a:lnTo>
                    <a:pt x="5856" y="131"/>
                  </a:lnTo>
                  <a:lnTo>
                    <a:pt x="5744" y="56"/>
                  </a:lnTo>
                  <a:lnTo>
                    <a:pt x="55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4062700" y="1570175"/>
              <a:ext cx="60175" cy="172550"/>
            </a:xfrm>
            <a:custGeom>
              <a:avLst/>
              <a:gdLst/>
              <a:ahLst/>
              <a:cxnLst/>
              <a:rect l="l" t="t" r="r" b="b"/>
              <a:pathLst>
                <a:path w="2407" h="6902" extrusionOk="0">
                  <a:moveTo>
                    <a:pt x="1418" y="1"/>
                  </a:moveTo>
                  <a:lnTo>
                    <a:pt x="1268" y="38"/>
                  </a:lnTo>
                  <a:lnTo>
                    <a:pt x="1138" y="113"/>
                  </a:lnTo>
                  <a:lnTo>
                    <a:pt x="1026" y="206"/>
                  </a:lnTo>
                  <a:lnTo>
                    <a:pt x="989" y="224"/>
                  </a:lnTo>
                  <a:lnTo>
                    <a:pt x="914" y="336"/>
                  </a:lnTo>
                  <a:lnTo>
                    <a:pt x="839" y="430"/>
                  </a:lnTo>
                  <a:lnTo>
                    <a:pt x="746" y="597"/>
                  </a:lnTo>
                  <a:lnTo>
                    <a:pt x="653" y="747"/>
                  </a:lnTo>
                  <a:lnTo>
                    <a:pt x="560" y="970"/>
                  </a:lnTo>
                  <a:lnTo>
                    <a:pt x="485" y="1176"/>
                  </a:lnTo>
                  <a:lnTo>
                    <a:pt x="373" y="1567"/>
                  </a:lnTo>
                  <a:lnTo>
                    <a:pt x="261" y="1940"/>
                  </a:lnTo>
                  <a:lnTo>
                    <a:pt x="224" y="2220"/>
                  </a:lnTo>
                  <a:lnTo>
                    <a:pt x="131" y="2798"/>
                  </a:lnTo>
                  <a:lnTo>
                    <a:pt x="75" y="3376"/>
                  </a:lnTo>
                  <a:lnTo>
                    <a:pt x="75" y="3395"/>
                  </a:lnTo>
                  <a:lnTo>
                    <a:pt x="19" y="4272"/>
                  </a:lnTo>
                  <a:lnTo>
                    <a:pt x="0" y="5148"/>
                  </a:lnTo>
                  <a:lnTo>
                    <a:pt x="0" y="6025"/>
                  </a:lnTo>
                  <a:lnTo>
                    <a:pt x="19" y="6901"/>
                  </a:lnTo>
                  <a:lnTo>
                    <a:pt x="522" y="6118"/>
                  </a:lnTo>
                  <a:lnTo>
                    <a:pt x="1007" y="5260"/>
                  </a:lnTo>
                  <a:lnTo>
                    <a:pt x="1250" y="4812"/>
                  </a:lnTo>
                  <a:lnTo>
                    <a:pt x="1474" y="4365"/>
                  </a:lnTo>
                  <a:lnTo>
                    <a:pt x="1679" y="3917"/>
                  </a:lnTo>
                  <a:lnTo>
                    <a:pt x="1865" y="3451"/>
                  </a:lnTo>
                  <a:lnTo>
                    <a:pt x="2070" y="2910"/>
                  </a:lnTo>
                  <a:lnTo>
                    <a:pt x="2070" y="2891"/>
                  </a:lnTo>
                  <a:lnTo>
                    <a:pt x="2089" y="2891"/>
                  </a:lnTo>
                  <a:lnTo>
                    <a:pt x="2182" y="2574"/>
                  </a:lnTo>
                  <a:lnTo>
                    <a:pt x="2257" y="2276"/>
                  </a:lnTo>
                  <a:lnTo>
                    <a:pt x="2331" y="1959"/>
                  </a:lnTo>
                  <a:lnTo>
                    <a:pt x="2387" y="1661"/>
                  </a:lnTo>
                  <a:lnTo>
                    <a:pt x="2406" y="1399"/>
                  </a:lnTo>
                  <a:lnTo>
                    <a:pt x="2406" y="1138"/>
                  </a:lnTo>
                  <a:lnTo>
                    <a:pt x="2387" y="915"/>
                  </a:lnTo>
                  <a:lnTo>
                    <a:pt x="2331" y="709"/>
                  </a:lnTo>
                  <a:lnTo>
                    <a:pt x="2294" y="616"/>
                  </a:lnTo>
                  <a:lnTo>
                    <a:pt x="2238" y="523"/>
                  </a:lnTo>
                  <a:lnTo>
                    <a:pt x="2108" y="336"/>
                  </a:lnTo>
                  <a:lnTo>
                    <a:pt x="1996" y="224"/>
                  </a:lnTo>
                  <a:lnTo>
                    <a:pt x="1828" y="113"/>
                  </a:lnTo>
                  <a:lnTo>
                    <a:pt x="1697" y="38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3652400" y="1631250"/>
              <a:ext cx="87675" cy="160425"/>
            </a:xfrm>
            <a:custGeom>
              <a:avLst/>
              <a:gdLst/>
              <a:ahLst/>
              <a:cxnLst/>
              <a:rect l="l" t="t" r="r" b="b"/>
              <a:pathLst>
                <a:path w="3507" h="6417" extrusionOk="0">
                  <a:moveTo>
                    <a:pt x="765" y="1"/>
                  </a:moveTo>
                  <a:lnTo>
                    <a:pt x="560" y="19"/>
                  </a:lnTo>
                  <a:lnTo>
                    <a:pt x="411" y="57"/>
                  </a:lnTo>
                  <a:lnTo>
                    <a:pt x="280" y="131"/>
                  </a:lnTo>
                  <a:lnTo>
                    <a:pt x="168" y="225"/>
                  </a:lnTo>
                  <a:lnTo>
                    <a:pt x="94" y="337"/>
                  </a:lnTo>
                  <a:lnTo>
                    <a:pt x="19" y="486"/>
                  </a:lnTo>
                  <a:lnTo>
                    <a:pt x="0" y="635"/>
                  </a:lnTo>
                  <a:lnTo>
                    <a:pt x="0" y="654"/>
                  </a:lnTo>
                  <a:lnTo>
                    <a:pt x="0" y="784"/>
                  </a:lnTo>
                  <a:lnTo>
                    <a:pt x="0" y="915"/>
                  </a:lnTo>
                  <a:lnTo>
                    <a:pt x="38" y="1101"/>
                  </a:lnTo>
                  <a:lnTo>
                    <a:pt x="75" y="1269"/>
                  </a:lnTo>
                  <a:lnTo>
                    <a:pt x="131" y="1493"/>
                  </a:lnTo>
                  <a:lnTo>
                    <a:pt x="206" y="1717"/>
                  </a:lnTo>
                  <a:lnTo>
                    <a:pt x="373" y="2090"/>
                  </a:lnTo>
                  <a:lnTo>
                    <a:pt x="523" y="2425"/>
                  </a:lnTo>
                  <a:lnTo>
                    <a:pt x="672" y="2686"/>
                  </a:lnTo>
                  <a:lnTo>
                    <a:pt x="970" y="3171"/>
                  </a:lnTo>
                  <a:lnTo>
                    <a:pt x="1287" y="3675"/>
                  </a:lnTo>
                  <a:lnTo>
                    <a:pt x="1306" y="3675"/>
                  </a:lnTo>
                  <a:lnTo>
                    <a:pt x="1828" y="4384"/>
                  </a:lnTo>
                  <a:lnTo>
                    <a:pt x="2369" y="5074"/>
                  </a:lnTo>
                  <a:lnTo>
                    <a:pt x="2947" y="5745"/>
                  </a:lnTo>
                  <a:lnTo>
                    <a:pt x="3507" y="6416"/>
                  </a:lnTo>
                  <a:lnTo>
                    <a:pt x="3395" y="5484"/>
                  </a:lnTo>
                  <a:lnTo>
                    <a:pt x="3227" y="4514"/>
                  </a:lnTo>
                  <a:lnTo>
                    <a:pt x="3115" y="4029"/>
                  </a:lnTo>
                  <a:lnTo>
                    <a:pt x="3003" y="3544"/>
                  </a:lnTo>
                  <a:lnTo>
                    <a:pt x="2872" y="3059"/>
                  </a:lnTo>
                  <a:lnTo>
                    <a:pt x="2742" y="2575"/>
                  </a:lnTo>
                  <a:lnTo>
                    <a:pt x="2537" y="2015"/>
                  </a:lnTo>
                  <a:lnTo>
                    <a:pt x="2537" y="1996"/>
                  </a:lnTo>
                  <a:lnTo>
                    <a:pt x="2406" y="1698"/>
                  </a:lnTo>
                  <a:lnTo>
                    <a:pt x="2276" y="1418"/>
                  </a:lnTo>
                  <a:lnTo>
                    <a:pt x="2126" y="1120"/>
                  </a:lnTo>
                  <a:lnTo>
                    <a:pt x="1977" y="877"/>
                  </a:lnTo>
                  <a:lnTo>
                    <a:pt x="1828" y="654"/>
                  </a:lnTo>
                  <a:lnTo>
                    <a:pt x="1660" y="448"/>
                  </a:lnTo>
                  <a:lnTo>
                    <a:pt x="1511" y="299"/>
                  </a:lnTo>
                  <a:lnTo>
                    <a:pt x="1325" y="169"/>
                  </a:lnTo>
                  <a:lnTo>
                    <a:pt x="1231" y="113"/>
                  </a:lnTo>
                  <a:lnTo>
                    <a:pt x="1138" y="75"/>
                  </a:lnTo>
                  <a:lnTo>
                    <a:pt x="914" y="1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3389900" y="1961350"/>
              <a:ext cx="168800" cy="72775"/>
            </a:xfrm>
            <a:custGeom>
              <a:avLst/>
              <a:gdLst/>
              <a:ahLst/>
              <a:cxnLst/>
              <a:rect l="l" t="t" r="r" b="b"/>
              <a:pathLst>
                <a:path w="6752" h="2911" extrusionOk="0">
                  <a:moveTo>
                    <a:pt x="1008" y="1"/>
                  </a:moveTo>
                  <a:lnTo>
                    <a:pt x="784" y="38"/>
                  </a:lnTo>
                  <a:lnTo>
                    <a:pt x="691" y="57"/>
                  </a:lnTo>
                  <a:lnTo>
                    <a:pt x="597" y="94"/>
                  </a:lnTo>
                  <a:lnTo>
                    <a:pt x="392" y="206"/>
                  </a:lnTo>
                  <a:lnTo>
                    <a:pt x="280" y="318"/>
                  </a:lnTo>
                  <a:lnTo>
                    <a:pt x="150" y="467"/>
                  </a:lnTo>
                  <a:lnTo>
                    <a:pt x="56" y="598"/>
                  </a:lnTo>
                  <a:lnTo>
                    <a:pt x="19" y="747"/>
                  </a:lnTo>
                  <a:lnTo>
                    <a:pt x="1" y="877"/>
                  </a:lnTo>
                  <a:lnTo>
                    <a:pt x="19" y="1027"/>
                  </a:lnTo>
                  <a:lnTo>
                    <a:pt x="56" y="1101"/>
                  </a:lnTo>
                  <a:lnTo>
                    <a:pt x="94" y="1176"/>
                  </a:lnTo>
                  <a:lnTo>
                    <a:pt x="168" y="1288"/>
                  </a:lnTo>
                  <a:lnTo>
                    <a:pt x="187" y="1306"/>
                  </a:lnTo>
                  <a:lnTo>
                    <a:pt x="280" y="1418"/>
                  </a:lnTo>
                  <a:lnTo>
                    <a:pt x="392" y="1493"/>
                  </a:lnTo>
                  <a:lnTo>
                    <a:pt x="523" y="1605"/>
                  </a:lnTo>
                  <a:lnTo>
                    <a:pt x="691" y="1698"/>
                  </a:lnTo>
                  <a:lnTo>
                    <a:pt x="896" y="1810"/>
                  </a:lnTo>
                  <a:lnTo>
                    <a:pt x="1101" y="1903"/>
                  </a:lnTo>
                  <a:lnTo>
                    <a:pt x="1474" y="2071"/>
                  </a:lnTo>
                  <a:lnTo>
                    <a:pt x="1828" y="2202"/>
                  </a:lnTo>
                  <a:lnTo>
                    <a:pt x="2089" y="2276"/>
                  </a:lnTo>
                  <a:lnTo>
                    <a:pt x="2667" y="2407"/>
                  </a:lnTo>
                  <a:lnTo>
                    <a:pt x="3246" y="2519"/>
                  </a:lnTo>
                  <a:lnTo>
                    <a:pt x="3246" y="2537"/>
                  </a:lnTo>
                  <a:lnTo>
                    <a:pt x="4122" y="2668"/>
                  </a:lnTo>
                  <a:lnTo>
                    <a:pt x="4999" y="2761"/>
                  </a:lnTo>
                  <a:lnTo>
                    <a:pt x="5875" y="2836"/>
                  </a:lnTo>
                  <a:lnTo>
                    <a:pt x="6752" y="2910"/>
                  </a:lnTo>
                  <a:lnTo>
                    <a:pt x="6752" y="2910"/>
                  </a:lnTo>
                  <a:lnTo>
                    <a:pt x="6006" y="2314"/>
                  </a:lnTo>
                  <a:lnTo>
                    <a:pt x="5204" y="1773"/>
                  </a:lnTo>
                  <a:lnTo>
                    <a:pt x="4775" y="1493"/>
                  </a:lnTo>
                  <a:lnTo>
                    <a:pt x="4365" y="1232"/>
                  </a:lnTo>
                  <a:lnTo>
                    <a:pt x="3936" y="971"/>
                  </a:lnTo>
                  <a:lnTo>
                    <a:pt x="3488" y="747"/>
                  </a:lnTo>
                  <a:lnTo>
                    <a:pt x="2947" y="486"/>
                  </a:lnTo>
                  <a:lnTo>
                    <a:pt x="2929" y="486"/>
                  </a:lnTo>
                  <a:lnTo>
                    <a:pt x="2630" y="355"/>
                  </a:lnTo>
                  <a:lnTo>
                    <a:pt x="2332" y="243"/>
                  </a:lnTo>
                  <a:lnTo>
                    <a:pt x="2033" y="131"/>
                  </a:lnTo>
                  <a:lnTo>
                    <a:pt x="1754" y="57"/>
                  </a:lnTo>
                  <a:lnTo>
                    <a:pt x="1493" y="20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3416000" y="2352550"/>
              <a:ext cx="166025" cy="74625"/>
            </a:xfrm>
            <a:custGeom>
              <a:avLst/>
              <a:gdLst/>
              <a:ahLst/>
              <a:cxnLst/>
              <a:rect l="l" t="t" r="r" b="b"/>
              <a:pathLst>
                <a:path w="6641" h="2985" extrusionOk="0">
                  <a:moveTo>
                    <a:pt x="6640" y="0"/>
                  </a:moveTo>
                  <a:lnTo>
                    <a:pt x="5708" y="19"/>
                  </a:lnTo>
                  <a:lnTo>
                    <a:pt x="4738" y="112"/>
                  </a:lnTo>
                  <a:lnTo>
                    <a:pt x="4234" y="168"/>
                  </a:lnTo>
                  <a:lnTo>
                    <a:pt x="3731" y="243"/>
                  </a:lnTo>
                  <a:lnTo>
                    <a:pt x="3246" y="317"/>
                  </a:lnTo>
                  <a:lnTo>
                    <a:pt x="2761" y="429"/>
                  </a:lnTo>
                  <a:lnTo>
                    <a:pt x="2183" y="560"/>
                  </a:lnTo>
                  <a:lnTo>
                    <a:pt x="2164" y="578"/>
                  </a:lnTo>
                  <a:lnTo>
                    <a:pt x="1847" y="672"/>
                  </a:lnTo>
                  <a:lnTo>
                    <a:pt x="1549" y="765"/>
                  </a:lnTo>
                  <a:lnTo>
                    <a:pt x="1250" y="895"/>
                  </a:lnTo>
                  <a:lnTo>
                    <a:pt x="989" y="1007"/>
                  </a:lnTo>
                  <a:lnTo>
                    <a:pt x="747" y="1138"/>
                  </a:lnTo>
                  <a:lnTo>
                    <a:pt x="542" y="1287"/>
                  </a:lnTo>
                  <a:lnTo>
                    <a:pt x="374" y="1436"/>
                  </a:lnTo>
                  <a:lnTo>
                    <a:pt x="225" y="1604"/>
                  </a:lnTo>
                  <a:lnTo>
                    <a:pt x="113" y="1772"/>
                  </a:lnTo>
                  <a:lnTo>
                    <a:pt x="38" y="1996"/>
                  </a:lnTo>
                  <a:lnTo>
                    <a:pt x="20" y="2145"/>
                  </a:lnTo>
                  <a:lnTo>
                    <a:pt x="1" y="2350"/>
                  </a:lnTo>
                  <a:lnTo>
                    <a:pt x="38" y="2499"/>
                  </a:lnTo>
                  <a:lnTo>
                    <a:pt x="94" y="2648"/>
                  </a:lnTo>
                  <a:lnTo>
                    <a:pt x="169" y="2760"/>
                  </a:lnTo>
                  <a:lnTo>
                    <a:pt x="262" y="2854"/>
                  </a:lnTo>
                  <a:lnTo>
                    <a:pt x="411" y="2928"/>
                  </a:lnTo>
                  <a:lnTo>
                    <a:pt x="560" y="2966"/>
                  </a:lnTo>
                  <a:lnTo>
                    <a:pt x="579" y="2966"/>
                  </a:lnTo>
                  <a:lnTo>
                    <a:pt x="710" y="2984"/>
                  </a:lnTo>
                  <a:lnTo>
                    <a:pt x="1027" y="2984"/>
                  </a:lnTo>
                  <a:lnTo>
                    <a:pt x="1213" y="2947"/>
                  </a:lnTo>
                  <a:lnTo>
                    <a:pt x="1437" y="2910"/>
                  </a:lnTo>
                  <a:lnTo>
                    <a:pt x="1661" y="2854"/>
                  </a:lnTo>
                  <a:lnTo>
                    <a:pt x="2052" y="2742"/>
                  </a:lnTo>
                  <a:lnTo>
                    <a:pt x="2407" y="2611"/>
                  </a:lnTo>
                  <a:lnTo>
                    <a:pt x="2668" y="2499"/>
                  </a:lnTo>
                  <a:lnTo>
                    <a:pt x="3190" y="2238"/>
                  </a:lnTo>
                  <a:lnTo>
                    <a:pt x="3712" y="1958"/>
                  </a:lnTo>
                  <a:lnTo>
                    <a:pt x="3712" y="1940"/>
                  </a:lnTo>
                  <a:lnTo>
                    <a:pt x="4477" y="1492"/>
                  </a:lnTo>
                  <a:lnTo>
                    <a:pt x="5204" y="1007"/>
                  </a:lnTo>
                  <a:lnTo>
                    <a:pt x="5932" y="504"/>
                  </a:lnTo>
                  <a:lnTo>
                    <a:pt x="6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3721400" y="2555825"/>
              <a:ext cx="85350" cy="163200"/>
            </a:xfrm>
            <a:custGeom>
              <a:avLst/>
              <a:gdLst/>
              <a:ahLst/>
              <a:cxnLst/>
              <a:rect l="l" t="t" r="r" b="b"/>
              <a:pathLst>
                <a:path w="3414" h="6528" extrusionOk="0">
                  <a:moveTo>
                    <a:pt x="3413" y="1"/>
                  </a:moveTo>
                  <a:lnTo>
                    <a:pt x="2761" y="672"/>
                  </a:lnTo>
                  <a:lnTo>
                    <a:pt x="2145" y="1437"/>
                  </a:lnTo>
                  <a:lnTo>
                    <a:pt x="1828" y="1828"/>
                  </a:lnTo>
                  <a:lnTo>
                    <a:pt x="1530" y="2220"/>
                  </a:lnTo>
                  <a:lnTo>
                    <a:pt x="1231" y="2630"/>
                  </a:lnTo>
                  <a:lnTo>
                    <a:pt x="952" y="3040"/>
                  </a:lnTo>
                  <a:lnTo>
                    <a:pt x="653" y="3544"/>
                  </a:lnTo>
                  <a:lnTo>
                    <a:pt x="653" y="3563"/>
                  </a:lnTo>
                  <a:lnTo>
                    <a:pt x="485" y="3861"/>
                  </a:lnTo>
                  <a:lnTo>
                    <a:pt x="355" y="4141"/>
                  </a:lnTo>
                  <a:lnTo>
                    <a:pt x="224" y="4439"/>
                  </a:lnTo>
                  <a:lnTo>
                    <a:pt x="131" y="4700"/>
                  </a:lnTo>
                  <a:lnTo>
                    <a:pt x="56" y="4961"/>
                  </a:lnTo>
                  <a:lnTo>
                    <a:pt x="1" y="5222"/>
                  </a:lnTo>
                  <a:lnTo>
                    <a:pt x="1" y="5446"/>
                  </a:lnTo>
                  <a:lnTo>
                    <a:pt x="1" y="5670"/>
                  </a:lnTo>
                  <a:lnTo>
                    <a:pt x="19" y="5763"/>
                  </a:lnTo>
                  <a:lnTo>
                    <a:pt x="56" y="5857"/>
                  </a:lnTo>
                  <a:lnTo>
                    <a:pt x="150" y="6080"/>
                  </a:lnTo>
                  <a:lnTo>
                    <a:pt x="243" y="6211"/>
                  </a:lnTo>
                  <a:lnTo>
                    <a:pt x="374" y="6341"/>
                  </a:lnTo>
                  <a:lnTo>
                    <a:pt x="504" y="6435"/>
                  </a:lnTo>
                  <a:lnTo>
                    <a:pt x="635" y="6491"/>
                  </a:lnTo>
                  <a:lnTo>
                    <a:pt x="784" y="6528"/>
                  </a:lnTo>
                  <a:lnTo>
                    <a:pt x="914" y="6509"/>
                  </a:lnTo>
                  <a:lnTo>
                    <a:pt x="1008" y="6491"/>
                  </a:lnTo>
                  <a:lnTo>
                    <a:pt x="1082" y="6472"/>
                  </a:lnTo>
                  <a:lnTo>
                    <a:pt x="1213" y="6397"/>
                  </a:lnTo>
                  <a:lnTo>
                    <a:pt x="1231" y="6379"/>
                  </a:lnTo>
                  <a:lnTo>
                    <a:pt x="1325" y="6286"/>
                  </a:lnTo>
                  <a:lnTo>
                    <a:pt x="1418" y="6211"/>
                  </a:lnTo>
                  <a:lnTo>
                    <a:pt x="1548" y="6062"/>
                  </a:lnTo>
                  <a:lnTo>
                    <a:pt x="1660" y="5931"/>
                  </a:lnTo>
                  <a:lnTo>
                    <a:pt x="1791" y="5726"/>
                  </a:lnTo>
                  <a:lnTo>
                    <a:pt x="1903" y="5540"/>
                  </a:lnTo>
                  <a:lnTo>
                    <a:pt x="2089" y="5185"/>
                  </a:lnTo>
                  <a:lnTo>
                    <a:pt x="2257" y="4831"/>
                  </a:lnTo>
                  <a:lnTo>
                    <a:pt x="2350" y="4570"/>
                  </a:lnTo>
                  <a:lnTo>
                    <a:pt x="2556" y="4010"/>
                  </a:lnTo>
                  <a:lnTo>
                    <a:pt x="2723" y="3451"/>
                  </a:lnTo>
                  <a:lnTo>
                    <a:pt x="2723" y="3432"/>
                  </a:lnTo>
                  <a:lnTo>
                    <a:pt x="2929" y="2593"/>
                  </a:lnTo>
                  <a:lnTo>
                    <a:pt x="3115" y="1716"/>
                  </a:lnTo>
                  <a:lnTo>
                    <a:pt x="3264" y="858"/>
                  </a:lnTo>
                  <a:lnTo>
                    <a:pt x="3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4155475" y="2565150"/>
              <a:ext cx="74625" cy="166000"/>
            </a:xfrm>
            <a:custGeom>
              <a:avLst/>
              <a:gdLst/>
              <a:ahLst/>
              <a:cxnLst/>
              <a:rect l="l" t="t" r="r" b="b"/>
              <a:pathLst>
                <a:path w="2985" h="6640" extrusionOk="0">
                  <a:moveTo>
                    <a:pt x="1" y="1"/>
                  </a:moveTo>
                  <a:lnTo>
                    <a:pt x="19" y="952"/>
                  </a:lnTo>
                  <a:lnTo>
                    <a:pt x="112" y="1921"/>
                  </a:lnTo>
                  <a:lnTo>
                    <a:pt x="168" y="2425"/>
                  </a:lnTo>
                  <a:lnTo>
                    <a:pt x="243" y="2910"/>
                  </a:lnTo>
                  <a:lnTo>
                    <a:pt x="318" y="3413"/>
                  </a:lnTo>
                  <a:lnTo>
                    <a:pt x="411" y="3898"/>
                  </a:lnTo>
                  <a:lnTo>
                    <a:pt x="560" y="4477"/>
                  </a:lnTo>
                  <a:lnTo>
                    <a:pt x="560" y="4495"/>
                  </a:lnTo>
                  <a:lnTo>
                    <a:pt x="672" y="4812"/>
                  </a:lnTo>
                  <a:lnTo>
                    <a:pt x="765" y="5111"/>
                  </a:lnTo>
                  <a:lnTo>
                    <a:pt x="877" y="5409"/>
                  </a:lnTo>
                  <a:lnTo>
                    <a:pt x="1008" y="5670"/>
                  </a:lnTo>
                  <a:lnTo>
                    <a:pt x="1138" y="5894"/>
                  </a:lnTo>
                  <a:lnTo>
                    <a:pt x="1287" y="6118"/>
                  </a:lnTo>
                  <a:lnTo>
                    <a:pt x="1437" y="6286"/>
                  </a:lnTo>
                  <a:lnTo>
                    <a:pt x="1604" y="6435"/>
                  </a:lnTo>
                  <a:lnTo>
                    <a:pt x="1679" y="6491"/>
                  </a:lnTo>
                  <a:lnTo>
                    <a:pt x="1772" y="6528"/>
                  </a:lnTo>
                  <a:lnTo>
                    <a:pt x="1996" y="6621"/>
                  </a:lnTo>
                  <a:lnTo>
                    <a:pt x="2145" y="6640"/>
                  </a:lnTo>
                  <a:lnTo>
                    <a:pt x="2350" y="6640"/>
                  </a:lnTo>
                  <a:lnTo>
                    <a:pt x="2500" y="6621"/>
                  </a:lnTo>
                  <a:lnTo>
                    <a:pt x="2630" y="6565"/>
                  </a:lnTo>
                  <a:lnTo>
                    <a:pt x="2761" y="6491"/>
                  </a:lnTo>
                  <a:lnTo>
                    <a:pt x="2854" y="6379"/>
                  </a:lnTo>
                  <a:lnTo>
                    <a:pt x="2929" y="6230"/>
                  </a:lnTo>
                  <a:lnTo>
                    <a:pt x="2966" y="6099"/>
                  </a:lnTo>
                  <a:lnTo>
                    <a:pt x="2966" y="6062"/>
                  </a:lnTo>
                  <a:lnTo>
                    <a:pt x="2984" y="5931"/>
                  </a:lnTo>
                  <a:lnTo>
                    <a:pt x="2984" y="5801"/>
                  </a:lnTo>
                  <a:lnTo>
                    <a:pt x="2966" y="5614"/>
                  </a:lnTo>
                  <a:lnTo>
                    <a:pt x="2947" y="5446"/>
                  </a:lnTo>
                  <a:lnTo>
                    <a:pt x="2910" y="5222"/>
                  </a:lnTo>
                  <a:lnTo>
                    <a:pt x="2854" y="4999"/>
                  </a:lnTo>
                  <a:lnTo>
                    <a:pt x="2723" y="4607"/>
                  </a:lnTo>
                  <a:lnTo>
                    <a:pt x="2611" y="4253"/>
                  </a:lnTo>
                  <a:lnTo>
                    <a:pt x="2481" y="3992"/>
                  </a:lnTo>
                  <a:lnTo>
                    <a:pt x="2238" y="3469"/>
                  </a:lnTo>
                  <a:lnTo>
                    <a:pt x="1959" y="2947"/>
                  </a:lnTo>
                  <a:lnTo>
                    <a:pt x="1940" y="2929"/>
                  </a:lnTo>
                  <a:lnTo>
                    <a:pt x="1492" y="2183"/>
                  </a:lnTo>
                  <a:lnTo>
                    <a:pt x="1008" y="1455"/>
                  </a:lnTo>
                  <a:lnTo>
                    <a:pt x="504" y="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4358300" y="2340875"/>
              <a:ext cx="163675" cy="85350"/>
            </a:xfrm>
            <a:custGeom>
              <a:avLst/>
              <a:gdLst/>
              <a:ahLst/>
              <a:cxnLst/>
              <a:rect l="l" t="t" r="r" b="b"/>
              <a:pathLst>
                <a:path w="6547" h="3414" extrusionOk="0">
                  <a:moveTo>
                    <a:pt x="0" y="1"/>
                  </a:moveTo>
                  <a:lnTo>
                    <a:pt x="690" y="654"/>
                  </a:lnTo>
                  <a:lnTo>
                    <a:pt x="1436" y="1269"/>
                  </a:lnTo>
                  <a:lnTo>
                    <a:pt x="1828" y="1586"/>
                  </a:lnTo>
                  <a:lnTo>
                    <a:pt x="2238" y="1885"/>
                  </a:lnTo>
                  <a:lnTo>
                    <a:pt x="2648" y="2183"/>
                  </a:lnTo>
                  <a:lnTo>
                    <a:pt x="3059" y="2463"/>
                  </a:lnTo>
                  <a:lnTo>
                    <a:pt x="3562" y="2761"/>
                  </a:lnTo>
                  <a:lnTo>
                    <a:pt x="3581" y="2761"/>
                  </a:lnTo>
                  <a:lnTo>
                    <a:pt x="3879" y="2910"/>
                  </a:lnTo>
                  <a:lnTo>
                    <a:pt x="4159" y="3060"/>
                  </a:lnTo>
                  <a:lnTo>
                    <a:pt x="4457" y="3190"/>
                  </a:lnTo>
                  <a:lnTo>
                    <a:pt x="4719" y="3283"/>
                  </a:lnTo>
                  <a:lnTo>
                    <a:pt x="4980" y="3358"/>
                  </a:lnTo>
                  <a:lnTo>
                    <a:pt x="5241" y="3395"/>
                  </a:lnTo>
                  <a:lnTo>
                    <a:pt x="5465" y="3414"/>
                  </a:lnTo>
                  <a:lnTo>
                    <a:pt x="5688" y="3414"/>
                  </a:lnTo>
                  <a:lnTo>
                    <a:pt x="5782" y="3395"/>
                  </a:lnTo>
                  <a:lnTo>
                    <a:pt x="5875" y="3358"/>
                  </a:lnTo>
                  <a:lnTo>
                    <a:pt x="6080" y="3265"/>
                  </a:lnTo>
                  <a:lnTo>
                    <a:pt x="6229" y="3171"/>
                  </a:lnTo>
                  <a:lnTo>
                    <a:pt x="6360" y="3022"/>
                  </a:lnTo>
                  <a:lnTo>
                    <a:pt x="6453" y="2910"/>
                  </a:lnTo>
                  <a:lnTo>
                    <a:pt x="6509" y="2761"/>
                  </a:lnTo>
                  <a:lnTo>
                    <a:pt x="6546" y="2631"/>
                  </a:lnTo>
                  <a:lnTo>
                    <a:pt x="6528" y="2500"/>
                  </a:lnTo>
                  <a:lnTo>
                    <a:pt x="6472" y="2332"/>
                  </a:lnTo>
                  <a:lnTo>
                    <a:pt x="6416" y="2202"/>
                  </a:lnTo>
                  <a:lnTo>
                    <a:pt x="6397" y="2183"/>
                  </a:lnTo>
                  <a:lnTo>
                    <a:pt x="6304" y="2071"/>
                  </a:lnTo>
                  <a:lnTo>
                    <a:pt x="6211" y="1978"/>
                  </a:lnTo>
                  <a:lnTo>
                    <a:pt x="6080" y="1866"/>
                  </a:lnTo>
                  <a:lnTo>
                    <a:pt x="5931" y="1754"/>
                  </a:lnTo>
                  <a:lnTo>
                    <a:pt x="5744" y="1623"/>
                  </a:lnTo>
                  <a:lnTo>
                    <a:pt x="5558" y="1512"/>
                  </a:lnTo>
                  <a:lnTo>
                    <a:pt x="5185" y="1325"/>
                  </a:lnTo>
                  <a:lnTo>
                    <a:pt x="4849" y="1157"/>
                  </a:lnTo>
                  <a:lnTo>
                    <a:pt x="4588" y="1045"/>
                  </a:lnTo>
                  <a:lnTo>
                    <a:pt x="4029" y="859"/>
                  </a:lnTo>
                  <a:lnTo>
                    <a:pt x="3469" y="691"/>
                  </a:lnTo>
                  <a:lnTo>
                    <a:pt x="3450" y="691"/>
                  </a:lnTo>
                  <a:lnTo>
                    <a:pt x="2593" y="486"/>
                  </a:lnTo>
                  <a:lnTo>
                    <a:pt x="1735" y="299"/>
                  </a:lnTo>
                  <a:lnTo>
                    <a:pt x="877" y="1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extrusionOk="0">
                  <a:moveTo>
                    <a:pt x="8002" y="1"/>
                  </a:moveTo>
                  <a:lnTo>
                    <a:pt x="7796" y="19"/>
                  </a:ln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fill="none" extrusionOk="0">
                  <a:moveTo>
                    <a:pt x="7386" y="75"/>
                  </a:move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542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lnTo>
                    <a:pt x="8300" y="1"/>
                  </a:lnTo>
                  <a:lnTo>
                    <a:pt x="8300" y="1"/>
                  </a:lnTo>
                  <a:lnTo>
                    <a:pt x="8207" y="1"/>
                  </a:lnTo>
                  <a:lnTo>
                    <a:pt x="8207" y="1"/>
                  </a:lnTo>
                  <a:lnTo>
                    <a:pt x="8002" y="1"/>
                  </a:lnTo>
                  <a:lnTo>
                    <a:pt x="7796" y="19"/>
                  </a:lnTo>
                  <a:lnTo>
                    <a:pt x="7386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extrusionOk="0">
                  <a:moveTo>
                    <a:pt x="6677" y="0"/>
                  </a:move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fill="none" extrusionOk="0">
                  <a:moveTo>
                    <a:pt x="6677" y="0"/>
                  </a:moveTo>
                  <a:lnTo>
                    <a:pt x="6677" y="0"/>
                  </a:ln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920" y="19"/>
                  </a:lnTo>
                  <a:lnTo>
                    <a:pt x="6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extrusionOk="0">
                  <a:moveTo>
                    <a:pt x="1716" y="1"/>
                  </a:move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fill="none" extrusionOk="0">
                  <a:moveTo>
                    <a:pt x="1716" y="1"/>
                  </a:moveTo>
                  <a:lnTo>
                    <a:pt x="1716" y="1"/>
                  </a:lnTo>
                  <a:lnTo>
                    <a:pt x="1511" y="20"/>
                  </a:ln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lnTo>
                    <a:pt x="1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extrusionOk="0">
                  <a:moveTo>
                    <a:pt x="1101" y="1"/>
                  </a:moveTo>
                  <a:lnTo>
                    <a:pt x="952" y="19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fill="none" extrusionOk="0">
                  <a:moveTo>
                    <a:pt x="1101" y="1"/>
                  </a:moveTo>
                  <a:lnTo>
                    <a:pt x="1101" y="1"/>
                  </a:lnTo>
                  <a:lnTo>
                    <a:pt x="952" y="19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extrusionOk="0">
                  <a:moveTo>
                    <a:pt x="6379" y="1"/>
                  </a:moveTo>
                  <a:lnTo>
                    <a:pt x="5335" y="20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6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fill="none" extrusionOk="0">
                  <a:moveTo>
                    <a:pt x="6379" y="1"/>
                  </a:moveTo>
                  <a:lnTo>
                    <a:pt x="6379" y="1"/>
                  </a:lnTo>
                  <a:lnTo>
                    <a:pt x="5335" y="20"/>
                  </a:lnTo>
                  <a:lnTo>
                    <a:pt x="4346" y="57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7647" y="20"/>
                  </a:lnTo>
                  <a:lnTo>
                    <a:pt x="6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extrusionOk="0">
                  <a:moveTo>
                    <a:pt x="9661" y="1"/>
                  </a:moveTo>
                  <a:lnTo>
                    <a:pt x="9158" y="26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fill="none" extrusionOk="0">
                  <a:moveTo>
                    <a:pt x="9661" y="1"/>
                  </a:moveTo>
                  <a:lnTo>
                    <a:pt x="9661" y="1"/>
                  </a:lnTo>
                  <a:lnTo>
                    <a:pt x="9661" y="1"/>
                  </a:lnTo>
                  <a:lnTo>
                    <a:pt x="9661" y="1"/>
                  </a:lnTo>
                  <a:lnTo>
                    <a:pt x="9158" y="262"/>
                  </a:lnTo>
                  <a:lnTo>
                    <a:pt x="8654" y="54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lnTo>
                    <a:pt x="96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3917225" y="2578200"/>
              <a:ext cx="87675" cy="329200"/>
            </a:xfrm>
            <a:custGeom>
              <a:avLst/>
              <a:gdLst/>
              <a:ahLst/>
              <a:cxnLst/>
              <a:rect l="l" t="t" r="r" b="b"/>
              <a:pathLst>
                <a:path w="3507" h="13168" extrusionOk="0">
                  <a:moveTo>
                    <a:pt x="1548" y="1"/>
                  </a:moveTo>
                  <a:lnTo>
                    <a:pt x="1530" y="19"/>
                  </a:lnTo>
                  <a:lnTo>
                    <a:pt x="1213" y="1120"/>
                  </a:lnTo>
                  <a:lnTo>
                    <a:pt x="952" y="2090"/>
                  </a:lnTo>
                  <a:lnTo>
                    <a:pt x="728" y="3115"/>
                  </a:lnTo>
                  <a:lnTo>
                    <a:pt x="504" y="4216"/>
                  </a:lnTo>
                  <a:lnTo>
                    <a:pt x="280" y="5391"/>
                  </a:lnTo>
                  <a:lnTo>
                    <a:pt x="187" y="6286"/>
                  </a:lnTo>
                  <a:lnTo>
                    <a:pt x="112" y="7125"/>
                  </a:lnTo>
                  <a:lnTo>
                    <a:pt x="56" y="7927"/>
                  </a:lnTo>
                  <a:lnTo>
                    <a:pt x="19" y="8673"/>
                  </a:lnTo>
                  <a:lnTo>
                    <a:pt x="0" y="9307"/>
                  </a:lnTo>
                  <a:lnTo>
                    <a:pt x="0" y="9885"/>
                  </a:lnTo>
                  <a:lnTo>
                    <a:pt x="19" y="10407"/>
                  </a:lnTo>
                  <a:lnTo>
                    <a:pt x="56" y="10911"/>
                  </a:lnTo>
                  <a:lnTo>
                    <a:pt x="131" y="11377"/>
                  </a:lnTo>
                  <a:lnTo>
                    <a:pt x="206" y="11787"/>
                  </a:lnTo>
                  <a:lnTo>
                    <a:pt x="299" y="12142"/>
                  </a:lnTo>
                  <a:lnTo>
                    <a:pt x="373" y="12310"/>
                  </a:lnTo>
                  <a:lnTo>
                    <a:pt x="448" y="12496"/>
                  </a:lnTo>
                  <a:lnTo>
                    <a:pt x="541" y="12645"/>
                  </a:lnTo>
                  <a:lnTo>
                    <a:pt x="635" y="12776"/>
                  </a:lnTo>
                  <a:lnTo>
                    <a:pt x="728" y="12888"/>
                  </a:lnTo>
                  <a:lnTo>
                    <a:pt x="840" y="12981"/>
                  </a:lnTo>
                  <a:lnTo>
                    <a:pt x="970" y="13074"/>
                  </a:lnTo>
                  <a:lnTo>
                    <a:pt x="1101" y="13130"/>
                  </a:lnTo>
                  <a:lnTo>
                    <a:pt x="1269" y="13149"/>
                  </a:lnTo>
                  <a:lnTo>
                    <a:pt x="1418" y="13168"/>
                  </a:lnTo>
                  <a:lnTo>
                    <a:pt x="1567" y="13149"/>
                  </a:lnTo>
                  <a:lnTo>
                    <a:pt x="1735" y="13130"/>
                  </a:lnTo>
                  <a:lnTo>
                    <a:pt x="1884" y="13056"/>
                  </a:lnTo>
                  <a:lnTo>
                    <a:pt x="2071" y="12981"/>
                  </a:lnTo>
                  <a:lnTo>
                    <a:pt x="2257" y="12850"/>
                  </a:lnTo>
                  <a:lnTo>
                    <a:pt x="2388" y="12757"/>
                  </a:lnTo>
                  <a:lnTo>
                    <a:pt x="2518" y="12645"/>
                  </a:lnTo>
                  <a:lnTo>
                    <a:pt x="2649" y="12515"/>
                  </a:lnTo>
                  <a:lnTo>
                    <a:pt x="2761" y="12384"/>
                  </a:lnTo>
                  <a:lnTo>
                    <a:pt x="2891" y="12198"/>
                  </a:lnTo>
                  <a:lnTo>
                    <a:pt x="3003" y="12011"/>
                  </a:lnTo>
                  <a:lnTo>
                    <a:pt x="3115" y="11806"/>
                  </a:lnTo>
                  <a:lnTo>
                    <a:pt x="3208" y="11564"/>
                  </a:lnTo>
                  <a:lnTo>
                    <a:pt x="3283" y="11321"/>
                  </a:lnTo>
                  <a:lnTo>
                    <a:pt x="3339" y="11060"/>
                  </a:lnTo>
                  <a:lnTo>
                    <a:pt x="3395" y="10780"/>
                  </a:lnTo>
                  <a:lnTo>
                    <a:pt x="3451" y="10482"/>
                  </a:lnTo>
                  <a:lnTo>
                    <a:pt x="3488" y="10146"/>
                  </a:lnTo>
                  <a:lnTo>
                    <a:pt x="3507" y="9829"/>
                  </a:lnTo>
                  <a:lnTo>
                    <a:pt x="3507" y="9251"/>
                  </a:lnTo>
                  <a:lnTo>
                    <a:pt x="3488" y="8617"/>
                  </a:lnTo>
                  <a:lnTo>
                    <a:pt x="3432" y="7927"/>
                  </a:lnTo>
                  <a:lnTo>
                    <a:pt x="3339" y="7293"/>
                  </a:lnTo>
                  <a:lnTo>
                    <a:pt x="3246" y="6621"/>
                  </a:lnTo>
                  <a:lnTo>
                    <a:pt x="3115" y="5913"/>
                  </a:lnTo>
                  <a:lnTo>
                    <a:pt x="2966" y="5129"/>
                  </a:lnTo>
                  <a:lnTo>
                    <a:pt x="2667" y="3899"/>
                  </a:lnTo>
                  <a:lnTo>
                    <a:pt x="2313" y="2518"/>
                  </a:lnTo>
                  <a:lnTo>
                    <a:pt x="1996" y="1530"/>
                  </a:lnTo>
                  <a:lnTo>
                    <a:pt x="1716" y="560"/>
                  </a:lnTo>
                  <a:lnTo>
                    <a:pt x="1548" y="19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extrusionOk="0">
                  <a:moveTo>
                    <a:pt x="0" y="0"/>
                  </a:moveTo>
                  <a:lnTo>
                    <a:pt x="261" y="523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61" y="523"/>
                  </a:lnTo>
                  <a:lnTo>
                    <a:pt x="541" y="1026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extrusionOk="0">
                  <a:moveTo>
                    <a:pt x="9232" y="1"/>
                  </a:moveTo>
                  <a:lnTo>
                    <a:pt x="8580" y="19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fill="none" extrusionOk="0">
                  <a:moveTo>
                    <a:pt x="9400" y="1"/>
                  </a:moveTo>
                  <a:lnTo>
                    <a:pt x="9232" y="1"/>
                  </a:lnTo>
                  <a:lnTo>
                    <a:pt x="9232" y="1"/>
                  </a:lnTo>
                  <a:lnTo>
                    <a:pt x="8580" y="19"/>
                  </a:lnTo>
                  <a:lnTo>
                    <a:pt x="7908" y="75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extrusionOk="0">
                  <a:moveTo>
                    <a:pt x="2873" y="1"/>
                  </a:move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  <a:lnTo>
                    <a:pt x="3115" y="19"/>
                  </a:lnTo>
                  <a:lnTo>
                    <a:pt x="28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fill="none" extrusionOk="0">
                  <a:moveTo>
                    <a:pt x="3190" y="19"/>
                  </a:moveTo>
                  <a:lnTo>
                    <a:pt x="3190" y="19"/>
                  </a:lnTo>
                  <a:lnTo>
                    <a:pt x="3115" y="19"/>
                  </a:lnTo>
                  <a:lnTo>
                    <a:pt x="3115" y="19"/>
                  </a:lnTo>
                  <a:lnTo>
                    <a:pt x="2873" y="1"/>
                  </a:ln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extrusionOk="0">
                  <a:moveTo>
                    <a:pt x="4775" y="3544"/>
                  </a:moveTo>
                  <a:lnTo>
                    <a:pt x="5073" y="3563"/>
                  </a:lnTo>
                  <a:lnTo>
                    <a:pt x="5353" y="3637"/>
                  </a:lnTo>
                  <a:lnTo>
                    <a:pt x="5521" y="3693"/>
                  </a:lnTo>
                  <a:lnTo>
                    <a:pt x="5689" y="3768"/>
                  </a:lnTo>
                  <a:lnTo>
                    <a:pt x="5614" y="4159"/>
                  </a:lnTo>
                  <a:lnTo>
                    <a:pt x="5483" y="4514"/>
                  </a:lnTo>
                  <a:lnTo>
                    <a:pt x="5372" y="4738"/>
                  </a:lnTo>
                  <a:lnTo>
                    <a:pt x="5241" y="4943"/>
                  </a:lnTo>
                  <a:lnTo>
                    <a:pt x="5073" y="5148"/>
                  </a:lnTo>
                  <a:lnTo>
                    <a:pt x="4887" y="5316"/>
                  </a:lnTo>
                  <a:lnTo>
                    <a:pt x="4663" y="5446"/>
                  </a:lnTo>
                  <a:lnTo>
                    <a:pt x="4420" y="5577"/>
                  </a:lnTo>
                  <a:lnTo>
                    <a:pt x="4141" y="5670"/>
                  </a:lnTo>
                  <a:lnTo>
                    <a:pt x="3861" y="5726"/>
                  </a:lnTo>
                  <a:lnTo>
                    <a:pt x="3618" y="5745"/>
                  </a:lnTo>
                  <a:lnTo>
                    <a:pt x="3395" y="5726"/>
                  </a:lnTo>
                  <a:lnTo>
                    <a:pt x="3134" y="5651"/>
                  </a:lnTo>
                  <a:lnTo>
                    <a:pt x="2872" y="5577"/>
                  </a:lnTo>
                  <a:lnTo>
                    <a:pt x="2555" y="5409"/>
                  </a:lnTo>
                  <a:lnTo>
                    <a:pt x="2238" y="5185"/>
                  </a:lnTo>
                  <a:lnTo>
                    <a:pt x="2201" y="5167"/>
                  </a:lnTo>
                  <a:lnTo>
                    <a:pt x="2089" y="5073"/>
                  </a:lnTo>
                  <a:lnTo>
                    <a:pt x="2238" y="4831"/>
                  </a:lnTo>
                  <a:lnTo>
                    <a:pt x="2406" y="4570"/>
                  </a:lnTo>
                  <a:lnTo>
                    <a:pt x="2630" y="4346"/>
                  </a:lnTo>
                  <a:lnTo>
                    <a:pt x="2910" y="4104"/>
                  </a:lnTo>
                  <a:lnTo>
                    <a:pt x="3227" y="3917"/>
                  </a:lnTo>
                  <a:lnTo>
                    <a:pt x="3413" y="3824"/>
                  </a:lnTo>
                  <a:lnTo>
                    <a:pt x="3600" y="3749"/>
                  </a:lnTo>
                  <a:lnTo>
                    <a:pt x="3805" y="3675"/>
                  </a:lnTo>
                  <a:lnTo>
                    <a:pt x="4010" y="3619"/>
                  </a:lnTo>
                  <a:lnTo>
                    <a:pt x="4402" y="3544"/>
                  </a:lnTo>
                  <a:close/>
                  <a:moveTo>
                    <a:pt x="5558" y="1"/>
                  </a:moveTo>
                  <a:lnTo>
                    <a:pt x="5166" y="299"/>
                  </a:ln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fill="none" extrusionOk="0">
                  <a:moveTo>
                    <a:pt x="4756" y="579"/>
                  </a:move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637" y="6248"/>
                  </a:lnTo>
                  <a:lnTo>
                    <a:pt x="3637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lnTo>
                    <a:pt x="5558" y="1"/>
                  </a:lnTo>
                  <a:lnTo>
                    <a:pt x="5166" y="299"/>
                  </a:lnTo>
                  <a:lnTo>
                    <a:pt x="4756" y="5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extrusionOk="0">
                  <a:moveTo>
                    <a:pt x="2388" y="0"/>
                  </a:move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fill="none" extrusionOk="0">
                  <a:moveTo>
                    <a:pt x="1903" y="112"/>
                  </a:move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18" y="933"/>
                  </a:lnTo>
                  <a:lnTo>
                    <a:pt x="1418" y="933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55" y="895"/>
                  </a:lnTo>
                  <a:lnTo>
                    <a:pt x="1455" y="895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61" y="1007"/>
                  </a:lnTo>
                  <a:lnTo>
                    <a:pt x="3880" y="1007"/>
                  </a:lnTo>
                  <a:lnTo>
                    <a:pt x="3880" y="1007"/>
                  </a:lnTo>
                  <a:lnTo>
                    <a:pt x="3917" y="1045"/>
                  </a:lnTo>
                  <a:lnTo>
                    <a:pt x="3917" y="1045"/>
                  </a:lnTo>
                  <a:lnTo>
                    <a:pt x="3899" y="1026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388" y="0"/>
                  </a:ln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3850550" y="21623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3740050" y="2174425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38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3823500" y="21338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3762425" y="213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extrusionOk="0">
                  <a:moveTo>
                    <a:pt x="2146" y="0"/>
                  </a:move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fill="none" extrusionOk="0">
                  <a:moveTo>
                    <a:pt x="2146" y="0"/>
                  </a:moveTo>
                  <a:lnTo>
                    <a:pt x="2146" y="0"/>
                  </a:ln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45" y="1175"/>
                  </a:lnTo>
                  <a:lnTo>
                    <a:pt x="1045" y="1175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83" y="1119"/>
                  </a:lnTo>
                  <a:lnTo>
                    <a:pt x="1083" y="1119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090" y="504"/>
                  </a:lnTo>
                  <a:lnTo>
                    <a:pt x="2276" y="504"/>
                  </a:lnTo>
                  <a:lnTo>
                    <a:pt x="2463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146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4104650" y="201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117700" y="19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extrusionOk="0">
                  <a:moveTo>
                    <a:pt x="2220" y="1"/>
                  </a:move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E495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220" y="1"/>
                  </a:lnTo>
                  <a:lnTo>
                    <a:pt x="2183" y="19"/>
                  </a:ln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369" y="19"/>
                  </a:lnTo>
                  <a:lnTo>
                    <a:pt x="2258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4050575" y="1849925"/>
              <a:ext cx="79750" cy="20075"/>
            </a:xfrm>
            <a:custGeom>
              <a:avLst/>
              <a:gdLst/>
              <a:ahLst/>
              <a:cxnLst/>
              <a:rect l="l" t="t" r="r" b="b"/>
              <a:pathLst>
                <a:path w="3190" h="803" extrusionOk="0">
                  <a:moveTo>
                    <a:pt x="1530" y="1"/>
                  </a:moveTo>
                  <a:lnTo>
                    <a:pt x="1231" y="19"/>
                  </a:lnTo>
                  <a:lnTo>
                    <a:pt x="914" y="57"/>
                  </a:lnTo>
                  <a:lnTo>
                    <a:pt x="728" y="94"/>
                  </a:lnTo>
                  <a:lnTo>
                    <a:pt x="541" y="131"/>
                  </a:lnTo>
                  <a:lnTo>
                    <a:pt x="168" y="262"/>
                  </a:lnTo>
                  <a:lnTo>
                    <a:pt x="75" y="318"/>
                  </a:lnTo>
                  <a:lnTo>
                    <a:pt x="19" y="392"/>
                  </a:lnTo>
                  <a:lnTo>
                    <a:pt x="0" y="504"/>
                  </a:lnTo>
                  <a:lnTo>
                    <a:pt x="19" y="597"/>
                  </a:lnTo>
                  <a:lnTo>
                    <a:pt x="56" y="672"/>
                  </a:lnTo>
                  <a:lnTo>
                    <a:pt x="112" y="728"/>
                  </a:lnTo>
                  <a:lnTo>
                    <a:pt x="187" y="765"/>
                  </a:lnTo>
                  <a:lnTo>
                    <a:pt x="261" y="765"/>
                  </a:lnTo>
                  <a:lnTo>
                    <a:pt x="355" y="747"/>
                  </a:lnTo>
                  <a:lnTo>
                    <a:pt x="578" y="672"/>
                  </a:lnTo>
                  <a:lnTo>
                    <a:pt x="802" y="597"/>
                  </a:lnTo>
                  <a:lnTo>
                    <a:pt x="1175" y="541"/>
                  </a:lnTo>
                  <a:lnTo>
                    <a:pt x="1567" y="523"/>
                  </a:lnTo>
                  <a:lnTo>
                    <a:pt x="1623" y="523"/>
                  </a:lnTo>
                  <a:lnTo>
                    <a:pt x="1828" y="541"/>
                  </a:lnTo>
                  <a:lnTo>
                    <a:pt x="2052" y="560"/>
                  </a:lnTo>
                  <a:lnTo>
                    <a:pt x="2481" y="672"/>
                  </a:lnTo>
                  <a:lnTo>
                    <a:pt x="2816" y="784"/>
                  </a:lnTo>
                  <a:lnTo>
                    <a:pt x="2928" y="803"/>
                  </a:lnTo>
                  <a:lnTo>
                    <a:pt x="3003" y="784"/>
                  </a:lnTo>
                  <a:lnTo>
                    <a:pt x="3059" y="765"/>
                  </a:lnTo>
                  <a:lnTo>
                    <a:pt x="3115" y="709"/>
                  </a:lnTo>
                  <a:lnTo>
                    <a:pt x="3152" y="653"/>
                  </a:lnTo>
                  <a:lnTo>
                    <a:pt x="3171" y="597"/>
                  </a:lnTo>
                  <a:lnTo>
                    <a:pt x="3189" y="541"/>
                  </a:lnTo>
                  <a:lnTo>
                    <a:pt x="3152" y="430"/>
                  </a:lnTo>
                  <a:lnTo>
                    <a:pt x="3096" y="355"/>
                  </a:lnTo>
                  <a:lnTo>
                    <a:pt x="3022" y="299"/>
                  </a:lnTo>
                  <a:lnTo>
                    <a:pt x="2667" y="187"/>
                  </a:lnTo>
                  <a:lnTo>
                    <a:pt x="2313" y="94"/>
                  </a:lnTo>
                  <a:lnTo>
                    <a:pt x="1959" y="19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14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EEBB6-28B0-4E7B-BC2C-6074268A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5D637-BFBC-4724-B734-8E569CDA046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1D2BAE-04AF-4AE5-91ED-9754B363E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A8E81-B322-4963-B6A2-0855FA90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23291-5C80-45AF-947C-DEE9EE620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5252800-775A-457D-B98C-7B9E306640B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4805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●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○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anjari"/>
              <a:buChar char="■"/>
              <a:defRPr sz="1600"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9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6CF49F2-E036-451B-9D32-D6AC99FEC6F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A4FBE2-46D9-45FB-B1A3-FE883F07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2D8C6-8964-42AA-98A5-D1CA33F74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C4EAB-3714-45F6-8333-835D13CC5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5D637-BFBC-4724-B734-8E569CDA046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2AA1-2D72-4F5D-B042-338F1CD8D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5A4F6-7243-4217-AD7B-AB877583B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23291-5C80-45AF-947C-DEE9EE620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8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26.sv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0.png"/><Relationship Id="rId2" Type="http://schemas.microsoft.com/office/2007/relationships/media" Target="../media/media3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slide" Target="slide14.xml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12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11" Type="http://schemas.openxmlformats.org/officeDocument/2006/relationships/image" Target="../media/image37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7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35"/>
          <p:cNvSpPr txBox="1">
            <a:spLocks noGrp="1"/>
          </p:cNvSpPr>
          <p:nvPr>
            <p:ph type="ctrTitle"/>
          </p:nvPr>
        </p:nvSpPr>
        <p:spPr>
          <a:xfrm>
            <a:off x="-35666" y="1431794"/>
            <a:ext cx="6375600" cy="18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rgbClr val="FFCF74"/>
                </a:solidFill>
              </a:rPr>
              <a:t>Unit 14: </a:t>
            </a:r>
            <a:r>
              <a:rPr lang="en" sz="5400" b="1"/>
              <a:t/>
            </a:r>
            <a:br>
              <a:rPr lang="en" sz="5400" b="1"/>
            </a:br>
            <a:r>
              <a:rPr lang="en" sz="5400" b="1">
                <a:solidFill>
                  <a:srgbClr val="F2607B"/>
                </a:solidFill>
              </a:rPr>
              <a:t>MY BEDROOM</a:t>
            </a:r>
            <a:endParaRPr sz="7200" b="1">
              <a:solidFill>
                <a:srgbClr val="F2607B"/>
              </a:solidFill>
            </a:endParaRPr>
          </a:p>
        </p:txBody>
      </p:sp>
      <p:sp>
        <p:nvSpPr>
          <p:cNvPr id="1785" name="Google Shape;1785;p35"/>
          <p:cNvSpPr txBox="1">
            <a:spLocks noGrp="1"/>
          </p:cNvSpPr>
          <p:nvPr>
            <p:ph type="subTitle" idx="1"/>
          </p:nvPr>
        </p:nvSpPr>
        <p:spPr>
          <a:xfrm>
            <a:off x="2364023" y="3136246"/>
            <a:ext cx="2549557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LESSON 1.2</a:t>
            </a:r>
            <a:endParaRPr sz="2800" b="1"/>
          </a:p>
        </p:txBody>
      </p:sp>
      <p:grpSp>
        <p:nvGrpSpPr>
          <p:cNvPr id="1786" name="Google Shape;1786;p35"/>
          <p:cNvGrpSpPr/>
          <p:nvPr/>
        </p:nvGrpSpPr>
        <p:grpSpPr>
          <a:xfrm flipH="1">
            <a:off x="6184253" y="1637935"/>
            <a:ext cx="2959879" cy="3587849"/>
            <a:chOff x="3448025" y="333850"/>
            <a:chExt cx="1861325" cy="2256225"/>
          </a:xfrm>
        </p:grpSpPr>
        <p:sp>
          <p:nvSpPr>
            <p:cNvPr id="1787" name="Google Shape;1787;p35"/>
            <p:cNvSpPr/>
            <p:nvPr/>
          </p:nvSpPr>
          <p:spPr>
            <a:xfrm>
              <a:off x="3656825" y="756250"/>
              <a:ext cx="1084750" cy="910050"/>
            </a:xfrm>
            <a:custGeom>
              <a:avLst/>
              <a:gdLst/>
              <a:ahLst/>
              <a:cxnLst/>
              <a:rect l="l" t="t" r="r" b="b"/>
              <a:pathLst>
                <a:path w="43390" h="36402" extrusionOk="0">
                  <a:moveTo>
                    <a:pt x="28695" y="0"/>
                  </a:moveTo>
                  <a:lnTo>
                    <a:pt x="27977" y="72"/>
                  </a:lnTo>
                  <a:lnTo>
                    <a:pt x="27259" y="168"/>
                  </a:lnTo>
                  <a:lnTo>
                    <a:pt x="26565" y="335"/>
                  </a:lnTo>
                  <a:lnTo>
                    <a:pt x="25895" y="551"/>
                  </a:lnTo>
                  <a:lnTo>
                    <a:pt x="25512" y="694"/>
                  </a:lnTo>
                  <a:lnTo>
                    <a:pt x="25129" y="862"/>
                  </a:lnTo>
                  <a:lnTo>
                    <a:pt x="24770" y="1053"/>
                  </a:lnTo>
                  <a:lnTo>
                    <a:pt x="24411" y="1245"/>
                  </a:lnTo>
                  <a:lnTo>
                    <a:pt x="23502" y="1125"/>
                  </a:lnTo>
                  <a:lnTo>
                    <a:pt x="22592" y="1053"/>
                  </a:lnTo>
                  <a:lnTo>
                    <a:pt x="21659" y="981"/>
                  </a:lnTo>
                  <a:lnTo>
                    <a:pt x="19840" y="981"/>
                  </a:lnTo>
                  <a:lnTo>
                    <a:pt x="19170" y="1029"/>
                  </a:lnTo>
                  <a:lnTo>
                    <a:pt x="18500" y="1077"/>
                  </a:lnTo>
                  <a:lnTo>
                    <a:pt x="17830" y="1149"/>
                  </a:lnTo>
                  <a:lnTo>
                    <a:pt x="17184" y="1245"/>
                  </a:lnTo>
                  <a:lnTo>
                    <a:pt x="16514" y="1364"/>
                  </a:lnTo>
                  <a:lnTo>
                    <a:pt x="15843" y="1484"/>
                  </a:lnTo>
                  <a:lnTo>
                    <a:pt x="15197" y="1628"/>
                  </a:lnTo>
                  <a:lnTo>
                    <a:pt x="14551" y="1795"/>
                  </a:lnTo>
                  <a:lnTo>
                    <a:pt x="13905" y="1987"/>
                  </a:lnTo>
                  <a:lnTo>
                    <a:pt x="13283" y="2178"/>
                  </a:lnTo>
                  <a:lnTo>
                    <a:pt x="12660" y="2417"/>
                  </a:lnTo>
                  <a:lnTo>
                    <a:pt x="12038" y="2657"/>
                  </a:lnTo>
                  <a:lnTo>
                    <a:pt x="11440" y="2920"/>
                  </a:lnTo>
                  <a:lnTo>
                    <a:pt x="10842" y="3183"/>
                  </a:lnTo>
                  <a:lnTo>
                    <a:pt x="10243" y="3470"/>
                  </a:lnTo>
                  <a:lnTo>
                    <a:pt x="9669" y="3782"/>
                  </a:lnTo>
                  <a:lnTo>
                    <a:pt x="9119" y="4117"/>
                  </a:lnTo>
                  <a:lnTo>
                    <a:pt x="8568" y="4476"/>
                  </a:lnTo>
                  <a:lnTo>
                    <a:pt x="8018" y="4835"/>
                  </a:lnTo>
                  <a:lnTo>
                    <a:pt x="7491" y="5217"/>
                  </a:lnTo>
                  <a:lnTo>
                    <a:pt x="6965" y="5624"/>
                  </a:lnTo>
                  <a:lnTo>
                    <a:pt x="6462" y="6031"/>
                  </a:lnTo>
                  <a:lnTo>
                    <a:pt x="5983" y="6462"/>
                  </a:lnTo>
                  <a:lnTo>
                    <a:pt x="5505" y="6917"/>
                  </a:lnTo>
                  <a:lnTo>
                    <a:pt x="5050" y="7395"/>
                  </a:lnTo>
                  <a:lnTo>
                    <a:pt x="4595" y="7898"/>
                  </a:lnTo>
                  <a:lnTo>
                    <a:pt x="4165" y="8400"/>
                  </a:lnTo>
                  <a:lnTo>
                    <a:pt x="3758" y="8927"/>
                  </a:lnTo>
                  <a:lnTo>
                    <a:pt x="3375" y="9453"/>
                  </a:lnTo>
                  <a:lnTo>
                    <a:pt x="2992" y="10004"/>
                  </a:lnTo>
                  <a:lnTo>
                    <a:pt x="2633" y="10578"/>
                  </a:lnTo>
                  <a:lnTo>
                    <a:pt x="2298" y="11177"/>
                  </a:lnTo>
                  <a:lnTo>
                    <a:pt x="1987" y="11775"/>
                  </a:lnTo>
                  <a:lnTo>
                    <a:pt x="1676" y="12421"/>
                  </a:lnTo>
                  <a:lnTo>
                    <a:pt x="1388" y="13043"/>
                  </a:lnTo>
                  <a:lnTo>
                    <a:pt x="1149" y="13713"/>
                  </a:lnTo>
                  <a:lnTo>
                    <a:pt x="910" y="14383"/>
                  </a:lnTo>
                  <a:lnTo>
                    <a:pt x="694" y="15054"/>
                  </a:lnTo>
                  <a:lnTo>
                    <a:pt x="503" y="15772"/>
                  </a:lnTo>
                  <a:lnTo>
                    <a:pt x="359" y="16466"/>
                  </a:lnTo>
                  <a:lnTo>
                    <a:pt x="216" y="17160"/>
                  </a:lnTo>
                  <a:lnTo>
                    <a:pt x="120" y="17878"/>
                  </a:lnTo>
                  <a:lnTo>
                    <a:pt x="48" y="18619"/>
                  </a:lnTo>
                  <a:lnTo>
                    <a:pt x="0" y="19314"/>
                  </a:lnTo>
                  <a:lnTo>
                    <a:pt x="0" y="20031"/>
                  </a:lnTo>
                  <a:lnTo>
                    <a:pt x="24" y="20749"/>
                  </a:lnTo>
                  <a:lnTo>
                    <a:pt x="72" y="21491"/>
                  </a:lnTo>
                  <a:lnTo>
                    <a:pt x="144" y="22209"/>
                  </a:lnTo>
                  <a:lnTo>
                    <a:pt x="240" y="22927"/>
                  </a:lnTo>
                  <a:lnTo>
                    <a:pt x="383" y="23645"/>
                  </a:lnTo>
                  <a:lnTo>
                    <a:pt x="527" y="24339"/>
                  </a:lnTo>
                  <a:lnTo>
                    <a:pt x="718" y="25057"/>
                  </a:lnTo>
                  <a:lnTo>
                    <a:pt x="934" y="25751"/>
                  </a:lnTo>
                  <a:lnTo>
                    <a:pt x="1173" y="26445"/>
                  </a:lnTo>
                  <a:lnTo>
                    <a:pt x="1460" y="27139"/>
                  </a:lnTo>
                  <a:lnTo>
                    <a:pt x="1747" y="27809"/>
                  </a:lnTo>
                  <a:lnTo>
                    <a:pt x="2059" y="28456"/>
                  </a:lnTo>
                  <a:lnTo>
                    <a:pt x="2394" y="29102"/>
                  </a:lnTo>
                  <a:lnTo>
                    <a:pt x="2753" y="29748"/>
                  </a:lnTo>
                  <a:lnTo>
                    <a:pt x="3135" y="30346"/>
                  </a:lnTo>
                  <a:lnTo>
                    <a:pt x="3542" y="30945"/>
                  </a:lnTo>
                  <a:lnTo>
                    <a:pt x="3973" y="31519"/>
                  </a:lnTo>
                  <a:lnTo>
                    <a:pt x="4428" y="32093"/>
                  </a:lnTo>
                  <a:lnTo>
                    <a:pt x="4906" y="32644"/>
                  </a:lnTo>
                  <a:lnTo>
                    <a:pt x="5409" y="33194"/>
                  </a:lnTo>
                  <a:lnTo>
                    <a:pt x="5912" y="33697"/>
                  </a:lnTo>
                  <a:lnTo>
                    <a:pt x="6462" y="34175"/>
                  </a:lnTo>
                  <a:lnTo>
                    <a:pt x="7012" y="34630"/>
                  </a:lnTo>
                  <a:lnTo>
                    <a:pt x="7587" y="35061"/>
                  </a:lnTo>
                  <a:lnTo>
                    <a:pt x="8161" y="35468"/>
                  </a:lnTo>
                  <a:lnTo>
                    <a:pt x="8760" y="35851"/>
                  </a:lnTo>
                  <a:lnTo>
                    <a:pt x="9214" y="36114"/>
                  </a:lnTo>
                  <a:lnTo>
                    <a:pt x="9717" y="36377"/>
                  </a:lnTo>
                  <a:lnTo>
                    <a:pt x="9836" y="36401"/>
                  </a:lnTo>
                  <a:lnTo>
                    <a:pt x="9884" y="36401"/>
                  </a:lnTo>
                  <a:lnTo>
                    <a:pt x="9932" y="36377"/>
                  </a:lnTo>
                  <a:lnTo>
                    <a:pt x="9980" y="36329"/>
                  </a:lnTo>
                  <a:lnTo>
                    <a:pt x="10028" y="36281"/>
                  </a:lnTo>
                  <a:lnTo>
                    <a:pt x="10913" y="36090"/>
                  </a:lnTo>
                  <a:lnTo>
                    <a:pt x="11895" y="35898"/>
                  </a:lnTo>
                  <a:lnTo>
                    <a:pt x="11847" y="35898"/>
                  </a:lnTo>
                  <a:lnTo>
                    <a:pt x="13187" y="35707"/>
                  </a:lnTo>
                  <a:lnTo>
                    <a:pt x="14527" y="35540"/>
                  </a:lnTo>
                  <a:lnTo>
                    <a:pt x="15724" y="35396"/>
                  </a:lnTo>
                  <a:lnTo>
                    <a:pt x="16585" y="35276"/>
                  </a:lnTo>
                  <a:lnTo>
                    <a:pt x="17519" y="35133"/>
                  </a:lnTo>
                  <a:lnTo>
                    <a:pt x="18524" y="34941"/>
                  </a:lnTo>
                  <a:lnTo>
                    <a:pt x="19050" y="34822"/>
                  </a:lnTo>
                  <a:lnTo>
                    <a:pt x="19553" y="34678"/>
                  </a:lnTo>
                  <a:lnTo>
                    <a:pt x="21420" y="34151"/>
                  </a:lnTo>
                  <a:lnTo>
                    <a:pt x="23215" y="33601"/>
                  </a:lnTo>
                  <a:lnTo>
                    <a:pt x="24938" y="33051"/>
                  </a:lnTo>
                  <a:lnTo>
                    <a:pt x="26637" y="32476"/>
                  </a:lnTo>
                  <a:lnTo>
                    <a:pt x="28527" y="31782"/>
                  </a:lnTo>
                  <a:lnTo>
                    <a:pt x="30370" y="31088"/>
                  </a:lnTo>
                  <a:lnTo>
                    <a:pt x="32141" y="30346"/>
                  </a:lnTo>
                  <a:lnTo>
                    <a:pt x="33840" y="29604"/>
                  </a:lnTo>
                  <a:lnTo>
                    <a:pt x="35492" y="28815"/>
                  </a:lnTo>
                  <a:lnTo>
                    <a:pt x="37095" y="28001"/>
                  </a:lnTo>
                  <a:lnTo>
                    <a:pt x="38627" y="27163"/>
                  </a:lnTo>
                  <a:lnTo>
                    <a:pt x="40111" y="26302"/>
                  </a:lnTo>
                  <a:lnTo>
                    <a:pt x="41188" y="25632"/>
                  </a:lnTo>
                  <a:lnTo>
                    <a:pt x="42288" y="24914"/>
                  </a:lnTo>
                  <a:lnTo>
                    <a:pt x="42360" y="24890"/>
                  </a:lnTo>
                  <a:lnTo>
                    <a:pt x="42408" y="24866"/>
                  </a:lnTo>
                  <a:lnTo>
                    <a:pt x="42456" y="24794"/>
                  </a:lnTo>
                  <a:lnTo>
                    <a:pt x="42480" y="24746"/>
                  </a:lnTo>
                  <a:lnTo>
                    <a:pt x="42647" y="23980"/>
                  </a:lnTo>
                  <a:lnTo>
                    <a:pt x="42815" y="23238"/>
                  </a:lnTo>
                  <a:lnTo>
                    <a:pt x="42935" y="22496"/>
                  </a:lnTo>
                  <a:lnTo>
                    <a:pt x="43054" y="21755"/>
                  </a:lnTo>
                  <a:lnTo>
                    <a:pt x="43150" y="20989"/>
                  </a:lnTo>
                  <a:lnTo>
                    <a:pt x="43246" y="20247"/>
                  </a:lnTo>
                  <a:lnTo>
                    <a:pt x="43317" y="19505"/>
                  </a:lnTo>
                  <a:lnTo>
                    <a:pt x="43365" y="18763"/>
                  </a:lnTo>
                  <a:lnTo>
                    <a:pt x="43389" y="17949"/>
                  </a:lnTo>
                  <a:lnTo>
                    <a:pt x="43389" y="17160"/>
                  </a:lnTo>
                  <a:lnTo>
                    <a:pt x="43365" y="16370"/>
                  </a:lnTo>
                  <a:lnTo>
                    <a:pt x="43341" y="15604"/>
                  </a:lnTo>
                  <a:lnTo>
                    <a:pt x="43270" y="14838"/>
                  </a:lnTo>
                  <a:lnTo>
                    <a:pt x="43198" y="14096"/>
                  </a:lnTo>
                  <a:lnTo>
                    <a:pt x="43078" y="13354"/>
                  </a:lnTo>
                  <a:lnTo>
                    <a:pt x="42959" y="12636"/>
                  </a:lnTo>
                  <a:lnTo>
                    <a:pt x="42791" y="11871"/>
                  </a:lnTo>
                  <a:lnTo>
                    <a:pt x="42600" y="11129"/>
                  </a:lnTo>
                  <a:lnTo>
                    <a:pt x="42384" y="10411"/>
                  </a:lnTo>
                  <a:lnTo>
                    <a:pt x="42145" y="9717"/>
                  </a:lnTo>
                  <a:lnTo>
                    <a:pt x="41882" y="8999"/>
                  </a:lnTo>
                  <a:lnTo>
                    <a:pt x="41570" y="8329"/>
                  </a:lnTo>
                  <a:lnTo>
                    <a:pt x="41235" y="7635"/>
                  </a:lnTo>
                  <a:lnTo>
                    <a:pt x="40876" y="6988"/>
                  </a:lnTo>
                  <a:lnTo>
                    <a:pt x="40470" y="6342"/>
                  </a:lnTo>
                  <a:lnTo>
                    <a:pt x="40039" y="5720"/>
                  </a:lnTo>
                  <a:lnTo>
                    <a:pt x="39560" y="5122"/>
                  </a:lnTo>
                  <a:lnTo>
                    <a:pt x="39058" y="4547"/>
                  </a:lnTo>
                  <a:lnTo>
                    <a:pt x="38555" y="4021"/>
                  </a:lnTo>
                  <a:lnTo>
                    <a:pt x="38028" y="3518"/>
                  </a:lnTo>
                  <a:lnTo>
                    <a:pt x="37502" y="3064"/>
                  </a:lnTo>
                  <a:lnTo>
                    <a:pt x="36904" y="2609"/>
                  </a:lnTo>
                  <a:lnTo>
                    <a:pt x="36305" y="2202"/>
                  </a:lnTo>
                  <a:lnTo>
                    <a:pt x="35659" y="1819"/>
                  </a:lnTo>
                  <a:lnTo>
                    <a:pt x="35013" y="1460"/>
                  </a:lnTo>
                  <a:lnTo>
                    <a:pt x="34343" y="1149"/>
                  </a:lnTo>
                  <a:lnTo>
                    <a:pt x="33673" y="862"/>
                  </a:lnTo>
                  <a:lnTo>
                    <a:pt x="32979" y="622"/>
                  </a:lnTo>
                  <a:lnTo>
                    <a:pt x="32285" y="407"/>
                  </a:lnTo>
                  <a:lnTo>
                    <a:pt x="31567" y="240"/>
                  </a:lnTo>
                  <a:lnTo>
                    <a:pt x="30969" y="144"/>
                  </a:lnTo>
                  <a:lnTo>
                    <a:pt x="30370" y="72"/>
                  </a:lnTo>
                  <a:lnTo>
                    <a:pt x="29772" y="24"/>
                  </a:lnTo>
                  <a:lnTo>
                    <a:pt x="29174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3656825" y="756250"/>
              <a:ext cx="1084750" cy="910050"/>
            </a:xfrm>
            <a:custGeom>
              <a:avLst/>
              <a:gdLst/>
              <a:ahLst/>
              <a:cxnLst/>
              <a:rect l="l" t="t" r="r" b="b"/>
              <a:pathLst>
                <a:path w="43390" h="36402" fill="none" extrusionOk="0">
                  <a:moveTo>
                    <a:pt x="29174" y="0"/>
                  </a:moveTo>
                  <a:lnTo>
                    <a:pt x="29174" y="0"/>
                  </a:lnTo>
                  <a:lnTo>
                    <a:pt x="28695" y="0"/>
                  </a:lnTo>
                  <a:lnTo>
                    <a:pt x="28695" y="0"/>
                  </a:lnTo>
                  <a:lnTo>
                    <a:pt x="27977" y="72"/>
                  </a:lnTo>
                  <a:lnTo>
                    <a:pt x="27259" y="168"/>
                  </a:lnTo>
                  <a:lnTo>
                    <a:pt x="26565" y="335"/>
                  </a:lnTo>
                  <a:lnTo>
                    <a:pt x="25895" y="551"/>
                  </a:lnTo>
                  <a:lnTo>
                    <a:pt x="25895" y="551"/>
                  </a:lnTo>
                  <a:lnTo>
                    <a:pt x="25512" y="694"/>
                  </a:lnTo>
                  <a:lnTo>
                    <a:pt x="25129" y="862"/>
                  </a:lnTo>
                  <a:lnTo>
                    <a:pt x="24770" y="1053"/>
                  </a:lnTo>
                  <a:lnTo>
                    <a:pt x="24411" y="1245"/>
                  </a:lnTo>
                  <a:lnTo>
                    <a:pt x="24411" y="1245"/>
                  </a:lnTo>
                  <a:lnTo>
                    <a:pt x="23502" y="1125"/>
                  </a:lnTo>
                  <a:lnTo>
                    <a:pt x="22592" y="1053"/>
                  </a:lnTo>
                  <a:lnTo>
                    <a:pt x="21659" y="981"/>
                  </a:lnTo>
                  <a:lnTo>
                    <a:pt x="20750" y="981"/>
                  </a:lnTo>
                  <a:lnTo>
                    <a:pt x="20750" y="981"/>
                  </a:lnTo>
                  <a:lnTo>
                    <a:pt x="20510" y="981"/>
                  </a:lnTo>
                  <a:lnTo>
                    <a:pt x="20510" y="981"/>
                  </a:lnTo>
                  <a:lnTo>
                    <a:pt x="19840" y="981"/>
                  </a:lnTo>
                  <a:lnTo>
                    <a:pt x="19170" y="1029"/>
                  </a:lnTo>
                  <a:lnTo>
                    <a:pt x="18500" y="1077"/>
                  </a:lnTo>
                  <a:lnTo>
                    <a:pt x="17830" y="1149"/>
                  </a:lnTo>
                  <a:lnTo>
                    <a:pt x="17184" y="1245"/>
                  </a:lnTo>
                  <a:lnTo>
                    <a:pt x="16514" y="1364"/>
                  </a:lnTo>
                  <a:lnTo>
                    <a:pt x="15843" y="1484"/>
                  </a:lnTo>
                  <a:lnTo>
                    <a:pt x="15197" y="1628"/>
                  </a:lnTo>
                  <a:lnTo>
                    <a:pt x="15197" y="1628"/>
                  </a:lnTo>
                  <a:lnTo>
                    <a:pt x="14551" y="1795"/>
                  </a:lnTo>
                  <a:lnTo>
                    <a:pt x="13905" y="1987"/>
                  </a:lnTo>
                  <a:lnTo>
                    <a:pt x="13283" y="2178"/>
                  </a:lnTo>
                  <a:lnTo>
                    <a:pt x="12660" y="2417"/>
                  </a:lnTo>
                  <a:lnTo>
                    <a:pt x="12038" y="2657"/>
                  </a:lnTo>
                  <a:lnTo>
                    <a:pt x="11440" y="2920"/>
                  </a:lnTo>
                  <a:lnTo>
                    <a:pt x="10842" y="3183"/>
                  </a:lnTo>
                  <a:lnTo>
                    <a:pt x="10243" y="3470"/>
                  </a:lnTo>
                  <a:lnTo>
                    <a:pt x="10243" y="3470"/>
                  </a:lnTo>
                  <a:lnTo>
                    <a:pt x="9669" y="3782"/>
                  </a:lnTo>
                  <a:lnTo>
                    <a:pt x="9119" y="4117"/>
                  </a:lnTo>
                  <a:lnTo>
                    <a:pt x="8568" y="4476"/>
                  </a:lnTo>
                  <a:lnTo>
                    <a:pt x="8018" y="4835"/>
                  </a:lnTo>
                  <a:lnTo>
                    <a:pt x="7491" y="5217"/>
                  </a:lnTo>
                  <a:lnTo>
                    <a:pt x="6965" y="5624"/>
                  </a:lnTo>
                  <a:lnTo>
                    <a:pt x="6462" y="6031"/>
                  </a:lnTo>
                  <a:lnTo>
                    <a:pt x="5983" y="6462"/>
                  </a:lnTo>
                  <a:lnTo>
                    <a:pt x="5983" y="6462"/>
                  </a:lnTo>
                  <a:lnTo>
                    <a:pt x="5505" y="6917"/>
                  </a:lnTo>
                  <a:lnTo>
                    <a:pt x="5050" y="7395"/>
                  </a:lnTo>
                  <a:lnTo>
                    <a:pt x="4595" y="7898"/>
                  </a:lnTo>
                  <a:lnTo>
                    <a:pt x="4165" y="8400"/>
                  </a:lnTo>
                  <a:lnTo>
                    <a:pt x="3758" y="8927"/>
                  </a:lnTo>
                  <a:lnTo>
                    <a:pt x="3375" y="9453"/>
                  </a:lnTo>
                  <a:lnTo>
                    <a:pt x="2992" y="10004"/>
                  </a:lnTo>
                  <a:lnTo>
                    <a:pt x="2633" y="10578"/>
                  </a:lnTo>
                  <a:lnTo>
                    <a:pt x="2633" y="10578"/>
                  </a:lnTo>
                  <a:lnTo>
                    <a:pt x="2298" y="11177"/>
                  </a:lnTo>
                  <a:lnTo>
                    <a:pt x="1987" y="11775"/>
                  </a:lnTo>
                  <a:lnTo>
                    <a:pt x="1676" y="12421"/>
                  </a:lnTo>
                  <a:lnTo>
                    <a:pt x="1388" y="13043"/>
                  </a:lnTo>
                  <a:lnTo>
                    <a:pt x="1149" y="13713"/>
                  </a:lnTo>
                  <a:lnTo>
                    <a:pt x="910" y="14383"/>
                  </a:lnTo>
                  <a:lnTo>
                    <a:pt x="694" y="15054"/>
                  </a:lnTo>
                  <a:lnTo>
                    <a:pt x="503" y="15772"/>
                  </a:lnTo>
                  <a:lnTo>
                    <a:pt x="503" y="15772"/>
                  </a:lnTo>
                  <a:lnTo>
                    <a:pt x="359" y="16466"/>
                  </a:lnTo>
                  <a:lnTo>
                    <a:pt x="216" y="17160"/>
                  </a:lnTo>
                  <a:lnTo>
                    <a:pt x="120" y="17878"/>
                  </a:lnTo>
                  <a:lnTo>
                    <a:pt x="48" y="18619"/>
                  </a:lnTo>
                  <a:lnTo>
                    <a:pt x="48" y="18619"/>
                  </a:lnTo>
                  <a:lnTo>
                    <a:pt x="0" y="19314"/>
                  </a:lnTo>
                  <a:lnTo>
                    <a:pt x="0" y="20031"/>
                  </a:lnTo>
                  <a:lnTo>
                    <a:pt x="24" y="20749"/>
                  </a:lnTo>
                  <a:lnTo>
                    <a:pt x="72" y="21491"/>
                  </a:lnTo>
                  <a:lnTo>
                    <a:pt x="72" y="21491"/>
                  </a:lnTo>
                  <a:lnTo>
                    <a:pt x="144" y="22209"/>
                  </a:lnTo>
                  <a:lnTo>
                    <a:pt x="240" y="22927"/>
                  </a:lnTo>
                  <a:lnTo>
                    <a:pt x="383" y="23645"/>
                  </a:lnTo>
                  <a:lnTo>
                    <a:pt x="527" y="24339"/>
                  </a:lnTo>
                  <a:lnTo>
                    <a:pt x="718" y="25057"/>
                  </a:lnTo>
                  <a:lnTo>
                    <a:pt x="934" y="25751"/>
                  </a:lnTo>
                  <a:lnTo>
                    <a:pt x="1173" y="26445"/>
                  </a:lnTo>
                  <a:lnTo>
                    <a:pt x="1460" y="27139"/>
                  </a:lnTo>
                  <a:lnTo>
                    <a:pt x="1460" y="27139"/>
                  </a:lnTo>
                  <a:lnTo>
                    <a:pt x="1747" y="27809"/>
                  </a:lnTo>
                  <a:lnTo>
                    <a:pt x="2059" y="28456"/>
                  </a:lnTo>
                  <a:lnTo>
                    <a:pt x="2394" y="29102"/>
                  </a:lnTo>
                  <a:lnTo>
                    <a:pt x="2753" y="29748"/>
                  </a:lnTo>
                  <a:lnTo>
                    <a:pt x="2753" y="29748"/>
                  </a:lnTo>
                  <a:lnTo>
                    <a:pt x="3135" y="30346"/>
                  </a:lnTo>
                  <a:lnTo>
                    <a:pt x="3542" y="30945"/>
                  </a:lnTo>
                  <a:lnTo>
                    <a:pt x="3973" y="31519"/>
                  </a:lnTo>
                  <a:lnTo>
                    <a:pt x="4428" y="32093"/>
                  </a:lnTo>
                  <a:lnTo>
                    <a:pt x="4428" y="32093"/>
                  </a:lnTo>
                  <a:lnTo>
                    <a:pt x="4906" y="32644"/>
                  </a:lnTo>
                  <a:lnTo>
                    <a:pt x="5409" y="33194"/>
                  </a:lnTo>
                  <a:lnTo>
                    <a:pt x="5912" y="33697"/>
                  </a:lnTo>
                  <a:lnTo>
                    <a:pt x="6462" y="34175"/>
                  </a:lnTo>
                  <a:lnTo>
                    <a:pt x="7012" y="34630"/>
                  </a:lnTo>
                  <a:lnTo>
                    <a:pt x="7587" y="35061"/>
                  </a:lnTo>
                  <a:lnTo>
                    <a:pt x="8161" y="35468"/>
                  </a:lnTo>
                  <a:lnTo>
                    <a:pt x="8760" y="35851"/>
                  </a:lnTo>
                  <a:lnTo>
                    <a:pt x="8760" y="35851"/>
                  </a:lnTo>
                  <a:lnTo>
                    <a:pt x="9214" y="36114"/>
                  </a:lnTo>
                  <a:lnTo>
                    <a:pt x="9717" y="36377"/>
                  </a:lnTo>
                  <a:lnTo>
                    <a:pt x="9717" y="36377"/>
                  </a:lnTo>
                  <a:lnTo>
                    <a:pt x="9836" y="36401"/>
                  </a:lnTo>
                  <a:lnTo>
                    <a:pt x="9836" y="36401"/>
                  </a:lnTo>
                  <a:lnTo>
                    <a:pt x="9884" y="36401"/>
                  </a:lnTo>
                  <a:lnTo>
                    <a:pt x="9932" y="36377"/>
                  </a:lnTo>
                  <a:lnTo>
                    <a:pt x="9980" y="36329"/>
                  </a:lnTo>
                  <a:lnTo>
                    <a:pt x="10028" y="36281"/>
                  </a:lnTo>
                  <a:lnTo>
                    <a:pt x="10028" y="36281"/>
                  </a:lnTo>
                  <a:lnTo>
                    <a:pt x="10913" y="36090"/>
                  </a:lnTo>
                  <a:lnTo>
                    <a:pt x="11895" y="35898"/>
                  </a:lnTo>
                  <a:lnTo>
                    <a:pt x="11847" y="35898"/>
                  </a:lnTo>
                  <a:lnTo>
                    <a:pt x="11847" y="35898"/>
                  </a:lnTo>
                  <a:lnTo>
                    <a:pt x="13187" y="35707"/>
                  </a:lnTo>
                  <a:lnTo>
                    <a:pt x="14527" y="35540"/>
                  </a:lnTo>
                  <a:lnTo>
                    <a:pt x="14527" y="35540"/>
                  </a:lnTo>
                  <a:lnTo>
                    <a:pt x="15724" y="35396"/>
                  </a:lnTo>
                  <a:lnTo>
                    <a:pt x="15724" y="35396"/>
                  </a:lnTo>
                  <a:lnTo>
                    <a:pt x="16585" y="35276"/>
                  </a:lnTo>
                  <a:lnTo>
                    <a:pt x="17519" y="35133"/>
                  </a:lnTo>
                  <a:lnTo>
                    <a:pt x="18524" y="34941"/>
                  </a:lnTo>
                  <a:lnTo>
                    <a:pt x="19050" y="34822"/>
                  </a:lnTo>
                  <a:lnTo>
                    <a:pt x="19553" y="34678"/>
                  </a:lnTo>
                  <a:lnTo>
                    <a:pt x="19553" y="34678"/>
                  </a:lnTo>
                  <a:lnTo>
                    <a:pt x="21420" y="34151"/>
                  </a:lnTo>
                  <a:lnTo>
                    <a:pt x="23215" y="33601"/>
                  </a:lnTo>
                  <a:lnTo>
                    <a:pt x="24938" y="33051"/>
                  </a:lnTo>
                  <a:lnTo>
                    <a:pt x="26637" y="32476"/>
                  </a:lnTo>
                  <a:lnTo>
                    <a:pt x="26637" y="32476"/>
                  </a:lnTo>
                  <a:lnTo>
                    <a:pt x="28527" y="31782"/>
                  </a:lnTo>
                  <a:lnTo>
                    <a:pt x="30370" y="31088"/>
                  </a:lnTo>
                  <a:lnTo>
                    <a:pt x="32141" y="30346"/>
                  </a:lnTo>
                  <a:lnTo>
                    <a:pt x="33840" y="29604"/>
                  </a:lnTo>
                  <a:lnTo>
                    <a:pt x="35492" y="28815"/>
                  </a:lnTo>
                  <a:lnTo>
                    <a:pt x="37095" y="28001"/>
                  </a:lnTo>
                  <a:lnTo>
                    <a:pt x="38627" y="27163"/>
                  </a:lnTo>
                  <a:lnTo>
                    <a:pt x="40111" y="26302"/>
                  </a:lnTo>
                  <a:lnTo>
                    <a:pt x="40111" y="26302"/>
                  </a:lnTo>
                  <a:lnTo>
                    <a:pt x="41188" y="25632"/>
                  </a:lnTo>
                  <a:lnTo>
                    <a:pt x="42288" y="24914"/>
                  </a:lnTo>
                  <a:lnTo>
                    <a:pt x="42288" y="24914"/>
                  </a:lnTo>
                  <a:lnTo>
                    <a:pt x="42360" y="24890"/>
                  </a:lnTo>
                  <a:lnTo>
                    <a:pt x="42408" y="24866"/>
                  </a:lnTo>
                  <a:lnTo>
                    <a:pt x="42456" y="24794"/>
                  </a:lnTo>
                  <a:lnTo>
                    <a:pt x="42480" y="24746"/>
                  </a:lnTo>
                  <a:lnTo>
                    <a:pt x="42480" y="24746"/>
                  </a:lnTo>
                  <a:lnTo>
                    <a:pt x="42647" y="23980"/>
                  </a:lnTo>
                  <a:lnTo>
                    <a:pt x="42815" y="23238"/>
                  </a:lnTo>
                  <a:lnTo>
                    <a:pt x="42935" y="22496"/>
                  </a:lnTo>
                  <a:lnTo>
                    <a:pt x="43054" y="21755"/>
                  </a:lnTo>
                  <a:lnTo>
                    <a:pt x="43150" y="20989"/>
                  </a:lnTo>
                  <a:lnTo>
                    <a:pt x="43246" y="20247"/>
                  </a:lnTo>
                  <a:lnTo>
                    <a:pt x="43317" y="19505"/>
                  </a:lnTo>
                  <a:lnTo>
                    <a:pt x="43365" y="18763"/>
                  </a:lnTo>
                  <a:lnTo>
                    <a:pt x="43365" y="18763"/>
                  </a:lnTo>
                  <a:lnTo>
                    <a:pt x="43389" y="17949"/>
                  </a:lnTo>
                  <a:lnTo>
                    <a:pt x="43389" y="17160"/>
                  </a:lnTo>
                  <a:lnTo>
                    <a:pt x="43365" y="16370"/>
                  </a:lnTo>
                  <a:lnTo>
                    <a:pt x="43341" y="15604"/>
                  </a:lnTo>
                  <a:lnTo>
                    <a:pt x="43270" y="14838"/>
                  </a:lnTo>
                  <a:lnTo>
                    <a:pt x="43198" y="14096"/>
                  </a:lnTo>
                  <a:lnTo>
                    <a:pt x="43078" y="13354"/>
                  </a:lnTo>
                  <a:lnTo>
                    <a:pt x="42959" y="12636"/>
                  </a:lnTo>
                  <a:lnTo>
                    <a:pt x="42959" y="12636"/>
                  </a:lnTo>
                  <a:lnTo>
                    <a:pt x="42791" y="11871"/>
                  </a:lnTo>
                  <a:lnTo>
                    <a:pt x="42600" y="11129"/>
                  </a:lnTo>
                  <a:lnTo>
                    <a:pt x="42384" y="10411"/>
                  </a:lnTo>
                  <a:lnTo>
                    <a:pt x="42145" y="9717"/>
                  </a:lnTo>
                  <a:lnTo>
                    <a:pt x="42145" y="9717"/>
                  </a:lnTo>
                  <a:lnTo>
                    <a:pt x="41882" y="8999"/>
                  </a:lnTo>
                  <a:lnTo>
                    <a:pt x="41570" y="8329"/>
                  </a:lnTo>
                  <a:lnTo>
                    <a:pt x="41235" y="7635"/>
                  </a:lnTo>
                  <a:lnTo>
                    <a:pt x="40876" y="6988"/>
                  </a:lnTo>
                  <a:lnTo>
                    <a:pt x="40876" y="6988"/>
                  </a:lnTo>
                  <a:lnTo>
                    <a:pt x="40470" y="6342"/>
                  </a:lnTo>
                  <a:lnTo>
                    <a:pt x="40039" y="5720"/>
                  </a:lnTo>
                  <a:lnTo>
                    <a:pt x="39560" y="5122"/>
                  </a:lnTo>
                  <a:lnTo>
                    <a:pt x="39058" y="4547"/>
                  </a:lnTo>
                  <a:lnTo>
                    <a:pt x="39058" y="4547"/>
                  </a:lnTo>
                  <a:lnTo>
                    <a:pt x="38555" y="4021"/>
                  </a:lnTo>
                  <a:lnTo>
                    <a:pt x="38028" y="3518"/>
                  </a:lnTo>
                  <a:lnTo>
                    <a:pt x="38028" y="3518"/>
                  </a:lnTo>
                  <a:lnTo>
                    <a:pt x="37502" y="3064"/>
                  </a:lnTo>
                  <a:lnTo>
                    <a:pt x="36904" y="2609"/>
                  </a:lnTo>
                  <a:lnTo>
                    <a:pt x="36904" y="2609"/>
                  </a:lnTo>
                  <a:lnTo>
                    <a:pt x="36305" y="2202"/>
                  </a:lnTo>
                  <a:lnTo>
                    <a:pt x="35659" y="1819"/>
                  </a:lnTo>
                  <a:lnTo>
                    <a:pt x="35013" y="1460"/>
                  </a:lnTo>
                  <a:lnTo>
                    <a:pt x="34343" y="1149"/>
                  </a:lnTo>
                  <a:lnTo>
                    <a:pt x="33673" y="862"/>
                  </a:lnTo>
                  <a:lnTo>
                    <a:pt x="32979" y="622"/>
                  </a:lnTo>
                  <a:lnTo>
                    <a:pt x="32285" y="407"/>
                  </a:lnTo>
                  <a:lnTo>
                    <a:pt x="31567" y="240"/>
                  </a:lnTo>
                  <a:lnTo>
                    <a:pt x="31567" y="240"/>
                  </a:lnTo>
                  <a:lnTo>
                    <a:pt x="30969" y="144"/>
                  </a:lnTo>
                  <a:lnTo>
                    <a:pt x="30370" y="72"/>
                  </a:lnTo>
                  <a:lnTo>
                    <a:pt x="29772" y="24"/>
                  </a:lnTo>
                  <a:lnTo>
                    <a:pt x="291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3806400" y="835225"/>
              <a:ext cx="977050" cy="975250"/>
            </a:xfrm>
            <a:custGeom>
              <a:avLst/>
              <a:gdLst/>
              <a:ahLst/>
              <a:cxnLst/>
              <a:rect l="l" t="t" r="r" b="b"/>
              <a:pathLst>
                <a:path w="39082" h="39010" extrusionOk="0">
                  <a:moveTo>
                    <a:pt x="22018" y="0"/>
                  </a:moveTo>
                  <a:lnTo>
                    <a:pt x="21396" y="24"/>
                  </a:lnTo>
                  <a:lnTo>
                    <a:pt x="20773" y="48"/>
                  </a:lnTo>
                  <a:lnTo>
                    <a:pt x="20151" y="120"/>
                  </a:lnTo>
                  <a:lnTo>
                    <a:pt x="19529" y="192"/>
                  </a:lnTo>
                  <a:lnTo>
                    <a:pt x="18883" y="311"/>
                  </a:lnTo>
                  <a:lnTo>
                    <a:pt x="18237" y="431"/>
                  </a:lnTo>
                  <a:lnTo>
                    <a:pt x="17591" y="575"/>
                  </a:lnTo>
                  <a:lnTo>
                    <a:pt x="16944" y="742"/>
                  </a:lnTo>
                  <a:lnTo>
                    <a:pt x="16298" y="934"/>
                  </a:lnTo>
                  <a:lnTo>
                    <a:pt x="15676" y="1149"/>
                  </a:lnTo>
                  <a:lnTo>
                    <a:pt x="15054" y="1364"/>
                  </a:lnTo>
                  <a:lnTo>
                    <a:pt x="14431" y="1604"/>
                  </a:lnTo>
                  <a:lnTo>
                    <a:pt x="13785" y="1867"/>
                  </a:lnTo>
                  <a:lnTo>
                    <a:pt x="13163" y="2154"/>
                  </a:lnTo>
                  <a:lnTo>
                    <a:pt x="12541" y="2441"/>
                  </a:lnTo>
                  <a:lnTo>
                    <a:pt x="11919" y="2776"/>
                  </a:lnTo>
                  <a:lnTo>
                    <a:pt x="11320" y="3088"/>
                  </a:lnTo>
                  <a:lnTo>
                    <a:pt x="10722" y="3423"/>
                  </a:lnTo>
                  <a:lnTo>
                    <a:pt x="10148" y="3782"/>
                  </a:lnTo>
                  <a:lnTo>
                    <a:pt x="9573" y="4164"/>
                  </a:lnTo>
                  <a:lnTo>
                    <a:pt x="8999" y="4547"/>
                  </a:lnTo>
                  <a:lnTo>
                    <a:pt x="8425" y="4954"/>
                  </a:lnTo>
                  <a:lnTo>
                    <a:pt x="7874" y="5385"/>
                  </a:lnTo>
                  <a:lnTo>
                    <a:pt x="7324" y="5816"/>
                  </a:lnTo>
                  <a:lnTo>
                    <a:pt x="6821" y="6271"/>
                  </a:lnTo>
                  <a:lnTo>
                    <a:pt x="6295" y="6725"/>
                  </a:lnTo>
                  <a:lnTo>
                    <a:pt x="5816" y="7180"/>
                  </a:lnTo>
                  <a:lnTo>
                    <a:pt x="5337" y="7683"/>
                  </a:lnTo>
                  <a:lnTo>
                    <a:pt x="4883" y="8161"/>
                  </a:lnTo>
                  <a:lnTo>
                    <a:pt x="4428" y="8664"/>
                  </a:lnTo>
                  <a:lnTo>
                    <a:pt x="3997" y="9190"/>
                  </a:lnTo>
                  <a:lnTo>
                    <a:pt x="3590" y="9717"/>
                  </a:lnTo>
                  <a:lnTo>
                    <a:pt x="3183" y="10243"/>
                  </a:lnTo>
                  <a:lnTo>
                    <a:pt x="2824" y="10770"/>
                  </a:lnTo>
                  <a:lnTo>
                    <a:pt x="2465" y="11344"/>
                  </a:lnTo>
                  <a:lnTo>
                    <a:pt x="2130" y="11895"/>
                  </a:lnTo>
                  <a:lnTo>
                    <a:pt x="1819" y="12469"/>
                  </a:lnTo>
                  <a:lnTo>
                    <a:pt x="1532" y="13043"/>
                  </a:lnTo>
                  <a:lnTo>
                    <a:pt x="1269" y="13618"/>
                  </a:lnTo>
                  <a:lnTo>
                    <a:pt x="1029" y="14192"/>
                  </a:lnTo>
                  <a:lnTo>
                    <a:pt x="814" y="14790"/>
                  </a:lnTo>
                  <a:lnTo>
                    <a:pt x="623" y="15389"/>
                  </a:lnTo>
                  <a:lnTo>
                    <a:pt x="455" y="16011"/>
                  </a:lnTo>
                  <a:lnTo>
                    <a:pt x="312" y="16633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8979"/>
                  </a:lnTo>
                  <a:lnTo>
                    <a:pt x="0" y="19768"/>
                  </a:lnTo>
                  <a:lnTo>
                    <a:pt x="24" y="20414"/>
                  </a:lnTo>
                  <a:lnTo>
                    <a:pt x="72" y="21085"/>
                  </a:lnTo>
                  <a:lnTo>
                    <a:pt x="168" y="21731"/>
                  </a:lnTo>
                  <a:lnTo>
                    <a:pt x="288" y="22401"/>
                  </a:lnTo>
                  <a:lnTo>
                    <a:pt x="431" y="23071"/>
                  </a:lnTo>
                  <a:lnTo>
                    <a:pt x="599" y="23717"/>
                  </a:lnTo>
                  <a:lnTo>
                    <a:pt x="814" y="24387"/>
                  </a:lnTo>
                  <a:lnTo>
                    <a:pt x="1053" y="25057"/>
                  </a:lnTo>
                  <a:lnTo>
                    <a:pt x="1269" y="25608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59" y="27283"/>
                  </a:lnTo>
                  <a:lnTo>
                    <a:pt x="2394" y="27881"/>
                  </a:lnTo>
                  <a:lnTo>
                    <a:pt x="2729" y="28456"/>
                  </a:lnTo>
                  <a:lnTo>
                    <a:pt x="3088" y="29078"/>
                  </a:lnTo>
                  <a:lnTo>
                    <a:pt x="3495" y="29700"/>
                  </a:lnTo>
                  <a:lnTo>
                    <a:pt x="3471" y="29700"/>
                  </a:lnTo>
                  <a:lnTo>
                    <a:pt x="3375" y="29724"/>
                  </a:lnTo>
                  <a:lnTo>
                    <a:pt x="3255" y="29748"/>
                  </a:lnTo>
                  <a:lnTo>
                    <a:pt x="2920" y="29868"/>
                  </a:lnTo>
                  <a:lnTo>
                    <a:pt x="2561" y="30011"/>
                  </a:lnTo>
                  <a:lnTo>
                    <a:pt x="2274" y="30179"/>
                  </a:lnTo>
                  <a:lnTo>
                    <a:pt x="2011" y="30370"/>
                  </a:lnTo>
                  <a:lnTo>
                    <a:pt x="1843" y="30514"/>
                  </a:lnTo>
                  <a:lnTo>
                    <a:pt x="1700" y="30657"/>
                  </a:lnTo>
                  <a:lnTo>
                    <a:pt x="1388" y="30992"/>
                  </a:lnTo>
                  <a:lnTo>
                    <a:pt x="1269" y="31160"/>
                  </a:lnTo>
                  <a:lnTo>
                    <a:pt x="1173" y="31327"/>
                  </a:lnTo>
                  <a:lnTo>
                    <a:pt x="982" y="31686"/>
                  </a:lnTo>
                  <a:lnTo>
                    <a:pt x="886" y="32045"/>
                  </a:lnTo>
                  <a:lnTo>
                    <a:pt x="814" y="32404"/>
                  </a:lnTo>
                  <a:lnTo>
                    <a:pt x="790" y="32811"/>
                  </a:lnTo>
                  <a:lnTo>
                    <a:pt x="838" y="33218"/>
                  </a:lnTo>
                  <a:lnTo>
                    <a:pt x="910" y="33577"/>
                  </a:lnTo>
                  <a:lnTo>
                    <a:pt x="1029" y="33960"/>
                  </a:lnTo>
                  <a:lnTo>
                    <a:pt x="1173" y="34343"/>
                  </a:lnTo>
                  <a:lnTo>
                    <a:pt x="1388" y="34726"/>
                  </a:lnTo>
                  <a:lnTo>
                    <a:pt x="1604" y="35061"/>
                  </a:lnTo>
                  <a:lnTo>
                    <a:pt x="1867" y="35420"/>
                  </a:lnTo>
                  <a:lnTo>
                    <a:pt x="2154" y="35755"/>
                  </a:lnTo>
                  <a:lnTo>
                    <a:pt x="2465" y="36090"/>
                  </a:lnTo>
                  <a:lnTo>
                    <a:pt x="2800" y="36401"/>
                  </a:lnTo>
                  <a:lnTo>
                    <a:pt x="3183" y="36688"/>
                  </a:lnTo>
                  <a:lnTo>
                    <a:pt x="3542" y="36952"/>
                  </a:lnTo>
                  <a:lnTo>
                    <a:pt x="3949" y="37191"/>
                  </a:lnTo>
                  <a:lnTo>
                    <a:pt x="4356" y="37406"/>
                  </a:lnTo>
                  <a:lnTo>
                    <a:pt x="4787" y="37598"/>
                  </a:lnTo>
                  <a:lnTo>
                    <a:pt x="5218" y="37741"/>
                  </a:lnTo>
                  <a:lnTo>
                    <a:pt x="5624" y="37837"/>
                  </a:lnTo>
                  <a:lnTo>
                    <a:pt x="5912" y="37909"/>
                  </a:lnTo>
                  <a:lnTo>
                    <a:pt x="6199" y="37957"/>
                  </a:lnTo>
                  <a:lnTo>
                    <a:pt x="6462" y="37981"/>
                  </a:lnTo>
                  <a:lnTo>
                    <a:pt x="6749" y="37981"/>
                  </a:lnTo>
                  <a:lnTo>
                    <a:pt x="7084" y="37957"/>
                  </a:lnTo>
                  <a:lnTo>
                    <a:pt x="7419" y="37933"/>
                  </a:lnTo>
                  <a:lnTo>
                    <a:pt x="7754" y="37861"/>
                  </a:lnTo>
                  <a:lnTo>
                    <a:pt x="8089" y="37765"/>
                  </a:lnTo>
                  <a:lnTo>
                    <a:pt x="8401" y="37646"/>
                  </a:lnTo>
                  <a:lnTo>
                    <a:pt x="8712" y="37502"/>
                  </a:lnTo>
                  <a:lnTo>
                    <a:pt x="8999" y="37334"/>
                  </a:lnTo>
                  <a:lnTo>
                    <a:pt x="9286" y="37119"/>
                  </a:lnTo>
                  <a:lnTo>
                    <a:pt x="9549" y="36904"/>
                  </a:lnTo>
                  <a:lnTo>
                    <a:pt x="9813" y="36664"/>
                  </a:lnTo>
                  <a:lnTo>
                    <a:pt x="10339" y="36904"/>
                  </a:lnTo>
                  <a:lnTo>
                    <a:pt x="10866" y="37119"/>
                  </a:lnTo>
                  <a:lnTo>
                    <a:pt x="11392" y="37358"/>
                  </a:lnTo>
                  <a:lnTo>
                    <a:pt x="11943" y="37550"/>
                  </a:lnTo>
                  <a:lnTo>
                    <a:pt x="12493" y="37741"/>
                  </a:lnTo>
                  <a:lnTo>
                    <a:pt x="13043" y="37933"/>
                  </a:lnTo>
                  <a:lnTo>
                    <a:pt x="14192" y="38244"/>
                  </a:lnTo>
                  <a:lnTo>
                    <a:pt x="15341" y="38507"/>
                  </a:lnTo>
                  <a:lnTo>
                    <a:pt x="16490" y="38723"/>
                  </a:lnTo>
                  <a:lnTo>
                    <a:pt x="17088" y="38794"/>
                  </a:lnTo>
                  <a:lnTo>
                    <a:pt x="17662" y="38866"/>
                  </a:lnTo>
                  <a:lnTo>
                    <a:pt x="18261" y="38938"/>
                  </a:lnTo>
                  <a:lnTo>
                    <a:pt x="18835" y="38962"/>
                  </a:lnTo>
                  <a:lnTo>
                    <a:pt x="19529" y="39010"/>
                  </a:lnTo>
                  <a:lnTo>
                    <a:pt x="20797" y="39010"/>
                  </a:lnTo>
                  <a:lnTo>
                    <a:pt x="21372" y="38986"/>
                  </a:lnTo>
                  <a:lnTo>
                    <a:pt x="21970" y="38938"/>
                  </a:lnTo>
                  <a:lnTo>
                    <a:pt x="22544" y="38890"/>
                  </a:lnTo>
                  <a:lnTo>
                    <a:pt x="23119" y="38818"/>
                  </a:lnTo>
                  <a:lnTo>
                    <a:pt x="23693" y="38746"/>
                  </a:lnTo>
                  <a:lnTo>
                    <a:pt x="24268" y="38651"/>
                  </a:lnTo>
                  <a:lnTo>
                    <a:pt x="24842" y="38555"/>
                  </a:lnTo>
                  <a:lnTo>
                    <a:pt x="25416" y="38435"/>
                  </a:lnTo>
                  <a:lnTo>
                    <a:pt x="25967" y="38292"/>
                  </a:lnTo>
                  <a:lnTo>
                    <a:pt x="26517" y="38148"/>
                  </a:lnTo>
                  <a:lnTo>
                    <a:pt x="27068" y="37981"/>
                  </a:lnTo>
                  <a:lnTo>
                    <a:pt x="27618" y="37813"/>
                  </a:lnTo>
                  <a:lnTo>
                    <a:pt x="28145" y="37622"/>
                  </a:lnTo>
                  <a:lnTo>
                    <a:pt x="28695" y="37406"/>
                  </a:lnTo>
                  <a:lnTo>
                    <a:pt x="29198" y="37191"/>
                  </a:lnTo>
                  <a:lnTo>
                    <a:pt x="29820" y="36928"/>
                  </a:lnTo>
                  <a:lnTo>
                    <a:pt x="30418" y="36617"/>
                  </a:lnTo>
                  <a:lnTo>
                    <a:pt x="30992" y="36305"/>
                  </a:lnTo>
                  <a:lnTo>
                    <a:pt x="31591" y="35994"/>
                  </a:lnTo>
                  <a:lnTo>
                    <a:pt x="32141" y="35635"/>
                  </a:lnTo>
                  <a:lnTo>
                    <a:pt x="32692" y="35276"/>
                  </a:lnTo>
                  <a:lnTo>
                    <a:pt x="33242" y="34893"/>
                  </a:lnTo>
                  <a:lnTo>
                    <a:pt x="33769" y="34487"/>
                  </a:lnTo>
                  <a:lnTo>
                    <a:pt x="34295" y="34056"/>
                  </a:lnTo>
                  <a:lnTo>
                    <a:pt x="34798" y="33625"/>
                  </a:lnTo>
                  <a:lnTo>
                    <a:pt x="35300" y="33146"/>
                  </a:lnTo>
                  <a:lnTo>
                    <a:pt x="35779" y="32644"/>
                  </a:lnTo>
                  <a:lnTo>
                    <a:pt x="36234" y="32165"/>
                  </a:lnTo>
                  <a:lnTo>
                    <a:pt x="36593" y="31734"/>
                  </a:lnTo>
                  <a:lnTo>
                    <a:pt x="36904" y="31351"/>
                  </a:lnTo>
                  <a:lnTo>
                    <a:pt x="37215" y="30921"/>
                  </a:lnTo>
                  <a:lnTo>
                    <a:pt x="37526" y="30418"/>
                  </a:lnTo>
                  <a:lnTo>
                    <a:pt x="37813" y="29915"/>
                  </a:lnTo>
                  <a:lnTo>
                    <a:pt x="38100" y="29389"/>
                  </a:lnTo>
                  <a:lnTo>
                    <a:pt x="38340" y="28862"/>
                  </a:lnTo>
                  <a:lnTo>
                    <a:pt x="38579" y="28288"/>
                  </a:lnTo>
                  <a:lnTo>
                    <a:pt x="38770" y="27714"/>
                  </a:lnTo>
                  <a:lnTo>
                    <a:pt x="38914" y="27139"/>
                  </a:lnTo>
                  <a:lnTo>
                    <a:pt x="39034" y="26589"/>
                  </a:lnTo>
                  <a:lnTo>
                    <a:pt x="39058" y="26302"/>
                  </a:lnTo>
                  <a:lnTo>
                    <a:pt x="39082" y="26015"/>
                  </a:lnTo>
                  <a:lnTo>
                    <a:pt x="39082" y="25727"/>
                  </a:lnTo>
                  <a:lnTo>
                    <a:pt x="39058" y="25440"/>
                  </a:lnTo>
                  <a:lnTo>
                    <a:pt x="39034" y="25177"/>
                  </a:lnTo>
                  <a:lnTo>
                    <a:pt x="38986" y="24914"/>
                  </a:lnTo>
                  <a:lnTo>
                    <a:pt x="38914" y="24650"/>
                  </a:lnTo>
                  <a:lnTo>
                    <a:pt x="38818" y="24411"/>
                  </a:lnTo>
                  <a:lnTo>
                    <a:pt x="38746" y="24220"/>
                  </a:lnTo>
                  <a:lnTo>
                    <a:pt x="38651" y="24004"/>
                  </a:lnTo>
                  <a:lnTo>
                    <a:pt x="38531" y="23813"/>
                  </a:lnTo>
                  <a:lnTo>
                    <a:pt x="38411" y="23645"/>
                  </a:lnTo>
                  <a:lnTo>
                    <a:pt x="38268" y="23454"/>
                  </a:lnTo>
                  <a:lnTo>
                    <a:pt x="38124" y="23286"/>
                  </a:lnTo>
                  <a:lnTo>
                    <a:pt x="37789" y="22975"/>
                  </a:lnTo>
                  <a:lnTo>
                    <a:pt x="37813" y="22927"/>
                  </a:lnTo>
                  <a:lnTo>
                    <a:pt x="37837" y="22856"/>
                  </a:lnTo>
                  <a:lnTo>
                    <a:pt x="37765" y="21707"/>
                  </a:lnTo>
                  <a:lnTo>
                    <a:pt x="37670" y="20534"/>
                  </a:lnTo>
                  <a:lnTo>
                    <a:pt x="37550" y="19337"/>
                  </a:lnTo>
                  <a:lnTo>
                    <a:pt x="37382" y="18141"/>
                  </a:lnTo>
                  <a:lnTo>
                    <a:pt x="37143" y="16777"/>
                  </a:lnTo>
                  <a:lnTo>
                    <a:pt x="36880" y="15437"/>
                  </a:lnTo>
                  <a:lnTo>
                    <a:pt x="36569" y="14144"/>
                  </a:lnTo>
                  <a:lnTo>
                    <a:pt x="36234" y="12900"/>
                  </a:lnTo>
                  <a:lnTo>
                    <a:pt x="35827" y="11631"/>
                  </a:lnTo>
                  <a:lnTo>
                    <a:pt x="35611" y="11033"/>
                  </a:lnTo>
                  <a:lnTo>
                    <a:pt x="35396" y="10459"/>
                  </a:lnTo>
                  <a:lnTo>
                    <a:pt x="35181" y="9884"/>
                  </a:lnTo>
                  <a:lnTo>
                    <a:pt x="34941" y="9358"/>
                  </a:lnTo>
                  <a:lnTo>
                    <a:pt x="34678" y="8831"/>
                  </a:lnTo>
                  <a:lnTo>
                    <a:pt x="34439" y="8329"/>
                  </a:lnTo>
                  <a:lnTo>
                    <a:pt x="34152" y="7826"/>
                  </a:lnTo>
                  <a:lnTo>
                    <a:pt x="33864" y="7324"/>
                  </a:lnTo>
                  <a:lnTo>
                    <a:pt x="33553" y="6869"/>
                  </a:lnTo>
                  <a:lnTo>
                    <a:pt x="33242" y="6414"/>
                  </a:lnTo>
                  <a:lnTo>
                    <a:pt x="32907" y="5959"/>
                  </a:lnTo>
                  <a:lnTo>
                    <a:pt x="32572" y="5553"/>
                  </a:lnTo>
                  <a:lnTo>
                    <a:pt x="32213" y="5170"/>
                  </a:lnTo>
                  <a:lnTo>
                    <a:pt x="31830" y="4835"/>
                  </a:lnTo>
                  <a:lnTo>
                    <a:pt x="31758" y="4763"/>
                  </a:lnTo>
                  <a:lnTo>
                    <a:pt x="31639" y="4715"/>
                  </a:lnTo>
                  <a:lnTo>
                    <a:pt x="31256" y="4212"/>
                  </a:lnTo>
                  <a:lnTo>
                    <a:pt x="30825" y="3710"/>
                  </a:lnTo>
                  <a:lnTo>
                    <a:pt x="30394" y="3255"/>
                  </a:lnTo>
                  <a:lnTo>
                    <a:pt x="29916" y="2800"/>
                  </a:lnTo>
                  <a:lnTo>
                    <a:pt x="29341" y="2346"/>
                  </a:lnTo>
                  <a:lnTo>
                    <a:pt x="28743" y="1891"/>
                  </a:lnTo>
                  <a:lnTo>
                    <a:pt x="28121" y="1508"/>
                  </a:lnTo>
                  <a:lnTo>
                    <a:pt x="27451" y="1149"/>
                  </a:lnTo>
                  <a:lnTo>
                    <a:pt x="26780" y="838"/>
                  </a:lnTo>
                  <a:lnTo>
                    <a:pt x="26062" y="575"/>
                  </a:lnTo>
                  <a:lnTo>
                    <a:pt x="25368" y="359"/>
                  </a:lnTo>
                  <a:lnTo>
                    <a:pt x="24627" y="192"/>
                  </a:lnTo>
                  <a:lnTo>
                    <a:pt x="23956" y="96"/>
                  </a:lnTo>
                  <a:lnTo>
                    <a:pt x="23238" y="24"/>
                  </a:lnTo>
                  <a:lnTo>
                    <a:pt x="22712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3806400" y="835225"/>
              <a:ext cx="977050" cy="975250"/>
            </a:xfrm>
            <a:custGeom>
              <a:avLst/>
              <a:gdLst/>
              <a:ahLst/>
              <a:cxnLst/>
              <a:rect l="l" t="t" r="r" b="b"/>
              <a:pathLst>
                <a:path w="39082" h="39010" fill="none" extrusionOk="0">
                  <a:moveTo>
                    <a:pt x="22185" y="0"/>
                  </a:moveTo>
                  <a:lnTo>
                    <a:pt x="22018" y="0"/>
                  </a:lnTo>
                  <a:lnTo>
                    <a:pt x="22018" y="0"/>
                  </a:lnTo>
                  <a:lnTo>
                    <a:pt x="21396" y="24"/>
                  </a:lnTo>
                  <a:lnTo>
                    <a:pt x="20773" y="48"/>
                  </a:lnTo>
                  <a:lnTo>
                    <a:pt x="20151" y="120"/>
                  </a:lnTo>
                  <a:lnTo>
                    <a:pt x="19529" y="192"/>
                  </a:lnTo>
                  <a:lnTo>
                    <a:pt x="18883" y="311"/>
                  </a:lnTo>
                  <a:lnTo>
                    <a:pt x="18237" y="431"/>
                  </a:lnTo>
                  <a:lnTo>
                    <a:pt x="17591" y="575"/>
                  </a:lnTo>
                  <a:lnTo>
                    <a:pt x="16944" y="742"/>
                  </a:lnTo>
                  <a:lnTo>
                    <a:pt x="16944" y="742"/>
                  </a:lnTo>
                  <a:lnTo>
                    <a:pt x="16298" y="934"/>
                  </a:lnTo>
                  <a:lnTo>
                    <a:pt x="15676" y="1149"/>
                  </a:lnTo>
                  <a:lnTo>
                    <a:pt x="15054" y="1364"/>
                  </a:lnTo>
                  <a:lnTo>
                    <a:pt x="14431" y="1604"/>
                  </a:lnTo>
                  <a:lnTo>
                    <a:pt x="13785" y="1867"/>
                  </a:lnTo>
                  <a:lnTo>
                    <a:pt x="13163" y="2154"/>
                  </a:lnTo>
                  <a:lnTo>
                    <a:pt x="12541" y="2441"/>
                  </a:lnTo>
                  <a:lnTo>
                    <a:pt x="11919" y="2776"/>
                  </a:lnTo>
                  <a:lnTo>
                    <a:pt x="11919" y="2776"/>
                  </a:lnTo>
                  <a:lnTo>
                    <a:pt x="11320" y="3088"/>
                  </a:lnTo>
                  <a:lnTo>
                    <a:pt x="10722" y="3423"/>
                  </a:lnTo>
                  <a:lnTo>
                    <a:pt x="10148" y="3782"/>
                  </a:lnTo>
                  <a:lnTo>
                    <a:pt x="9573" y="4164"/>
                  </a:lnTo>
                  <a:lnTo>
                    <a:pt x="8999" y="4547"/>
                  </a:lnTo>
                  <a:lnTo>
                    <a:pt x="8425" y="4954"/>
                  </a:lnTo>
                  <a:lnTo>
                    <a:pt x="7874" y="5385"/>
                  </a:lnTo>
                  <a:lnTo>
                    <a:pt x="7324" y="5816"/>
                  </a:lnTo>
                  <a:lnTo>
                    <a:pt x="7324" y="5816"/>
                  </a:lnTo>
                  <a:lnTo>
                    <a:pt x="6821" y="6271"/>
                  </a:lnTo>
                  <a:lnTo>
                    <a:pt x="6295" y="6725"/>
                  </a:lnTo>
                  <a:lnTo>
                    <a:pt x="5816" y="7180"/>
                  </a:lnTo>
                  <a:lnTo>
                    <a:pt x="5337" y="7683"/>
                  </a:lnTo>
                  <a:lnTo>
                    <a:pt x="4883" y="8161"/>
                  </a:lnTo>
                  <a:lnTo>
                    <a:pt x="4428" y="8664"/>
                  </a:lnTo>
                  <a:lnTo>
                    <a:pt x="3997" y="9190"/>
                  </a:lnTo>
                  <a:lnTo>
                    <a:pt x="3590" y="9717"/>
                  </a:lnTo>
                  <a:lnTo>
                    <a:pt x="3590" y="9717"/>
                  </a:lnTo>
                  <a:lnTo>
                    <a:pt x="3183" y="10243"/>
                  </a:lnTo>
                  <a:lnTo>
                    <a:pt x="2824" y="10770"/>
                  </a:lnTo>
                  <a:lnTo>
                    <a:pt x="2465" y="11344"/>
                  </a:lnTo>
                  <a:lnTo>
                    <a:pt x="2130" y="11895"/>
                  </a:lnTo>
                  <a:lnTo>
                    <a:pt x="1819" y="12469"/>
                  </a:lnTo>
                  <a:lnTo>
                    <a:pt x="1532" y="13043"/>
                  </a:lnTo>
                  <a:lnTo>
                    <a:pt x="1269" y="13618"/>
                  </a:lnTo>
                  <a:lnTo>
                    <a:pt x="1029" y="14192"/>
                  </a:lnTo>
                  <a:lnTo>
                    <a:pt x="1029" y="14192"/>
                  </a:lnTo>
                  <a:lnTo>
                    <a:pt x="814" y="14790"/>
                  </a:lnTo>
                  <a:lnTo>
                    <a:pt x="623" y="15389"/>
                  </a:lnTo>
                  <a:lnTo>
                    <a:pt x="455" y="16011"/>
                  </a:lnTo>
                  <a:lnTo>
                    <a:pt x="312" y="16633"/>
                  </a:lnTo>
                  <a:lnTo>
                    <a:pt x="312" y="16633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8979"/>
                  </a:lnTo>
                  <a:lnTo>
                    <a:pt x="0" y="19768"/>
                  </a:lnTo>
                  <a:lnTo>
                    <a:pt x="0" y="19768"/>
                  </a:lnTo>
                  <a:lnTo>
                    <a:pt x="24" y="20414"/>
                  </a:lnTo>
                  <a:lnTo>
                    <a:pt x="72" y="21085"/>
                  </a:lnTo>
                  <a:lnTo>
                    <a:pt x="168" y="21731"/>
                  </a:lnTo>
                  <a:lnTo>
                    <a:pt x="288" y="22401"/>
                  </a:lnTo>
                  <a:lnTo>
                    <a:pt x="431" y="23071"/>
                  </a:lnTo>
                  <a:lnTo>
                    <a:pt x="599" y="23717"/>
                  </a:lnTo>
                  <a:lnTo>
                    <a:pt x="814" y="24387"/>
                  </a:lnTo>
                  <a:lnTo>
                    <a:pt x="1053" y="25057"/>
                  </a:lnTo>
                  <a:lnTo>
                    <a:pt x="1053" y="25057"/>
                  </a:lnTo>
                  <a:lnTo>
                    <a:pt x="1269" y="25608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59" y="27283"/>
                  </a:lnTo>
                  <a:lnTo>
                    <a:pt x="2394" y="27881"/>
                  </a:lnTo>
                  <a:lnTo>
                    <a:pt x="2729" y="28456"/>
                  </a:lnTo>
                  <a:lnTo>
                    <a:pt x="3088" y="29078"/>
                  </a:lnTo>
                  <a:lnTo>
                    <a:pt x="3495" y="29700"/>
                  </a:lnTo>
                  <a:lnTo>
                    <a:pt x="3495" y="29700"/>
                  </a:lnTo>
                  <a:lnTo>
                    <a:pt x="3471" y="29700"/>
                  </a:lnTo>
                  <a:lnTo>
                    <a:pt x="3471" y="29700"/>
                  </a:lnTo>
                  <a:lnTo>
                    <a:pt x="3375" y="29724"/>
                  </a:lnTo>
                  <a:lnTo>
                    <a:pt x="3255" y="29748"/>
                  </a:lnTo>
                  <a:lnTo>
                    <a:pt x="3255" y="29748"/>
                  </a:lnTo>
                  <a:lnTo>
                    <a:pt x="2920" y="29868"/>
                  </a:lnTo>
                  <a:lnTo>
                    <a:pt x="2561" y="30011"/>
                  </a:lnTo>
                  <a:lnTo>
                    <a:pt x="2561" y="30011"/>
                  </a:lnTo>
                  <a:lnTo>
                    <a:pt x="2274" y="30179"/>
                  </a:lnTo>
                  <a:lnTo>
                    <a:pt x="2011" y="30370"/>
                  </a:lnTo>
                  <a:lnTo>
                    <a:pt x="2011" y="30370"/>
                  </a:lnTo>
                  <a:lnTo>
                    <a:pt x="1843" y="30514"/>
                  </a:lnTo>
                  <a:lnTo>
                    <a:pt x="1700" y="30657"/>
                  </a:lnTo>
                  <a:lnTo>
                    <a:pt x="1388" y="30992"/>
                  </a:lnTo>
                  <a:lnTo>
                    <a:pt x="1388" y="30992"/>
                  </a:lnTo>
                  <a:lnTo>
                    <a:pt x="1269" y="31160"/>
                  </a:lnTo>
                  <a:lnTo>
                    <a:pt x="1173" y="31327"/>
                  </a:lnTo>
                  <a:lnTo>
                    <a:pt x="982" y="31686"/>
                  </a:lnTo>
                  <a:lnTo>
                    <a:pt x="982" y="31686"/>
                  </a:lnTo>
                  <a:lnTo>
                    <a:pt x="886" y="32045"/>
                  </a:lnTo>
                  <a:lnTo>
                    <a:pt x="814" y="32404"/>
                  </a:lnTo>
                  <a:lnTo>
                    <a:pt x="790" y="32811"/>
                  </a:lnTo>
                  <a:lnTo>
                    <a:pt x="838" y="33218"/>
                  </a:lnTo>
                  <a:lnTo>
                    <a:pt x="838" y="33218"/>
                  </a:lnTo>
                  <a:lnTo>
                    <a:pt x="910" y="33577"/>
                  </a:lnTo>
                  <a:lnTo>
                    <a:pt x="1029" y="33960"/>
                  </a:lnTo>
                  <a:lnTo>
                    <a:pt x="1173" y="34343"/>
                  </a:lnTo>
                  <a:lnTo>
                    <a:pt x="1388" y="34726"/>
                  </a:lnTo>
                  <a:lnTo>
                    <a:pt x="1388" y="34726"/>
                  </a:lnTo>
                  <a:lnTo>
                    <a:pt x="1604" y="35061"/>
                  </a:lnTo>
                  <a:lnTo>
                    <a:pt x="1867" y="35420"/>
                  </a:lnTo>
                  <a:lnTo>
                    <a:pt x="2154" y="35755"/>
                  </a:lnTo>
                  <a:lnTo>
                    <a:pt x="2465" y="36090"/>
                  </a:lnTo>
                  <a:lnTo>
                    <a:pt x="2465" y="36090"/>
                  </a:lnTo>
                  <a:lnTo>
                    <a:pt x="2800" y="36401"/>
                  </a:lnTo>
                  <a:lnTo>
                    <a:pt x="3183" y="36688"/>
                  </a:lnTo>
                  <a:lnTo>
                    <a:pt x="3542" y="36952"/>
                  </a:lnTo>
                  <a:lnTo>
                    <a:pt x="3949" y="37191"/>
                  </a:lnTo>
                  <a:lnTo>
                    <a:pt x="3949" y="37191"/>
                  </a:lnTo>
                  <a:lnTo>
                    <a:pt x="4356" y="37406"/>
                  </a:lnTo>
                  <a:lnTo>
                    <a:pt x="4787" y="37598"/>
                  </a:lnTo>
                  <a:lnTo>
                    <a:pt x="5218" y="37741"/>
                  </a:lnTo>
                  <a:lnTo>
                    <a:pt x="5624" y="37837"/>
                  </a:lnTo>
                  <a:lnTo>
                    <a:pt x="5624" y="37837"/>
                  </a:lnTo>
                  <a:lnTo>
                    <a:pt x="5912" y="37909"/>
                  </a:lnTo>
                  <a:lnTo>
                    <a:pt x="6199" y="37957"/>
                  </a:lnTo>
                  <a:lnTo>
                    <a:pt x="6462" y="37981"/>
                  </a:lnTo>
                  <a:lnTo>
                    <a:pt x="6749" y="37981"/>
                  </a:lnTo>
                  <a:lnTo>
                    <a:pt x="6749" y="37981"/>
                  </a:lnTo>
                  <a:lnTo>
                    <a:pt x="7084" y="37957"/>
                  </a:lnTo>
                  <a:lnTo>
                    <a:pt x="7419" y="37933"/>
                  </a:lnTo>
                  <a:lnTo>
                    <a:pt x="7419" y="37933"/>
                  </a:lnTo>
                  <a:lnTo>
                    <a:pt x="7754" y="37861"/>
                  </a:lnTo>
                  <a:lnTo>
                    <a:pt x="8089" y="37765"/>
                  </a:lnTo>
                  <a:lnTo>
                    <a:pt x="8401" y="37646"/>
                  </a:lnTo>
                  <a:lnTo>
                    <a:pt x="8712" y="37502"/>
                  </a:lnTo>
                  <a:lnTo>
                    <a:pt x="8999" y="37334"/>
                  </a:lnTo>
                  <a:lnTo>
                    <a:pt x="9286" y="37119"/>
                  </a:lnTo>
                  <a:lnTo>
                    <a:pt x="9549" y="36904"/>
                  </a:lnTo>
                  <a:lnTo>
                    <a:pt x="9813" y="36664"/>
                  </a:lnTo>
                  <a:lnTo>
                    <a:pt x="9813" y="36664"/>
                  </a:lnTo>
                  <a:lnTo>
                    <a:pt x="10339" y="36904"/>
                  </a:lnTo>
                  <a:lnTo>
                    <a:pt x="10866" y="37119"/>
                  </a:lnTo>
                  <a:lnTo>
                    <a:pt x="11392" y="37358"/>
                  </a:lnTo>
                  <a:lnTo>
                    <a:pt x="11943" y="37550"/>
                  </a:lnTo>
                  <a:lnTo>
                    <a:pt x="12493" y="37741"/>
                  </a:lnTo>
                  <a:lnTo>
                    <a:pt x="13043" y="37933"/>
                  </a:lnTo>
                  <a:lnTo>
                    <a:pt x="14192" y="38244"/>
                  </a:lnTo>
                  <a:lnTo>
                    <a:pt x="15341" y="38507"/>
                  </a:lnTo>
                  <a:lnTo>
                    <a:pt x="16490" y="38723"/>
                  </a:lnTo>
                  <a:lnTo>
                    <a:pt x="17088" y="38794"/>
                  </a:lnTo>
                  <a:lnTo>
                    <a:pt x="17662" y="38866"/>
                  </a:lnTo>
                  <a:lnTo>
                    <a:pt x="18261" y="38938"/>
                  </a:lnTo>
                  <a:lnTo>
                    <a:pt x="18835" y="38962"/>
                  </a:lnTo>
                  <a:lnTo>
                    <a:pt x="18835" y="38962"/>
                  </a:lnTo>
                  <a:lnTo>
                    <a:pt x="19529" y="39010"/>
                  </a:lnTo>
                  <a:lnTo>
                    <a:pt x="20199" y="39010"/>
                  </a:lnTo>
                  <a:lnTo>
                    <a:pt x="20199" y="39010"/>
                  </a:lnTo>
                  <a:lnTo>
                    <a:pt x="20797" y="39010"/>
                  </a:lnTo>
                  <a:lnTo>
                    <a:pt x="21372" y="38986"/>
                  </a:lnTo>
                  <a:lnTo>
                    <a:pt x="21970" y="38938"/>
                  </a:lnTo>
                  <a:lnTo>
                    <a:pt x="22544" y="38890"/>
                  </a:lnTo>
                  <a:lnTo>
                    <a:pt x="23119" y="38818"/>
                  </a:lnTo>
                  <a:lnTo>
                    <a:pt x="23693" y="38746"/>
                  </a:lnTo>
                  <a:lnTo>
                    <a:pt x="24268" y="38651"/>
                  </a:lnTo>
                  <a:lnTo>
                    <a:pt x="24842" y="38555"/>
                  </a:lnTo>
                  <a:lnTo>
                    <a:pt x="25416" y="38435"/>
                  </a:lnTo>
                  <a:lnTo>
                    <a:pt x="25967" y="38292"/>
                  </a:lnTo>
                  <a:lnTo>
                    <a:pt x="26517" y="38148"/>
                  </a:lnTo>
                  <a:lnTo>
                    <a:pt x="27068" y="37981"/>
                  </a:lnTo>
                  <a:lnTo>
                    <a:pt x="27618" y="37813"/>
                  </a:lnTo>
                  <a:lnTo>
                    <a:pt x="28145" y="37622"/>
                  </a:lnTo>
                  <a:lnTo>
                    <a:pt x="28695" y="37406"/>
                  </a:lnTo>
                  <a:lnTo>
                    <a:pt x="29198" y="37191"/>
                  </a:lnTo>
                  <a:lnTo>
                    <a:pt x="29198" y="37191"/>
                  </a:lnTo>
                  <a:lnTo>
                    <a:pt x="29820" y="36928"/>
                  </a:lnTo>
                  <a:lnTo>
                    <a:pt x="30418" y="36617"/>
                  </a:lnTo>
                  <a:lnTo>
                    <a:pt x="30992" y="36305"/>
                  </a:lnTo>
                  <a:lnTo>
                    <a:pt x="31591" y="35994"/>
                  </a:lnTo>
                  <a:lnTo>
                    <a:pt x="32141" y="35635"/>
                  </a:lnTo>
                  <a:lnTo>
                    <a:pt x="32692" y="35276"/>
                  </a:lnTo>
                  <a:lnTo>
                    <a:pt x="33242" y="34893"/>
                  </a:lnTo>
                  <a:lnTo>
                    <a:pt x="33769" y="34487"/>
                  </a:lnTo>
                  <a:lnTo>
                    <a:pt x="33769" y="34487"/>
                  </a:lnTo>
                  <a:lnTo>
                    <a:pt x="34295" y="34056"/>
                  </a:lnTo>
                  <a:lnTo>
                    <a:pt x="34798" y="33625"/>
                  </a:lnTo>
                  <a:lnTo>
                    <a:pt x="35300" y="33146"/>
                  </a:lnTo>
                  <a:lnTo>
                    <a:pt x="35779" y="32644"/>
                  </a:lnTo>
                  <a:lnTo>
                    <a:pt x="35779" y="32644"/>
                  </a:lnTo>
                  <a:lnTo>
                    <a:pt x="36234" y="32165"/>
                  </a:lnTo>
                  <a:lnTo>
                    <a:pt x="36593" y="31734"/>
                  </a:lnTo>
                  <a:lnTo>
                    <a:pt x="36593" y="31734"/>
                  </a:lnTo>
                  <a:lnTo>
                    <a:pt x="36904" y="31351"/>
                  </a:lnTo>
                  <a:lnTo>
                    <a:pt x="37215" y="30921"/>
                  </a:lnTo>
                  <a:lnTo>
                    <a:pt x="37215" y="30921"/>
                  </a:lnTo>
                  <a:lnTo>
                    <a:pt x="37526" y="30418"/>
                  </a:lnTo>
                  <a:lnTo>
                    <a:pt x="37813" y="29915"/>
                  </a:lnTo>
                  <a:lnTo>
                    <a:pt x="38100" y="29389"/>
                  </a:lnTo>
                  <a:lnTo>
                    <a:pt x="38340" y="28862"/>
                  </a:lnTo>
                  <a:lnTo>
                    <a:pt x="38340" y="28862"/>
                  </a:lnTo>
                  <a:lnTo>
                    <a:pt x="38579" y="28288"/>
                  </a:lnTo>
                  <a:lnTo>
                    <a:pt x="38770" y="27714"/>
                  </a:lnTo>
                  <a:lnTo>
                    <a:pt x="38914" y="27139"/>
                  </a:lnTo>
                  <a:lnTo>
                    <a:pt x="39034" y="26589"/>
                  </a:lnTo>
                  <a:lnTo>
                    <a:pt x="39034" y="26589"/>
                  </a:lnTo>
                  <a:lnTo>
                    <a:pt x="39058" y="26302"/>
                  </a:lnTo>
                  <a:lnTo>
                    <a:pt x="39082" y="26015"/>
                  </a:lnTo>
                  <a:lnTo>
                    <a:pt x="39082" y="25727"/>
                  </a:lnTo>
                  <a:lnTo>
                    <a:pt x="39058" y="25440"/>
                  </a:lnTo>
                  <a:lnTo>
                    <a:pt x="39034" y="25177"/>
                  </a:lnTo>
                  <a:lnTo>
                    <a:pt x="38986" y="24914"/>
                  </a:lnTo>
                  <a:lnTo>
                    <a:pt x="38914" y="24650"/>
                  </a:lnTo>
                  <a:lnTo>
                    <a:pt x="38818" y="24411"/>
                  </a:lnTo>
                  <a:lnTo>
                    <a:pt x="38818" y="24411"/>
                  </a:lnTo>
                  <a:lnTo>
                    <a:pt x="38746" y="24220"/>
                  </a:lnTo>
                  <a:lnTo>
                    <a:pt x="38651" y="24004"/>
                  </a:lnTo>
                  <a:lnTo>
                    <a:pt x="38531" y="23813"/>
                  </a:lnTo>
                  <a:lnTo>
                    <a:pt x="38411" y="23645"/>
                  </a:lnTo>
                  <a:lnTo>
                    <a:pt x="38268" y="23454"/>
                  </a:lnTo>
                  <a:lnTo>
                    <a:pt x="38124" y="23286"/>
                  </a:lnTo>
                  <a:lnTo>
                    <a:pt x="37789" y="22975"/>
                  </a:lnTo>
                  <a:lnTo>
                    <a:pt x="37789" y="22975"/>
                  </a:lnTo>
                  <a:lnTo>
                    <a:pt x="37813" y="22927"/>
                  </a:lnTo>
                  <a:lnTo>
                    <a:pt x="37837" y="22856"/>
                  </a:lnTo>
                  <a:lnTo>
                    <a:pt x="37837" y="22856"/>
                  </a:lnTo>
                  <a:lnTo>
                    <a:pt x="37765" y="21707"/>
                  </a:lnTo>
                  <a:lnTo>
                    <a:pt x="37670" y="20534"/>
                  </a:lnTo>
                  <a:lnTo>
                    <a:pt x="37550" y="19337"/>
                  </a:lnTo>
                  <a:lnTo>
                    <a:pt x="37382" y="18141"/>
                  </a:lnTo>
                  <a:lnTo>
                    <a:pt x="37382" y="18141"/>
                  </a:lnTo>
                  <a:lnTo>
                    <a:pt x="37143" y="16777"/>
                  </a:lnTo>
                  <a:lnTo>
                    <a:pt x="36880" y="15437"/>
                  </a:lnTo>
                  <a:lnTo>
                    <a:pt x="36569" y="14144"/>
                  </a:lnTo>
                  <a:lnTo>
                    <a:pt x="36234" y="12900"/>
                  </a:lnTo>
                  <a:lnTo>
                    <a:pt x="36234" y="12900"/>
                  </a:lnTo>
                  <a:lnTo>
                    <a:pt x="35827" y="11631"/>
                  </a:lnTo>
                  <a:lnTo>
                    <a:pt x="35611" y="11033"/>
                  </a:lnTo>
                  <a:lnTo>
                    <a:pt x="35396" y="10459"/>
                  </a:lnTo>
                  <a:lnTo>
                    <a:pt x="35181" y="9884"/>
                  </a:lnTo>
                  <a:lnTo>
                    <a:pt x="34941" y="9358"/>
                  </a:lnTo>
                  <a:lnTo>
                    <a:pt x="34678" y="8831"/>
                  </a:lnTo>
                  <a:lnTo>
                    <a:pt x="34439" y="8329"/>
                  </a:lnTo>
                  <a:lnTo>
                    <a:pt x="34439" y="8329"/>
                  </a:lnTo>
                  <a:lnTo>
                    <a:pt x="34152" y="7826"/>
                  </a:lnTo>
                  <a:lnTo>
                    <a:pt x="33864" y="7324"/>
                  </a:lnTo>
                  <a:lnTo>
                    <a:pt x="33553" y="6869"/>
                  </a:lnTo>
                  <a:lnTo>
                    <a:pt x="33242" y="6414"/>
                  </a:lnTo>
                  <a:lnTo>
                    <a:pt x="33242" y="6414"/>
                  </a:lnTo>
                  <a:lnTo>
                    <a:pt x="32907" y="5959"/>
                  </a:lnTo>
                  <a:lnTo>
                    <a:pt x="32572" y="5553"/>
                  </a:lnTo>
                  <a:lnTo>
                    <a:pt x="32213" y="5170"/>
                  </a:lnTo>
                  <a:lnTo>
                    <a:pt x="31830" y="4835"/>
                  </a:lnTo>
                  <a:lnTo>
                    <a:pt x="31830" y="4835"/>
                  </a:lnTo>
                  <a:lnTo>
                    <a:pt x="31758" y="4763"/>
                  </a:lnTo>
                  <a:lnTo>
                    <a:pt x="31639" y="4715"/>
                  </a:lnTo>
                  <a:lnTo>
                    <a:pt x="31639" y="4715"/>
                  </a:lnTo>
                  <a:lnTo>
                    <a:pt x="31256" y="4212"/>
                  </a:lnTo>
                  <a:lnTo>
                    <a:pt x="30825" y="3710"/>
                  </a:lnTo>
                  <a:lnTo>
                    <a:pt x="30394" y="3255"/>
                  </a:lnTo>
                  <a:lnTo>
                    <a:pt x="29916" y="2800"/>
                  </a:lnTo>
                  <a:lnTo>
                    <a:pt x="29916" y="2800"/>
                  </a:lnTo>
                  <a:lnTo>
                    <a:pt x="29341" y="2346"/>
                  </a:lnTo>
                  <a:lnTo>
                    <a:pt x="28743" y="1891"/>
                  </a:lnTo>
                  <a:lnTo>
                    <a:pt x="28121" y="1508"/>
                  </a:lnTo>
                  <a:lnTo>
                    <a:pt x="27451" y="1149"/>
                  </a:lnTo>
                  <a:lnTo>
                    <a:pt x="27451" y="1149"/>
                  </a:lnTo>
                  <a:lnTo>
                    <a:pt x="26780" y="838"/>
                  </a:lnTo>
                  <a:lnTo>
                    <a:pt x="26062" y="575"/>
                  </a:lnTo>
                  <a:lnTo>
                    <a:pt x="25368" y="359"/>
                  </a:lnTo>
                  <a:lnTo>
                    <a:pt x="24627" y="192"/>
                  </a:lnTo>
                  <a:lnTo>
                    <a:pt x="24627" y="192"/>
                  </a:lnTo>
                  <a:lnTo>
                    <a:pt x="23956" y="96"/>
                  </a:lnTo>
                  <a:lnTo>
                    <a:pt x="23238" y="24"/>
                  </a:lnTo>
                  <a:lnTo>
                    <a:pt x="23238" y="24"/>
                  </a:lnTo>
                  <a:lnTo>
                    <a:pt x="22712" y="0"/>
                  </a:lnTo>
                  <a:lnTo>
                    <a:pt x="221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5"/>
            <p:cNvSpPr/>
            <p:nvPr/>
          </p:nvSpPr>
          <p:spPr>
            <a:xfrm>
              <a:off x="3806400" y="834625"/>
              <a:ext cx="889100" cy="682100"/>
            </a:xfrm>
            <a:custGeom>
              <a:avLst/>
              <a:gdLst/>
              <a:ahLst/>
              <a:cxnLst/>
              <a:rect l="l" t="t" r="r" b="b"/>
              <a:pathLst>
                <a:path w="35564" h="27284" extrusionOk="0">
                  <a:moveTo>
                    <a:pt x="23071" y="14647"/>
                  </a:moveTo>
                  <a:lnTo>
                    <a:pt x="23065" y="14652"/>
                  </a:lnTo>
                  <a:lnTo>
                    <a:pt x="23047" y="14671"/>
                  </a:lnTo>
                  <a:lnTo>
                    <a:pt x="23071" y="14647"/>
                  </a:lnTo>
                  <a:close/>
                  <a:moveTo>
                    <a:pt x="22018" y="0"/>
                  </a:moveTo>
                  <a:lnTo>
                    <a:pt x="21396" y="24"/>
                  </a:lnTo>
                  <a:lnTo>
                    <a:pt x="20773" y="72"/>
                  </a:lnTo>
                  <a:lnTo>
                    <a:pt x="20151" y="120"/>
                  </a:lnTo>
                  <a:lnTo>
                    <a:pt x="19529" y="216"/>
                  </a:lnTo>
                  <a:lnTo>
                    <a:pt x="18883" y="311"/>
                  </a:lnTo>
                  <a:lnTo>
                    <a:pt x="18237" y="455"/>
                  </a:lnTo>
                  <a:lnTo>
                    <a:pt x="17591" y="599"/>
                  </a:lnTo>
                  <a:lnTo>
                    <a:pt x="16920" y="766"/>
                  </a:lnTo>
                  <a:lnTo>
                    <a:pt x="16298" y="958"/>
                  </a:lnTo>
                  <a:lnTo>
                    <a:pt x="15676" y="1149"/>
                  </a:lnTo>
                  <a:lnTo>
                    <a:pt x="15054" y="1388"/>
                  </a:lnTo>
                  <a:lnTo>
                    <a:pt x="14408" y="1628"/>
                  </a:lnTo>
                  <a:lnTo>
                    <a:pt x="13785" y="1891"/>
                  </a:lnTo>
                  <a:lnTo>
                    <a:pt x="13163" y="2154"/>
                  </a:lnTo>
                  <a:lnTo>
                    <a:pt x="12541" y="2465"/>
                  </a:lnTo>
                  <a:lnTo>
                    <a:pt x="11919" y="2776"/>
                  </a:lnTo>
                  <a:lnTo>
                    <a:pt x="11320" y="3112"/>
                  </a:lnTo>
                  <a:lnTo>
                    <a:pt x="10722" y="3447"/>
                  </a:lnTo>
                  <a:lnTo>
                    <a:pt x="10148" y="3806"/>
                  </a:lnTo>
                  <a:lnTo>
                    <a:pt x="9549" y="4188"/>
                  </a:lnTo>
                  <a:lnTo>
                    <a:pt x="8999" y="4571"/>
                  </a:lnTo>
                  <a:lnTo>
                    <a:pt x="8425" y="4978"/>
                  </a:lnTo>
                  <a:lnTo>
                    <a:pt x="7874" y="5409"/>
                  </a:lnTo>
                  <a:lnTo>
                    <a:pt x="7324" y="5840"/>
                  </a:lnTo>
                  <a:lnTo>
                    <a:pt x="6797" y="6295"/>
                  </a:lnTo>
                  <a:lnTo>
                    <a:pt x="6295" y="6749"/>
                  </a:lnTo>
                  <a:lnTo>
                    <a:pt x="5816" y="7204"/>
                  </a:lnTo>
                  <a:lnTo>
                    <a:pt x="5337" y="7683"/>
                  </a:lnTo>
                  <a:lnTo>
                    <a:pt x="4859" y="8185"/>
                  </a:lnTo>
                  <a:lnTo>
                    <a:pt x="4428" y="8688"/>
                  </a:lnTo>
                  <a:lnTo>
                    <a:pt x="3997" y="9190"/>
                  </a:lnTo>
                  <a:lnTo>
                    <a:pt x="3566" y="9717"/>
                  </a:lnTo>
                  <a:lnTo>
                    <a:pt x="3183" y="10267"/>
                  </a:lnTo>
                  <a:lnTo>
                    <a:pt x="2800" y="10794"/>
                  </a:lnTo>
                  <a:lnTo>
                    <a:pt x="2441" y="11344"/>
                  </a:lnTo>
                  <a:lnTo>
                    <a:pt x="2130" y="11919"/>
                  </a:lnTo>
                  <a:lnTo>
                    <a:pt x="1819" y="12493"/>
                  </a:lnTo>
                  <a:lnTo>
                    <a:pt x="1532" y="13067"/>
                  </a:lnTo>
                  <a:lnTo>
                    <a:pt x="1269" y="13642"/>
                  </a:lnTo>
                  <a:lnTo>
                    <a:pt x="1029" y="14216"/>
                  </a:lnTo>
                  <a:lnTo>
                    <a:pt x="814" y="14814"/>
                  </a:lnTo>
                  <a:lnTo>
                    <a:pt x="623" y="15413"/>
                  </a:lnTo>
                  <a:lnTo>
                    <a:pt x="455" y="16035"/>
                  </a:lnTo>
                  <a:lnTo>
                    <a:pt x="312" y="16657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9003"/>
                  </a:lnTo>
                  <a:lnTo>
                    <a:pt x="0" y="19792"/>
                  </a:lnTo>
                  <a:lnTo>
                    <a:pt x="24" y="20438"/>
                  </a:lnTo>
                  <a:lnTo>
                    <a:pt x="72" y="21109"/>
                  </a:lnTo>
                  <a:lnTo>
                    <a:pt x="144" y="21755"/>
                  </a:lnTo>
                  <a:lnTo>
                    <a:pt x="264" y="22425"/>
                  </a:lnTo>
                  <a:lnTo>
                    <a:pt x="407" y="23095"/>
                  </a:lnTo>
                  <a:lnTo>
                    <a:pt x="599" y="23765"/>
                  </a:lnTo>
                  <a:lnTo>
                    <a:pt x="814" y="24411"/>
                  </a:lnTo>
                  <a:lnTo>
                    <a:pt x="1053" y="25081"/>
                  </a:lnTo>
                  <a:lnTo>
                    <a:pt x="1269" y="25632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35" y="27283"/>
                  </a:lnTo>
                  <a:lnTo>
                    <a:pt x="3040" y="27044"/>
                  </a:lnTo>
                  <a:lnTo>
                    <a:pt x="3925" y="26828"/>
                  </a:lnTo>
                  <a:lnTo>
                    <a:pt x="4763" y="26637"/>
                  </a:lnTo>
                  <a:lnTo>
                    <a:pt x="5433" y="26469"/>
                  </a:lnTo>
                  <a:lnTo>
                    <a:pt x="6103" y="26278"/>
                  </a:lnTo>
                  <a:lnTo>
                    <a:pt x="6749" y="26039"/>
                  </a:lnTo>
                  <a:lnTo>
                    <a:pt x="7419" y="25799"/>
                  </a:lnTo>
                  <a:lnTo>
                    <a:pt x="8066" y="25536"/>
                  </a:lnTo>
                  <a:lnTo>
                    <a:pt x="8688" y="25249"/>
                  </a:lnTo>
                  <a:lnTo>
                    <a:pt x="9310" y="24962"/>
                  </a:lnTo>
                  <a:lnTo>
                    <a:pt x="9908" y="24627"/>
                  </a:lnTo>
                  <a:lnTo>
                    <a:pt x="10578" y="24244"/>
                  </a:lnTo>
                  <a:lnTo>
                    <a:pt x="11201" y="23861"/>
                  </a:lnTo>
                  <a:lnTo>
                    <a:pt x="11823" y="23430"/>
                  </a:lnTo>
                  <a:lnTo>
                    <a:pt x="12421" y="22999"/>
                  </a:lnTo>
                  <a:lnTo>
                    <a:pt x="12972" y="22592"/>
                  </a:lnTo>
                  <a:lnTo>
                    <a:pt x="13498" y="22162"/>
                  </a:lnTo>
                  <a:lnTo>
                    <a:pt x="14001" y="21707"/>
                  </a:lnTo>
                  <a:lnTo>
                    <a:pt x="14503" y="21252"/>
                  </a:lnTo>
                  <a:lnTo>
                    <a:pt x="15173" y="20534"/>
                  </a:lnTo>
                  <a:lnTo>
                    <a:pt x="15508" y="20175"/>
                  </a:lnTo>
                  <a:lnTo>
                    <a:pt x="15820" y="19792"/>
                  </a:lnTo>
                  <a:lnTo>
                    <a:pt x="16107" y="19433"/>
                  </a:lnTo>
                  <a:lnTo>
                    <a:pt x="16394" y="19050"/>
                  </a:lnTo>
                  <a:lnTo>
                    <a:pt x="16657" y="18667"/>
                  </a:lnTo>
                  <a:lnTo>
                    <a:pt x="16896" y="18261"/>
                  </a:lnTo>
                  <a:lnTo>
                    <a:pt x="16896" y="18285"/>
                  </a:lnTo>
                  <a:lnTo>
                    <a:pt x="17208" y="17686"/>
                  </a:lnTo>
                  <a:lnTo>
                    <a:pt x="17519" y="17088"/>
                  </a:lnTo>
                  <a:lnTo>
                    <a:pt x="17758" y="16466"/>
                  </a:lnTo>
                  <a:lnTo>
                    <a:pt x="17973" y="15820"/>
                  </a:lnTo>
                  <a:lnTo>
                    <a:pt x="18093" y="15365"/>
                  </a:lnTo>
                  <a:lnTo>
                    <a:pt x="18189" y="14886"/>
                  </a:lnTo>
                  <a:lnTo>
                    <a:pt x="18213" y="14838"/>
                  </a:lnTo>
                  <a:lnTo>
                    <a:pt x="18261" y="14790"/>
                  </a:lnTo>
                  <a:lnTo>
                    <a:pt x="18308" y="14790"/>
                  </a:lnTo>
                  <a:lnTo>
                    <a:pt x="18356" y="14814"/>
                  </a:lnTo>
                  <a:lnTo>
                    <a:pt x="18667" y="15030"/>
                  </a:lnTo>
                  <a:lnTo>
                    <a:pt x="18955" y="15221"/>
                  </a:lnTo>
                  <a:lnTo>
                    <a:pt x="19385" y="15461"/>
                  </a:lnTo>
                  <a:lnTo>
                    <a:pt x="19625" y="15556"/>
                  </a:lnTo>
                  <a:lnTo>
                    <a:pt x="19864" y="15628"/>
                  </a:lnTo>
                  <a:lnTo>
                    <a:pt x="19840" y="15628"/>
                  </a:lnTo>
                  <a:lnTo>
                    <a:pt x="20223" y="15724"/>
                  </a:lnTo>
                  <a:lnTo>
                    <a:pt x="20630" y="15748"/>
                  </a:lnTo>
                  <a:lnTo>
                    <a:pt x="20989" y="15748"/>
                  </a:lnTo>
                  <a:lnTo>
                    <a:pt x="21348" y="15676"/>
                  </a:lnTo>
                  <a:lnTo>
                    <a:pt x="21731" y="15556"/>
                  </a:lnTo>
                  <a:lnTo>
                    <a:pt x="22114" y="15365"/>
                  </a:lnTo>
                  <a:lnTo>
                    <a:pt x="22353" y="15221"/>
                  </a:lnTo>
                  <a:lnTo>
                    <a:pt x="22616" y="15030"/>
                  </a:lnTo>
                  <a:lnTo>
                    <a:pt x="22832" y="14838"/>
                  </a:lnTo>
                  <a:lnTo>
                    <a:pt x="23065" y="14652"/>
                  </a:lnTo>
                  <a:lnTo>
                    <a:pt x="23406" y="14288"/>
                  </a:lnTo>
                  <a:lnTo>
                    <a:pt x="23717" y="13881"/>
                  </a:lnTo>
                  <a:lnTo>
                    <a:pt x="24028" y="13474"/>
                  </a:lnTo>
                  <a:lnTo>
                    <a:pt x="24291" y="13043"/>
                  </a:lnTo>
                  <a:lnTo>
                    <a:pt x="24531" y="12637"/>
                  </a:lnTo>
                  <a:lnTo>
                    <a:pt x="24746" y="12230"/>
                  </a:lnTo>
                  <a:lnTo>
                    <a:pt x="24962" y="11799"/>
                  </a:lnTo>
                  <a:lnTo>
                    <a:pt x="25153" y="11368"/>
                  </a:lnTo>
                  <a:lnTo>
                    <a:pt x="25488" y="10507"/>
                  </a:lnTo>
                  <a:lnTo>
                    <a:pt x="25775" y="9597"/>
                  </a:lnTo>
                  <a:lnTo>
                    <a:pt x="25751" y="9645"/>
                  </a:lnTo>
                  <a:lnTo>
                    <a:pt x="25895" y="9119"/>
                  </a:lnTo>
                  <a:lnTo>
                    <a:pt x="26015" y="8616"/>
                  </a:lnTo>
                  <a:lnTo>
                    <a:pt x="26110" y="8113"/>
                  </a:lnTo>
                  <a:lnTo>
                    <a:pt x="26206" y="7587"/>
                  </a:lnTo>
                  <a:lnTo>
                    <a:pt x="26206" y="7563"/>
                  </a:lnTo>
                  <a:lnTo>
                    <a:pt x="26230" y="7539"/>
                  </a:lnTo>
                  <a:lnTo>
                    <a:pt x="26302" y="7515"/>
                  </a:lnTo>
                  <a:lnTo>
                    <a:pt x="26374" y="7539"/>
                  </a:lnTo>
                  <a:lnTo>
                    <a:pt x="27092" y="8066"/>
                  </a:lnTo>
                  <a:lnTo>
                    <a:pt x="27833" y="8544"/>
                  </a:lnTo>
                  <a:lnTo>
                    <a:pt x="28336" y="8807"/>
                  </a:lnTo>
                  <a:lnTo>
                    <a:pt x="28815" y="9071"/>
                  </a:lnTo>
                  <a:lnTo>
                    <a:pt x="29317" y="9334"/>
                  </a:lnTo>
                  <a:lnTo>
                    <a:pt x="29820" y="9549"/>
                  </a:lnTo>
                  <a:lnTo>
                    <a:pt x="30346" y="9765"/>
                  </a:lnTo>
                  <a:lnTo>
                    <a:pt x="30849" y="9980"/>
                  </a:lnTo>
                  <a:lnTo>
                    <a:pt x="31375" y="10148"/>
                  </a:lnTo>
                  <a:lnTo>
                    <a:pt x="31926" y="10315"/>
                  </a:lnTo>
                  <a:lnTo>
                    <a:pt x="31902" y="10315"/>
                  </a:lnTo>
                  <a:lnTo>
                    <a:pt x="32740" y="10531"/>
                  </a:lnTo>
                  <a:lnTo>
                    <a:pt x="33577" y="10698"/>
                  </a:lnTo>
                  <a:lnTo>
                    <a:pt x="34008" y="10770"/>
                  </a:lnTo>
                  <a:lnTo>
                    <a:pt x="34439" y="10818"/>
                  </a:lnTo>
                  <a:lnTo>
                    <a:pt x="34869" y="10866"/>
                  </a:lnTo>
                  <a:lnTo>
                    <a:pt x="35300" y="10889"/>
                  </a:lnTo>
                  <a:lnTo>
                    <a:pt x="35564" y="10889"/>
                  </a:lnTo>
                  <a:lnTo>
                    <a:pt x="35300" y="10219"/>
                  </a:lnTo>
                  <a:lnTo>
                    <a:pt x="35037" y="9573"/>
                  </a:lnTo>
                  <a:lnTo>
                    <a:pt x="34750" y="8951"/>
                  </a:lnTo>
                  <a:lnTo>
                    <a:pt x="34439" y="8353"/>
                  </a:lnTo>
                  <a:lnTo>
                    <a:pt x="34175" y="7850"/>
                  </a:lnTo>
                  <a:lnTo>
                    <a:pt x="33864" y="7348"/>
                  </a:lnTo>
                  <a:lnTo>
                    <a:pt x="33577" y="6869"/>
                  </a:lnTo>
                  <a:lnTo>
                    <a:pt x="33242" y="6414"/>
                  </a:lnTo>
                  <a:lnTo>
                    <a:pt x="32931" y="5983"/>
                  </a:lnTo>
                  <a:lnTo>
                    <a:pt x="32572" y="5577"/>
                  </a:lnTo>
                  <a:lnTo>
                    <a:pt x="32213" y="5194"/>
                  </a:lnTo>
                  <a:lnTo>
                    <a:pt x="31830" y="4835"/>
                  </a:lnTo>
                  <a:lnTo>
                    <a:pt x="31758" y="4787"/>
                  </a:lnTo>
                  <a:lnTo>
                    <a:pt x="31639" y="4739"/>
                  </a:lnTo>
                  <a:lnTo>
                    <a:pt x="31256" y="4236"/>
                  </a:lnTo>
                  <a:lnTo>
                    <a:pt x="30849" y="3734"/>
                  </a:lnTo>
                  <a:lnTo>
                    <a:pt x="30394" y="3279"/>
                  </a:lnTo>
                  <a:lnTo>
                    <a:pt x="29939" y="2824"/>
                  </a:lnTo>
                  <a:lnTo>
                    <a:pt x="29341" y="2346"/>
                  </a:lnTo>
                  <a:lnTo>
                    <a:pt x="28743" y="1915"/>
                  </a:lnTo>
                  <a:lnTo>
                    <a:pt x="28121" y="1508"/>
                  </a:lnTo>
                  <a:lnTo>
                    <a:pt x="27451" y="1173"/>
                  </a:lnTo>
                  <a:lnTo>
                    <a:pt x="26780" y="862"/>
                  </a:lnTo>
                  <a:lnTo>
                    <a:pt x="26086" y="599"/>
                  </a:lnTo>
                  <a:lnTo>
                    <a:pt x="25368" y="383"/>
                  </a:lnTo>
                  <a:lnTo>
                    <a:pt x="24627" y="216"/>
                  </a:lnTo>
                  <a:lnTo>
                    <a:pt x="23980" y="120"/>
                  </a:lnTo>
                  <a:lnTo>
                    <a:pt x="23238" y="48"/>
                  </a:lnTo>
                  <a:lnTo>
                    <a:pt x="22688" y="24"/>
                  </a:lnTo>
                  <a:lnTo>
                    <a:pt x="22185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5"/>
            <p:cNvSpPr/>
            <p:nvPr/>
          </p:nvSpPr>
          <p:spPr>
            <a:xfrm>
              <a:off x="3806400" y="834625"/>
              <a:ext cx="889100" cy="682100"/>
            </a:xfrm>
            <a:custGeom>
              <a:avLst/>
              <a:gdLst/>
              <a:ahLst/>
              <a:cxnLst/>
              <a:rect l="l" t="t" r="r" b="b"/>
              <a:pathLst>
                <a:path w="35564" h="27284" fill="none" extrusionOk="0">
                  <a:moveTo>
                    <a:pt x="22018" y="0"/>
                  </a:moveTo>
                  <a:lnTo>
                    <a:pt x="22018" y="0"/>
                  </a:lnTo>
                  <a:lnTo>
                    <a:pt x="21396" y="24"/>
                  </a:lnTo>
                  <a:lnTo>
                    <a:pt x="20773" y="72"/>
                  </a:lnTo>
                  <a:lnTo>
                    <a:pt x="20151" y="120"/>
                  </a:lnTo>
                  <a:lnTo>
                    <a:pt x="19529" y="216"/>
                  </a:lnTo>
                  <a:lnTo>
                    <a:pt x="18883" y="311"/>
                  </a:lnTo>
                  <a:lnTo>
                    <a:pt x="18237" y="455"/>
                  </a:lnTo>
                  <a:lnTo>
                    <a:pt x="17591" y="599"/>
                  </a:lnTo>
                  <a:lnTo>
                    <a:pt x="16920" y="766"/>
                  </a:lnTo>
                  <a:lnTo>
                    <a:pt x="16920" y="766"/>
                  </a:lnTo>
                  <a:lnTo>
                    <a:pt x="16298" y="958"/>
                  </a:lnTo>
                  <a:lnTo>
                    <a:pt x="15676" y="1149"/>
                  </a:lnTo>
                  <a:lnTo>
                    <a:pt x="15054" y="1388"/>
                  </a:lnTo>
                  <a:lnTo>
                    <a:pt x="14408" y="1628"/>
                  </a:lnTo>
                  <a:lnTo>
                    <a:pt x="13785" y="1891"/>
                  </a:lnTo>
                  <a:lnTo>
                    <a:pt x="13163" y="2154"/>
                  </a:lnTo>
                  <a:lnTo>
                    <a:pt x="12541" y="2465"/>
                  </a:lnTo>
                  <a:lnTo>
                    <a:pt x="11919" y="2776"/>
                  </a:lnTo>
                  <a:lnTo>
                    <a:pt x="11919" y="2776"/>
                  </a:lnTo>
                  <a:lnTo>
                    <a:pt x="11320" y="3112"/>
                  </a:lnTo>
                  <a:lnTo>
                    <a:pt x="10722" y="3447"/>
                  </a:lnTo>
                  <a:lnTo>
                    <a:pt x="10148" y="3806"/>
                  </a:lnTo>
                  <a:lnTo>
                    <a:pt x="9549" y="4188"/>
                  </a:lnTo>
                  <a:lnTo>
                    <a:pt x="8999" y="4571"/>
                  </a:lnTo>
                  <a:lnTo>
                    <a:pt x="8425" y="4978"/>
                  </a:lnTo>
                  <a:lnTo>
                    <a:pt x="7874" y="5409"/>
                  </a:lnTo>
                  <a:lnTo>
                    <a:pt x="7324" y="5840"/>
                  </a:lnTo>
                  <a:lnTo>
                    <a:pt x="7324" y="5840"/>
                  </a:lnTo>
                  <a:lnTo>
                    <a:pt x="6797" y="6295"/>
                  </a:lnTo>
                  <a:lnTo>
                    <a:pt x="6295" y="6749"/>
                  </a:lnTo>
                  <a:lnTo>
                    <a:pt x="5816" y="7204"/>
                  </a:lnTo>
                  <a:lnTo>
                    <a:pt x="5337" y="7683"/>
                  </a:lnTo>
                  <a:lnTo>
                    <a:pt x="4859" y="8185"/>
                  </a:lnTo>
                  <a:lnTo>
                    <a:pt x="4428" y="8688"/>
                  </a:lnTo>
                  <a:lnTo>
                    <a:pt x="3997" y="9190"/>
                  </a:lnTo>
                  <a:lnTo>
                    <a:pt x="3566" y="9717"/>
                  </a:lnTo>
                  <a:lnTo>
                    <a:pt x="3566" y="9717"/>
                  </a:lnTo>
                  <a:lnTo>
                    <a:pt x="3183" y="10267"/>
                  </a:lnTo>
                  <a:lnTo>
                    <a:pt x="2800" y="10794"/>
                  </a:lnTo>
                  <a:lnTo>
                    <a:pt x="2441" y="11344"/>
                  </a:lnTo>
                  <a:lnTo>
                    <a:pt x="2130" y="11919"/>
                  </a:lnTo>
                  <a:lnTo>
                    <a:pt x="1819" y="12493"/>
                  </a:lnTo>
                  <a:lnTo>
                    <a:pt x="1532" y="13067"/>
                  </a:lnTo>
                  <a:lnTo>
                    <a:pt x="1269" y="13642"/>
                  </a:lnTo>
                  <a:lnTo>
                    <a:pt x="1029" y="14216"/>
                  </a:lnTo>
                  <a:lnTo>
                    <a:pt x="1029" y="14216"/>
                  </a:lnTo>
                  <a:lnTo>
                    <a:pt x="814" y="14814"/>
                  </a:lnTo>
                  <a:lnTo>
                    <a:pt x="623" y="15413"/>
                  </a:lnTo>
                  <a:lnTo>
                    <a:pt x="455" y="16035"/>
                  </a:lnTo>
                  <a:lnTo>
                    <a:pt x="312" y="16657"/>
                  </a:lnTo>
                  <a:lnTo>
                    <a:pt x="312" y="16657"/>
                  </a:lnTo>
                  <a:lnTo>
                    <a:pt x="168" y="17423"/>
                  </a:lnTo>
                  <a:lnTo>
                    <a:pt x="72" y="18213"/>
                  </a:lnTo>
                  <a:lnTo>
                    <a:pt x="24" y="19003"/>
                  </a:lnTo>
                  <a:lnTo>
                    <a:pt x="0" y="19792"/>
                  </a:lnTo>
                  <a:lnTo>
                    <a:pt x="0" y="19792"/>
                  </a:lnTo>
                  <a:lnTo>
                    <a:pt x="24" y="20438"/>
                  </a:lnTo>
                  <a:lnTo>
                    <a:pt x="72" y="21109"/>
                  </a:lnTo>
                  <a:lnTo>
                    <a:pt x="144" y="21755"/>
                  </a:lnTo>
                  <a:lnTo>
                    <a:pt x="264" y="22425"/>
                  </a:lnTo>
                  <a:lnTo>
                    <a:pt x="407" y="23095"/>
                  </a:lnTo>
                  <a:lnTo>
                    <a:pt x="599" y="23765"/>
                  </a:lnTo>
                  <a:lnTo>
                    <a:pt x="814" y="24411"/>
                  </a:lnTo>
                  <a:lnTo>
                    <a:pt x="1053" y="25081"/>
                  </a:lnTo>
                  <a:lnTo>
                    <a:pt x="1053" y="25081"/>
                  </a:lnTo>
                  <a:lnTo>
                    <a:pt x="1269" y="25632"/>
                  </a:lnTo>
                  <a:lnTo>
                    <a:pt x="1508" y="26158"/>
                  </a:lnTo>
                  <a:lnTo>
                    <a:pt x="1771" y="26709"/>
                  </a:lnTo>
                  <a:lnTo>
                    <a:pt x="2035" y="27283"/>
                  </a:lnTo>
                  <a:lnTo>
                    <a:pt x="2035" y="27283"/>
                  </a:lnTo>
                  <a:lnTo>
                    <a:pt x="3040" y="27044"/>
                  </a:lnTo>
                  <a:lnTo>
                    <a:pt x="3040" y="27044"/>
                  </a:lnTo>
                  <a:lnTo>
                    <a:pt x="3925" y="26828"/>
                  </a:lnTo>
                  <a:lnTo>
                    <a:pt x="3925" y="26828"/>
                  </a:lnTo>
                  <a:lnTo>
                    <a:pt x="4763" y="26637"/>
                  </a:lnTo>
                  <a:lnTo>
                    <a:pt x="4763" y="26637"/>
                  </a:lnTo>
                  <a:lnTo>
                    <a:pt x="4763" y="26637"/>
                  </a:lnTo>
                  <a:lnTo>
                    <a:pt x="5433" y="26469"/>
                  </a:lnTo>
                  <a:lnTo>
                    <a:pt x="6103" y="26278"/>
                  </a:lnTo>
                  <a:lnTo>
                    <a:pt x="6749" y="26039"/>
                  </a:lnTo>
                  <a:lnTo>
                    <a:pt x="7419" y="25799"/>
                  </a:lnTo>
                  <a:lnTo>
                    <a:pt x="7419" y="25799"/>
                  </a:lnTo>
                  <a:lnTo>
                    <a:pt x="8066" y="25536"/>
                  </a:lnTo>
                  <a:lnTo>
                    <a:pt x="8688" y="25249"/>
                  </a:lnTo>
                  <a:lnTo>
                    <a:pt x="9310" y="24962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9908" y="24627"/>
                  </a:lnTo>
                  <a:lnTo>
                    <a:pt x="10578" y="24244"/>
                  </a:lnTo>
                  <a:lnTo>
                    <a:pt x="11201" y="23861"/>
                  </a:lnTo>
                  <a:lnTo>
                    <a:pt x="11823" y="23430"/>
                  </a:lnTo>
                  <a:lnTo>
                    <a:pt x="12421" y="22999"/>
                  </a:lnTo>
                  <a:lnTo>
                    <a:pt x="12421" y="22999"/>
                  </a:lnTo>
                  <a:lnTo>
                    <a:pt x="12972" y="22592"/>
                  </a:lnTo>
                  <a:lnTo>
                    <a:pt x="13498" y="22162"/>
                  </a:lnTo>
                  <a:lnTo>
                    <a:pt x="14001" y="21707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4503" y="21252"/>
                  </a:lnTo>
                  <a:lnTo>
                    <a:pt x="15173" y="20534"/>
                  </a:lnTo>
                  <a:lnTo>
                    <a:pt x="15508" y="20175"/>
                  </a:lnTo>
                  <a:lnTo>
                    <a:pt x="15820" y="19792"/>
                  </a:lnTo>
                  <a:lnTo>
                    <a:pt x="15820" y="19792"/>
                  </a:lnTo>
                  <a:lnTo>
                    <a:pt x="16107" y="19433"/>
                  </a:lnTo>
                  <a:lnTo>
                    <a:pt x="16394" y="19050"/>
                  </a:lnTo>
                  <a:lnTo>
                    <a:pt x="16657" y="18667"/>
                  </a:lnTo>
                  <a:lnTo>
                    <a:pt x="16896" y="18261"/>
                  </a:lnTo>
                  <a:lnTo>
                    <a:pt x="16896" y="18261"/>
                  </a:lnTo>
                  <a:lnTo>
                    <a:pt x="16896" y="18285"/>
                  </a:lnTo>
                  <a:lnTo>
                    <a:pt x="16896" y="18285"/>
                  </a:lnTo>
                  <a:lnTo>
                    <a:pt x="17208" y="17686"/>
                  </a:lnTo>
                  <a:lnTo>
                    <a:pt x="17519" y="17088"/>
                  </a:lnTo>
                  <a:lnTo>
                    <a:pt x="17519" y="17088"/>
                  </a:lnTo>
                  <a:lnTo>
                    <a:pt x="17758" y="16466"/>
                  </a:lnTo>
                  <a:lnTo>
                    <a:pt x="17973" y="15820"/>
                  </a:lnTo>
                  <a:lnTo>
                    <a:pt x="17973" y="15820"/>
                  </a:lnTo>
                  <a:lnTo>
                    <a:pt x="17973" y="15820"/>
                  </a:lnTo>
                  <a:lnTo>
                    <a:pt x="18093" y="15365"/>
                  </a:lnTo>
                  <a:lnTo>
                    <a:pt x="18189" y="14886"/>
                  </a:lnTo>
                  <a:lnTo>
                    <a:pt x="18189" y="14886"/>
                  </a:lnTo>
                  <a:lnTo>
                    <a:pt x="18213" y="14838"/>
                  </a:lnTo>
                  <a:lnTo>
                    <a:pt x="18261" y="14790"/>
                  </a:lnTo>
                  <a:lnTo>
                    <a:pt x="18308" y="14790"/>
                  </a:lnTo>
                  <a:lnTo>
                    <a:pt x="18356" y="14814"/>
                  </a:lnTo>
                  <a:lnTo>
                    <a:pt x="18356" y="14814"/>
                  </a:lnTo>
                  <a:lnTo>
                    <a:pt x="18667" y="15030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8955" y="15221"/>
                  </a:lnTo>
                  <a:lnTo>
                    <a:pt x="19385" y="15461"/>
                  </a:lnTo>
                  <a:lnTo>
                    <a:pt x="19625" y="15556"/>
                  </a:lnTo>
                  <a:lnTo>
                    <a:pt x="19864" y="15628"/>
                  </a:lnTo>
                  <a:lnTo>
                    <a:pt x="19840" y="15628"/>
                  </a:lnTo>
                  <a:lnTo>
                    <a:pt x="19840" y="15628"/>
                  </a:lnTo>
                  <a:lnTo>
                    <a:pt x="20223" y="15724"/>
                  </a:lnTo>
                  <a:lnTo>
                    <a:pt x="20630" y="15748"/>
                  </a:lnTo>
                  <a:lnTo>
                    <a:pt x="20606" y="15748"/>
                  </a:lnTo>
                  <a:lnTo>
                    <a:pt x="20606" y="15748"/>
                  </a:lnTo>
                  <a:lnTo>
                    <a:pt x="20989" y="15748"/>
                  </a:lnTo>
                  <a:lnTo>
                    <a:pt x="21348" y="15676"/>
                  </a:lnTo>
                  <a:lnTo>
                    <a:pt x="21348" y="15676"/>
                  </a:lnTo>
                  <a:lnTo>
                    <a:pt x="21731" y="15556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114" y="15365"/>
                  </a:lnTo>
                  <a:lnTo>
                    <a:pt x="22353" y="15221"/>
                  </a:lnTo>
                  <a:lnTo>
                    <a:pt x="22616" y="15030"/>
                  </a:lnTo>
                  <a:lnTo>
                    <a:pt x="22832" y="14838"/>
                  </a:lnTo>
                  <a:lnTo>
                    <a:pt x="23071" y="14647"/>
                  </a:lnTo>
                  <a:lnTo>
                    <a:pt x="23047" y="14671"/>
                  </a:lnTo>
                  <a:lnTo>
                    <a:pt x="23047" y="14671"/>
                  </a:lnTo>
                  <a:lnTo>
                    <a:pt x="23406" y="14288"/>
                  </a:lnTo>
                  <a:lnTo>
                    <a:pt x="23717" y="13881"/>
                  </a:lnTo>
                  <a:lnTo>
                    <a:pt x="24028" y="13474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315" y="13043"/>
                  </a:lnTo>
                  <a:lnTo>
                    <a:pt x="24315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291" y="13043"/>
                  </a:lnTo>
                  <a:lnTo>
                    <a:pt x="24531" y="12637"/>
                  </a:lnTo>
                  <a:lnTo>
                    <a:pt x="24746" y="12230"/>
                  </a:lnTo>
                  <a:lnTo>
                    <a:pt x="24962" y="11799"/>
                  </a:lnTo>
                  <a:lnTo>
                    <a:pt x="25153" y="11368"/>
                  </a:lnTo>
                  <a:lnTo>
                    <a:pt x="25488" y="10507"/>
                  </a:lnTo>
                  <a:lnTo>
                    <a:pt x="25775" y="9597"/>
                  </a:lnTo>
                  <a:lnTo>
                    <a:pt x="25775" y="9597"/>
                  </a:lnTo>
                  <a:lnTo>
                    <a:pt x="25751" y="9645"/>
                  </a:lnTo>
                  <a:lnTo>
                    <a:pt x="25751" y="9645"/>
                  </a:lnTo>
                  <a:lnTo>
                    <a:pt x="25895" y="9119"/>
                  </a:lnTo>
                  <a:lnTo>
                    <a:pt x="26015" y="8616"/>
                  </a:lnTo>
                  <a:lnTo>
                    <a:pt x="26110" y="8113"/>
                  </a:lnTo>
                  <a:lnTo>
                    <a:pt x="26206" y="7587"/>
                  </a:lnTo>
                  <a:lnTo>
                    <a:pt x="26206" y="7587"/>
                  </a:lnTo>
                  <a:lnTo>
                    <a:pt x="26206" y="7563"/>
                  </a:lnTo>
                  <a:lnTo>
                    <a:pt x="26230" y="7539"/>
                  </a:lnTo>
                  <a:lnTo>
                    <a:pt x="26302" y="7515"/>
                  </a:lnTo>
                  <a:lnTo>
                    <a:pt x="26302" y="7515"/>
                  </a:lnTo>
                  <a:lnTo>
                    <a:pt x="26374" y="7539"/>
                  </a:lnTo>
                  <a:lnTo>
                    <a:pt x="26374" y="7539"/>
                  </a:lnTo>
                  <a:lnTo>
                    <a:pt x="27092" y="8066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7833" y="8544"/>
                  </a:lnTo>
                  <a:lnTo>
                    <a:pt x="28336" y="8807"/>
                  </a:lnTo>
                  <a:lnTo>
                    <a:pt x="28815" y="9071"/>
                  </a:lnTo>
                  <a:lnTo>
                    <a:pt x="29317" y="9334"/>
                  </a:lnTo>
                  <a:lnTo>
                    <a:pt x="29820" y="9549"/>
                  </a:lnTo>
                  <a:lnTo>
                    <a:pt x="30346" y="9765"/>
                  </a:lnTo>
                  <a:lnTo>
                    <a:pt x="30849" y="9980"/>
                  </a:lnTo>
                  <a:lnTo>
                    <a:pt x="31375" y="10148"/>
                  </a:lnTo>
                  <a:lnTo>
                    <a:pt x="31926" y="10315"/>
                  </a:lnTo>
                  <a:lnTo>
                    <a:pt x="31926" y="10315"/>
                  </a:lnTo>
                  <a:lnTo>
                    <a:pt x="31902" y="10315"/>
                  </a:lnTo>
                  <a:lnTo>
                    <a:pt x="31902" y="10315"/>
                  </a:lnTo>
                  <a:lnTo>
                    <a:pt x="32740" y="10531"/>
                  </a:lnTo>
                  <a:lnTo>
                    <a:pt x="33577" y="10698"/>
                  </a:lnTo>
                  <a:lnTo>
                    <a:pt x="34008" y="10770"/>
                  </a:lnTo>
                  <a:lnTo>
                    <a:pt x="34439" y="10818"/>
                  </a:lnTo>
                  <a:lnTo>
                    <a:pt x="34869" y="10866"/>
                  </a:lnTo>
                  <a:lnTo>
                    <a:pt x="35300" y="10889"/>
                  </a:lnTo>
                  <a:lnTo>
                    <a:pt x="35276" y="10889"/>
                  </a:lnTo>
                  <a:lnTo>
                    <a:pt x="35276" y="10889"/>
                  </a:lnTo>
                  <a:lnTo>
                    <a:pt x="35564" y="10889"/>
                  </a:lnTo>
                  <a:lnTo>
                    <a:pt x="35564" y="10889"/>
                  </a:lnTo>
                  <a:lnTo>
                    <a:pt x="35300" y="10219"/>
                  </a:lnTo>
                  <a:lnTo>
                    <a:pt x="35037" y="9573"/>
                  </a:lnTo>
                  <a:lnTo>
                    <a:pt x="34750" y="8951"/>
                  </a:lnTo>
                  <a:lnTo>
                    <a:pt x="34439" y="8353"/>
                  </a:lnTo>
                  <a:lnTo>
                    <a:pt x="34439" y="8353"/>
                  </a:lnTo>
                  <a:lnTo>
                    <a:pt x="34175" y="7850"/>
                  </a:lnTo>
                  <a:lnTo>
                    <a:pt x="33864" y="7348"/>
                  </a:lnTo>
                  <a:lnTo>
                    <a:pt x="33577" y="6869"/>
                  </a:lnTo>
                  <a:lnTo>
                    <a:pt x="33242" y="6414"/>
                  </a:lnTo>
                  <a:lnTo>
                    <a:pt x="33242" y="6414"/>
                  </a:lnTo>
                  <a:lnTo>
                    <a:pt x="32931" y="5983"/>
                  </a:lnTo>
                  <a:lnTo>
                    <a:pt x="32572" y="5577"/>
                  </a:lnTo>
                  <a:lnTo>
                    <a:pt x="32213" y="5194"/>
                  </a:lnTo>
                  <a:lnTo>
                    <a:pt x="31830" y="4835"/>
                  </a:lnTo>
                  <a:lnTo>
                    <a:pt x="31830" y="4835"/>
                  </a:lnTo>
                  <a:lnTo>
                    <a:pt x="31758" y="4787"/>
                  </a:lnTo>
                  <a:lnTo>
                    <a:pt x="31639" y="4739"/>
                  </a:lnTo>
                  <a:lnTo>
                    <a:pt x="31639" y="4739"/>
                  </a:lnTo>
                  <a:lnTo>
                    <a:pt x="31256" y="4236"/>
                  </a:lnTo>
                  <a:lnTo>
                    <a:pt x="30849" y="3734"/>
                  </a:lnTo>
                  <a:lnTo>
                    <a:pt x="30394" y="3279"/>
                  </a:lnTo>
                  <a:lnTo>
                    <a:pt x="29939" y="2824"/>
                  </a:lnTo>
                  <a:lnTo>
                    <a:pt x="29939" y="2824"/>
                  </a:lnTo>
                  <a:lnTo>
                    <a:pt x="29341" y="2346"/>
                  </a:lnTo>
                  <a:lnTo>
                    <a:pt x="28743" y="1915"/>
                  </a:lnTo>
                  <a:lnTo>
                    <a:pt x="28121" y="1508"/>
                  </a:lnTo>
                  <a:lnTo>
                    <a:pt x="27451" y="1173"/>
                  </a:lnTo>
                  <a:lnTo>
                    <a:pt x="27451" y="1173"/>
                  </a:lnTo>
                  <a:lnTo>
                    <a:pt x="26780" y="862"/>
                  </a:lnTo>
                  <a:lnTo>
                    <a:pt x="26086" y="599"/>
                  </a:lnTo>
                  <a:lnTo>
                    <a:pt x="25368" y="383"/>
                  </a:lnTo>
                  <a:lnTo>
                    <a:pt x="24627" y="216"/>
                  </a:lnTo>
                  <a:lnTo>
                    <a:pt x="24627" y="216"/>
                  </a:lnTo>
                  <a:lnTo>
                    <a:pt x="23980" y="120"/>
                  </a:lnTo>
                  <a:lnTo>
                    <a:pt x="23238" y="48"/>
                  </a:lnTo>
                  <a:lnTo>
                    <a:pt x="23238" y="48"/>
                  </a:lnTo>
                  <a:lnTo>
                    <a:pt x="22688" y="24"/>
                  </a:lnTo>
                  <a:lnTo>
                    <a:pt x="22185" y="0"/>
                  </a:lnTo>
                  <a:lnTo>
                    <a:pt x="2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414275" y="11601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3924850" y="150052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1"/>
                  </a:moveTo>
                  <a:lnTo>
                    <a:pt x="25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5"/>
            <p:cNvSpPr/>
            <p:nvPr/>
          </p:nvSpPr>
          <p:spPr>
            <a:xfrm>
              <a:off x="3448025" y="333850"/>
              <a:ext cx="1252850" cy="1279800"/>
            </a:xfrm>
            <a:custGeom>
              <a:avLst/>
              <a:gdLst/>
              <a:ahLst/>
              <a:cxnLst/>
              <a:rect l="l" t="t" r="r" b="b"/>
              <a:pathLst>
                <a:path w="50114" h="51192" extrusionOk="0">
                  <a:moveTo>
                    <a:pt x="12564" y="0"/>
                  </a:moveTo>
                  <a:lnTo>
                    <a:pt x="12110" y="24"/>
                  </a:lnTo>
                  <a:lnTo>
                    <a:pt x="11607" y="72"/>
                  </a:lnTo>
                  <a:lnTo>
                    <a:pt x="11320" y="120"/>
                  </a:lnTo>
                  <a:lnTo>
                    <a:pt x="11033" y="192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61" y="1508"/>
                  </a:lnTo>
                  <a:lnTo>
                    <a:pt x="7658" y="1891"/>
                  </a:lnTo>
                  <a:lnTo>
                    <a:pt x="7156" y="2322"/>
                  </a:lnTo>
                  <a:lnTo>
                    <a:pt x="6749" y="2776"/>
                  </a:lnTo>
                  <a:lnTo>
                    <a:pt x="6342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122"/>
                  </a:lnTo>
                  <a:lnTo>
                    <a:pt x="5265" y="5385"/>
                  </a:lnTo>
                  <a:lnTo>
                    <a:pt x="5193" y="5672"/>
                  </a:lnTo>
                  <a:lnTo>
                    <a:pt x="5145" y="5959"/>
                  </a:lnTo>
                  <a:lnTo>
                    <a:pt x="5098" y="6246"/>
                  </a:lnTo>
                  <a:lnTo>
                    <a:pt x="5098" y="6534"/>
                  </a:lnTo>
                  <a:lnTo>
                    <a:pt x="5098" y="6845"/>
                  </a:lnTo>
                  <a:lnTo>
                    <a:pt x="5122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68"/>
                  </a:lnTo>
                  <a:lnTo>
                    <a:pt x="5768" y="8999"/>
                  </a:lnTo>
                  <a:lnTo>
                    <a:pt x="6055" y="9429"/>
                  </a:lnTo>
                  <a:lnTo>
                    <a:pt x="6055" y="9429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4787" y="9382"/>
                  </a:lnTo>
                  <a:lnTo>
                    <a:pt x="4380" y="9429"/>
                  </a:lnTo>
                  <a:lnTo>
                    <a:pt x="3973" y="9501"/>
                  </a:lnTo>
                  <a:lnTo>
                    <a:pt x="3614" y="9621"/>
                  </a:lnTo>
                  <a:lnTo>
                    <a:pt x="3231" y="9764"/>
                  </a:lnTo>
                  <a:lnTo>
                    <a:pt x="2920" y="9908"/>
                  </a:lnTo>
                  <a:lnTo>
                    <a:pt x="2633" y="10076"/>
                  </a:lnTo>
                  <a:lnTo>
                    <a:pt x="2322" y="10291"/>
                  </a:lnTo>
                  <a:lnTo>
                    <a:pt x="2058" y="10506"/>
                  </a:lnTo>
                  <a:lnTo>
                    <a:pt x="1795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910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48" y="14934"/>
                  </a:lnTo>
                  <a:lnTo>
                    <a:pt x="24" y="15341"/>
                  </a:lnTo>
                  <a:lnTo>
                    <a:pt x="0" y="15724"/>
                  </a:lnTo>
                  <a:lnTo>
                    <a:pt x="24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359" y="18045"/>
                  </a:lnTo>
                  <a:lnTo>
                    <a:pt x="479" y="18428"/>
                  </a:lnTo>
                  <a:lnTo>
                    <a:pt x="622" y="18787"/>
                  </a:lnTo>
                  <a:lnTo>
                    <a:pt x="766" y="19122"/>
                  </a:lnTo>
                  <a:lnTo>
                    <a:pt x="957" y="19457"/>
                  </a:lnTo>
                  <a:lnTo>
                    <a:pt x="1149" y="19768"/>
                  </a:lnTo>
                  <a:lnTo>
                    <a:pt x="1340" y="20079"/>
                  </a:lnTo>
                  <a:lnTo>
                    <a:pt x="1580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00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86" y="21778"/>
                  </a:lnTo>
                  <a:lnTo>
                    <a:pt x="4045" y="21874"/>
                  </a:lnTo>
                  <a:lnTo>
                    <a:pt x="4332" y="21946"/>
                  </a:lnTo>
                  <a:lnTo>
                    <a:pt x="4595" y="21970"/>
                  </a:lnTo>
                  <a:lnTo>
                    <a:pt x="4906" y="21994"/>
                  </a:lnTo>
                  <a:lnTo>
                    <a:pt x="5193" y="22018"/>
                  </a:lnTo>
                  <a:lnTo>
                    <a:pt x="5504" y="21994"/>
                  </a:lnTo>
                  <a:lnTo>
                    <a:pt x="5816" y="21970"/>
                  </a:lnTo>
                  <a:lnTo>
                    <a:pt x="6127" y="21946"/>
                  </a:lnTo>
                  <a:lnTo>
                    <a:pt x="6462" y="21874"/>
                  </a:lnTo>
                  <a:lnTo>
                    <a:pt x="6318" y="22137"/>
                  </a:lnTo>
                  <a:lnTo>
                    <a:pt x="6199" y="22425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11" y="23334"/>
                  </a:lnTo>
                  <a:lnTo>
                    <a:pt x="5863" y="23693"/>
                  </a:lnTo>
                  <a:lnTo>
                    <a:pt x="5840" y="23980"/>
                  </a:lnTo>
                  <a:lnTo>
                    <a:pt x="5840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31" y="25512"/>
                  </a:lnTo>
                  <a:lnTo>
                    <a:pt x="6127" y="25799"/>
                  </a:lnTo>
                  <a:lnTo>
                    <a:pt x="6246" y="26086"/>
                  </a:lnTo>
                  <a:lnTo>
                    <a:pt x="6366" y="26349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8017" y="28168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66" y="28767"/>
                  </a:lnTo>
                  <a:lnTo>
                    <a:pt x="9453" y="28886"/>
                  </a:lnTo>
                  <a:lnTo>
                    <a:pt x="9764" y="28958"/>
                  </a:lnTo>
                  <a:lnTo>
                    <a:pt x="10099" y="29030"/>
                  </a:lnTo>
                  <a:lnTo>
                    <a:pt x="10602" y="29102"/>
                  </a:lnTo>
                  <a:lnTo>
                    <a:pt x="11152" y="29126"/>
                  </a:lnTo>
                  <a:lnTo>
                    <a:pt x="11416" y="29126"/>
                  </a:lnTo>
                  <a:lnTo>
                    <a:pt x="12277" y="29293"/>
                  </a:lnTo>
                  <a:lnTo>
                    <a:pt x="13139" y="29485"/>
                  </a:lnTo>
                  <a:lnTo>
                    <a:pt x="14024" y="29700"/>
                  </a:lnTo>
                  <a:lnTo>
                    <a:pt x="14479" y="29772"/>
                  </a:lnTo>
                  <a:lnTo>
                    <a:pt x="14934" y="29867"/>
                  </a:lnTo>
                  <a:lnTo>
                    <a:pt x="15125" y="29891"/>
                  </a:lnTo>
                  <a:lnTo>
                    <a:pt x="14814" y="30370"/>
                  </a:lnTo>
                  <a:lnTo>
                    <a:pt x="14503" y="30873"/>
                  </a:lnTo>
                  <a:lnTo>
                    <a:pt x="14216" y="31375"/>
                  </a:lnTo>
                  <a:lnTo>
                    <a:pt x="13953" y="31902"/>
                  </a:lnTo>
                  <a:lnTo>
                    <a:pt x="13713" y="32428"/>
                  </a:lnTo>
                  <a:lnTo>
                    <a:pt x="13474" y="32955"/>
                  </a:lnTo>
                  <a:lnTo>
                    <a:pt x="13258" y="33481"/>
                  </a:lnTo>
                  <a:lnTo>
                    <a:pt x="13067" y="34032"/>
                  </a:lnTo>
                  <a:lnTo>
                    <a:pt x="12876" y="34702"/>
                  </a:lnTo>
                  <a:lnTo>
                    <a:pt x="12708" y="35396"/>
                  </a:lnTo>
                  <a:lnTo>
                    <a:pt x="12564" y="36090"/>
                  </a:lnTo>
                  <a:lnTo>
                    <a:pt x="12445" y="36808"/>
                  </a:lnTo>
                  <a:lnTo>
                    <a:pt x="12373" y="37526"/>
                  </a:lnTo>
                  <a:lnTo>
                    <a:pt x="12349" y="38268"/>
                  </a:lnTo>
                  <a:lnTo>
                    <a:pt x="12349" y="39034"/>
                  </a:lnTo>
                  <a:lnTo>
                    <a:pt x="12373" y="39799"/>
                  </a:lnTo>
                  <a:lnTo>
                    <a:pt x="12445" y="40565"/>
                  </a:lnTo>
                  <a:lnTo>
                    <a:pt x="12564" y="41331"/>
                  </a:lnTo>
                  <a:lnTo>
                    <a:pt x="12708" y="42073"/>
                  </a:lnTo>
                  <a:lnTo>
                    <a:pt x="12899" y="42815"/>
                  </a:lnTo>
                  <a:lnTo>
                    <a:pt x="13115" y="43557"/>
                  </a:lnTo>
                  <a:lnTo>
                    <a:pt x="13378" y="44275"/>
                  </a:lnTo>
                  <a:lnTo>
                    <a:pt x="13665" y="44993"/>
                  </a:lnTo>
                  <a:lnTo>
                    <a:pt x="14000" y="45663"/>
                  </a:lnTo>
                  <a:lnTo>
                    <a:pt x="14359" y="46333"/>
                  </a:lnTo>
                  <a:lnTo>
                    <a:pt x="14742" y="46979"/>
                  </a:lnTo>
                  <a:lnTo>
                    <a:pt x="15197" y="47601"/>
                  </a:lnTo>
                  <a:lnTo>
                    <a:pt x="15652" y="48200"/>
                  </a:lnTo>
                  <a:lnTo>
                    <a:pt x="16154" y="48774"/>
                  </a:lnTo>
                  <a:lnTo>
                    <a:pt x="16705" y="49300"/>
                  </a:lnTo>
                  <a:lnTo>
                    <a:pt x="17183" y="49731"/>
                  </a:lnTo>
                  <a:lnTo>
                    <a:pt x="17734" y="50162"/>
                  </a:lnTo>
                  <a:lnTo>
                    <a:pt x="18021" y="50377"/>
                  </a:lnTo>
                  <a:lnTo>
                    <a:pt x="18332" y="50569"/>
                  </a:lnTo>
                  <a:lnTo>
                    <a:pt x="18619" y="50736"/>
                  </a:lnTo>
                  <a:lnTo>
                    <a:pt x="18906" y="50904"/>
                  </a:lnTo>
                  <a:lnTo>
                    <a:pt x="19218" y="51024"/>
                  </a:lnTo>
                  <a:lnTo>
                    <a:pt x="19529" y="51119"/>
                  </a:lnTo>
                  <a:lnTo>
                    <a:pt x="19816" y="51191"/>
                  </a:lnTo>
                  <a:lnTo>
                    <a:pt x="20199" y="51191"/>
                  </a:lnTo>
                  <a:lnTo>
                    <a:pt x="20462" y="51167"/>
                  </a:lnTo>
                  <a:lnTo>
                    <a:pt x="20725" y="51071"/>
                  </a:lnTo>
                  <a:lnTo>
                    <a:pt x="20965" y="50928"/>
                  </a:lnTo>
                  <a:lnTo>
                    <a:pt x="21180" y="50736"/>
                  </a:lnTo>
                  <a:lnTo>
                    <a:pt x="21324" y="50569"/>
                  </a:lnTo>
                  <a:lnTo>
                    <a:pt x="21419" y="50377"/>
                  </a:lnTo>
                  <a:lnTo>
                    <a:pt x="21515" y="50162"/>
                  </a:lnTo>
                  <a:lnTo>
                    <a:pt x="21587" y="49923"/>
                  </a:lnTo>
                  <a:lnTo>
                    <a:pt x="21611" y="49731"/>
                  </a:lnTo>
                  <a:lnTo>
                    <a:pt x="21635" y="49540"/>
                  </a:lnTo>
                  <a:lnTo>
                    <a:pt x="21659" y="49157"/>
                  </a:lnTo>
                  <a:lnTo>
                    <a:pt x="21611" y="48774"/>
                  </a:lnTo>
                  <a:lnTo>
                    <a:pt x="21587" y="48463"/>
                  </a:lnTo>
                  <a:lnTo>
                    <a:pt x="21515" y="48080"/>
                  </a:lnTo>
                  <a:lnTo>
                    <a:pt x="21419" y="47697"/>
                  </a:lnTo>
                  <a:lnTo>
                    <a:pt x="21300" y="47290"/>
                  </a:lnTo>
                  <a:lnTo>
                    <a:pt x="21156" y="46835"/>
                  </a:lnTo>
                  <a:lnTo>
                    <a:pt x="20869" y="46093"/>
                  </a:lnTo>
                  <a:lnTo>
                    <a:pt x="20510" y="45304"/>
                  </a:lnTo>
                  <a:lnTo>
                    <a:pt x="20295" y="44825"/>
                  </a:lnTo>
                  <a:lnTo>
                    <a:pt x="20055" y="44394"/>
                  </a:lnTo>
                  <a:lnTo>
                    <a:pt x="20725" y="44155"/>
                  </a:lnTo>
                  <a:lnTo>
                    <a:pt x="21395" y="43892"/>
                  </a:lnTo>
                  <a:lnTo>
                    <a:pt x="22042" y="43605"/>
                  </a:lnTo>
                  <a:lnTo>
                    <a:pt x="22688" y="43269"/>
                  </a:lnTo>
                  <a:lnTo>
                    <a:pt x="23334" y="42911"/>
                  </a:lnTo>
                  <a:lnTo>
                    <a:pt x="23956" y="42528"/>
                  </a:lnTo>
                  <a:lnTo>
                    <a:pt x="24578" y="42097"/>
                  </a:lnTo>
                  <a:lnTo>
                    <a:pt x="25201" y="41642"/>
                  </a:lnTo>
                  <a:lnTo>
                    <a:pt x="25799" y="41163"/>
                  </a:lnTo>
                  <a:lnTo>
                    <a:pt x="26373" y="40637"/>
                  </a:lnTo>
                  <a:lnTo>
                    <a:pt x="26948" y="40110"/>
                  </a:lnTo>
                  <a:lnTo>
                    <a:pt x="27498" y="39536"/>
                  </a:lnTo>
                  <a:lnTo>
                    <a:pt x="28025" y="38938"/>
                  </a:lnTo>
                  <a:lnTo>
                    <a:pt x="28527" y="38339"/>
                  </a:lnTo>
                  <a:lnTo>
                    <a:pt x="29030" y="37693"/>
                  </a:lnTo>
                  <a:lnTo>
                    <a:pt x="29484" y="37047"/>
                  </a:lnTo>
                  <a:lnTo>
                    <a:pt x="30011" y="36233"/>
                  </a:lnTo>
                  <a:lnTo>
                    <a:pt x="30514" y="35396"/>
                  </a:lnTo>
                  <a:lnTo>
                    <a:pt x="30944" y="34510"/>
                  </a:lnTo>
                  <a:lnTo>
                    <a:pt x="31351" y="33625"/>
                  </a:lnTo>
                  <a:lnTo>
                    <a:pt x="31614" y="33027"/>
                  </a:lnTo>
                  <a:lnTo>
                    <a:pt x="31854" y="32404"/>
                  </a:lnTo>
                  <a:lnTo>
                    <a:pt x="32045" y="31758"/>
                  </a:lnTo>
                  <a:lnTo>
                    <a:pt x="32237" y="31136"/>
                  </a:lnTo>
                  <a:lnTo>
                    <a:pt x="32261" y="31471"/>
                  </a:lnTo>
                  <a:lnTo>
                    <a:pt x="32308" y="31806"/>
                  </a:lnTo>
                  <a:lnTo>
                    <a:pt x="32428" y="32309"/>
                  </a:lnTo>
                  <a:lnTo>
                    <a:pt x="32572" y="32763"/>
                  </a:lnTo>
                  <a:lnTo>
                    <a:pt x="32667" y="32979"/>
                  </a:lnTo>
                  <a:lnTo>
                    <a:pt x="32763" y="33170"/>
                  </a:lnTo>
                  <a:lnTo>
                    <a:pt x="32883" y="33338"/>
                  </a:lnTo>
                  <a:lnTo>
                    <a:pt x="33026" y="33481"/>
                  </a:lnTo>
                  <a:lnTo>
                    <a:pt x="33170" y="33601"/>
                  </a:lnTo>
                  <a:lnTo>
                    <a:pt x="33314" y="33697"/>
                  </a:lnTo>
                  <a:lnTo>
                    <a:pt x="33529" y="33768"/>
                  </a:lnTo>
                  <a:lnTo>
                    <a:pt x="33744" y="33792"/>
                  </a:lnTo>
                  <a:lnTo>
                    <a:pt x="33840" y="33816"/>
                  </a:lnTo>
                  <a:lnTo>
                    <a:pt x="33984" y="33792"/>
                  </a:lnTo>
                  <a:lnTo>
                    <a:pt x="34175" y="33768"/>
                  </a:lnTo>
                  <a:lnTo>
                    <a:pt x="34462" y="33673"/>
                  </a:lnTo>
                  <a:lnTo>
                    <a:pt x="34702" y="33553"/>
                  </a:lnTo>
                  <a:lnTo>
                    <a:pt x="34965" y="33409"/>
                  </a:lnTo>
                  <a:lnTo>
                    <a:pt x="35252" y="33218"/>
                  </a:lnTo>
                  <a:lnTo>
                    <a:pt x="35539" y="33003"/>
                  </a:lnTo>
                  <a:lnTo>
                    <a:pt x="35826" y="32739"/>
                  </a:lnTo>
                  <a:lnTo>
                    <a:pt x="36066" y="32524"/>
                  </a:lnTo>
                  <a:lnTo>
                    <a:pt x="36305" y="32261"/>
                  </a:lnTo>
                  <a:lnTo>
                    <a:pt x="36544" y="31997"/>
                  </a:lnTo>
                  <a:lnTo>
                    <a:pt x="36784" y="31686"/>
                  </a:lnTo>
                  <a:lnTo>
                    <a:pt x="37047" y="31303"/>
                  </a:lnTo>
                  <a:lnTo>
                    <a:pt x="37310" y="30897"/>
                  </a:lnTo>
                  <a:lnTo>
                    <a:pt x="37550" y="30466"/>
                  </a:lnTo>
                  <a:lnTo>
                    <a:pt x="37789" y="30011"/>
                  </a:lnTo>
                  <a:lnTo>
                    <a:pt x="38004" y="29556"/>
                  </a:lnTo>
                  <a:lnTo>
                    <a:pt x="38196" y="29078"/>
                  </a:lnTo>
                  <a:lnTo>
                    <a:pt x="38363" y="28599"/>
                  </a:lnTo>
                  <a:lnTo>
                    <a:pt x="38531" y="28097"/>
                  </a:lnTo>
                  <a:lnTo>
                    <a:pt x="38674" y="27618"/>
                  </a:lnTo>
                  <a:lnTo>
                    <a:pt x="38770" y="27163"/>
                  </a:lnTo>
                  <a:lnTo>
                    <a:pt x="38890" y="26661"/>
                  </a:lnTo>
                  <a:lnTo>
                    <a:pt x="38962" y="26158"/>
                  </a:lnTo>
                  <a:lnTo>
                    <a:pt x="39057" y="25320"/>
                  </a:lnTo>
                  <a:lnTo>
                    <a:pt x="39081" y="24914"/>
                  </a:lnTo>
                  <a:lnTo>
                    <a:pt x="39081" y="24507"/>
                  </a:lnTo>
                  <a:lnTo>
                    <a:pt x="39560" y="24914"/>
                  </a:lnTo>
                  <a:lnTo>
                    <a:pt x="40038" y="25320"/>
                  </a:lnTo>
                  <a:lnTo>
                    <a:pt x="40589" y="25727"/>
                  </a:lnTo>
                  <a:lnTo>
                    <a:pt x="41187" y="26110"/>
                  </a:lnTo>
                  <a:lnTo>
                    <a:pt x="41809" y="26493"/>
                  </a:lnTo>
                  <a:lnTo>
                    <a:pt x="42503" y="26852"/>
                  </a:lnTo>
                  <a:lnTo>
                    <a:pt x="43221" y="27211"/>
                  </a:lnTo>
                  <a:lnTo>
                    <a:pt x="43987" y="27570"/>
                  </a:lnTo>
                  <a:lnTo>
                    <a:pt x="44657" y="27857"/>
                  </a:lnTo>
                  <a:lnTo>
                    <a:pt x="45327" y="28120"/>
                  </a:lnTo>
                  <a:lnTo>
                    <a:pt x="46045" y="28384"/>
                  </a:lnTo>
                  <a:lnTo>
                    <a:pt x="46763" y="28623"/>
                  </a:lnTo>
                  <a:lnTo>
                    <a:pt x="47505" y="28862"/>
                  </a:lnTo>
                  <a:lnTo>
                    <a:pt x="48247" y="29078"/>
                  </a:lnTo>
                  <a:lnTo>
                    <a:pt x="49037" y="29293"/>
                  </a:lnTo>
                  <a:lnTo>
                    <a:pt x="49851" y="29485"/>
                  </a:lnTo>
                  <a:lnTo>
                    <a:pt x="49970" y="29485"/>
                  </a:lnTo>
                  <a:lnTo>
                    <a:pt x="50018" y="29461"/>
                  </a:lnTo>
                  <a:lnTo>
                    <a:pt x="50066" y="29413"/>
                  </a:lnTo>
                  <a:lnTo>
                    <a:pt x="50114" y="29341"/>
                  </a:lnTo>
                  <a:lnTo>
                    <a:pt x="50114" y="29269"/>
                  </a:lnTo>
                  <a:lnTo>
                    <a:pt x="50090" y="29173"/>
                  </a:lnTo>
                  <a:lnTo>
                    <a:pt x="50018" y="29126"/>
                  </a:lnTo>
                  <a:lnTo>
                    <a:pt x="49946" y="29078"/>
                  </a:lnTo>
                  <a:lnTo>
                    <a:pt x="49899" y="29078"/>
                  </a:lnTo>
                  <a:lnTo>
                    <a:pt x="49348" y="28934"/>
                  </a:lnTo>
                  <a:lnTo>
                    <a:pt x="49157" y="28216"/>
                  </a:lnTo>
                  <a:lnTo>
                    <a:pt x="48917" y="27498"/>
                  </a:lnTo>
                  <a:lnTo>
                    <a:pt x="48654" y="26804"/>
                  </a:lnTo>
                  <a:lnTo>
                    <a:pt x="48343" y="26158"/>
                  </a:lnTo>
                  <a:lnTo>
                    <a:pt x="48008" y="25512"/>
                  </a:lnTo>
                  <a:lnTo>
                    <a:pt x="47625" y="24866"/>
                  </a:lnTo>
                  <a:lnTo>
                    <a:pt x="47194" y="24243"/>
                  </a:lnTo>
                  <a:lnTo>
                    <a:pt x="46739" y="23645"/>
                  </a:lnTo>
                  <a:lnTo>
                    <a:pt x="46237" y="23095"/>
                  </a:lnTo>
                  <a:lnTo>
                    <a:pt x="45734" y="22544"/>
                  </a:lnTo>
                  <a:lnTo>
                    <a:pt x="45160" y="22042"/>
                  </a:lnTo>
                  <a:lnTo>
                    <a:pt x="44562" y="21539"/>
                  </a:lnTo>
                  <a:lnTo>
                    <a:pt x="43939" y="21084"/>
                  </a:lnTo>
                  <a:lnTo>
                    <a:pt x="43269" y="20654"/>
                  </a:lnTo>
                  <a:lnTo>
                    <a:pt x="42934" y="20462"/>
                  </a:lnTo>
                  <a:lnTo>
                    <a:pt x="42599" y="20271"/>
                  </a:lnTo>
                  <a:lnTo>
                    <a:pt x="42240" y="20103"/>
                  </a:lnTo>
                  <a:lnTo>
                    <a:pt x="41809" y="19936"/>
                  </a:lnTo>
                  <a:lnTo>
                    <a:pt x="41450" y="19792"/>
                  </a:lnTo>
                  <a:lnTo>
                    <a:pt x="41091" y="19672"/>
                  </a:lnTo>
                  <a:lnTo>
                    <a:pt x="40709" y="19577"/>
                  </a:lnTo>
                  <a:lnTo>
                    <a:pt x="40302" y="19481"/>
                  </a:lnTo>
                  <a:lnTo>
                    <a:pt x="39895" y="19409"/>
                  </a:lnTo>
                  <a:lnTo>
                    <a:pt x="39464" y="19337"/>
                  </a:lnTo>
                  <a:lnTo>
                    <a:pt x="38555" y="19242"/>
                  </a:lnTo>
                  <a:lnTo>
                    <a:pt x="38004" y="19218"/>
                  </a:lnTo>
                  <a:lnTo>
                    <a:pt x="36927" y="19218"/>
                  </a:lnTo>
                  <a:lnTo>
                    <a:pt x="36377" y="19242"/>
                  </a:lnTo>
                  <a:lnTo>
                    <a:pt x="35180" y="19337"/>
                  </a:lnTo>
                  <a:lnTo>
                    <a:pt x="34462" y="19433"/>
                  </a:lnTo>
                  <a:lnTo>
                    <a:pt x="33720" y="19529"/>
                  </a:lnTo>
                  <a:lnTo>
                    <a:pt x="32979" y="19648"/>
                  </a:lnTo>
                  <a:lnTo>
                    <a:pt x="32189" y="19792"/>
                  </a:lnTo>
                  <a:lnTo>
                    <a:pt x="30920" y="20079"/>
                  </a:lnTo>
                  <a:lnTo>
                    <a:pt x="31136" y="19433"/>
                  </a:lnTo>
                  <a:lnTo>
                    <a:pt x="31255" y="19050"/>
                  </a:lnTo>
                  <a:lnTo>
                    <a:pt x="31327" y="18667"/>
                  </a:lnTo>
                  <a:lnTo>
                    <a:pt x="31399" y="18284"/>
                  </a:lnTo>
                  <a:lnTo>
                    <a:pt x="31471" y="17854"/>
                  </a:lnTo>
                  <a:lnTo>
                    <a:pt x="31519" y="17447"/>
                  </a:lnTo>
                  <a:lnTo>
                    <a:pt x="31543" y="17040"/>
                  </a:lnTo>
                  <a:lnTo>
                    <a:pt x="31543" y="16633"/>
                  </a:lnTo>
                  <a:lnTo>
                    <a:pt x="31519" y="16202"/>
                  </a:lnTo>
                  <a:lnTo>
                    <a:pt x="31495" y="15867"/>
                  </a:lnTo>
                  <a:lnTo>
                    <a:pt x="31471" y="15532"/>
                  </a:lnTo>
                  <a:lnTo>
                    <a:pt x="31399" y="15221"/>
                  </a:lnTo>
                  <a:lnTo>
                    <a:pt x="31327" y="14910"/>
                  </a:lnTo>
                  <a:lnTo>
                    <a:pt x="31255" y="14623"/>
                  </a:lnTo>
                  <a:lnTo>
                    <a:pt x="31136" y="14312"/>
                  </a:lnTo>
                  <a:lnTo>
                    <a:pt x="31016" y="14000"/>
                  </a:lnTo>
                  <a:lnTo>
                    <a:pt x="30872" y="13713"/>
                  </a:lnTo>
                  <a:lnTo>
                    <a:pt x="30729" y="13426"/>
                  </a:lnTo>
                  <a:lnTo>
                    <a:pt x="30561" y="13139"/>
                  </a:lnTo>
                  <a:lnTo>
                    <a:pt x="30394" y="12876"/>
                  </a:lnTo>
                  <a:lnTo>
                    <a:pt x="30178" y="12588"/>
                  </a:lnTo>
                  <a:lnTo>
                    <a:pt x="30035" y="12397"/>
                  </a:lnTo>
                  <a:lnTo>
                    <a:pt x="29843" y="12206"/>
                  </a:lnTo>
                  <a:lnTo>
                    <a:pt x="29652" y="12014"/>
                  </a:lnTo>
                  <a:lnTo>
                    <a:pt x="29413" y="11799"/>
                  </a:lnTo>
                  <a:lnTo>
                    <a:pt x="29149" y="11631"/>
                  </a:lnTo>
                  <a:lnTo>
                    <a:pt x="28886" y="11464"/>
                  </a:lnTo>
                  <a:lnTo>
                    <a:pt x="28575" y="11344"/>
                  </a:lnTo>
                  <a:lnTo>
                    <a:pt x="28264" y="11248"/>
                  </a:lnTo>
                  <a:lnTo>
                    <a:pt x="28001" y="11200"/>
                  </a:lnTo>
                  <a:lnTo>
                    <a:pt x="27426" y="11200"/>
                  </a:lnTo>
                  <a:lnTo>
                    <a:pt x="27091" y="11272"/>
                  </a:lnTo>
                  <a:lnTo>
                    <a:pt x="27019" y="11296"/>
                  </a:lnTo>
                  <a:lnTo>
                    <a:pt x="27019" y="11296"/>
                  </a:lnTo>
                  <a:lnTo>
                    <a:pt x="27283" y="10913"/>
                  </a:lnTo>
                  <a:lnTo>
                    <a:pt x="27522" y="10506"/>
                  </a:lnTo>
                  <a:lnTo>
                    <a:pt x="27713" y="10100"/>
                  </a:lnTo>
                  <a:lnTo>
                    <a:pt x="27857" y="9669"/>
                  </a:lnTo>
                  <a:lnTo>
                    <a:pt x="27953" y="9238"/>
                  </a:lnTo>
                  <a:lnTo>
                    <a:pt x="28025" y="8807"/>
                  </a:lnTo>
                  <a:lnTo>
                    <a:pt x="28025" y="8424"/>
                  </a:lnTo>
                  <a:lnTo>
                    <a:pt x="27977" y="8041"/>
                  </a:lnTo>
                  <a:lnTo>
                    <a:pt x="27905" y="7658"/>
                  </a:lnTo>
                  <a:lnTo>
                    <a:pt x="27785" y="7299"/>
                  </a:lnTo>
                  <a:lnTo>
                    <a:pt x="27642" y="6940"/>
                  </a:lnTo>
                  <a:lnTo>
                    <a:pt x="27450" y="6629"/>
                  </a:lnTo>
                  <a:lnTo>
                    <a:pt x="27235" y="6294"/>
                  </a:lnTo>
                  <a:lnTo>
                    <a:pt x="26972" y="6007"/>
                  </a:lnTo>
                  <a:lnTo>
                    <a:pt x="26708" y="5744"/>
                  </a:lnTo>
                  <a:lnTo>
                    <a:pt x="26397" y="5481"/>
                  </a:lnTo>
                  <a:lnTo>
                    <a:pt x="26086" y="5265"/>
                  </a:lnTo>
                  <a:lnTo>
                    <a:pt x="25727" y="5050"/>
                  </a:lnTo>
                  <a:lnTo>
                    <a:pt x="25368" y="4858"/>
                  </a:lnTo>
                  <a:lnTo>
                    <a:pt x="24985" y="4715"/>
                  </a:lnTo>
                  <a:lnTo>
                    <a:pt x="24602" y="4571"/>
                  </a:lnTo>
                  <a:lnTo>
                    <a:pt x="24195" y="4475"/>
                  </a:lnTo>
                  <a:lnTo>
                    <a:pt x="23908" y="4428"/>
                  </a:lnTo>
                  <a:lnTo>
                    <a:pt x="23597" y="4380"/>
                  </a:lnTo>
                  <a:lnTo>
                    <a:pt x="23310" y="4356"/>
                  </a:lnTo>
                  <a:lnTo>
                    <a:pt x="22544" y="4356"/>
                  </a:lnTo>
                  <a:lnTo>
                    <a:pt x="22137" y="4428"/>
                  </a:lnTo>
                  <a:lnTo>
                    <a:pt x="21707" y="4499"/>
                  </a:lnTo>
                  <a:lnTo>
                    <a:pt x="21324" y="4619"/>
                  </a:lnTo>
                  <a:lnTo>
                    <a:pt x="20917" y="4787"/>
                  </a:lnTo>
                  <a:lnTo>
                    <a:pt x="20677" y="4906"/>
                  </a:lnTo>
                  <a:lnTo>
                    <a:pt x="20438" y="5026"/>
                  </a:lnTo>
                  <a:lnTo>
                    <a:pt x="20223" y="5169"/>
                  </a:lnTo>
                  <a:lnTo>
                    <a:pt x="20007" y="5313"/>
                  </a:lnTo>
                  <a:lnTo>
                    <a:pt x="19792" y="5481"/>
                  </a:lnTo>
                  <a:lnTo>
                    <a:pt x="19600" y="5672"/>
                  </a:lnTo>
                  <a:lnTo>
                    <a:pt x="19409" y="5864"/>
                  </a:lnTo>
                  <a:lnTo>
                    <a:pt x="19218" y="6055"/>
                  </a:lnTo>
                  <a:lnTo>
                    <a:pt x="18906" y="6486"/>
                  </a:lnTo>
                  <a:lnTo>
                    <a:pt x="18619" y="6917"/>
                  </a:lnTo>
                  <a:lnTo>
                    <a:pt x="18643" y="6725"/>
                  </a:lnTo>
                  <a:lnTo>
                    <a:pt x="18667" y="6510"/>
                  </a:lnTo>
                  <a:lnTo>
                    <a:pt x="18691" y="6175"/>
                  </a:lnTo>
                  <a:lnTo>
                    <a:pt x="18667" y="5816"/>
                  </a:lnTo>
                  <a:lnTo>
                    <a:pt x="18643" y="5457"/>
                  </a:lnTo>
                  <a:lnTo>
                    <a:pt x="18595" y="5074"/>
                  </a:lnTo>
                  <a:lnTo>
                    <a:pt x="18524" y="4739"/>
                  </a:lnTo>
                  <a:lnTo>
                    <a:pt x="18452" y="4404"/>
                  </a:lnTo>
                  <a:lnTo>
                    <a:pt x="18332" y="4093"/>
                  </a:lnTo>
                  <a:lnTo>
                    <a:pt x="18212" y="3757"/>
                  </a:lnTo>
                  <a:lnTo>
                    <a:pt x="18069" y="3446"/>
                  </a:lnTo>
                  <a:lnTo>
                    <a:pt x="17901" y="3135"/>
                  </a:lnTo>
                  <a:lnTo>
                    <a:pt x="17710" y="2824"/>
                  </a:lnTo>
                  <a:lnTo>
                    <a:pt x="17518" y="2537"/>
                  </a:lnTo>
                  <a:lnTo>
                    <a:pt x="17303" y="2274"/>
                  </a:lnTo>
                  <a:lnTo>
                    <a:pt x="17088" y="2010"/>
                  </a:lnTo>
                  <a:lnTo>
                    <a:pt x="16848" y="1771"/>
                  </a:lnTo>
                  <a:lnTo>
                    <a:pt x="16585" y="1532"/>
                  </a:lnTo>
                  <a:lnTo>
                    <a:pt x="16322" y="1316"/>
                  </a:lnTo>
                  <a:lnTo>
                    <a:pt x="16059" y="1101"/>
                  </a:lnTo>
                  <a:lnTo>
                    <a:pt x="15747" y="910"/>
                  </a:lnTo>
                  <a:lnTo>
                    <a:pt x="15460" y="742"/>
                  </a:lnTo>
                  <a:lnTo>
                    <a:pt x="15149" y="598"/>
                  </a:lnTo>
                  <a:lnTo>
                    <a:pt x="14838" y="455"/>
                  </a:lnTo>
                  <a:lnTo>
                    <a:pt x="14527" y="335"/>
                  </a:lnTo>
                  <a:lnTo>
                    <a:pt x="14192" y="239"/>
                  </a:lnTo>
                  <a:lnTo>
                    <a:pt x="13857" y="144"/>
                  </a:lnTo>
                  <a:lnTo>
                    <a:pt x="13522" y="72"/>
                  </a:lnTo>
                  <a:lnTo>
                    <a:pt x="13163" y="24"/>
                  </a:lnTo>
                  <a:lnTo>
                    <a:pt x="12828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5"/>
            <p:cNvSpPr/>
            <p:nvPr/>
          </p:nvSpPr>
          <p:spPr>
            <a:xfrm>
              <a:off x="4270075" y="1724300"/>
              <a:ext cx="342850" cy="314725"/>
            </a:xfrm>
            <a:custGeom>
              <a:avLst/>
              <a:gdLst/>
              <a:ahLst/>
              <a:cxnLst/>
              <a:rect l="l" t="t" r="r" b="b"/>
              <a:pathLst>
                <a:path w="13714" h="12589" extrusionOk="0">
                  <a:moveTo>
                    <a:pt x="8114" y="0"/>
                  </a:moveTo>
                  <a:lnTo>
                    <a:pt x="7851" y="24"/>
                  </a:lnTo>
                  <a:lnTo>
                    <a:pt x="7539" y="48"/>
                  </a:lnTo>
                  <a:lnTo>
                    <a:pt x="7037" y="120"/>
                  </a:lnTo>
                  <a:lnTo>
                    <a:pt x="6510" y="216"/>
                  </a:lnTo>
                  <a:lnTo>
                    <a:pt x="5960" y="383"/>
                  </a:lnTo>
                  <a:lnTo>
                    <a:pt x="5409" y="575"/>
                  </a:lnTo>
                  <a:lnTo>
                    <a:pt x="4883" y="766"/>
                  </a:lnTo>
                  <a:lnTo>
                    <a:pt x="4356" y="1006"/>
                  </a:lnTo>
                  <a:lnTo>
                    <a:pt x="3854" y="1269"/>
                  </a:lnTo>
                  <a:lnTo>
                    <a:pt x="3375" y="1532"/>
                  </a:lnTo>
                  <a:lnTo>
                    <a:pt x="2849" y="1891"/>
                  </a:lnTo>
                  <a:lnTo>
                    <a:pt x="2370" y="2274"/>
                  </a:lnTo>
                  <a:lnTo>
                    <a:pt x="2107" y="2489"/>
                  </a:lnTo>
                  <a:lnTo>
                    <a:pt x="2107" y="2489"/>
                  </a:lnTo>
                  <a:lnTo>
                    <a:pt x="2131" y="2322"/>
                  </a:lnTo>
                  <a:lnTo>
                    <a:pt x="2107" y="2130"/>
                  </a:lnTo>
                  <a:lnTo>
                    <a:pt x="2107" y="2035"/>
                  </a:lnTo>
                  <a:lnTo>
                    <a:pt x="2059" y="1987"/>
                  </a:lnTo>
                  <a:lnTo>
                    <a:pt x="1987" y="1939"/>
                  </a:lnTo>
                  <a:lnTo>
                    <a:pt x="1915" y="1915"/>
                  </a:lnTo>
                  <a:lnTo>
                    <a:pt x="1820" y="1939"/>
                  </a:lnTo>
                  <a:lnTo>
                    <a:pt x="1748" y="1987"/>
                  </a:lnTo>
                  <a:lnTo>
                    <a:pt x="1700" y="2059"/>
                  </a:lnTo>
                  <a:lnTo>
                    <a:pt x="1700" y="2130"/>
                  </a:lnTo>
                  <a:lnTo>
                    <a:pt x="1700" y="2513"/>
                  </a:lnTo>
                  <a:lnTo>
                    <a:pt x="1676" y="2920"/>
                  </a:lnTo>
                  <a:lnTo>
                    <a:pt x="1604" y="3207"/>
                  </a:lnTo>
                  <a:lnTo>
                    <a:pt x="1556" y="3471"/>
                  </a:lnTo>
                  <a:lnTo>
                    <a:pt x="1461" y="3758"/>
                  </a:lnTo>
                  <a:lnTo>
                    <a:pt x="1341" y="4045"/>
                  </a:lnTo>
                  <a:lnTo>
                    <a:pt x="1221" y="4284"/>
                  </a:lnTo>
                  <a:lnTo>
                    <a:pt x="1102" y="4524"/>
                  </a:lnTo>
                  <a:lnTo>
                    <a:pt x="958" y="4763"/>
                  </a:lnTo>
                  <a:lnTo>
                    <a:pt x="814" y="4978"/>
                  </a:lnTo>
                  <a:lnTo>
                    <a:pt x="527" y="5289"/>
                  </a:lnTo>
                  <a:lnTo>
                    <a:pt x="240" y="5553"/>
                  </a:lnTo>
                  <a:lnTo>
                    <a:pt x="97" y="5648"/>
                  </a:lnTo>
                  <a:lnTo>
                    <a:pt x="49" y="5720"/>
                  </a:lnTo>
                  <a:lnTo>
                    <a:pt x="1" y="5792"/>
                  </a:lnTo>
                  <a:lnTo>
                    <a:pt x="1" y="5864"/>
                  </a:lnTo>
                  <a:lnTo>
                    <a:pt x="25" y="5936"/>
                  </a:lnTo>
                  <a:lnTo>
                    <a:pt x="73" y="5984"/>
                  </a:lnTo>
                  <a:lnTo>
                    <a:pt x="120" y="6031"/>
                  </a:lnTo>
                  <a:lnTo>
                    <a:pt x="312" y="6486"/>
                  </a:lnTo>
                  <a:lnTo>
                    <a:pt x="527" y="6965"/>
                  </a:lnTo>
                  <a:lnTo>
                    <a:pt x="767" y="7419"/>
                  </a:lnTo>
                  <a:lnTo>
                    <a:pt x="1054" y="7874"/>
                  </a:lnTo>
                  <a:lnTo>
                    <a:pt x="1389" y="8329"/>
                  </a:lnTo>
                  <a:lnTo>
                    <a:pt x="1724" y="8760"/>
                  </a:lnTo>
                  <a:lnTo>
                    <a:pt x="2107" y="9190"/>
                  </a:lnTo>
                  <a:lnTo>
                    <a:pt x="2514" y="9597"/>
                  </a:lnTo>
                  <a:lnTo>
                    <a:pt x="2921" y="9980"/>
                  </a:lnTo>
                  <a:lnTo>
                    <a:pt x="3351" y="10363"/>
                  </a:lnTo>
                  <a:lnTo>
                    <a:pt x="3806" y="10722"/>
                  </a:lnTo>
                  <a:lnTo>
                    <a:pt x="4285" y="11057"/>
                  </a:lnTo>
                  <a:lnTo>
                    <a:pt x="4763" y="11344"/>
                  </a:lnTo>
                  <a:lnTo>
                    <a:pt x="5242" y="11608"/>
                  </a:lnTo>
                  <a:lnTo>
                    <a:pt x="5721" y="11847"/>
                  </a:lnTo>
                  <a:lnTo>
                    <a:pt x="6223" y="12086"/>
                  </a:lnTo>
                  <a:lnTo>
                    <a:pt x="6869" y="12302"/>
                  </a:lnTo>
                  <a:lnTo>
                    <a:pt x="7180" y="12373"/>
                  </a:lnTo>
                  <a:lnTo>
                    <a:pt x="7492" y="12445"/>
                  </a:lnTo>
                  <a:lnTo>
                    <a:pt x="7779" y="12517"/>
                  </a:lnTo>
                  <a:lnTo>
                    <a:pt x="8090" y="12541"/>
                  </a:lnTo>
                  <a:lnTo>
                    <a:pt x="8377" y="12565"/>
                  </a:lnTo>
                  <a:lnTo>
                    <a:pt x="8688" y="12589"/>
                  </a:lnTo>
                  <a:lnTo>
                    <a:pt x="9047" y="12565"/>
                  </a:lnTo>
                  <a:lnTo>
                    <a:pt x="9406" y="12541"/>
                  </a:lnTo>
                  <a:lnTo>
                    <a:pt x="9741" y="12469"/>
                  </a:lnTo>
                  <a:lnTo>
                    <a:pt x="10076" y="12373"/>
                  </a:lnTo>
                  <a:lnTo>
                    <a:pt x="10316" y="12302"/>
                  </a:lnTo>
                  <a:lnTo>
                    <a:pt x="10531" y="12206"/>
                  </a:lnTo>
                  <a:lnTo>
                    <a:pt x="10938" y="11967"/>
                  </a:lnTo>
                  <a:lnTo>
                    <a:pt x="11345" y="11703"/>
                  </a:lnTo>
                  <a:lnTo>
                    <a:pt x="11704" y="11368"/>
                  </a:lnTo>
                  <a:lnTo>
                    <a:pt x="11871" y="11177"/>
                  </a:lnTo>
                  <a:lnTo>
                    <a:pt x="12039" y="10961"/>
                  </a:lnTo>
                  <a:lnTo>
                    <a:pt x="12206" y="10746"/>
                  </a:lnTo>
                  <a:lnTo>
                    <a:pt x="12374" y="10531"/>
                  </a:lnTo>
                  <a:lnTo>
                    <a:pt x="12637" y="10004"/>
                  </a:lnTo>
                  <a:lnTo>
                    <a:pt x="12900" y="9430"/>
                  </a:lnTo>
                  <a:lnTo>
                    <a:pt x="13020" y="9071"/>
                  </a:lnTo>
                  <a:lnTo>
                    <a:pt x="13140" y="8736"/>
                  </a:lnTo>
                  <a:lnTo>
                    <a:pt x="13259" y="8257"/>
                  </a:lnTo>
                  <a:lnTo>
                    <a:pt x="13379" y="7755"/>
                  </a:lnTo>
                  <a:lnTo>
                    <a:pt x="13475" y="7300"/>
                  </a:lnTo>
                  <a:lnTo>
                    <a:pt x="13546" y="6845"/>
                  </a:lnTo>
                  <a:lnTo>
                    <a:pt x="13618" y="6390"/>
                  </a:lnTo>
                  <a:lnTo>
                    <a:pt x="13666" y="5888"/>
                  </a:lnTo>
                  <a:lnTo>
                    <a:pt x="13690" y="5457"/>
                  </a:lnTo>
                  <a:lnTo>
                    <a:pt x="13714" y="5002"/>
                  </a:lnTo>
                  <a:lnTo>
                    <a:pt x="13690" y="4093"/>
                  </a:lnTo>
                  <a:lnTo>
                    <a:pt x="13618" y="3112"/>
                  </a:lnTo>
                  <a:lnTo>
                    <a:pt x="13498" y="2083"/>
                  </a:lnTo>
                  <a:lnTo>
                    <a:pt x="13451" y="2035"/>
                  </a:lnTo>
                  <a:lnTo>
                    <a:pt x="13475" y="1939"/>
                  </a:lnTo>
                  <a:lnTo>
                    <a:pt x="13475" y="1867"/>
                  </a:lnTo>
                  <a:lnTo>
                    <a:pt x="13427" y="1795"/>
                  </a:lnTo>
                  <a:lnTo>
                    <a:pt x="13355" y="1748"/>
                  </a:lnTo>
                  <a:lnTo>
                    <a:pt x="13283" y="1724"/>
                  </a:lnTo>
                  <a:lnTo>
                    <a:pt x="12589" y="1819"/>
                  </a:lnTo>
                  <a:lnTo>
                    <a:pt x="12230" y="1843"/>
                  </a:lnTo>
                  <a:lnTo>
                    <a:pt x="11560" y="1843"/>
                  </a:lnTo>
                  <a:lnTo>
                    <a:pt x="11249" y="1819"/>
                  </a:lnTo>
                  <a:lnTo>
                    <a:pt x="10986" y="1771"/>
                  </a:lnTo>
                  <a:lnTo>
                    <a:pt x="10746" y="1700"/>
                  </a:lnTo>
                  <a:lnTo>
                    <a:pt x="10579" y="1604"/>
                  </a:lnTo>
                  <a:lnTo>
                    <a:pt x="10459" y="1532"/>
                  </a:lnTo>
                  <a:lnTo>
                    <a:pt x="10411" y="1484"/>
                  </a:lnTo>
                  <a:lnTo>
                    <a:pt x="10411" y="1436"/>
                  </a:lnTo>
                  <a:lnTo>
                    <a:pt x="10339" y="1221"/>
                  </a:lnTo>
                  <a:lnTo>
                    <a:pt x="10244" y="1030"/>
                  </a:lnTo>
                  <a:lnTo>
                    <a:pt x="10172" y="910"/>
                  </a:lnTo>
                  <a:lnTo>
                    <a:pt x="10076" y="766"/>
                  </a:lnTo>
                  <a:lnTo>
                    <a:pt x="10052" y="647"/>
                  </a:lnTo>
                  <a:lnTo>
                    <a:pt x="10004" y="575"/>
                  </a:lnTo>
                  <a:lnTo>
                    <a:pt x="9933" y="527"/>
                  </a:lnTo>
                  <a:lnTo>
                    <a:pt x="9861" y="503"/>
                  </a:lnTo>
                  <a:lnTo>
                    <a:pt x="9621" y="359"/>
                  </a:lnTo>
                  <a:lnTo>
                    <a:pt x="9382" y="240"/>
                  </a:lnTo>
                  <a:lnTo>
                    <a:pt x="9095" y="144"/>
                  </a:lnTo>
                  <a:lnTo>
                    <a:pt x="8784" y="72"/>
                  </a:lnTo>
                  <a:lnTo>
                    <a:pt x="8473" y="24"/>
                  </a:lnTo>
                  <a:lnTo>
                    <a:pt x="8114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4270075" y="1724300"/>
              <a:ext cx="342850" cy="314725"/>
            </a:xfrm>
            <a:custGeom>
              <a:avLst/>
              <a:gdLst/>
              <a:ahLst/>
              <a:cxnLst/>
              <a:rect l="l" t="t" r="r" b="b"/>
              <a:pathLst>
                <a:path w="13714" h="12589" fill="none" extrusionOk="0">
                  <a:moveTo>
                    <a:pt x="8114" y="0"/>
                  </a:moveTo>
                  <a:lnTo>
                    <a:pt x="8114" y="0"/>
                  </a:lnTo>
                  <a:lnTo>
                    <a:pt x="7851" y="24"/>
                  </a:lnTo>
                  <a:lnTo>
                    <a:pt x="7539" y="48"/>
                  </a:lnTo>
                  <a:lnTo>
                    <a:pt x="7539" y="48"/>
                  </a:lnTo>
                  <a:lnTo>
                    <a:pt x="7037" y="120"/>
                  </a:lnTo>
                  <a:lnTo>
                    <a:pt x="6510" y="216"/>
                  </a:lnTo>
                  <a:lnTo>
                    <a:pt x="5960" y="383"/>
                  </a:lnTo>
                  <a:lnTo>
                    <a:pt x="5409" y="575"/>
                  </a:lnTo>
                  <a:lnTo>
                    <a:pt x="5409" y="575"/>
                  </a:lnTo>
                  <a:lnTo>
                    <a:pt x="4883" y="766"/>
                  </a:lnTo>
                  <a:lnTo>
                    <a:pt x="4356" y="1006"/>
                  </a:lnTo>
                  <a:lnTo>
                    <a:pt x="3854" y="1269"/>
                  </a:lnTo>
                  <a:lnTo>
                    <a:pt x="3375" y="1532"/>
                  </a:lnTo>
                  <a:lnTo>
                    <a:pt x="3375" y="1532"/>
                  </a:lnTo>
                  <a:lnTo>
                    <a:pt x="2849" y="1891"/>
                  </a:lnTo>
                  <a:lnTo>
                    <a:pt x="2370" y="2274"/>
                  </a:lnTo>
                  <a:lnTo>
                    <a:pt x="2370" y="2274"/>
                  </a:lnTo>
                  <a:lnTo>
                    <a:pt x="2107" y="2489"/>
                  </a:lnTo>
                  <a:lnTo>
                    <a:pt x="2107" y="2489"/>
                  </a:lnTo>
                  <a:lnTo>
                    <a:pt x="2131" y="2322"/>
                  </a:lnTo>
                  <a:lnTo>
                    <a:pt x="2107" y="2130"/>
                  </a:lnTo>
                  <a:lnTo>
                    <a:pt x="2107" y="2130"/>
                  </a:lnTo>
                  <a:lnTo>
                    <a:pt x="2107" y="2035"/>
                  </a:lnTo>
                  <a:lnTo>
                    <a:pt x="2059" y="1987"/>
                  </a:lnTo>
                  <a:lnTo>
                    <a:pt x="1987" y="1939"/>
                  </a:lnTo>
                  <a:lnTo>
                    <a:pt x="1915" y="1915"/>
                  </a:lnTo>
                  <a:lnTo>
                    <a:pt x="1915" y="1915"/>
                  </a:lnTo>
                  <a:lnTo>
                    <a:pt x="1820" y="1939"/>
                  </a:lnTo>
                  <a:lnTo>
                    <a:pt x="1748" y="1987"/>
                  </a:lnTo>
                  <a:lnTo>
                    <a:pt x="1748" y="1987"/>
                  </a:lnTo>
                  <a:lnTo>
                    <a:pt x="1700" y="2059"/>
                  </a:lnTo>
                  <a:lnTo>
                    <a:pt x="1700" y="2130"/>
                  </a:lnTo>
                  <a:lnTo>
                    <a:pt x="1700" y="2130"/>
                  </a:lnTo>
                  <a:lnTo>
                    <a:pt x="1700" y="2513"/>
                  </a:lnTo>
                  <a:lnTo>
                    <a:pt x="1676" y="2920"/>
                  </a:lnTo>
                  <a:lnTo>
                    <a:pt x="1676" y="2920"/>
                  </a:lnTo>
                  <a:lnTo>
                    <a:pt x="1604" y="3207"/>
                  </a:lnTo>
                  <a:lnTo>
                    <a:pt x="1556" y="3471"/>
                  </a:lnTo>
                  <a:lnTo>
                    <a:pt x="1461" y="3758"/>
                  </a:lnTo>
                  <a:lnTo>
                    <a:pt x="1341" y="4045"/>
                  </a:lnTo>
                  <a:lnTo>
                    <a:pt x="1341" y="4045"/>
                  </a:lnTo>
                  <a:lnTo>
                    <a:pt x="1221" y="4284"/>
                  </a:lnTo>
                  <a:lnTo>
                    <a:pt x="1102" y="4524"/>
                  </a:lnTo>
                  <a:lnTo>
                    <a:pt x="958" y="4763"/>
                  </a:lnTo>
                  <a:lnTo>
                    <a:pt x="814" y="4978"/>
                  </a:lnTo>
                  <a:lnTo>
                    <a:pt x="814" y="4978"/>
                  </a:lnTo>
                  <a:lnTo>
                    <a:pt x="527" y="5289"/>
                  </a:lnTo>
                  <a:lnTo>
                    <a:pt x="240" y="5553"/>
                  </a:lnTo>
                  <a:lnTo>
                    <a:pt x="240" y="5553"/>
                  </a:lnTo>
                  <a:lnTo>
                    <a:pt x="97" y="5648"/>
                  </a:lnTo>
                  <a:lnTo>
                    <a:pt x="97" y="5648"/>
                  </a:lnTo>
                  <a:lnTo>
                    <a:pt x="49" y="5720"/>
                  </a:lnTo>
                  <a:lnTo>
                    <a:pt x="1" y="5792"/>
                  </a:lnTo>
                  <a:lnTo>
                    <a:pt x="1" y="5864"/>
                  </a:lnTo>
                  <a:lnTo>
                    <a:pt x="25" y="5936"/>
                  </a:lnTo>
                  <a:lnTo>
                    <a:pt x="25" y="5936"/>
                  </a:lnTo>
                  <a:lnTo>
                    <a:pt x="73" y="5984"/>
                  </a:lnTo>
                  <a:lnTo>
                    <a:pt x="120" y="6031"/>
                  </a:lnTo>
                  <a:lnTo>
                    <a:pt x="120" y="6031"/>
                  </a:lnTo>
                  <a:lnTo>
                    <a:pt x="312" y="6486"/>
                  </a:lnTo>
                  <a:lnTo>
                    <a:pt x="527" y="6965"/>
                  </a:lnTo>
                  <a:lnTo>
                    <a:pt x="767" y="7419"/>
                  </a:lnTo>
                  <a:lnTo>
                    <a:pt x="1054" y="7874"/>
                  </a:lnTo>
                  <a:lnTo>
                    <a:pt x="1389" y="8329"/>
                  </a:lnTo>
                  <a:lnTo>
                    <a:pt x="1724" y="8760"/>
                  </a:lnTo>
                  <a:lnTo>
                    <a:pt x="2107" y="9190"/>
                  </a:lnTo>
                  <a:lnTo>
                    <a:pt x="2514" y="9597"/>
                  </a:lnTo>
                  <a:lnTo>
                    <a:pt x="2514" y="9597"/>
                  </a:lnTo>
                  <a:lnTo>
                    <a:pt x="2921" y="9980"/>
                  </a:lnTo>
                  <a:lnTo>
                    <a:pt x="3351" y="10363"/>
                  </a:lnTo>
                  <a:lnTo>
                    <a:pt x="3806" y="10722"/>
                  </a:lnTo>
                  <a:lnTo>
                    <a:pt x="4285" y="11057"/>
                  </a:lnTo>
                  <a:lnTo>
                    <a:pt x="4285" y="11057"/>
                  </a:lnTo>
                  <a:lnTo>
                    <a:pt x="4763" y="11344"/>
                  </a:lnTo>
                  <a:lnTo>
                    <a:pt x="5242" y="11608"/>
                  </a:lnTo>
                  <a:lnTo>
                    <a:pt x="5721" y="11847"/>
                  </a:lnTo>
                  <a:lnTo>
                    <a:pt x="6223" y="12086"/>
                  </a:lnTo>
                  <a:lnTo>
                    <a:pt x="6223" y="12086"/>
                  </a:lnTo>
                  <a:lnTo>
                    <a:pt x="6869" y="12302"/>
                  </a:lnTo>
                  <a:lnTo>
                    <a:pt x="7180" y="12373"/>
                  </a:lnTo>
                  <a:lnTo>
                    <a:pt x="7492" y="12445"/>
                  </a:lnTo>
                  <a:lnTo>
                    <a:pt x="7779" y="12517"/>
                  </a:lnTo>
                  <a:lnTo>
                    <a:pt x="8090" y="12541"/>
                  </a:lnTo>
                  <a:lnTo>
                    <a:pt x="8377" y="12565"/>
                  </a:lnTo>
                  <a:lnTo>
                    <a:pt x="8688" y="12589"/>
                  </a:lnTo>
                  <a:lnTo>
                    <a:pt x="8688" y="12589"/>
                  </a:lnTo>
                  <a:lnTo>
                    <a:pt x="9047" y="12565"/>
                  </a:lnTo>
                  <a:lnTo>
                    <a:pt x="9406" y="12541"/>
                  </a:lnTo>
                  <a:lnTo>
                    <a:pt x="9741" y="12469"/>
                  </a:lnTo>
                  <a:lnTo>
                    <a:pt x="10076" y="12373"/>
                  </a:lnTo>
                  <a:lnTo>
                    <a:pt x="10076" y="12373"/>
                  </a:lnTo>
                  <a:lnTo>
                    <a:pt x="10316" y="12302"/>
                  </a:lnTo>
                  <a:lnTo>
                    <a:pt x="10531" y="12206"/>
                  </a:lnTo>
                  <a:lnTo>
                    <a:pt x="10938" y="11967"/>
                  </a:lnTo>
                  <a:lnTo>
                    <a:pt x="11345" y="11703"/>
                  </a:lnTo>
                  <a:lnTo>
                    <a:pt x="11704" y="11368"/>
                  </a:lnTo>
                  <a:lnTo>
                    <a:pt x="11704" y="11368"/>
                  </a:lnTo>
                  <a:lnTo>
                    <a:pt x="11871" y="11177"/>
                  </a:lnTo>
                  <a:lnTo>
                    <a:pt x="12039" y="10961"/>
                  </a:lnTo>
                  <a:lnTo>
                    <a:pt x="12206" y="10746"/>
                  </a:lnTo>
                  <a:lnTo>
                    <a:pt x="12374" y="10531"/>
                  </a:lnTo>
                  <a:lnTo>
                    <a:pt x="12637" y="10004"/>
                  </a:lnTo>
                  <a:lnTo>
                    <a:pt x="12900" y="9430"/>
                  </a:lnTo>
                  <a:lnTo>
                    <a:pt x="12900" y="9430"/>
                  </a:lnTo>
                  <a:lnTo>
                    <a:pt x="13020" y="9071"/>
                  </a:lnTo>
                  <a:lnTo>
                    <a:pt x="13140" y="8736"/>
                  </a:lnTo>
                  <a:lnTo>
                    <a:pt x="13140" y="8736"/>
                  </a:lnTo>
                  <a:lnTo>
                    <a:pt x="13259" y="8257"/>
                  </a:lnTo>
                  <a:lnTo>
                    <a:pt x="13379" y="7755"/>
                  </a:lnTo>
                  <a:lnTo>
                    <a:pt x="13379" y="7755"/>
                  </a:lnTo>
                  <a:lnTo>
                    <a:pt x="13475" y="7300"/>
                  </a:lnTo>
                  <a:lnTo>
                    <a:pt x="13546" y="6845"/>
                  </a:lnTo>
                  <a:lnTo>
                    <a:pt x="13618" y="6390"/>
                  </a:lnTo>
                  <a:lnTo>
                    <a:pt x="13666" y="5888"/>
                  </a:lnTo>
                  <a:lnTo>
                    <a:pt x="13666" y="5888"/>
                  </a:lnTo>
                  <a:lnTo>
                    <a:pt x="13690" y="5457"/>
                  </a:lnTo>
                  <a:lnTo>
                    <a:pt x="13714" y="5002"/>
                  </a:lnTo>
                  <a:lnTo>
                    <a:pt x="13690" y="4093"/>
                  </a:lnTo>
                  <a:lnTo>
                    <a:pt x="13618" y="3112"/>
                  </a:lnTo>
                  <a:lnTo>
                    <a:pt x="13498" y="2083"/>
                  </a:lnTo>
                  <a:lnTo>
                    <a:pt x="13498" y="2083"/>
                  </a:lnTo>
                  <a:lnTo>
                    <a:pt x="13451" y="2035"/>
                  </a:lnTo>
                  <a:lnTo>
                    <a:pt x="13451" y="2035"/>
                  </a:lnTo>
                  <a:lnTo>
                    <a:pt x="13475" y="1939"/>
                  </a:lnTo>
                  <a:lnTo>
                    <a:pt x="13475" y="1939"/>
                  </a:lnTo>
                  <a:lnTo>
                    <a:pt x="13475" y="1867"/>
                  </a:lnTo>
                  <a:lnTo>
                    <a:pt x="13427" y="1795"/>
                  </a:lnTo>
                  <a:lnTo>
                    <a:pt x="13427" y="1795"/>
                  </a:lnTo>
                  <a:lnTo>
                    <a:pt x="13355" y="1748"/>
                  </a:lnTo>
                  <a:lnTo>
                    <a:pt x="13283" y="1724"/>
                  </a:lnTo>
                  <a:lnTo>
                    <a:pt x="13283" y="1724"/>
                  </a:lnTo>
                  <a:lnTo>
                    <a:pt x="12589" y="1819"/>
                  </a:lnTo>
                  <a:lnTo>
                    <a:pt x="12230" y="1843"/>
                  </a:lnTo>
                  <a:lnTo>
                    <a:pt x="11871" y="1843"/>
                  </a:lnTo>
                  <a:lnTo>
                    <a:pt x="11871" y="1843"/>
                  </a:lnTo>
                  <a:lnTo>
                    <a:pt x="11560" y="1843"/>
                  </a:lnTo>
                  <a:lnTo>
                    <a:pt x="11249" y="1819"/>
                  </a:lnTo>
                  <a:lnTo>
                    <a:pt x="11249" y="1819"/>
                  </a:lnTo>
                  <a:lnTo>
                    <a:pt x="10986" y="1771"/>
                  </a:lnTo>
                  <a:lnTo>
                    <a:pt x="10746" y="1700"/>
                  </a:lnTo>
                  <a:lnTo>
                    <a:pt x="10746" y="1700"/>
                  </a:lnTo>
                  <a:lnTo>
                    <a:pt x="10579" y="1604"/>
                  </a:lnTo>
                  <a:lnTo>
                    <a:pt x="10459" y="1532"/>
                  </a:lnTo>
                  <a:lnTo>
                    <a:pt x="10411" y="1484"/>
                  </a:lnTo>
                  <a:lnTo>
                    <a:pt x="10411" y="1484"/>
                  </a:lnTo>
                  <a:lnTo>
                    <a:pt x="10411" y="1484"/>
                  </a:lnTo>
                  <a:lnTo>
                    <a:pt x="10411" y="1436"/>
                  </a:lnTo>
                  <a:lnTo>
                    <a:pt x="10411" y="1436"/>
                  </a:lnTo>
                  <a:lnTo>
                    <a:pt x="10339" y="1221"/>
                  </a:lnTo>
                  <a:lnTo>
                    <a:pt x="10244" y="1030"/>
                  </a:lnTo>
                  <a:lnTo>
                    <a:pt x="10244" y="1030"/>
                  </a:lnTo>
                  <a:lnTo>
                    <a:pt x="10172" y="910"/>
                  </a:lnTo>
                  <a:lnTo>
                    <a:pt x="10076" y="766"/>
                  </a:lnTo>
                  <a:lnTo>
                    <a:pt x="10076" y="766"/>
                  </a:lnTo>
                  <a:lnTo>
                    <a:pt x="10052" y="647"/>
                  </a:lnTo>
                  <a:lnTo>
                    <a:pt x="10004" y="575"/>
                  </a:lnTo>
                  <a:lnTo>
                    <a:pt x="9933" y="527"/>
                  </a:lnTo>
                  <a:lnTo>
                    <a:pt x="9861" y="503"/>
                  </a:lnTo>
                  <a:lnTo>
                    <a:pt x="9861" y="503"/>
                  </a:lnTo>
                  <a:lnTo>
                    <a:pt x="9621" y="359"/>
                  </a:lnTo>
                  <a:lnTo>
                    <a:pt x="9382" y="240"/>
                  </a:lnTo>
                  <a:lnTo>
                    <a:pt x="9382" y="240"/>
                  </a:lnTo>
                  <a:lnTo>
                    <a:pt x="9095" y="144"/>
                  </a:lnTo>
                  <a:lnTo>
                    <a:pt x="8784" y="72"/>
                  </a:lnTo>
                  <a:lnTo>
                    <a:pt x="8473" y="24"/>
                  </a:lnTo>
                  <a:lnTo>
                    <a:pt x="8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4300600" y="1724300"/>
              <a:ext cx="266875" cy="117300"/>
            </a:xfrm>
            <a:custGeom>
              <a:avLst/>
              <a:gdLst/>
              <a:ahLst/>
              <a:cxnLst/>
              <a:rect l="l" t="t" r="r" b="b"/>
              <a:pathLst>
                <a:path w="10675" h="4692" fill="none" extrusionOk="0">
                  <a:moveTo>
                    <a:pt x="6318" y="24"/>
                  </a:moveTo>
                  <a:lnTo>
                    <a:pt x="6318" y="24"/>
                  </a:lnTo>
                  <a:lnTo>
                    <a:pt x="5816" y="96"/>
                  </a:lnTo>
                  <a:lnTo>
                    <a:pt x="5289" y="216"/>
                  </a:lnTo>
                  <a:lnTo>
                    <a:pt x="4739" y="359"/>
                  </a:lnTo>
                  <a:lnTo>
                    <a:pt x="4165" y="551"/>
                  </a:lnTo>
                  <a:lnTo>
                    <a:pt x="4165" y="551"/>
                  </a:lnTo>
                  <a:lnTo>
                    <a:pt x="3662" y="766"/>
                  </a:lnTo>
                  <a:lnTo>
                    <a:pt x="3135" y="1006"/>
                  </a:lnTo>
                  <a:lnTo>
                    <a:pt x="2633" y="1245"/>
                  </a:lnTo>
                  <a:lnTo>
                    <a:pt x="2154" y="1532"/>
                  </a:lnTo>
                  <a:lnTo>
                    <a:pt x="2154" y="1532"/>
                  </a:lnTo>
                  <a:lnTo>
                    <a:pt x="1628" y="1867"/>
                  </a:lnTo>
                  <a:lnTo>
                    <a:pt x="1149" y="2250"/>
                  </a:lnTo>
                  <a:lnTo>
                    <a:pt x="1149" y="2250"/>
                  </a:lnTo>
                  <a:lnTo>
                    <a:pt x="886" y="2489"/>
                  </a:lnTo>
                  <a:lnTo>
                    <a:pt x="886" y="2489"/>
                  </a:lnTo>
                  <a:lnTo>
                    <a:pt x="910" y="2322"/>
                  </a:lnTo>
                  <a:lnTo>
                    <a:pt x="910" y="2130"/>
                  </a:lnTo>
                  <a:lnTo>
                    <a:pt x="910" y="2130"/>
                  </a:lnTo>
                  <a:lnTo>
                    <a:pt x="886" y="2035"/>
                  </a:lnTo>
                  <a:lnTo>
                    <a:pt x="838" y="1963"/>
                  </a:lnTo>
                  <a:lnTo>
                    <a:pt x="766" y="1915"/>
                  </a:lnTo>
                  <a:lnTo>
                    <a:pt x="694" y="1915"/>
                  </a:lnTo>
                  <a:lnTo>
                    <a:pt x="694" y="1915"/>
                  </a:lnTo>
                  <a:lnTo>
                    <a:pt x="599" y="1939"/>
                  </a:lnTo>
                  <a:lnTo>
                    <a:pt x="527" y="1987"/>
                  </a:lnTo>
                  <a:lnTo>
                    <a:pt x="527" y="1987"/>
                  </a:lnTo>
                  <a:lnTo>
                    <a:pt x="479" y="2059"/>
                  </a:lnTo>
                  <a:lnTo>
                    <a:pt x="455" y="2130"/>
                  </a:lnTo>
                  <a:lnTo>
                    <a:pt x="455" y="2130"/>
                  </a:lnTo>
                  <a:lnTo>
                    <a:pt x="479" y="2513"/>
                  </a:lnTo>
                  <a:lnTo>
                    <a:pt x="431" y="2920"/>
                  </a:lnTo>
                  <a:lnTo>
                    <a:pt x="431" y="2920"/>
                  </a:lnTo>
                  <a:lnTo>
                    <a:pt x="383" y="3207"/>
                  </a:lnTo>
                  <a:lnTo>
                    <a:pt x="311" y="3471"/>
                  </a:lnTo>
                  <a:lnTo>
                    <a:pt x="216" y="3758"/>
                  </a:lnTo>
                  <a:lnTo>
                    <a:pt x="120" y="4045"/>
                  </a:lnTo>
                  <a:lnTo>
                    <a:pt x="120" y="4045"/>
                  </a:lnTo>
                  <a:lnTo>
                    <a:pt x="0" y="4308"/>
                  </a:lnTo>
                  <a:lnTo>
                    <a:pt x="0" y="4308"/>
                  </a:lnTo>
                  <a:lnTo>
                    <a:pt x="694" y="4452"/>
                  </a:lnTo>
                  <a:lnTo>
                    <a:pt x="1388" y="4572"/>
                  </a:lnTo>
                  <a:lnTo>
                    <a:pt x="1388" y="4572"/>
                  </a:lnTo>
                  <a:lnTo>
                    <a:pt x="1364" y="4572"/>
                  </a:lnTo>
                  <a:lnTo>
                    <a:pt x="1364" y="4572"/>
                  </a:lnTo>
                  <a:lnTo>
                    <a:pt x="1795" y="4619"/>
                  </a:lnTo>
                  <a:lnTo>
                    <a:pt x="2250" y="4643"/>
                  </a:lnTo>
                  <a:lnTo>
                    <a:pt x="3135" y="4691"/>
                  </a:lnTo>
                  <a:lnTo>
                    <a:pt x="3997" y="4643"/>
                  </a:lnTo>
                  <a:lnTo>
                    <a:pt x="4882" y="4572"/>
                  </a:lnTo>
                  <a:lnTo>
                    <a:pt x="4882" y="4572"/>
                  </a:lnTo>
                  <a:lnTo>
                    <a:pt x="4882" y="4572"/>
                  </a:lnTo>
                  <a:lnTo>
                    <a:pt x="5648" y="4428"/>
                  </a:lnTo>
                  <a:lnTo>
                    <a:pt x="6414" y="4260"/>
                  </a:lnTo>
                  <a:lnTo>
                    <a:pt x="7156" y="4045"/>
                  </a:lnTo>
                  <a:lnTo>
                    <a:pt x="7898" y="3758"/>
                  </a:lnTo>
                  <a:lnTo>
                    <a:pt x="7898" y="3758"/>
                  </a:lnTo>
                  <a:lnTo>
                    <a:pt x="7874" y="3758"/>
                  </a:lnTo>
                  <a:lnTo>
                    <a:pt x="7874" y="3758"/>
                  </a:lnTo>
                  <a:lnTo>
                    <a:pt x="8377" y="3519"/>
                  </a:lnTo>
                  <a:lnTo>
                    <a:pt x="8903" y="3255"/>
                  </a:lnTo>
                  <a:lnTo>
                    <a:pt x="8903" y="3255"/>
                  </a:lnTo>
                  <a:lnTo>
                    <a:pt x="9334" y="2968"/>
                  </a:lnTo>
                  <a:lnTo>
                    <a:pt x="9789" y="2657"/>
                  </a:lnTo>
                  <a:lnTo>
                    <a:pt x="9789" y="2657"/>
                  </a:lnTo>
                  <a:lnTo>
                    <a:pt x="10124" y="2394"/>
                  </a:lnTo>
                  <a:lnTo>
                    <a:pt x="10459" y="2083"/>
                  </a:lnTo>
                  <a:lnTo>
                    <a:pt x="10459" y="2083"/>
                  </a:lnTo>
                  <a:lnTo>
                    <a:pt x="10674" y="1843"/>
                  </a:lnTo>
                  <a:lnTo>
                    <a:pt x="10674" y="1843"/>
                  </a:lnTo>
                  <a:lnTo>
                    <a:pt x="10650" y="1843"/>
                  </a:lnTo>
                  <a:lnTo>
                    <a:pt x="10650" y="1843"/>
                  </a:lnTo>
                  <a:lnTo>
                    <a:pt x="10339" y="1843"/>
                  </a:lnTo>
                  <a:lnTo>
                    <a:pt x="10028" y="1819"/>
                  </a:lnTo>
                  <a:lnTo>
                    <a:pt x="10028" y="1819"/>
                  </a:lnTo>
                  <a:lnTo>
                    <a:pt x="9765" y="1748"/>
                  </a:lnTo>
                  <a:lnTo>
                    <a:pt x="9525" y="1676"/>
                  </a:lnTo>
                  <a:lnTo>
                    <a:pt x="9525" y="1676"/>
                  </a:lnTo>
                  <a:lnTo>
                    <a:pt x="9382" y="1604"/>
                  </a:lnTo>
                  <a:lnTo>
                    <a:pt x="9238" y="1508"/>
                  </a:lnTo>
                  <a:lnTo>
                    <a:pt x="9190" y="1484"/>
                  </a:lnTo>
                  <a:lnTo>
                    <a:pt x="9190" y="1484"/>
                  </a:lnTo>
                  <a:lnTo>
                    <a:pt x="9190" y="1460"/>
                  </a:lnTo>
                  <a:lnTo>
                    <a:pt x="9190" y="1436"/>
                  </a:lnTo>
                  <a:lnTo>
                    <a:pt x="9190" y="1436"/>
                  </a:lnTo>
                  <a:lnTo>
                    <a:pt x="9118" y="1221"/>
                  </a:lnTo>
                  <a:lnTo>
                    <a:pt x="9047" y="1030"/>
                  </a:lnTo>
                  <a:lnTo>
                    <a:pt x="9047" y="1030"/>
                  </a:lnTo>
                  <a:lnTo>
                    <a:pt x="8951" y="910"/>
                  </a:lnTo>
                  <a:lnTo>
                    <a:pt x="8855" y="742"/>
                  </a:lnTo>
                  <a:lnTo>
                    <a:pt x="8855" y="742"/>
                  </a:lnTo>
                  <a:lnTo>
                    <a:pt x="8831" y="647"/>
                  </a:lnTo>
                  <a:lnTo>
                    <a:pt x="8783" y="575"/>
                  </a:lnTo>
                  <a:lnTo>
                    <a:pt x="8712" y="527"/>
                  </a:lnTo>
                  <a:lnTo>
                    <a:pt x="8640" y="503"/>
                  </a:lnTo>
                  <a:lnTo>
                    <a:pt x="8640" y="503"/>
                  </a:lnTo>
                  <a:lnTo>
                    <a:pt x="8377" y="336"/>
                  </a:lnTo>
                  <a:lnTo>
                    <a:pt x="8161" y="240"/>
                  </a:lnTo>
                  <a:lnTo>
                    <a:pt x="8161" y="240"/>
                  </a:lnTo>
                  <a:lnTo>
                    <a:pt x="7874" y="120"/>
                  </a:lnTo>
                  <a:lnTo>
                    <a:pt x="7587" y="48"/>
                  </a:lnTo>
                  <a:lnTo>
                    <a:pt x="7252" y="24"/>
                  </a:lnTo>
                  <a:lnTo>
                    <a:pt x="6893" y="0"/>
                  </a:lnTo>
                  <a:lnTo>
                    <a:pt x="6893" y="0"/>
                  </a:lnTo>
                  <a:lnTo>
                    <a:pt x="6630" y="0"/>
                  </a:lnTo>
                  <a:lnTo>
                    <a:pt x="6318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4422050" y="18385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5016775" y="1322250"/>
              <a:ext cx="292575" cy="248300"/>
            </a:xfrm>
            <a:custGeom>
              <a:avLst/>
              <a:gdLst/>
              <a:ahLst/>
              <a:cxnLst/>
              <a:rect l="l" t="t" r="r" b="b"/>
              <a:pathLst>
                <a:path w="11703" h="9932" extrusionOk="0">
                  <a:moveTo>
                    <a:pt x="4619" y="8281"/>
                  </a:moveTo>
                  <a:lnTo>
                    <a:pt x="4451" y="8544"/>
                  </a:lnTo>
                  <a:lnTo>
                    <a:pt x="4427" y="8544"/>
                  </a:lnTo>
                  <a:lnTo>
                    <a:pt x="4619" y="8281"/>
                  </a:lnTo>
                  <a:close/>
                  <a:moveTo>
                    <a:pt x="7251" y="0"/>
                  </a:moveTo>
                  <a:lnTo>
                    <a:pt x="6988" y="48"/>
                  </a:lnTo>
                  <a:lnTo>
                    <a:pt x="6701" y="96"/>
                  </a:lnTo>
                  <a:lnTo>
                    <a:pt x="6438" y="168"/>
                  </a:lnTo>
                  <a:lnTo>
                    <a:pt x="6151" y="263"/>
                  </a:lnTo>
                  <a:lnTo>
                    <a:pt x="5863" y="407"/>
                  </a:lnTo>
                  <a:lnTo>
                    <a:pt x="5552" y="551"/>
                  </a:lnTo>
                  <a:lnTo>
                    <a:pt x="5241" y="718"/>
                  </a:lnTo>
                  <a:lnTo>
                    <a:pt x="4930" y="886"/>
                  </a:lnTo>
                  <a:lnTo>
                    <a:pt x="4619" y="1101"/>
                  </a:lnTo>
                  <a:lnTo>
                    <a:pt x="4308" y="1340"/>
                  </a:lnTo>
                  <a:lnTo>
                    <a:pt x="3710" y="1795"/>
                  </a:lnTo>
                  <a:lnTo>
                    <a:pt x="3183" y="2250"/>
                  </a:lnTo>
                  <a:lnTo>
                    <a:pt x="2728" y="2704"/>
                  </a:lnTo>
                  <a:lnTo>
                    <a:pt x="1986" y="3422"/>
                  </a:lnTo>
                  <a:lnTo>
                    <a:pt x="1268" y="4164"/>
                  </a:lnTo>
                  <a:lnTo>
                    <a:pt x="1029" y="4451"/>
                  </a:lnTo>
                  <a:lnTo>
                    <a:pt x="550" y="4930"/>
                  </a:lnTo>
                  <a:lnTo>
                    <a:pt x="72" y="5433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24" y="5648"/>
                  </a:lnTo>
                  <a:lnTo>
                    <a:pt x="48" y="5720"/>
                  </a:lnTo>
                  <a:lnTo>
                    <a:pt x="120" y="5768"/>
                  </a:lnTo>
                  <a:lnTo>
                    <a:pt x="215" y="5792"/>
                  </a:lnTo>
                  <a:lnTo>
                    <a:pt x="192" y="5887"/>
                  </a:lnTo>
                  <a:lnTo>
                    <a:pt x="168" y="6103"/>
                  </a:lnTo>
                  <a:lnTo>
                    <a:pt x="168" y="6294"/>
                  </a:lnTo>
                  <a:lnTo>
                    <a:pt x="192" y="6510"/>
                  </a:lnTo>
                  <a:lnTo>
                    <a:pt x="239" y="6725"/>
                  </a:lnTo>
                  <a:lnTo>
                    <a:pt x="287" y="6940"/>
                  </a:lnTo>
                  <a:lnTo>
                    <a:pt x="359" y="7132"/>
                  </a:lnTo>
                  <a:lnTo>
                    <a:pt x="455" y="7323"/>
                  </a:lnTo>
                  <a:lnTo>
                    <a:pt x="574" y="7539"/>
                  </a:lnTo>
                  <a:lnTo>
                    <a:pt x="694" y="7730"/>
                  </a:lnTo>
                  <a:lnTo>
                    <a:pt x="838" y="7922"/>
                  </a:lnTo>
                  <a:lnTo>
                    <a:pt x="1005" y="8089"/>
                  </a:lnTo>
                  <a:lnTo>
                    <a:pt x="1173" y="8257"/>
                  </a:lnTo>
                  <a:lnTo>
                    <a:pt x="1340" y="8424"/>
                  </a:lnTo>
                  <a:lnTo>
                    <a:pt x="1532" y="8568"/>
                  </a:lnTo>
                  <a:lnTo>
                    <a:pt x="1723" y="8687"/>
                  </a:lnTo>
                  <a:lnTo>
                    <a:pt x="1915" y="8807"/>
                  </a:lnTo>
                  <a:lnTo>
                    <a:pt x="2130" y="8927"/>
                  </a:lnTo>
                  <a:lnTo>
                    <a:pt x="2345" y="8999"/>
                  </a:lnTo>
                  <a:lnTo>
                    <a:pt x="2561" y="9094"/>
                  </a:lnTo>
                  <a:lnTo>
                    <a:pt x="2776" y="9142"/>
                  </a:lnTo>
                  <a:lnTo>
                    <a:pt x="3183" y="9214"/>
                  </a:lnTo>
                  <a:lnTo>
                    <a:pt x="3662" y="9214"/>
                  </a:lnTo>
                  <a:lnTo>
                    <a:pt x="3877" y="9166"/>
                  </a:lnTo>
                  <a:lnTo>
                    <a:pt x="4092" y="9118"/>
                  </a:lnTo>
                  <a:lnTo>
                    <a:pt x="3733" y="9621"/>
                  </a:lnTo>
                  <a:lnTo>
                    <a:pt x="3710" y="9693"/>
                  </a:lnTo>
                  <a:lnTo>
                    <a:pt x="3710" y="9764"/>
                  </a:lnTo>
                  <a:lnTo>
                    <a:pt x="3733" y="9836"/>
                  </a:lnTo>
                  <a:lnTo>
                    <a:pt x="3805" y="9908"/>
                  </a:lnTo>
                  <a:lnTo>
                    <a:pt x="3853" y="9932"/>
                  </a:lnTo>
                  <a:lnTo>
                    <a:pt x="3949" y="9932"/>
                  </a:lnTo>
                  <a:lnTo>
                    <a:pt x="4045" y="9908"/>
                  </a:lnTo>
                  <a:lnTo>
                    <a:pt x="4092" y="9836"/>
                  </a:lnTo>
                  <a:lnTo>
                    <a:pt x="4427" y="9381"/>
                  </a:lnTo>
                  <a:lnTo>
                    <a:pt x="4739" y="8879"/>
                  </a:lnTo>
                  <a:lnTo>
                    <a:pt x="5337" y="7898"/>
                  </a:lnTo>
                  <a:lnTo>
                    <a:pt x="5935" y="6893"/>
                  </a:lnTo>
                  <a:lnTo>
                    <a:pt x="6198" y="7204"/>
                  </a:lnTo>
                  <a:lnTo>
                    <a:pt x="6486" y="7515"/>
                  </a:lnTo>
                  <a:lnTo>
                    <a:pt x="6701" y="7730"/>
                  </a:lnTo>
                  <a:lnTo>
                    <a:pt x="6940" y="7898"/>
                  </a:lnTo>
                  <a:lnTo>
                    <a:pt x="7180" y="8065"/>
                  </a:lnTo>
                  <a:lnTo>
                    <a:pt x="7419" y="8185"/>
                  </a:lnTo>
                  <a:lnTo>
                    <a:pt x="7658" y="8281"/>
                  </a:lnTo>
                  <a:lnTo>
                    <a:pt x="7898" y="8328"/>
                  </a:lnTo>
                  <a:lnTo>
                    <a:pt x="8113" y="8352"/>
                  </a:lnTo>
                  <a:lnTo>
                    <a:pt x="8257" y="8328"/>
                  </a:lnTo>
                  <a:lnTo>
                    <a:pt x="8424" y="8305"/>
                  </a:lnTo>
                  <a:lnTo>
                    <a:pt x="8663" y="8233"/>
                  </a:lnTo>
                  <a:lnTo>
                    <a:pt x="8903" y="8089"/>
                  </a:lnTo>
                  <a:lnTo>
                    <a:pt x="9094" y="7922"/>
                  </a:lnTo>
                  <a:lnTo>
                    <a:pt x="9262" y="7706"/>
                  </a:lnTo>
                  <a:lnTo>
                    <a:pt x="9357" y="7539"/>
                  </a:lnTo>
                  <a:lnTo>
                    <a:pt x="9405" y="7347"/>
                  </a:lnTo>
                  <a:lnTo>
                    <a:pt x="9405" y="7156"/>
                  </a:lnTo>
                  <a:lnTo>
                    <a:pt x="9381" y="6940"/>
                  </a:lnTo>
                  <a:lnTo>
                    <a:pt x="9310" y="6725"/>
                  </a:lnTo>
                  <a:lnTo>
                    <a:pt x="9238" y="6534"/>
                  </a:lnTo>
                  <a:lnTo>
                    <a:pt x="9094" y="6294"/>
                  </a:lnTo>
                  <a:lnTo>
                    <a:pt x="8951" y="6103"/>
                  </a:lnTo>
                  <a:lnTo>
                    <a:pt x="8783" y="5935"/>
                  </a:lnTo>
                  <a:lnTo>
                    <a:pt x="8616" y="5744"/>
                  </a:lnTo>
                  <a:lnTo>
                    <a:pt x="8975" y="5840"/>
                  </a:lnTo>
                  <a:lnTo>
                    <a:pt x="9310" y="5935"/>
                  </a:lnTo>
                  <a:lnTo>
                    <a:pt x="9788" y="6007"/>
                  </a:lnTo>
                  <a:lnTo>
                    <a:pt x="10411" y="6007"/>
                  </a:lnTo>
                  <a:lnTo>
                    <a:pt x="10650" y="5983"/>
                  </a:lnTo>
                  <a:lnTo>
                    <a:pt x="10865" y="5935"/>
                  </a:lnTo>
                  <a:lnTo>
                    <a:pt x="11081" y="5840"/>
                  </a:lnTo>
                  <a:lnTo>
                    <a:pt x="11200" y="5792"/>
                  </a:lnTo>
                  <a:lnTo>
                    <a:pt x="11296" y="5720"/>
                  </a:lnTo>
                  <a:lnTo>
                    <a:pt x="11464" y="5576"/>
                  </a:lnTo>
                  <a:lnTo>
                    <a:pt x="11583" y="5385"/>
                  </a:lnTo>
                  <a:lnTo>
                    <a:pt x="11655" y="5169"/>
                  </a:lnTo>
                  <a:lnTo>
                    <a:pt x="11703" y="4954"/>
                  </a:lnTo>
                  <a:lnTo>
                    <a:pt x="11679" y="4763"/>
                  </a:lnTo>
                  <a:lnTo>
                    <a:pt x="11631" y="4571"/>
                  </a:lnTo>
                  <a:lnTo>
                    <a:pt x="11535" y="4380"/>
                  </a:lnTo>
                  <a:lnTo>
                    <a:pt x="11392" y="4212"/>
                  </a:lnTo>
                  <a:lnTo>
                    <a:pt x="11200" y="4069"/>
                  </a:lnTo>
                  <a:lnTo>
                    <a:pt x="10985" y="3925"/>
                  </a:lnTo>
                  <a:lnTo>
                    <a:pt x="10769" y="3829"/>
                  </a:lnTo>
                  <a:lnTo>
                    <a:pt x="10578" y="3757"/>
                  </a:lnTo>
                  <a:lnTo>
                    <a:pt x="10219" y="3638"/>
                  </a:lnTo>
                  <a:lnTo>
                    <a:pt x="10434" y="3590"/>
                  </a:lnTo>
                  <a:lnTo>
                    <a:pt x="10650" y="3518"/>
                  </a:lnTo>
                  <a:lnTo>
                    <a:pt x="10865" y="3422"/>
                  </a:lnTo>
                  <a:lnTo>
                    <a:pt x="11057" y="3303"/>
                  </a:lnTo>
                  <a:lnTo>
                    <a:pt x="11224" y="3183"/>
                  </a:lnTo>
                  <a:lnTo>
                    <a:pt x="11368" y="3039"/>
                  </a:lnTo>
                  <a:lnTo>
                    <a:pt x="11464" y="2872"/>
                  </a:lnTo>
                  <a:lnTo>
                    <a:pt x="11511" y="2657"/>
                  </a:lnTo>
                  <a:lnTo>
                    <a:pt x="11535" y="2561"/>
                  </a:lnTo>
                  <a:lnTo>
                    <a:pt x="11511" y="2465"/>
                  </a:lnTo>
                  <a:lnTo>
                    <a:pt x="11511" y="2369"/>
                  </a:lnTo>
                  <a:lnTo>
                    <a:pt x="11487" y="2250"/>
                  </a:lnTo>
                  <a:lnTo>
                    <a:pt x="11368" y="2058"/>
                  </a:lnTo>
                  <a:lnTo>
                    <a:pt x="11248" y="1891"/>
                  </a:lnTo>
                  <a:lnTo>
                    <a:pt x="11057" y="1747"/>
                  </a:lnTo>
                  <a:lnTo>
                    <a:pt x="10841" y="1627"/>
                  </a:lnTo>
                  <a:lnTo>
                    <a:pt x="10626" y="1580"/>
                  </a:lnTo>
                  <a:lnTo>
                    <a:pt x="10434" y="1532"/>
                  </a:lnTo>
                  <a:lnTo>
                    <a:pt x="10171" y="1484"/>
                  </a:lnTo>
                  <a:lnTo>
                    <a:pt x="9884" y="1484"/>
                  </a:lnTo>
                  <a:lnTo>
                    <a:pt x="9381" y="1508"/>
                  </a:lnTo>
                  <a:lnTo>
                    <a:pt x="8879" y="1556"/>
                  </a:lnTo>
                  <a:lnTo>
                    <a:pt x="8281" y="1675"/>
                  </a:lnTo>
                  <a:lnTo>
                    <a:pt x="8472" y="1508"/>
                  </a:lnTo>
                  <a:lnTo>
                    <a:pt x="8663" y="1292"/>
                  </a:lnTo>
                  <a:lnTo>
                    <a:pt x="8807" y="1101"/>
                  </a:lnTo>
                  <a:lnTo>
                    <a:pt x="8879" y="886"/>
                  </a:lnTo>
                  <a:lnTo>
                    <a:pt x="8903" y="790"/>
                  </a:lnTo>
                  <a:lnTo>
                    <a:pt x="8903" y="694"/>
                  </a:lnTo>
                  <a:lnTo>
                    <a:pt x="8879" y="574"/>
                  </a:lnTo>
                  <a:lnTo>
                    <a:pt x="8855" y="479"/>
                  </a:lnTo>
                  <a:lnTo>
                    <a:pt x="8783" y="383"/>
                  </a:lnTo>
                  <a:lnTo>
                    <a:pt x="8711" y="311"/>
                  </a:lnTo>
                  <a:lnTo>
                    <a:pt x="8592" y="239"/>
                  </a:lnTo>
                  <a:lnTo>
                    <a:pt x="8472" y="168"/>
                  </a:lnTo>
                  <a:lnTo>
                    <a:pt x="8185" y="72"/>
                  </a:lnTo>
                  <a:lnTo>
                    <a:pt x="7850" y="24"/>
                  </a:lnTo>
                  <a:lnTo>
                    <a:pt x="7539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5016775" y="1322250"/>
              <a:ext cx="292575" cy="248300"/>
            </a:xfrm>
            <a:custGeom>
              <a:avLst/>
              <a:gdLst/>
              <a:ahLst/>
              <a:cxnLst/>
              <a:rect l="l" t="t" r="r" b="b"/>
              <a:pathLst>
                <a:path w="11703" h="9932" fill="none" extrusionOk="0">
                  <a:moveTo>
                    <a:pt x="7539" y="0"/>
                  </a:moveTo>
                  <a:lnTo>
                    <a:pt x="7539" y="0"/>
                  </a:lnTo>
                  <a:lnTo>
                    <a:pt x="7251" y="0"/>
                  </a:lnTo>
                  <a:lnTo>
                    <a:pt x="7251" y="0"/>
                  </a:lnTo>
                  <a:lnTo>
                    <a:pt x="6988" y="48"/>
                  </a:lnTo>
                  <a:lnTo>
                    <a:pt x="6701" y="96"/>
                  </a:lnTo>
                  <a:lnTo>
                    <a:pt x="6438" y="168"/>
                  </a:lnTo>
                  <a:lnTo>
                    <a:pt x="6151" y="263"/>
                  </a:lnTo>
                  <a:lnTo>
                    <a:pt x="5863" y="407"/>
                  </a:lnTo>
                  <a:lnTo>
                    <a:pt x="5552" y="551"/>
                  </a:lnTo>
                  <a:lnTo>
                    <a:pt x="5241" y="718"/>
                  </a:lnTo>
                  <a:lnTo>
                    <a:pt x="4930" y="886"/>
                  </a:lnTo>
                  <a:lnTo>
                    <a:pt x="4930" y="886"/>
                  </a:lnTo>
                  <a:lnTo>
                    <a:pt x="4619" y="1101"/>
                  </a:lnTo>
                  <a:lnTo>
                    <a:pt x="4308" y="1340"/>
                  </a:lnTo>
                  <a:lnTo>
                    <a:pt x="3710" y="1795"/>
                  </a:lnTo>
                  <a:lnTo>
                    <a:pt x="3183" y="2250"/>
                  </a:lnTo>
                  <a:lnTo>
                    <a:pt x="2728" y="2704"/>
                  </a:lnTo>
                  <a:lnTo>
                    <a:pt x="2728" y="2704"/>
                  </a:lnTo>
                  <a:lnTo>
                    <a:pt x="1986" y="3422"/>
                  </a:lnTo>
                  <a:lnTo>
                    <a:pt x="1268" y="4164"/>
                  </a:lnTo>
                  <a:lnTo>
                    <a:pt x="1029" y="4451"/>
                  </a:lnTo>
                  <a:lnTo>
                    <a:pt x="1029" y="4451"/>
                  </a:lnTo>
                  <a:lnTo>
                    <a:pt x="550" y="4930"/>
                  </a:lnTo>
                  <a:lnTo>
                    <a:pt x="72" y="5433"/>
                  </a:lnTo>
                  <a:lnTo>
                    <a:pt x="72" y="5433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24" y="5648"/>
                  </a:lnTo>
                  <a:lnTo>
                    <a:pt x="48" y="5720"/>
                  </a:lnTo>
                  <a:lnTo>
                    <a:pt x="48" y="5720"/>
                  </a:lnTo>
                  <a:lnTo>
                    <a:pt x="120" y="5768"/>
                  </a:lnTo>
                  <a:lnTo>
                    <a:pt x="215" y="5792"/>
                  </a:lnTo>
                  <a:lnTo>
                    <a:pt x="215" y="5792"/>
                  </a:lnTo>
                  <a:lnTo>
                    <a:pt x="192" y="5887"/>
                  </a:lnTo>
                  <a:lnTo>
                    <a:pt x="192" y="5887"/>
                  </a:lnTo>
                  <a:lnTo>
                    <a:pt x="168" y="6103"/>
                  </a:lnTo>
                  <a:lnTo>
                    <a:pt x="168" y="6294"/>
                  </a:lnTo>
                  <a:lnTo>
                    <a:pt x="192" y="6510"/>
                  </a:lnTo>
                  <a:lnTo>
                    <a:pt x="239" y="6725"/>
                  </a:lnTo>
                  <a:lnTo>
                    <a:pt x="239" y="6725"/>
                  </a:lnTo>
                  <a:lnTo>
                    <a:pt x="287" y="6940"/>
                  </a:lnTo>
                  <a:lnTo>
                    <a:pt x="359" y="7132"/>
                  </a:lnTo>
                  <a:lnTo>
                    <a:pt x="455" y="7323"/>
                  </a:lnTo>
                  <a:lnTo>
                    <a:pt x="574" y="7539"/>
                  </a:lnTo>
                  <a:lnTo>
                    <a:pt x="574" y="7539"/>
                  </a:lnTo>
                  <a:lnTo>
                    <a:pt x="694" y="7730"/>
                  </a:lnTo>
                  <a:lnTo>
                    <a:pt x="838" y="7922"/>
                  </a:lnTo>
                  <a:lnTo>
                    <a:pt x="1005" y="8089"/>
                  </a:lnTo>
                  <a:lnTo>
                    <a:pt x="1173" y="8257"/>
                  </a:lnTo>
                  <a:lnTo>
                    <a:pt x="1173" y="8257"/>
                  </a:lnTo>
                  <a:lnTo>
                    <a:pt x="1340" y="8424"/>
                  </a:lnTo>
                  <a:lnTo>
                    <a:pt x="1532" y="8568"/>
                  </a:lnTo>
                  <a:lnTo>
                    <a:pt x="1723" y="8687"/>
                  </a:lnTo>
                  <a:lnTo>
                    <a:pt x="1915" y="8807"/>
                  </a:lnTo>
                  <a:lnTo>
                    <a:pt x="2130" y="8927"/>
                  </a:lnTo>
                  <a:lnTo>
                    <a:pt x="2345" y="8999"/>
                  </a:lnTo>
                  <a:lnTo>
                    <a:pt x="2561" y="9094"/>
                  </a:lnTo>
                  <a:lnTo>
                    <a:pt x="2776" y="9142"/>
                  </a:lnTo>
                  <a:lnTo>
                    <a:pt x="2776" y="9142"/>
                  </a:lnTo>
                  <a:lnTo>
                    <a:pt x="3183" y="9214"/>
                  </a:lnTo>
                  <a:lnTo>
                    <a:pt x="3183" y="9214"/>
                  </a:lnTo>
                  <a:lnTo>
                    <a:pt x="3374" y="9214"/>
                  </a:lnTo>
                  <a:lnTo>
                    <a:pt x="3374" y="9214"/>
                  </a:lnTo>
                  <a:lnTo>
                    <a:pt x="3662" y="9214"/>
                  </a:lnTo>
                  <a:lnTo>
                    <a:pt x="3662" y="9214"/>
                  </a:lnTo>
                  <a:lnTo>
                    <a:pt x="3877" y="9166"/>
                  </a:lnTo>
                  <a:lnTo>
                    <a:pt x="4092" y="9118"/>
                  </a:lnTo>
                  <a:lnTo>
                    <a:pt x="4092" y="9118"/>
                  </a:lnTo>
                  <a:lnTo>
                    <a:pt x="3733" y="9621"/>
                  </a:lnTo>
                  <a:lnTo>
                    <a:pt x="3733" y="9621"/>
                  </a:lnTo>
                  <a:lnTo>
                    <a:pt x="3710" y="9693"/>
                  </a:lnTo>
                  <a:lnTo>
                    <a:pt x="3710" y="9764"/>
                  </a:lnTo>
                  <a:lnTo>
                    <a:pt x="3710" y="9764"/>
                  </a:lnTo>
                  <a:lnTo>
                    <a:pt x="3733" y="9836"/>
                  </a:lnTo>
                  <a:lnTo>
                    <a:pt x="3805" y="9908"/>
                  </a:lnTo>
                  <a:lnTo>
                    <a:pt x="3805" y="9908"/>
                  </a:lnTo>
                  <a:lnTo>
                    <a:pt x="3853" y="9932"/>
                  </a:lnTo>
                  <a:lnTo>
                    <a:pt x="3925" y="9932"/>
                  </a:lnTo>
                  <a:lnTo>
                    <a:pt x="3925" y="9932"/>
                  </a:lnTo>
                  <a:lnTo>
                    <a:pt x="3949" y="9932"/>
                  </a:lnTo>
                  <a:lnTo>
                    <a:pt x="3949" y="9932"/>
                  </a:lnTo>
                  <a:lnTo>
                    <a:pt x="4045" y="9908"/>
                  </a:lnTo>
                  <a:lnTo>
                    <a:pt x="4092" y="9836"/>
                  </a:lnTo>
                  <a:lnTo>
                    <a:pt x="4092" y="9836"/>
                  </a:lnTo>
                  <a:lnTo>
                    <a:pt x="4427" y="9381"/>
                  </a:lnTo>
                  <a:lnTo>
                    <a:pt x="4739" y="8879"/>
                  </a:lnTo>
                  <a:lnTo>
                    <a:pt x="5337" y="7898"/>
                  </a:lnTo>
                  <a:lnTo>
                    <a:pt x="5337" y="7898"/>
                  </a:lnTo>
                  <a:lnTo>
                    <a:pt x="5935" y="6893"/>
                  </a:lnTo>
                  <a:lnTo>
                    <a:pt x="5935" y="6893"/>
                  </a:lnTo>
                  <a:lnTo>
                    <a:pt x="6198" y="7204"/>
                  </a:lnTo>
                  <a:lnTo>
                    <a:pt x="6486" y="7515"/>
                  </a:lnTo>
                  <a:lnTo>
                    <a:pt x="6486" y="7515"/>
                  </a:lnTo>
                  <a:lnTo>
                    <a:pt x="6701" y="7730"/>
                  </a:lnTo>
                  <a:lnTo>
                    <a:pt x="6940" y="7898"/>
                  </a:lnTo>
                  <a:lnTo>
                    <a:pt x="7180" y="8065"/>
                  </a:lnTo>
                  <a:lnTo>
                    <a:pt x="7419" y="8185"/>
                  </a:lnTo>
                  <a:lnTo>
                    <a:pt x="7419" y="8185"/>
                  </a:lnTo>
                  <a:lnTo>
                    <a:pt x="7658" y="8281"/>
                  </a:lnTo>
                  <a:lnTo>
                    <a:pt x="7658" y="8281"/>
                  </a:lnTo>
                  <a:lnTo>
                    <a:pt x="7898" y="8328"/>
                  </a:lnTo>
                  <a:lnTo>
                    <a:pt x="7898" y="8328"/>
                  </a:lnTo>
                  <a:lnTo>
                    <a:pt x="8113" y="8352"/>
                  </a:lnTo>
                  <a:lnTo>
                    <a:pt x="8113" y="8352"/>
                  </a:lnTo>
                  <a:lnTo>
                    <a:pt x="8257" y="8328"/>
                  </a:lnTo>
                  <a:lnTo>
                    <a:pt x="8424" y="8305"/>
                  </a:lnTo>
                  <a:lnTo>
                    <a:pt x="8424" y="8305"/>
                  </a:lnTo>
                  <a:lnTo>
                    <a:pt x="8663" y="8233"/>
                  </a:lnTo>
                  <a:lnTo>
                    <a:pt x="8903" y="8089"/>
                  </a:lnTo>
                  <a:lnTo>
                    <a:pt x="8903" y="8089"/>
                  </a:lnTo>
                  <a:lnTo>
                    <a:pt x="9094" y="7922"/>
                  </a:lnTo>
                  <a:lnTo>
                    <a:pt x="9262" y="7706"/>
                  </a:lnTo>
                  <a:lnTo>
                    <a:pt x="9262" y="7706"/>
                  </a:lnTo>
                  <a:lnTo>
                    <a:pt x="9357" y="7539"/>
                  </a:lnTo>
                  <a:lnTo>
                    <a:pt x="9405" y="7347"/>
                  </a:lnTo>
                  <a:lnTo>
                    <a:pt x="9405" y="7156"/>
                  </a:lnTo>
                  <a:lnTo>
                    <a:pt x="9381" y="6940"/>
                  </a:lnTo>
                  <a:lnTo>
                    <a:pt x="9381" y="6940"/>
                  </a:lnTo>
                  <a:lnTo>
                    <a:pt x="9310" y="6725"/>
                  </a:lnTo>
                  <a:lnTo>
                    <a:pt x="9238" y="6534"/>
                  </a:lnTo>
                  <a:lnTo>
                    <a:pt x="9238" y="6534"/>
                  </a:lnTo>
                  <a:lnTo>
                    <a:pt x="9094" y="6294"/>
                  </a:lnTo>
                  <a:lnTo>
                    <a:pt x="8951" y="6103"/>
                  </a:lnTo>
                  <a:lnTo>
                    <a:pt x="8951" y="6103"/>
                  </a:lnTo>
                  <a:lnTo>
                    <a:pt x="8783" y="5935"/>
                  </a:lnTo>
                  <a:lnTo>
                    <a:pt x="8616" y="5744"/>
                  </a:lnTo>
                  <a:lnTo>
                    <a:pt x="8616" y="5744"/>
                  </a:lnTo>
                  <a:lnTo>
                    <a:pt x="8975" y="5840"/>
                  </a:lnTo>
                  <a:lnTo>
                    <a:pt x="9310" y="5935"/>
                  </a:lnTo>
                  <a:lnTo>
                    <a:pt x="9310" y="5935"/>
                  </a:lnTo>
                  <a:lnTo>
                    <a:pt x="9788" y="6007"/>
                  </a:lnTo>
                  <a:lnTo>
                    <a:pt x="10195" y="6007"/>
                  </a:lnTo>
                  <a:lnTo>
                    <a:pt x="10195" y="6007"/>
                  </a:lnTo>
                  <a:lnTo>
                    <a:pt x="10411" y="6007"/>
                  </a:lnTo>
                  <a:lnTo>
                    <a:pt x="10411" y="6007"/>
                  </a:lnTo>
                  <a:lnTo>
                    <a:pt x="10650" y="5983"/>
                  </a:lnTo>
                  <a:lnTo>
                    <a:pt x="10865" y="5935"/>
                  </a:lnTo>
                  <a:lnTo>
                    <a:pt x="10865" y="5935"/>
                  </a:lnTo>
                  <a:lnTo>
                    <a:pt x="11081" y="5840"/>
                  </a:lnTo>
                  <a:lnTo>
                    <a:pt x="11081" y="5840"/>
                  </a:lnTo>
                  <a:lnTo>
                    <a:pt x="11200" y="5792"/>
                  </a:lnTo>
                  <a:lnTo>
                    <a:pt x="11296" y="5720"/>
                  </a:lnTo>
                  <a:lnTo>
                    <a:pt x="11296" y="5720"/>
                  </a:lnTo>
                  <a:lnTo>
                    <a:pt x="11464" y="5576"/>
                  </a:lnTo>
                  <a:lnTo>
                    <a:pt x="11583" y="5385"/>
                  </a:lnTo>
                  <a:lnTo>
                    <a:pt x="11583" y="5385"/>
                  </a:lnTo>
                  <a:lnTo>
                    <a:pt x="11655" y="5169"/>
                  </a:lnTo>
                  <a:lnTo>
                    <a:pt x="11703" y="4954"/>
                  </a:lnTo>
                  <a:lnTo>
                    <a:pt x="11703" y="4954"/>
                  </a:lnTo>
                  <a:lnTo>
                    <a:pt x="11679" y="4763"/>
                  </a:lnTo>
                  <a:lnTo>
                    <a:pt x="11631" y="4571"/>
                  </a:lnTo>
                  <a:lnTo>
                    <a:pt x="11535" y="4380"/>
                  </a:lnTo>
                  <a:lnTo>
                    <a:pt x="11392" y="4212"/>
                  </a:lnTo>
                  <a:lnTo>
                    <a:pt x="11392" y="4212"/>
                  </a:lnTo>
                  <a:lnTo>
                    <a:pt x="11200" y="4069"/>
                  </a:lnTo>
                  <a:lnTo>
                    <a:pt x="10985" y="3925"/>
                  </a:lnTo>
                  <a:lnTo>
                    <a:pt x="10769" y="3829"/>
                  </a:lnTo>
                  <a:lnTo>
                    <a:pt x="10578" y="3757"/>
                  </a:lnTo>
                  <a:lnTo>
                    <a:pt x="10578" y="3757"/>
                  </a:lnTo>
                  <a:lnTo>
                    <a:pt x="10219" y="3638"/>
                  </a:lnTo>
                  <a:lnTo>
                    <a:pt x="10219" y="3638"/>
                  </a:lnTo>
                  <a:lnTo>
                    <a:pt x="10434" y="3590"/>
                  </a:lnTo>
                  <a:lnTo>
                    <a:pt x="10650" y="3518"/>
                  </a:lnTo>
                  <a:lnTo>
                    <a:pt x="10650" y="3518"/>
                  </a:lnTo>
                  <a:lnTo>
                    <a:pt x="10865" y="3422"/>
                  </a:lnTo>
                  <a:lnTo>
                    <a:pt x="11057" y="3303"/>
                  </a:lnTo>
                  <a:lnTo>
                    <a:pt x="11057" y="3303"/>
                  </a:lnTo>
                  <a:lnTo>
                    <a:pt x="11224" y="3183"/>
                  </a:lnTo>
                  <a:lnTo>
                    <a:pt x="11224" y="3183"/>
                  </a:lnTo>
                  <a:lnTo>
                    <a:pt x="11368" y="3039"/>
                  </a:lnTo>
                  <a:lnTo>
                    <a:pt x="11368" y="3039"/>
                  </a:lnTo>
                  <a:lnTo>
                    <a:pt x="11464" y="2872"/>
                  </a:lnTo>
                  <a:lnTo>
                    <a:pt x="11511" y="2657"/>
                  </a:lnTo>
                  <a:lnTo>
                    <a:pt x="11511" y="2657"/>
                  </a:lnTo>
                  <a:lnTo>
                    <a:pt x="11535" y="2561"/>
                  </a:lnTo>
                  <a:lnTo>
                    <a:pt x="11511" y="2465"/>
                  </a:lnTo>
                  <a:lnTo>
                    <a:pt x="11511" y="2465"/>
                  </a:lnTo>
                  <a:lnTo>
                    <a:pt x="11511" y="2369"/>
                  </a:lnTo>
                  <a:lnTo>
                    <a:pt x="11487" y="2250"/>
                  </a:lnTo>
                  <a:lnTo>
                    <a:pt x="11487" y="2250"/>
                  </a:lnTo>
                  <a:lnTo>
                    <a:pt x="11368" y="2058"/>
                  </a:lnTo>
                  <a:lnTo>
                    <a:pt x="11248" y="1891"/>
                  </a:lnTo>
                  <a:lnTo>
                    <a:pt x="11248" y="1891"/>
                  </a:lnTo>
                  <a:lnTo>
                    <a:pt x="11057" y="1747"/>
                  </a:lnTo>
                  <a:lnTo>
                    <a:pt x="10841" y="1627"/>
                  </a:lnTo>
                  <a:lnTo>
                    <a:pt x="10626" y="1580"/>
                  </a:lnTo>
                  <a:lnTo>
                    <a:pt x="10434" y="1532"/>
                  </a:lnTo>
                  <a:lnTo>
                    <a:pt x="10434" y="1532"/>
                  </a:lnTo>
                  <a:lnTo>
                    <a:pt x="10171" y="1484"/>
                  </a:lnTo>
                  <a:lnTo>
                    <a:pt x="9884" y="1484"/>
                  </a:lnTo>
                  <a:lnTo>
                    <a:pt x="9884" y="1484"/>
                  </a:lnTo>
                  <a:lnTo>
                    <a:pt x="9381" y="1508"/>
                  </a:lnTo>
                  <a:lnTo>
                    <a:pt x="9381" y="1508"/>
                  </a:lnTo>
                  <a:lnTo>
                    <a:pt x="8879" y="1556"/>
                  </a:lnTo>
                  <a:lnTo>
                    <a:pt x="8281" y="1675"/>
                  </a:lnTo>
                  <a:lnTo>
                    <a:pt x="8281" y="1675"/>
                  </a:lnTo>
                  <a:lnTo>
                    <a:pt x="8472" y="1508"/>
                  </a:lnTo>
                  <a:lnTo>
                    <a:pt x="8663" y="1292"/>
                  </a:lnTo>
                  <a:lnTo>
                    <a:pt x="8663" y="1292"/>
                  </a:lnTo>
                  <a:lnTo>
                    <a:pt x="8807" y="1101"/>
                  </a:lnTo>
                  <a:lnTo>
                    <a:pt x="8879" y="886"/>
                  </a:lnTo>
                  <a:lnTo>
                    <a:pt x="8879" y="886"/>
                  </a:lnTo>
                  <a:lnTo>
                    <a:pt x="8903" y="790"/>
                  </a:lnTo>
                  <a:lnTo>
                    <a:pt x="8903" y="694"/>
                  </a:lnTo>
                  <a:lnTo>
                    <a:pt x="8879" y="574"/>
                  </a:lnTo>
                  <a:lnTo>
                    <a:pt x="8855" y="479"/>
                  </a:lnTo>
                  <a:lnTo>
                    <a:pt x="8855" y="479"/>
                  </a:lnTo>
                  <a:lnTo>
                    <a:pt x="8783" y="383"/>
                  </a:lnTo>
                  <a:lnTo>
                    <a:pt x="8711" y="311"/>
                  </a:lnTo>
                  <a:lnTo>
                    <a:pt x="8711" y="311"/>
                  </a:lnTo>
                  <a:lnTo>
                    <a:pt x="8592" y="239"/>
                  </a:lnTo>
                  <a:lnTo>
                    <a:pt x="8472" y="168"/>
                  </a:lnTo>
                  <a:lnTo>
                    <a:pt x="8472" y="168"/>
                  </a:lnTo>
                  <a:lnTo>
                    <a:pt x="8185" y="72"/>
                  </a:lnTo>
                  <a:lnTo>
                    <a:pt x="7850" y="24"/>
                  </a:lnTo>
                  <a:lnTo>
                    <a:pt x="7850" y="24"/>
                  </a:lnTo>
                  <a:lnTo>
                    <a:pt x="75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5127450" y="1529250"/>
              <a:ext cx="4800" cy="6600"/>
            </a:xfrm>
            <a:custGeom>
              <a:avLst/>
              <a:gdLst/>
              <a:ahLst/>
              <a:cxnLst/>
              <a:rect l="l" t="t" r="r" b="b"/>
              <a:pathLst>
                <a:path w="192" h="264" fill="none" extrusionOk="0">
                  <a:moveTo>
                    <a:pt x="24" y="264"/>
                  </a:moveTo>
                  <a:lnTo>
                    <a:pt x="24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192" y="1"/>
                  </a:lnTo>
                  <a:lnTo>
                    <a:pt x="192" y="1"/>
                  </a:lnTo>
                  <a:lnTo>
                    <a:pt x="24" y="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3564075" y="2028825"/>
              <a:ext cx="293800" cy="200475"/>
            </a:xfrm>
            <a:custGeom>
              <a:avLst/>
              <a:gdLst/>
              <a:ahLst/>
              <a:cxnLst/>
              <a:rect l="l" t="t" r="r" b="b"/>
              <a:pathLst>
                <a:path w="11752" h="8019" extrusionOk="0">
                  <a:moveTo>
                    <a:pt x="8760" y="1461"/>
                  </a:moveTo>
                  <a:lnTo>
                    <a:pt x="8497" y="1604"/>
                  </a:lnTo>
                  <a:lnTo>
                    <a:pt x="8497" y="1604"/>
                  </a:lnTo>
                  <a:lnTo>
                    <a:pt x="8736" y="1461"/>
                  </a:lnTo>
                  <a:close/>
                  <a:moveTo>
                    <a:pt x="4931" y="1"/>
                  </a:moveTo>
                  <a:lnTo>
                    <a:pt x="4668" y="25"/>
                  </a:lnTo>
                  <a:lnTo>
                    <a:pt x="4404" y="97"/>
                  </a:lnTo>
                  <a:lnTo>
                    <a:pt x="4189" y="192"/>
                  </a:lnTo>
                  <a:lnTo>
                    <a:pt x="4045" y="312"/>
                  </a:lnTo>
                  <a:lnTo>
                    <a:pt x="3926" y="456"/>
                  </a:lnTo>
                  <a:lnTo>
                    <a:pt x="3830" y="623"/>
                  </a:lnTo>
                  <a:lnTo>
                    <a:pt x="3758" y="839"/>
                  </a:lnTo>
                  <a:lnTo>
                    <a:pt x="3734" y="1054"/>
                  </a:lnTo>
                  <a:lnTo>
                    <a:pt x="3734" y="1245"/>
                  </a:lnTo>
                  <a:lnTo>
                    <a:pt x="3758" y="1509"/>
                  </a:lnTo>
                  <a:lnTo>
                    <a:pt x="3806" y="1724"/>
                  </a:lnTo>
                  <a:lnTo>
                    <a:pt x="3878" y="1939"/>
                  </a:lnTo>
                  <a:lnTo>
                    <a:pt x="3950" y="2179"/>
                  </a:lnTo>
                  <a:lnTo>
                    <a:pt x="3686" y="1939"/>
                  </a:lnTo>
                  <a:lnTo>
                    <a:pt x="3399" y="1748"/>
                  </a:lnTo>
                  <a:lnTo>
                    <a:pt x="3016" y="1485"/>
                  </a:lnTo>
                  <a:lnTo>
                    <a:pt x="2681" y="1293"/>
                  </a:lnTo>
                  <a:lnTo>
                    <a:pt x="2490" y="1222"/>
                  </a:lnTo>
                  <a:lnTo>
                    <a:pt x="2251" y="1126"/>
                  </a:lnTo>
                  <a:lnTo>
                    <a:pt x="2035" y="1102"/>
                  </a:lnTo>
                  <a:lnTo>
                    <a:pt x="1820" y="1078"/>
                  </a:lnTo>
                  <a:lnTo>
                    <a:pt x="1700" y="1078"/>
                  </a:lnTo>
                  <a:lnTo>
                    <a:pt x="1580" y="1102"/>
                  </a:lnTo>
                  <a:lnTo>
                    <a:pt x="1389" y="1174"/>
                  </a:lnTo>
                  <a:lnTo>
                    <a:pt x="1198" y="1269"/>
                  </a:lnTo>
                  <a:lnTo>
                    <a:pt x="1030" y="1413"/>
                  </a:lnTo>
                  <a:lnTo>
                    <a:pt x="910" y="1604"/>
                  </a:lnTo>
                  <a:lnTo>
                    <a:pt x="839" y="1796"/>
                  </a:lnTo>
                  <a:lnTo>
                    <a:pt x="815" y="1963"/>
                  </a:lnTo>
                  <a:lnTo>
                    <a:pt x="839" y="2179"/>
                  </a:lnTo>
                  <a:lnTo>
                    <a:pt x="886" y="2370"/>
                  </a:lnTo>
                  <a:lnTo>
                    <a:pt x="1006" y="2586"/>
                  </a:lnTo>
                  <a:lnTo>
                    <a:pt x="1126" y="2801"/>
                  </a:lnTo>
                  <a:lnTo>
                    <a:pt x="1269" y="2969"/>
                  </a:lnTo>
                  <a:lnTo>
                    <a:pt x="1413" y="3112"/>
                  </a:lnTo>
                  <a:lnTo>
                    <a:pt x="1652" y="3375"/>
                  </a:lnTo>
                  <a:lnTo>
                    <a:pt x="1461" y="3328"/>
                  </a:lnTo>
                  <a:lnTo>
                    <a:pt x="1245" y="3304"/>
                  </a:lnTo>
                  <a:lnTo>
                    <a:pt x="1006" y="3280"/>
                  </a:lnTo>
                  <a:lnTo>
                    <a:pt x="791" y="3304"/>
                  </a:lnTo>
                  <a:lnTo>
                    <a:pt x="599" y="3351"/>
                  </a:lnTo>
                  <a:lnTo>
                    <a:pt x="408" y="3423"/>
                  </a:lnTo>
                  <a:lnTo>
                    <a:pt x="264" y="3543"/>
                  </a:lnTo>
                  <a:lnTo>
                    <a:pt x="121" y="3687"/>
                  </a:lnTo>
                  <a:lnTo>
                    <a:pt x="73" y="3782"/>
                  </a:lnTo>
                  <a:lnTo>
                    <a:pt x="49" y="3854"/>
                  </a:lnTo>
                  <a:lnTo>
                    <a:pt x="1" y="3950"/>
                  </a:lnTo>
                  <a:lnTo>
                    <a:pt x="1" y="4069"/>
                  </a:lnTo>
                  <a:lnTo>
                    <a:pt x="1" y="4285"/>
                  </a:lnTo>
                  <a:lnTo>
                    <a:pt x="49" y="4476"/>
                  </a:lnTo>
                  <a:lnTo>
                    <a:pt x="145" y="4692"/>
                  </a:lnTo>
                  <a:lnTo>
                    <a:pt x="288" y="4859"/>
                  </a:lnTo>
                  <a:lnTo>
                    <a:pt x="456" y="5003"/>
                  </a:lnTo>
                  <a:lnTo>
                    <a:pt x="599" y="5122"/>
                  </a:lnTo>
                  <a:lnTo>
                    <a:pt x="815" y="5266"/>
                  </a:lnTo>
                  <a:lnTo>
                    <a:pt x="1054" y="5386"/>
                  </a:lnTo>
                  <a:lnTo>
                    <a:pt x="1533" y="5577"/>
                  </a:lnTo>
                  <a:lnTo>
                    <a:pt x="1987" y="5745"/>
                  </a:lnTo>
                  <a:lnTo>
                    <a:pt x="2538" y="5888"/>
                  </a:lnTo>
                  <a:lnTo>
                    <a:pt x="2322" y="5960"/>
                  </a:lnTo>
                  <a:lnTo>
                    <a:pt x="2059" y="6056"/>
                  </a:lnTo>
                  <a:lnTo>
                    <a:pt x="1868" y="6175"/>
                  </a:lnTo>
                  <a:lnTo>
                    <a:pt x="1700" y="6319"/>
                  </a:lnTo>
                  <a:lnTo>
                    <a:pt x="1652" y="6415"/>
                  </a:lnTo>
                  <a:lnTo>
                    <a:pt x="1604" y="6511"/>
                  </a:lnTo>
                  <a:lnTo>
                    <a:pt x="1580" y="6606"/>
                  </a:lnTo>
                  <a:lnTo>
                    <a:pt x="1557" y="6702"/>
                  </a:lnTo>
                  <a:lnTo>
                    <a:pt x="1580" y="6798"/>
                  </a:lnTo>
                  <a:lnTo>
                    <a:pt x="1604" y="6893"/>
                  </a:lnTo>
                  <a:lnTo>
                    <a:pt x="1676" y="7013"/>
                  </a:lnTo>
                  <a:lnTo>
                    <a:pt x="1772" y="7133"/>
                  </a:lnTo>
                  <a:lnTo>
                    <a:pt x="1963" y="7324"/>
                  </a:lnTo>
                  <a:lnTo>
                    <a:pt x="2251" y="7516"/>
                  </a:lnTo>
                  <a:lnTo>
                    <a:pt x="2514" y="7659"/>
                  </a:lnTo>
                  <a:lnTo>
                    <a:pt x="2777" y="7779"/>
                  </a:lnTo>
                  <a:lnTo>
                    <a:pt x="3016" y="7851"/>
                  </a:lnTo>
                  <a:lnTo>
                    <a:pt x="3280" y="7923"/>
                  </a:lnTo>
                  <a:lnTo>
                    <a:pt x="3567" y="7970"/>
                  </a:lnTo>
                  <a:lnTo>
                    <a:pt x="3854" y="7994"/>
                  </a:lnTo>
                  <a:lnTo>
                    <a:pt x="4141" y="8018"/>
                  </a:lnTo>
                  <a:lnTo>
                    <a:pt x="4476" y="8018"/>
                  </a:lnTo>
                  <a:lnTo>
                    <a:pt x="4811" y="7994"/>
                  </a:lnTo>
                  <a:lnTo>
                    <a:pt x="5146" y="7946"/>
                  </a:lnTo>
                  <a:lnTo>
                    <a:pt x="5529" y="7899"/>
                  </a:lnTo>
                  <a:lnTo>
                    <a:pt x="5888" y="7827"/>
                  </a:lnTo>
                  <a:lnTo>
                    <a:pt x="6606" y="7659"/>
                  </a:lnTo>
                  <a:lnTo>
                    <a:pt x="7252" y="7468"/>
                  </a:lnTo>
                  <a:lnTo>
                    <a:pt x="7827" y="7300"/>
                  </a:lnTo>
                  <a:lnTo>
                    <a:pt x="8784" y="6941"/>
                  </a:lnTo>
                  <a:lnTo>
                    <a:pt x="9717" y="6606"/>
                  </a:lnTo>
                  <a:lnTo>
                    <a:pt x="10052" y="6463"/>
                  </a:lnTo>
                  <a:lnTo>
                    <a:pt x="10675" y="6223"/>
                  </a:lnTo>
                  <a:lnTo>
                    <a:pt x="11297" y="6008"/>
                  </a:lnTo>
                  <a:lnTo>
                    <a:pt x="11369" y="5960"/>
                  </a:lnTo>
                  <a:lnTo>
                    <a:pt x="11417" y="5888"/>
                  </a:lnTo>
                  <a:lnTo>
                    <a:pt x="11440" y="5816"/>
                  </a:lnTo>
                  <a:lnTo>
                    <a:pt x="11417" y="5745"/>
                  </a:lnTo>
                  <a:lnTo>
                    <a:pt x="11393" y="5673"/>
                  </a:lnTo>
                  <a:lnTo>
                    <a:pt x="11321" y="5625"/>
                  </a:lnTo>
                  <a:lnTo>
                    <a:pt x="11393" y="5529"/>
                  </a:lnTo>
                  <a:lnTo>
                    <a:pt x="11488" y="5362"/>
                  </a:lnTo>
                  <a:lnTo>
                    <a:pt x="11560" y="5194"/>
                  </a:lnTo>
                  <a:lnTo>
                    <a:pt x="11632" y="5003"/>
                  </a:lnTo>
                  <a:lnTo>
                    <a:pt x="11680" y="4787"/>
                  </a:lnTo>
                  <a:lnTo>
                    <a:pt x="11728" y="4596"/>
                  </a:lnTo>
                  <a:lnTo>
                    <a:pt x="11752" y="4381"/>
                  </a:lnTo>
                  <a:lnTo>
                    <a:pt x="11752" y="4165"/>
                  </a:lnTo>
                  <a:lnTo>
                    <a:pt x="11728" y="3950"/>
                  </a:lnTo>
                  <a:lnTo>
                    <a:pt x="11704" y="3734"/>
                  </a:lnTo>
                  <a:lnTo>
                    <a:pt x="11656" y="3495"/>
                  </a:lnTo>
                  <a:lnTo>
                    <a:pt x="11584" y="3280"/>
                  </a:lnTo>
                  <a:lnTo>
                    <a:pt x="11512" y="3064"/>
                  </a:lnTo>
                  <a:lnTo>
                    <a:pt x="11417" y="2849"/>
                  </a:lnTo>
                  <a:lnTo>
                    <a:pt x="11321" y="2633"/>
                  </a:lnTo>
                  <a:lnTo>
                    <a:pt x="11201" y="2442"/>
                  </a:lnTo>
                  <a:lnTo>
                    <a:pt x="11081" y="2251"/>
                  </a:lnTo>
                  <a:lnTo>
                    <a:pt x="10938" y="2083"/>
                  </a:lnTo>
                  <a:lnTo>
                    <a:pt x="10794" y="1916"/>
                  </a:lnTo>
                  <a:lnTo>
                    <a:pt x="10627" y="1772"/>
                  </a:lnTo>
                  <a:lnTo>
                    <a:pt x="10459" y="1628"/>
                  </a:lnTo>
                  <a:lnTo>
                    <a:pt x="10124" y="1389"/>
                  </a:lnTo>
                  <a:lnTo>
                    <a:pt x="9957" y="1317"/>
                  </a:lnTo>
                  <a:lnTo>
                    <a:pt x="9717" y="1198"/>
                  </a:lnTo>
                  <a:lnTo>
                    <a:pt x="9526" y="1150"/>
                  </a:lnTo>
                  <a:lnTo>
                    <a:pt x="9287" y="1102"/>
                  </a:lnTo>
                  <a:lnTo>
                    <a:pt x="9813" y="815"/>
                  </a:lnTo>
                  <a:lnTo>
                    <a:pt x="9861" y="767"/>
                  </a:lnTo>
                  <a:lnTo>
                    <a:pt x="9909" y="695"/>
                  </a:lnTo>
                  <a:lnTo>
                    <a:pt x="9909" y="599"/>
                  </a:lnTo>
                  <a:lnTo>
                    <a:pt x="9885" y="527"/>
                  </a:lnTo>
                  <a:lnTo>
                    <a:pt x="9837" y="480"/>
                  </a:lnTo>
                  <a:lnTo>
                    <a:pt x="9789" y="456"/>
                  </a:lnTo>
                  <a:lnTo>
                    <a:pt x="9765" y="432"/>
                  </a:lnTo>
                  <a:lnTo>
                    <a:pt x="9669" y="432"/>
                  </a:lnTo>
                  <a:lnTo>
                    <a:pt x="9598" y="456"/>
                  </a:lnTo>
                  <a:lnTo>
                    <a:pt x="9119" y="743"/>
                  </a:lnTo>
                  <a:lnTo>
                    <a:pt x="8640" y="1030"/>
                  </a:lnTo>
                  <a:lnTo>
                    <a:pt x="7707" y="1652"/>
                  </a:lnTo>
                  <a:lnTo>
                    <a:pt x="6774" y="2298"/>
                  </a:lnTo>
                  <a:lnTo>
                    <a:pt x="6678" y="1916"/>
                  </a:lnTo>
                  <a:lnTo>
                    <a:pt x="6558" y="1533"/>
                  </a:lnTo>
                  <a:lnTo>
                    <a:pt x="6439" y="1245"/>
                  </a:lnTo>
                  <a:lnTo>
                    <a:pt x="6295" y="982"/>
                  </a:lnTo>
                  <a:lnTo>
                    <a:pt x="6151" y="743"/>
                  </a:lnTo>
                  <a:lnTo>
                    <a:pt x="6008" y="551"/>
                  </a:lnTo>
                  <a:lnTo>
                    <a:pt x="5816" y="360"/>
                  </a:lnTo>
                  <a:lnTo>
                    <a:pt x="5649" y="216"/>
                  </a:lnTo>
                  <a:lnTo>
                    <a:pt x="5457" y="121"/>
                  </a:lnTo>
                  <a:lnTo>
                    <a:pt x="5338" y="73"/>
                  </a:lnTo>
                  <a:lnTo>
                    <a:pt x="5170" y="25"/>
                  </a:lnTo>
                  <a:lnTo>
                    <a:pt x="4931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3564075" y="2028825"/>
              <a:ext cx="293800" cy="200475"/>
            </a:xfrm>
            <a:custGeom>
              <a:avLst/>
              <a:gdLst/>
              <a:ahLst/>
              <a:cxnLst/>
              <a:rect l="l" t="t" r="r" b="b"/>
              <a:pathLst>
                <a:path w="11752" h="8019" fill="none" extrusionOk="0">
                  <a:moveTo>
                    <a:pt x="2514" y="7659"/>
                  </a:moveTo>
                  <a:lnTo>
                    <a:pt x="2514" y="7659"/>
                  </a:lnTo>
                  <a:lnTo>
                    <a:pt x="2777" y="7779"/>
                  </a:lnTo>
                  <a:lnTo>
                    <a:pt x="2777" y="7779"/>
                  </a:lnTo>
                  <a:lnTo>
                    <a:pt x="3016" y="7851"/>
                  </a:lnTo>
                  <a:lnTo>
                    <a:pt x="3280" y="7923"/>
                  </a:lnTo>
                  <a:lnTo>
                    <a:pt x="3567" y="7970"/>
                  </a:lnTo>
                  <a:lnTo>
                    <a:pt x="3854" y="7994"/>
                  </a:lnTo>
                  <a:lnTo>
                    <a:pt x="4141" y="8018"/>
                  </a:lnTo>
                  <a:lnTo>
                    <a:pt x="4476" y="8018"/>
                  </a:lnTo>
                  <a:lnTo>
                    <a:pt x="4811" y="7994"/>
                  </a:lnTo>
                  <a:lnTo>
                    <a:pt x="5146" y="7946"/>
                  </a:lnTo>
                  <a:lnTo>
                    <a:pt x="5146" y="7946"/>
                  </a:lnTo>
                  <a:lnTo>
                    <a:pt x="5529" y="7899"/>
                  </a:lnTo>
                  <a:lnTo>
                    <a:pt x="5888" y="7827"/>
                  </a:lnTo>
                  <a:lnTo>
                    <a:pt x="6606" y="7659"/>
                  </a:lnTo>
                  <a:lnTo>
                    <a:pt x="7252" y="7468"/>
                  </a:lnTo>
                  <a:lnTo>
                    <a:pt x="7827" y="7300"/>
                  </a:lnTo>
                  <a:lnTo>
                    <a:pt x="7827" y="7300"/>
                  </a:lnTo>
                  <a:lnTo>
                    <a:pt x="8784" y="6941"/>
                  </a:lnTo>
                  <a:lnTo>
                    <a:pt x="9717" y="6606"/>
                  </a:lnTo>
                  <a:lnTo>
                    <a:pt x="10052" y="6463"/>
                  </a:lnTo>
                  <a:lnTo>
                    <a:pt x="10052" y="6463"/>
                  </a:lnTo>
                  <a:lnTo>
                    <a:pt x="10675" y="6223"/>
                  </a:lnTo>
                  <a:lnTo>
                    <a:pt x="11297" y="6008"/>
                  </a:lnTo>
                  <a:lnTo>
                    <a:pt x="11297" y="6008"/>
                  </a:lnTo>
                  <a:lnTo>
                    <a:pt x="11369" y="5960"/>
                  </a:lnTo>
                  <a:lnTo>
                    <a:pt x="11417" y="5888"/>
                  </a:lnTo>
                  <a:lnTo>
                    <a:pt x="11440" y="5816"/>
                  </a:lnTo>
                  <a:lnTo>
                    <a:pt x="11417" y="5745"/>
                  </a:lnTo>
                  <a:lnTo>
                    <a:pt x="11417" y="5745"/>
                  </a:lnTo>
                  <a:lnTo>
                    <a:pt x="11393" y="5673"/>
                  </a:lnTo>
                  <a:lnTo>
                    <a:pt x="11321" y="5625"/>
                  </a:lnTo>
                  <a:lnTo>
                    <a:pt x="11321" y="5625"/>
                  </a:lnTo>
                  <a:lnTo>
                    <a:pt x="11393" y="5529"/>
                  </a:lnTo>
                  <a:lnTo>
                    <a:pt x="11393" y="5529"/>
                  </a:lnTo>
                  <a:lnTo>
                    <a:pt x="11488" y="5362"/>
                  </a:lnTo>
                  <a:lnTo>
                    <a:pt x="11560" y="5194"/>
                  </a:lnTo>
                  <a:lnTo>
                    <a:pt x="11632" y="5003"/>
                  </a:lnTo>
                  <a:lnTo>
                    <a:pt x="11680" y="4787"/>
                  </a:lnTo>
                  <a:lnTo>
                    <a:pt x="11680" y="4787"/>
                  </a:lnTo>
                  <a:lnTo>
                    <a:pt x="11728" y="4596"/>
                  </a:lnTo>
                  <a:lnTo>
                    <a:pt x="11752" y="4381"/>
                  </a:lnTo>
                  <a:lnTo>
                    <a:pt x="11752" y="4165"/>
                  </a:lnTo>
                  <a:lnTo>
                    <a:pt x="11728" y="3950"/>
                  </a:lnTo>
                  <a:lnTo>
                    <a:pt x="11728" y="3950"/>
                  </a:lnTo>
                  <a:lnTo>
                    <a:pt x="11704" y="3734"/>
                  </a:lnTo>
                  <a:lnTo>
                    <a:pt x="11656" y="3495"/>
                  </a:lnTo>
                  <a:lnTo>
                    <a:pt x="11584" y="3280"/>
                  </a:lnTo>
                  <a:lnTo>
                    <a:pt x="11512" y="3064"/>
                  </a:lnTo>
                  <a:lnTo>
                    <a:pt x="11512" y="3064"/>
                  </a:lnTo>
                  <a:lnTo>
                    <a:pt x="11417" y="2849"/>
                  </a:lnTo>
                  <a:lnTo>
                    <a:pt x="11321" y="2633"/>
                  </a:lnTo>
                  <a:lnTo>
                    <a:pt x="11201" y="2442"/>
                  </a:lnTo>
                  <a:lnTo>
                    <a:pt x="11081" y="2251"/>
                  </a:lnTo>
                  <a:lnTo>
                    <a:pt x="10938" y="2083"/>
                  </a:lnTo>
                  <a:lnTo>
                    <a:pt x="10794" y="1916"/>
                  </a:lnTo>
                  <a:lnTo>
                    <a:pt x="10627" y="1772"/>
                  </a:lnTo>
                  <a:lnTo>
                    <a:pt x="10459" y="1628"/>
                  </a:lnTo>
                  <a:lnTo>
                    <a:pt x="10459" y="1628"/>
                  </a:lnTo>
                  <a:lnTo>
                    <a:pt x="10124" y="1389"/>
                  </a:lnTo>
                  <a:lnTo>
                    <a:pt x="10124" y="1389"/>
                  </a:lnTo>
                  <a:lnTo>
                    <a:pt x="9957" y="1317"/>
                  </a:lnTo>
                  <a:lnTo>
                    <a:pt x="9957" y="1317"/>
                  </a:lnTo>
                  <a:lnTo>
                    <a:pt x="9717" y="1198"/>
                  </a:lnTo>
                  <a:lnTo>
                    <a:pt x="9717" y="1198"/>
                  </a:lnTo>
                  <a:lnTo>
                    <a:pt x="9526" y="1150"/>
                  </a:lnTo>
                  <a:lnTo>
                    <a:pt x="9287" y="1102"/>
                  </a:lnTo>
                  <a:lnTo>
                    <a:pt x="9287" y="1102"/>
                  </a:lnTo>
                  <a:lnTo>
                    <a:pt x="9813" y="815"/>
                  </a:lnTo>
                  <a:lnTo>
                    <a:pt x="9813" y="815"/>
                  </a:lnTo>
                  <a:lnTo>
                    <a:pt x="9861" y="767"/>
                  </a:lnTo>
                  <a:lnTo>
                    <a:pt x="9909" y="695"/>
                  </a:lnTo>
                  <a:lnTo>
                    <a:pt x="9909" y="695"/>
                  </a:lnTo>
                  <a:lnTo>
                    <a:pt x="9909" y="599"/>
                  </a:lnTo>
                  <a:lnTo>
                    <a:pt x="9885" y="527"/>
                  </a:lnTo>
                  <a:lnTo>
                    <a:pt x="9885" y="527"/>
                  </a:lnTo>
                  <a:lnTo>
                    <a:pt x="9837" y="480"/>
                  </a:lnTo>
                  <a:lnTo>
                    <a:pt x="9789" y="456"/>
                  </a:lnTo>
                  <a:lnTo>
                    <a:pt x="9789" y="456"/>
                  </a:lnTo>
                  <a:lnTo>
                    <a:pt x="9765" y="432"/>
                  </a:lnTo>
                  <a:lnTo>
                    <a:pt x="9765" y="432"/>
                  </a:lnTo>
                  <a:lnTo>
                    <a:pt x="9669" y="432"/>
                  </a:lnTo>
                  <a:lnTo>
                    <a:pt x="9598" y="456"/>
                  </a:lnTo>
                  <a:lnTo>
                    <a:pt x="9598" y="456"/>
                  </a:lnTo>
                  <a:lnTo>
                    <a:pt x="9119" y="743"/>
                  </a:lnTo>
                  <a:lnTo>
                    <a:pt x="8640" y="1030"/>
                  </a:lnTo>
                  <a:lnTo>
                    <a:pt x="7707" y="1652"/>
                  </a:lnTo>
                  <a:lnTo>
                    <a:pt x="7707" y="1652"/>
                  </a:lnTo>
                  <a:lnTo>
                    <a:pt x="6774" y="2298"/>
                  </a:lnTo>
                  <a:lnTo>
                    <a:pt x="6774" y="2298"/>
                  </a:lnTo>
                  <a:lnTo>
                    <a:pt x="6678" y="1916"/>
                  </a:lnTo>
                  <a:lnTo>
                    <a:pt x="6558" y="1533"/>
                  </a:lnTo>
                  <a:lnTo>
                    <a:pt x="6558" y="1533"/>
                  </a:lnTo>
                  <a:lnTo>
                    <a:pt x="6439" y="1245"/>
                  </a:lnTo>
                  <a:lnTo>
                    <a:pt x="6295" y="982"/>
                  </a:lnTo>
                  <a:lnTo>
                    <a:pt x="6151" y="743"/>
                  </a:lnTo>
                  <a:lnTo>
                    <a:pt x="6008" y="551"/>
                  </a:lnTo>
                  <a:lnTo>
                    <a:pt x="6008" y="551"/>
                  </a:lnTo>
                  <a:lnTo>
                    <a:pt x="5816" y="360"/>
                  </a:lnTo>
                  <a:lnTo>
                    <a:pt x="5816" y="360"/>
                  </a:lnTo>
                  <a:lnTo>
                    <a:pt x="5649" y="216"/>
                  </a:lnTo>
                  <a:lnTo>
                    <a:pt x="5649" y="216"/>
                  </a:lnTo>
                  <a:lnTo>
                    <a:pt x="5457" y="121"/>
                  </a:lnTo>
                  <a:lnTo>
                    <a:pt x="5457" y="121"/>
                  </a:lnTo>
                  <a:lnTo>
                    <a:pt x="5338" y="73"/>
                  </a:lnTo>
                  <a:lnTo>
                    <a:pt x="5170" y="25"/>
                  </a:lnTo>
                  <a:lnTo>
                    <a:pt x="5170" y="25"/>
                  </a:lnTo>
                  <a:lnTo>
                    <a:pt x="4931" y="1"/>
                  </a:lnTo>
                  <a:lnTo>
                    <a:pt x="4668" y="25"/>
                  </a:lnTo>
                  <a:lnTo>
                    <a:pt x="4668" y="25"/>
                  </a:lnTo>
                  <a:lnTo>
                    <a:pt x="4404" y="97"/>
                  </a:lnTo>
                  <a:lnTo>
                    <a:pt x="4189" y="192"/>
                  </a:lnTo>
                  <a:lnTo>
                    <a:pt x="4189" y="192"/>
                  </a:lnTo>
                  <a:lnTo>
                    <a:pt x="4045" y="312"/>
                  </a:lnTo>
                  <a:lnTo>
                    <a:pt x="3926" y="456"/>
                  </a:lnTo>
                  <a:lnTo>
                    <a:pt x="3830" y="623"/>
                  </a:lnTo>
                  <a:lnTo>
                    <a:pt x="3758" y="839"/>
                  </a:lnTo>
                  <a:lnTo>
                    <a:pt x="3758" y="839"/>
                  </a:lnTo>
                  <a:lnTo>
                    <a:pt x="3734" y="1054"/>
                  </a:lnTo>
                  <a:lnTo>
                    <a:pt x="3734" y="1245"/>
                  </a:lnTo>
                  <a:lnTo>
                    <a:pt x="3734" y="1245"/>
                  </a:lnTo>
                  <a:lnTo>
                    <a:pt x="3758" y="1509"/>
                  </a:lnTo>
                  <a:lnTo>
                    <a:pt x="3806" y="1724"/>
                  </a:lnTo>
                  <a:lnTo>
                    <a:pt x="3806" y="1724"/>
                  </a:lnTo>
                  <a:lnTo>
                    <a:pt x="3878" y="1939"/>
                  </a:lnTo>
                  <a:lnTo>
                    <a:pt x="3950" y="2179"/>
                  </a:lnTo>
                  <a:lnTo>
                    <a:pt x="3950" y="2179"/>
                  </a:lnTo>
                  <a:lnTo>
                    <a:pt x="3686" y="1939"/>
                  </a:lnTo>
                  <a:lnTo>
                    <a:pt x="3399" y="1748"/>
                  </a:lnTo>
                  <a:lnTo>
                    <a:pt x="3399" y="1748"/>
                  </a:lnTo>
                  <a:lnTo>
                    <a:pt x="3016" y="1485"/>
                  </a:lnTo>
                  <a:lnTo>
                    <a:pt x="2681" y="1293"/>
                  </a:lnTo>
                  <a:lnTo>
                    <a:pt x="2681" y="1293"/>
                  </a:lnTo>
                  <a:lnTo>
                    <a:pt x="2490" y="1222"/>
                  </a:lnTo>
                  <a:lnTo>
                    <a:pt x="2490" y="1222"/>
                  </a:lnTo>
                  <a:lnTo>
                    <a:pt x="2251" y="1126"/>
                  </a:lnTo>
                  <a:lnTo>
                    <a:pt x="2035" y="1102"/>
                  </a:lnTo>
                  <a:lnTo>
                    <a:pt x="2035" y="1102"/>
                  </a:lnTo>
                  <a:lnTo>
                    <a:pt x="1820" y="1078"/>
                  </a:lnTo>
                  <a:lnTo>
                    <a:pt x="1820" y="1078"/>
                  </a:lnTo>
                  <a:lnTo>
                    <a:pt x="1700" y="1078"/>
                  </a:lnTo>
                  <a:lnTo>
                    <a:pt x="1580" y="1102"/>
                  </a:lnTo>
                  <a:lnTo>
                    <a:pt x="1580" y="1102"/>
                  </a:lnTo>
                  <a:lnTo>
                    <a:pt x="1389" y="1174"/>
                  </a:lnTo>
                  <a:lnTo>
                    <a:pt x="1198" y="1269"/>
                  </a:lnTo>
                  <a:lnTo>
                    <a:pt x="1198" y="1269"/>
                  </a:lnTo>
                  <a:lnTo>
                    <a:pt x="1030" y="1413"/>
                  </a:lnTo>
                  <a:lnTo>
                    <a:pt x="910" y="1604"/>
                  </a:lnTo>
                  <a:lnTo>
                    <a:pt x="910" y="1604"/>
                  </a:lnTo>
                  <a:lnTo>
                    <a:pt x="839" y="1796"/>
                  </a:lnTo>
                  <a:lnTo>
                    <a:pt x="815" y="1963"/>
                  </a:lnTo>
                  <a:lnTo>
                    <a:pt x="839" y="2179"/>
                  </a:lnTo>
                  <a:lnTo>
                    <a:pt x="886" y="2370"/>
                  </a:lnTo>
                  <a:lnTo>
                    <a:pt x="886" y="2370"/>
                  </a:lnTo>
                  <a:lnTo>
                    <a:pt x="1006" y="2586"/>
                  </a:lnTo>
                  <a:lnTo>
                    <a:pt x="1126" y="2801"/>
                  </a:lnTo>
                  <a:lnTo>
                    <a:pt x="1269" y="2969"/>
                  </a:lnTo>
                  <a:lnTo>
                    <a:pt x="1413" y="3112"/>
                  </a:lnTo>
                  <a:lnTo>
                    <a:pt x="1413" y="3112"/>
                  </a:lnTo>
                  <a:lnTo>
                    <a:pt x="1652" y="3375"/>
                  </a:lnTo>
                  <a:lnTo>
                    <a:pt x="1652" y="3375"/>
                  </a:lnTo>
                  <a:lnTo>
                    <a:pt x="1461" y="3328"/>
                  </a:lnTo>
                  <a:lnTo>
                    <a:pt x="1245" y="3304"/>
                  </a:lnTo>
                  <a:lnTo>
                    <a:pt x="1245" y="3304"/>
                  </a:lnTo>
                  <a:lnTo>
                    <a:pt x="1006" y="3280"/>
                  </a:lnTo>
                  <a:lnTo>
                    <a:pt x="791" y="3304"/>
                  </a:lnTo>
                  <a:lnTo>
                    <a:pt x="791" y="3304"/>
                  </a:lnTo>
                  <a:lnTo>
                    <a:pt x="599" y="3351"/>
                  </a:lnTo>
                  <a:lnTo>
                    <a:pt x="599" y="3351"/>
                  </a:lnTo>
                  <a:lnTo>
                    <a:pt x="408" y="3423"/>
                  </a:lnTo>
                  <a:lnTo>
                    <a:pt x="408" y="3423"/>
                  </a:lnTo>
                  <a:lnTo>
                    <a:pt x="264" y="3543"/>
                  </a:lnTo>
                  <a:lnTo>
                    <a:pt x="121" y="3687"/>
                  </a:lnTo>
                  <a:lnTo>
                    <a:pt x="121" y="3687"/>
                  </a:lnTo>
                  <a:lnTo>
                    <a:pt x="73" y="3782"/>
                  </a:lnTo>
                  <a:lnTo>
                    <a:pt x="49" y="3854"/>
                  </a:lnTo>
                  <a:lnTo>
                    <a:pt x="49" y="3854"/>
                  </a:lnTo>
                  <a:lnTo>
                    <a:pt x="1" y="3950"/>
                  </a:lnTo>
                  <a:lnTo>
                    <a:pt x="1" y="4069"/>
                  </a:lnTo>
                  <a:lnTo>
                    <a:pt x="1" y="4069"/>
                  </a:lnTo>
                  <a:lnTo>
                    <a:pt x="1" y="4285"/>
                  </a:lnTo>
                  <a:lnTo>
                    <a:pt x="49" y="4476"/>
                  </a:lnTo>
                  <a:lnTo>
                    <a:pt x="49" y="4476"/>
                  </a:lnTo>
                  <a:lnTo>
                    <a:pt x="145" y="4692"/>
                  </a:lnTo>
                  <a:lnTo>
                    <a:pt x="288" y="4859"/>
                  </a:lnTo>
                  <a:lnTo>
                    <a:pt x="456" y="5003"/>
                  </a:lnTo>
                  <a:lnTo>
                    <a:pt x="599" y="5122"/>
                  </a:lnTo>
                  <a:lnTo>
                    <a:pt x="599" y="5122"/>
                  </a:lnTo>
                  <a:lnTo>
                    <a:pt x="815" y="5266"/>
                  </a:lnTo>
                  <a:lnTo>
                    <a:pt x="1054" y="5386"/>
                  </a:lnTo>
                  <a:lnTo>
                    <a:pt x="1054" y="5386"/>
                  </a:lnTo>
                  <a:lnTo>
                    <a:pt x="1533" y="5577"/>
                  </a:lnTo>
                  <a:lnTo>
                    <a:pt x="1533" y="5577"/>
                  </a:lnTo>
                  <a:lnTo>
                    <a:pt x="1987" y="5745"/>
                  </a:lnTo>
                  <a:lnTo>
                    <a:pt x="2538" y="5888"/>
                  </a:lnTo>
                  <a:lnTo>
                    <a:pt x="2538" y="5888"/>
                  </a:lnTo>
                  <a:lnTo>
                    <a:pt x="2322" y="5960"/>
                  </a:lnTo>
                  <a:lnTo>
                    <a:pt x="2059" y="6056"/>
                  </a:lnTo>
                  <a:lnTo>
                    <a:pt x="2059" y="6056"/>
                  </a:lnTo>
                  <a:lnTo>
                    <a:pt x="1868" y="6175"/>
                  </a:lnTo>
                  <a:lnTo>
                    <a:pt x="1700" y="6319"/>
                  </a:lnTo>
                  <a:lnTo>
                    <a:pt x="1700" y="6319"/>
                  </a:lnTo>
                  <a:lnTo>
                    <a:pt x="1652" y="6415"/>
                  </a:lnTo>
                  <a:lnTo>
                    <a:pt x="1604" y="6511"/>
                  </a:lnTo>
                  <a:lnTo>
                    <a:pt x="1580" y="6606"/>
                  </a:lnTo>
                  <a:lnTo>
                    <a:pt x="1557" y="6702"/>
                  </a:lnTo>
                  <a:lnTo>
                    <a:pt x="1557" y="6702"/>
                  </a:lnTo>
                  <a:lnTo>
                    <a:pt x="1580" y="6798"/>
                  </a:lnTo>
                  <a:lnTo>
                    <a:pt x="1604" y="6893"/>
                  </a:lnTo>
                  <a:lnTo>
                    <a:pt x="1604" y="6893"/>
                  </a:lnTo>
                  <a:lnTo>
                    <a:pt x="1676" y="7013"/>
                  </a:lnTo>
                  <a:lnTo>
                    <a:pt x="1772" y="7133"/>
                  </a:lnTo>
                  <a:lnTo>
                    <a:pt x="1772" y="7133"/>
                  </a:lnTo>
                  <a:lnTo>
                    <a:pt x="1963" y="7324"/>
                  </a:lnTo>
                  <a:lnTo>
                    <a:pt x="2251" y="7516"/>
                  </a:lnTo>
                  <a:lnTo>
                    <a:pt x="2251" y="7516"/>
                  </a:lnTo>
                  <a:lnTo>
                    <a:pt x="2514" y="76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776475" y="2065325"/>
              <a:ext cx="6625" cy="3625"/>
            </a:xfrm>
            <a:custGeom>
              <a:avLst/>
              <a:gdLst/>
              <a:ahLst/>
              <a:cxnLst/>
              <a:rect l="l" t="t" r="r" b="b"/>
              <a:pathLst>
                <a:path w="265" h="145" fill="none" extrusionOk="0">
                  <a:moveTo>
                    <a:pt x="240" y="1"/>
                  </a:moveTo>
                  <a:lnTo>
                    <a:pt x="240" y="1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1" y="144"/>
                  </a:lnTo>
                  <a:lnTo>
                    <a:pt x="1" y="144"/>
                  </a:lnTo>
                  <a:lnTo>
                    <a:pt x="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714250" y="2162850"/>
              <a:ext cx="1330050" cy="427225"/>
            </a:xfrm>
            <a:custGeom>
              <a:avLst/>
              <a:gdLst/>
              <a:ahLst/>
              <a:cxnLst/>
              <a:rect l="l" t="t" r="r" b="b"/>
              <a:pathLst>
                <a:path w="53202" h="17089" extrusionOk="0">
                  <a:moveTo>
                    <a:pt x="39273" y="1"/>
                  </a:moveTo>
                  <a:lnTo>
                    <a:pt x="39202" y="49"/>
                  </a:lnTo>
                  <a:lnTo>
                    <a:pt x="39154" y="120"/>
                  </a:lnTo>
                  <a:lnTo>
                    <a:pt x="39154" y="192"/>
                  </a:lnTo>
                  <a:lnTo>
                    <a:pt x="39154" y="264"/>
                  </a:lnTo>
                  <a:lnTo>
                    <a:pt x="39202" y="336"/>
                  </a:lnTo>
                  <a:lnTo>
                    <a:pt x="39273" y="384"/>
                  </a:lnTo>
                  <a:lnTo>
                    <a:pt x="39345" y="408"/>
                  </a:lnTo>
                  <a:lnTo>
                    <a:pt x="40015" y="527"/>
                  </a:lnTo>
                  <a:lnTo>
                    <a:pt x="38077" y="910"/>
                  </a:lnTo>
                  <a:lnTo>
                    <a:pt x="36234" y="1245"/>
                  </a:lnTo>
                  <a:lnTo>
                    <a:pt x="34990" y="1413"/>
                  </a:lnTo>
                  <a:lnTo>
                    <a:pt x="33745" y="1580"/>
                  </a:lnTo>
                  <a:lnTo>
                    <a:pt x="32501" y="1700"/>
                  </a:lnTo>
                  <a:lnTo>
                    <a:pt x="31280" y="1796"/>
                  </a:lnTo>
                  <a:lnTo>
                    <a:pt x="29868" y="1867"/>
                  </a:lnTo>
                  <a:lnTo>
                    <a:pt x="28456" y="1891"/>
                  </a:lnTo>
                  <a:lnTo>
                    <a:pt x="27236" y="1867"/>
                  </a:lnTo>
                  <a:lnTo>
                    <a:pt x="26039" y="1820"/>
                  </a:lnTo>
                  <a:lnTo>
                    <a:pt x="24699" y="1724"/>
                  </a:lnTo>
                  <a:lnTo>
                    <a:pt x="23311" y="1580"/>
                  </a:lnTo>
                  <a:lnTo>
                    <a:pt x="21971" y="1413"/>
                  </a:lnTo>
                  <a:lnTo>
                    <a:pt x="21277" y="1317"/>
                  </a:lnTo>
                  <a:lnTo>
                    <a:pt x="20559" y="1173"/>
                  </a:lnTo>
                  <a:lnTo>
                    <a:pt x="20559" y="1173"/>
                  </a:lnTo>
                  <a:lnTo>
                    <a:pt x="20606" y="1197"/>
                  </a:lnTo>
                  <a:lnTo>
                    <a:pt x="19506" y="934"/>
                  </a:lnTo>
                  <a:lnTo>
                    <a:pt x="18716" y="743"/>
                  </a:lnTo>
                  <a:lnTo>
                    <a:pt x="17950" y="575"/>
                  </a:lnTo>
                  <a:lnTo>
                    <a:pt x="17998" y="551"/>
                  </a:lnTo>
                  <a:lnTo>
                    <a:pt x="18022" y="479"/>
                  </a:lnTo>
                  <a:lnTo>
                    <a:pt x="18022" y="432"/>
                  </a:lnTo>
                  <a:lnTo>
                    <a:pt x="18022" y="384"/>
                  </a:lnTo>
                  <a:lnTo>
                    <a:pt x="17998" y="312"/>
                  </a:lnTo>
                  <a:lnTo>
                    <a:pt x="17950" y="264"/>
                  </a:lnTo>
                  <a:lnTo>
                    <a:pt x="17878" y="240"/>
                  </a:lnTo>
                  <a:lnTo>
                    <a:pt x="17806" y="216"/>
                  </a:lnTo>
                  <a:lnTo>
                    <a:pt x="17758" y="216"/>
                  </a:lnTo>
                  <a:lnTo>
                    <a:pt x="16275" y="599"/>
                  </a:lnTo>
                  <a:lnTo>
                    <a:pt x="14791" y="958"/>
                  </a:lnTo>
                  <a:lnTo>
                    <a:pt x="11799" y="1628"/>
                  </a:lnTo>
                  <a:lnTo>
                    <a:pt x="9071" y="2274"/>
                  </a:lnTo>
                  <a:lnTo>
                    <a:pt x="6798" y="2825"/>
                  </a:lnTo>
                  <a:lnTo>
                    <a:pt x="4763" y="3327"/>
                  </a:lnTo>
                  <a:lnTo>
                    <a:pt x="4380" y="3423"/>
                  </a:lnTo>
                  <a:lnTo>
                    <a:pt x="3998" y="3495"/>
                  </a:lnTo>
                  <a:lnTo>
                    <a:pt x="3902" y="3519"/>
                  </a:lnTo>
                  <a:lnTo>
                    <a:pt x="3806" y="3519"/>
                  </a:lnTo>
                  <a:lnTo>
                    <a:pt x="2825" y="3710"/>
                  </a:lnTo>
                  <a:lnTo>
                    <a:pt x="2370" y="3806"/>
                  </a:lnTo>
                  <a:lnTo>
                    <a:pt x="1892" y="3926"/>
                  </a:lnTo>
                  <a:lnTo>
                    <a:pt x="1413" y="4093"/>
                  </a:lnTo>
                  <a:lnTo>
                    <a:pt x="1174" y="4213"/>
                  </a:lnTo>
                  <a:lnTo>
                    <a:pt x="934" y="4332"/>
                  </a:lnTo>
                  <a:lnTo>
                    <a:pt x="743" y="4428"/>
                  </a:lnTo>
                  <a:lnTo>
                    <a:pt x="575" y="4572"/>
                  </a:lnTo>
                  <a:lnTo>
                    <a:pt x="432" y="4691"/>
                  </a:lnTo>
                  <a:lnTo>
                    <a:pt x="288" y="4835"/>
                  </a:lnTo>
                  <a:lnTo>
                    <a:pt x="168" y="5027"/>
                  </a:lnTo>
                  <a:lnTo>
                    <a:pt x="97" y="5194"/>
                  </a:lnTo>
                  <a:lnTo>
                    <a:pt x="25" y="5386"/>
                  </a:lnTo>
                  <a:lnTo>
                    <a:pt x="1" y="5625"/>
                  </a:lnTo>
                  <a:lnTo>
                    <a:pt x="1" y="5816"/>
                  </a:lnTo>
                  <a:lnTo>
                    <a:pt x="49" y="6056"/>
                  </a:lnTo>
                  <a:lnTo>
                    <a:pt x="121" y="6319"/>
                  </a:lnTo>
                  <a:lnTo>
                    <a:pt x="240" y="6582"/>
                  </a:lnTo>
                  <a:lnTo>
                    <a:pt x="360" y="6774"/>
                  </a:lnTo>
                  <a:lnTo>
                    <a:pt x="527" y="6941"/>
                  </a:lnTo>
                  <a:lnTo>
                    <a:pt x="695" y="7085"/>
                  </a:lnTo>
                  <a:lnTo>
                    <a:pt x="910" y="7204"/>
                  </a:lnTo>
                  <a:lnTo>
                    <a:pt x="1221" y="7324"/>
                  </a:lnTo>
                  <a:lnTo>
                    <a:pt x="1533" y="7396"/>
                  </a:lnTo>
                  <a:lnTo>
                    <a:pt x="1844" y="7420"/>
                  </a:lnTo>
                  <a:lnTo>
                    <a:pt x="2155" y="7444"/>
                  </a:lnTo>
                  <a:lnTo>
                    <a:pt x="2681" y="7492"/>
                  </a:lnTo>
                  <a:lnTo>
                    <a:pt x="2729" y="7492"/>
                  </a:lnTo>
                  <a:lnTo>
                    <a:pt x="3136" y="7611"/>
                  </a:lnTo>
                  <a:lnTo>
                    <a:pt x="3327" y="7731"/>
                  </a:lnTo>
                  <a:lnTo>
                    <a:pt x="3471" y="7874"/>
                  </a:lnTo>
                  <a:lnTo>
                    <a:pt x="3543" y="7994"/>
                  </a:lnTo>
                  <a:lnTo>
                    <a:pt x="3615" y="8138"/>
                  </a:lnTo>
                  <a:lnTo>
                    <a:pt x="3686" y="8353"/>
                  </a:lnTo>
                  <a:lnTo>
                    <a:pt x="3734" y="8592"/>
                  </a:lnTo>
                  <a:lnTo>
                    <a:pt x="3734" y="8951"/>
                  </a:lnTo>
                  <a:lnTo>
                    <a:pt x="3734" y="9286"/>
                  </a:lnTo>
                  <a:lnTo>
                    <a:pt x="3662" y="9980"/>
                  </a:lnTo>
                  <a:lnTo>
                    <a:pt x="3639" y="10435"/>
                  </a:lnTo>
                  <a:lnTo>
                    <a:pt x="3615" y="10866"/>
                  </a:lnTo>
                  <a:lnTo>
                    <a:pt x="3615" y="11105"/>
                  </a:lnTo>
                  <a:lnTo>
                    <a:pt x="3615" y="11345"/>
                  </a:lnTo>
                  <a:lnTo>
                    <a:pt x="3662" y="11560"/>
                  </a:lnTo>
                  <a:lnTo>
                    <a:pt x="3710" y="11799"/>
                  </a:lnTo>
                  <a:lnTo>
                    <a:pt x="3782" y="12015"/>
                  </a:lnTo>
                  <a:lnTo>
                    <a:pt x="3878" y="12230"/>
                  </a:lnTo>
                  <a:lnTo>
                    <a:pt x="3998" y="12398"/>
                  </a:lnTo>
                  <a:lnTo>
                    <a:pt x="4141" y="12541"/>
                  </a:lnTo>
                  <a:lnTo>
                    <a:pt x="4309" y="12709"/>
                  </a:lnTo>
                  <a:lnTo>
                    <a:pt x="4500" y="12828"/>
                  </a:lnTo>
                  <a:lnTo>
                    <a:pt x="4739" y="12948"/>
                  </a:lnTo>
                  <a:lnTo>
                    <a:pt x="4979" y="13044"/>
                  </a:lnTo>
                  <a:lnTo>
                    <a:pt x="5314" y="13140"/>
                  </a:lnTo>
                  <a:lnTo>
                    <a:pt x="5649" y="13187"/>
                  </a:lnTo>
                  <a:lnTo>
                    <a:pt x="5792" y="13187"/>
                  </a:lnTo>
                  <a:lnTo>
                    <a:pt x="6056" y="13163"/>
                  </a:lnTo>
                  <a:lnTo>
                    <a:pt x="6295" y="13140"/>
                  </a:lnTo>
                  <a:lnTo>
                    <a:pt x="6678" y="13044"/>
                  </a:lnTo>
                  <a:lnTo>
                    <a:pt x="7037" y="12924"/>
                  </a:lnTo>
                  <a:lnTo>
                    <a:pt x="7276" y="12852"/>
                  </a:lnTo>
                  <a:lnTo>
                    <a:pt x="7827" y="12661"/>
                  </a:lnTo>
                  <a:lnTo>
                    <a:pt x="8114" y="12589"/>
                  </a:lnTo>
                  <a:lnTo>
                    <a:pt x="8401" y="12541"/>
                  </a:lnTo>
                  <a:lnTo>
                    <a:pt x="8640" y="12517"/>
                  </a:lnTo>
                  <a:lnTo>
                    <a:pt x="8856" y="12541"/>
                  </a:lnTo>
                  <a:lnTo>
                    <a:pt x="9047" y="12589"/>
                  </a:lnTo>
                  <a:lnTo>
                    <a:pt x="9215" y="12637"/>
                  </a:lnTo>
                  <a:lnTo>
                    <a:pt x="9358" y="12709"/>
                  </a:lnTo>
                  <a:lnTo>
                    <a:pt x="9478" y="12804"/>
                  </a:lnTo>
                  <a:lnTo>
                    <a:pt x="9717" y="13044"/>
                  </a:lnTo>
                  <a:lnTo>
                    <a:pt x="9933" y="13379"/>
                  </a:lnTo>
                  <a:lnTo>
                    <a:pt x="10100" y="13714"/>
                  </a:lnTo>
                  <a:lnTo>
                    <a:pt x="10172" y="13857"/>
                  </a:lnTo>
                  <a:lnTo>
                    <a:pt x="10435" y="14312"/>
                  </a:lnTo>
                  <a:lnTo>
                    <a:pt x="10555" y="14504"/>
                  </a:lnTo>
                  <a:lnTo>
                    <a:pt x="10746" y="14695"/>
                  </a:lnTo>
                  <a:lnTo>
                    <a:pt x="10938" y="14911"/>
                  </a:lnTo>
                  <a:lnTo>
                    <a:pt x="11129" y="15078"/>
                  </a:lnTo>
                  <a:lnTo>
                    <a:pt x="11345" y="15222"/>
                  </a:lnTo>
                  <a:lnTo>
                    <a:pt x="11536" y="15365"/>
                  </a:lnTo>
                  <a:lnTo>
                    <a:pt x="11775" y="15485"/>
                  </a:lnTo>
                  <a:lnTo>
                    <a:pt x="11991" y="15581"/>
                  </a:lnTo>
                  <a:lnTo>
                    <a:pt x="12230" y="15676"/>
                  </a:lnTo>
                  <a:lnTo>
                    <a:pt x="12446" y="15724"/>
                  </a:lnTo>
                  <a:lnTo>
                    <a:pt x="12757" y="15772"/>
                  </a:lnTo>
                  <a:lnTo>
                    <a:pt x="13092" y="15796"/>
                  </a:lnTo>
                  <a:lnTo>
                    <a:pt x="13355" y="15796"/>
                  </a:lnTo>
                  <a:lnTo>
                    <a:pt x="13642" y="15748"/>
                  </a:lnTo>
                  <a:lnTo>
                    <a:pt x="13929" y="15700"/>
                  </a:lnTo>
                  <a:lnTo>
                    <a:pt x="14240" y="15628"/>
                  </a:lnTo>
                  <a:lnTo>
                    <a:pt x="14647" y="15509"/>
                  </a:lnTo>
                  <a:lnTo>
                    <a:pt x="15030" y="15389"/>
                  </a:lnTo>
                  <a:lnTo>
                    <a:pt x="15820" y="15078"/>
                  </a:lnTo>
                  <a:lnTo>
                    <a:pt x="16059" y="14982"/>
                  </a:lnTo>
                  <a:lnTo>
                    <a:pt x="16586" y="14767"/>
                  </a:lnTo>
                  <a:lnTo>
                    <a:pt x="17088" y="14599"/>
                  </a:lnTo>
                  <a:lnTo>
                    <a:pt x="17591" y="14456"/>
                  </a:lnTo>
                  <a:lnTo>
                    <a:pt x="18117" y="14360"/>
                  </a:lnTo>
                  <a:lnTo>
                    <a:pt x="18524" y="14336"/>
                  </a:lnTo>
                  <a:lnTo>
                    <a:pt x="18931" y="14360"/>
                  </a:lnTo>
                  <a:lnTo>
                    <a:pt x="19266" y="14432"/>
                  </a:lnTo>
                  <a:lnTo>
                    <a:pt x="19577" y="14552"/>
                  </a:lnTo>
                  <a:lnTo>
                    <a:pt x="19865" y="14695"/>
                  </a:lnTo>
                  <a:lnTo>
                    <a:pt x="20152" y="14863"/>
                  </a:lnTo>
                  <a:lnTo>
                    <a:pt x="20606" y="15198"/>
                  </a:lnTo>
                  <a:lnTo>
                    <a:pt x="20654" y="15222"/>
                  </a:lnTo>
                  <a:lnTo>
                    <a:pt x="20894" y="15413"/>
                  </a:lnTo>
                  <a:lnTo>
                    <a:pt x="21396" y="15820"/>
                  </a:lnTo>
                  <a:lnTo>
                    <a:pt x="21683" y="16011"/>
                  </a:lnTo>
                  <a:lnTo>
                    <a:pt x="21947" y="16179"/>
                  </a:lnTo>
                  <a:lnTo>
                    <a:pt x="22330" y="16370"/>
                  </a:lnTo>
                  <a:lnTo>
                    <a:pt x="22736" y="16490"/>
                  </a:lnTo>
                  <a:lnTo>
                    <a:pt x="23000" y="16538"/>
                  </a:lnTo>
                  <a:lnTo>
                    <a:pt x="23646" y="16538"/>
                  </a:lnTo>
                  <a:lnTo>
                    <a:pt x="23885" y="16490"/>
                  </a:lnTo>
                  <a:lnTo>
                    <a:pt x="24100" y="16442"/>
                  </a:lnTo>
                  <a:lnTo>
                    <a:pt x="24340" y="16370"/>
                  </a:lnTo>
                  <a:lnTo>
                    <a:pt x="24579" y="16275"/>
                  </a:lnTo>
                  <a:lnTo>
                    <a:pt x="24986" y="16083"/>
                  </a:lnTo>
                  <a:lnTo>
                    <a:pt x="25465" y="15820"/>
                  </a:lnTo>
                  <a:lnTo>
                    <a:pt x="25895" y="15557"/>
                  </a:lnTo>
                  <a:lnTo>
                    <a:pt x="26518" y="15174"/>
                  </a:lnTo>
                  <a:lnTo>
                    <a:pt x="26829" y="15006"/>
                  </a:lnTo>
                  <a:lnTo>
                    <a:pt x="27164" y="14839"/>
                  </a:lnTo>
                  <a:lnTo>
                    <a:pt x="27571" y="14719"/>
                  </a:lnTo>
                  <a:lnTo>
                    <a:pt x="27930" y="14647"/>
                  </a:lnTo>
                  <a:lnTo>
                    <a:pt x="28145" y="14623"/>
                  </a:lnTo>
                  <a:lnTo>
                    <a:pt x="28504" y="14647"/>
                  </a:lnTo>
                  <a:lnTo>
                    <a:pt x="28887" y="14743"/>
                  </a:lnTo>
                  <a:lnTo>
                    <a:pt x="29318" y="14887"/>
                  </a:lnTo>
                  <a:lnTo>
                    <a:pt x="29725" y="15102"/>
                  </a:lnTo>
                  <a:lnTo>
                    <a:pt x="30131" y="15317"/>
                  </a:lnTo>
                  <a:lnTo>
                    <a:pt x="30897" y="15820"/>
                  </a:lnTo>
                  <a:lnTo>
                    <a:pt x="31232" y="16011"/>
                  </a:lnTo>
                  <a:lnTo>
                    <a:pt x="31687" y="16299"/>
                  </a:lnTo>
                  <a:lnTo>
                    <a:pt x="32166" y="16562"/>
                  </a:lnTo>
                  <a:lnTo>
                    <a:pt x="32668" y="16801"/>
                  </a:lnTo>
                  <a:lnTo>
                    <a:pt x="32931" y="16897"/>
                  </a:lnTo>
                  <a:lnTo>
                    <a:pt x="33195" y="16969"/>
                  </a:lnTo>
                  <a:lnTo>
                    <a:pt x="33578" y="17064"/>
                  </a:lnTo>
                  <a:lnTo>
                    <a:pt x="33961" y="17088"/>
                  </a:lnTo>
                  <a:lnTo>
                    <a:pt x="34200" y="17064"/>
                  </a:lnTo>
                  <a:lnTo>
                    <a:pt x="34463" y="17040"/>
                  </a:lnTo>
                  <a:lnTo>
                    <a:pt x="34750" y="16969"/>
                  </a:lnTo>
                  <a:lnTo>
                    <a:pt x="35014" y="16849"/>
                  </a:lnTo>
                  <a:lnTo>
                    <a:pt x="35277" y="16729"/>
                  </a:lnTo>
                  <a:lnTo>
                    <a:pt x="35564" y="16562"/>
                  </a:lnTo>
                  <a:lnTo>
                    <a:pt x="35803" y="16370"/>
                  </a:lnTo>
                  <a:lnTo>
                    <a:pt x="36019" y="16155"/>
                  </a:lnTo>
                  <a:lnTo>
                    <a:pt x="36258" y="15892"/>
                  </a:lnTo>
                  <a:lnTo>
                    <a:pt x="36449" y="15628"/>
                  </a:lnTo>
                  <a:lnTo>
                    <a:pt x="36617" y="15365"/>
                  </a:lnTo>
                  <a:lnTo>
                    <a:pt x="36785" y="15126"/>
                  </a:lnTo>
                  <a:lnTo>
                    <a:pt x="36952" y="14887"/>
                  </a:lnTo>
                  <a:lnTo>
                    <a:pt x="37143" y="14671"/>
                  </a:lnTo>
                  <a:lnTo>
                    <a:pt x="37335" y="14480"/>
                  </a:lnTo>
                  <a:lnTo>
                    <a:pt x="37550" y="14360"/>
                  </a:lnTo>
                  <a:lnTo>
                    <a:pt x="37766" y="14240"/>
                  </a:lnTo>
                  <a:lnTo>
                    <a:pt x="38077" y="14145"/>
                  </a:lnTo>
                  <a:lnTo>
                    <a:pt x="38364" y="14097"/>
                  </a:lnTo>
                  <a:lnTo>
                    <a:pt x="38627" y="14073"/>
                  </a:lnTo>
                  <a:lnTo>
                    <a:pt x="38819" y="14097"/>
                  </a:lnTo>
                  <a:lnTo>
                    <a:pt x="39034" y="14121"/>
                  </a:lnTo>
                  <a:lnTo>
                    <a:pt x="39345" y="14193"/>
                  </a:lnTo>
                  <a:lnTo>
                    <a:pt x="39680" y="14288"/>
                  </a:lnTo>
                  <a:lnTo>
                    <a:pt x="40255" y="14528"/>
                  </a:lnTo>
                  <a:lnTo>
                    <a:pt x="40303" y="14528"/>
                  </a:lnTo>
                  <a:lnTo>
                    <a:pt x="40398" y="14575"/>
                  </a:lnTo>
                  <a:lnTo>
                    <a:pt x="41116" y="14863"/>
                  </a:lnTo>
                  <a:lnTo>
                    <a:pt x="41571" y="15030"/>
                  </a:lnTo>
                  <a:lnTo>
                    <a:pt x="42026" y="15126"/>
                  </a:lnTo>
                  <a:lnTo>
                    <a:pt x="42337" y="15150"/>
                  </a:lnTo>
                  <a:lnTo>
                    <a:pt x="42648" y="15174"/>
                  </a:lnTo>
                  <a:lnTo>
                    <a:pt x="42887" y="15174"/>
                  </a:lnTo>
                  <a:lnTo>
                    <a:pt x="43103" y="15150"/>
                  </a:lnTo>
                  <a:lnTo>
                    <a:pt x="43342" y="15102"/>
                  </a:lnTo>
                  <a:lnTo>
                    <a:pt x="43557" y="15054"/>
                  </a:lnTo>
                  <a:lnTo>
                    <a:pt x="43892" y="14934"/>
                  </a:lnTo>
                  <a:lnTo>
                    <a:pt x="44227" y="14767"/>
                  </a:lnTo>
                  <a:lnTo>
                    <a:pt x="44491" y="14575"/>
                  </a:lnTo>
                  <a:lnTo>
                    <a:pt x="44634" y="14456"/>
                  </a:lnTo>
                  <a:lnTo>
                    <a:pt x="44730" y="14312"/>
                  </a:lnTo>
                  <a:lnTo>
                    <a:pt x="44826" y="14193"/>
                  </a:lnTo>
                  <a:lnTo>
                    <a:pt x="44921" y="14025"/>
                  </a:lnTo>
                  <a:lnTo>
                    <a:pt x="44993" y="13881"/>
                  </a:lnTo>
                  <a:lnTo>
                    <a:pt x="45041" y="13714"/>
                  </a:lnTo>
                  <a:lnTo>
                    <a:pt x="45089" y="13522"/>
                  </a:lnTo>
                  <a:lnTo>
                    <a:pt x="45137" y="13307"/>
                  </a:lnTo>
                  <a:lnTo>
                    <a:pt x="45137" y="13092"/>
                  </a:lnTo>
                  <a:lnTo>
                    <a:pt x="45137" y="12852"/>
                  </a:lnTo>
                  <a:lnTo>
                    <a:pt x="45113" y="12804"/>
                  </a:lnTo>
                  <a:lnTo>
                    <a:pt x="45113" y="12804"/>
                  </a:lnTo>
                  <a:lnTo>
                    <a:pt x="45711" y="12876"/>
                  </a:lnTo>
                  <a:lnTo>
                    <a:pt x="46645" y="12876"/>
                  </a:lnTo>
                  <a:lnTo>
                    <a:pt x="47171" y="12828"/>
                  </a:lnTo>
                  <a:lnTo>
                    <a:pt x="47650" y="12733"/>
                  </a:lnTo>
                  <a:lnTo>
                    <a:pt x="48080" y="12613"/>
                  </a:lnTo>
                  <a:lnTo>
                    <a:pt x="48463" y="12445"/>
                  </a:lnTo>
                  <a:lnTo>
                    <a:pt x="48631" y="12326"/>
                  </a:lnTo>
                  <a:lnTo>
                    <a:pt x="48798" y="12206"/>
                  </a:lnTo>
                  <a:lnTo>
                    <a:pt x="48942" y="12063"/>
                  </a:lnTo>
                  <a:lnTo>
                    <a:pt x="49086" y="11919"/>
                  </a:lnTo>
                  <a:lnTo>
                    <a:pt x="49229" y="11751"/>
                  </a:lnTo>
                  <a:lnTo>
                    <a:pt x="49325" y="11560"/>
                  </a:lnTo>
                  <a:lnTo>
                    <a:pt x="49421" y="11369"/>
                  </a:lnTo>
                  <a:lnTo>
                    <a:pt x="49492" y="11153"/>
                  </a:lnTo>
                  <a:lnTo>
                    <a:pt x="49540" y="10914"/>
                  </a:lnTo>
                  <a:lnTo>
                    <a:pt x="49564" y="10651"/>
                  </a:lnTo>
                  <a:lnTo>
                    <a:pt x="49564" y="10387"/>
                  </a:lnTo>
                  <a:lnTo>
                    <a:pt x="49540" y="10100"/>
                  </a:lnTo>
                  <a:lnTo>
                    <a:pt x="49492" y="9837"/>
                  </a:lnTo>
                  <a:lnTo>
                    <a:pt x="49421" y="9574"/>
                  </a:lnTo>
                  <a:lnTo>
                    <a:pt x="49253" y="9071"/>
                  </a:lnTo>
                  <a:lnTo>
                    <a:pt x="49205" y="8927"/>
                  </a:lnTo>
                  <a:lnTo>
                    <a:pt x="49086" y="8568"/>
                  </a:lnTo>
                  <a:lnTo>
                    <a:pt x="49062" y="8377"/>
                  </a:lnTo>
                  <a:lnTo>
                    <a:pt x="49014" y="8209"/>
                  </a:lnTo>
                  <a:lnTo>
                    <a:pt x="49014" y="8042"/>
                  </a:lnTo>
                  <a:lnTo>
                    <a:pt x="49038" y="7874"/>
                  </a:lnTo>
                  <a:lnTo>
                    <a:pt x="49110" y="7683"/>
                  </a:lnTo>
                  <a:lnTo>
                    <a:pt x="49229" y="7515"/>
                  </a:lnTo>
                  <a:lnTo>
                    <a:pt x="49349" y="7396"/>
                  </a:lnTo>
                  <a:lnTo>
                    <a:pt x="49469" y="7300"/>
                  </a:lnTo>
                  <a:lnTo>
                    <a:pt x="49684" y="7180"/>
                  </a:lnTo>
                  <a:lnTo>
                    <a:pt x="49875" y="7133"/>
                  </a:lnTo>
                  <a:lnTo>
                    <a:pt x="50067" y="7109"/>
                  </a:lnTo>
                  <a:lnTo>
                    <a:pt x="50522" y="7109"/>
                  </a:lnTo>
                  <a:lnTo>
                    <a:pt x="50809" y="7133"/>
                  </a:lnTo>
                  <a:lnTo>
                    <a:pt x="51096" y="7156"/>
                  </a:lnTo>
                  <a:lnTo>
                    <a:pt x="51455" y="7156"/>
                  </a:lnTo>
                  <a:lnTo>
                    <a:pt x="51838" y="7133"/>
                  </a:lnTo>
                  <a:lnTo>
                    <a:pt x="51981" y="7109"/>
                  </a:lnTo>
                  <a:lnTo>
                    <a:pt x="52149" y="7061"/>
                  </a:lnTo>
                  <a:lnTo>
                    <a:pt x="52316" y="6965"/>
                  </a:lnTo>
                  <a:lnTo>
                    <a:pt x="52484" y="6869"/>
                  </a:lnTo>
                  <a:lnTo>
                    <a:pt x="52651" y="6750"/>
                  </a:lnTo>
                  <a:lnTo>
                    <a:pt x="52819" y="6582"/>
                  </a:lnTo>
                  <a:lnTo>
                    <a:pt x="52939" y="6415"/>
                  </a:lnTo>
                  <a:lnTo>
                    <a:pt x="53034" y="6271"/>
                  </a:lnTo>
                  <a:lnTo>
                    <a:pt x="53130" y="6103"/>
                  </a:lnTo>
                  <a:lnTo>
                    <a:pt x="53178" y="5936"/>
                  </a:lnTo>
                  <a:lnTo>
                    <a:pt x="53178" y="5792"/>
                  </a:lnTo>
                  <a:lnTo>
                    <a:pt x="53178" y="5625"/>
                  </a:lnTo>
                  <a:lnTo>
                    <a:pt x="53154" y="5481"/>
                  </a:lnTo>
                  <a:lnTo>
                    <a:pt x="53130" y="5314"/>
                  </a:lnTo>
                  <a:lnTo>
                    <a:pt x="53010" y="5003"/>
                  </a:lnTo>
                  <a:lnTo>
                    <a:pt x="52867" y="4715"/>
                  </a:lnTo>
                  <a:lnTo>
                    <a:pt x="52843" y="4691"/>
                  </a:lnTo>
                  <a:lnTo>
                    <a:pt x="52651" y="4332"/>
                  </a:lnTo>
                  <a:lnTo>
                    <a:pt x="52508" y="3902"/>
                  </a:lnTo>
                  <a:lnTo>
                    <a:pt x="52412" y="3638"/>
                  </a:lnTo>
                  <a:lnTo>
                    <a:pt x="52388" y="3447"/>
                  </a:lnTo>
                  <a:lnTo>
                    <a:pt x="52388" y="3303"/>
                  </a:lnTo>
                  <a:lnTo>
                    <a:pt x="52460" y="3160"/>
                  </a:lnTo>
                  <a:lnTo>
                    <a:pt x="52604" y="2897"/>
                  </a:lnTo>
                  <a:lnTo>
                    <a:pt x="52675" y="2801"/>
                  </a:lnTo>
                  <a:lnTo>
                    <a:pt x="52843" y="2490"/>
                  </a:lnTo>
                  <a:lnTo>
                    <a:pt x="52987" y="2155"/>
                  </a:lnTo>
                  <a:lnTo>
                    <a:pt x="53082" y="1915"/>
                  </a:lnTo>
                  <a:lnTo>
                    <a:pt x="53154" y="1700"/>
                  </a:lnTo>
                  <a:lnTo>
                    <a:pt x="53202" y="1485"/>
                  </a:lnTo>
                  <a:lnTo>
                    <a:pt x="53202" y="1269"/>
                  </a:lnTo>
                  <a:lnTo>
                    <a:pt x="53202" y="1078"/>
                  </a:lnTo>
                  <a:lnTo>
                    <a:pt x="53154" y="910"/>
                  </a:lnTo>
                  <a:lnTo>
                    <a:pt x="53082" y="767"/>
                  </a:lnTo>
                  <a:lnTo>
                    <a:pt x="52963" y="599"/>
                  </a:lnTo>
                  <a:lnTo>
                    <a:pt x="52867" y="503"/>
                  </a:lnTo>
                  <a:lnTo>
                    <a:pt x="52723" y="408"/>
                  </a:lnTo>
                  <a:lnTo>
                    <a:pt x="52580" y="312"/>
                  </a:lnTo>
                  <a:lnTo>
                    <a:pt x="52388" y="240"/>
                  </a:lnTo>
                  <a:lnTo>
                    <a:pt x="52197" y="168"/>
                  </a:lnTo>
                  <a:lnTo>
                    <a:pt x="51981" y="120"/>
                  </a:lnTo>
                  <a:lnTo>
                    <a:pt x="51598" y="73"/>
                  </a:lnTo>
                  <a:lnTo>
                    <a:pt x="51311" y="49"/>
                  </a:lnTo>
                  <a:lnTo>
                    <a:pt x="50976" y="25"/>
                  </a:lnTo>
                  <a:lnTo>
                    <a:pt x="50689" y="49"/>
                  </a:lnTo>
                  <a:lnTo>
                    <a:pt x="50067" y="73"/>
                  </a:lnTo>
                  <a:lnTo>
                    <a:pt x="49469" y="120"/>
                  </a:lnTo>
                  <a:lnTo>
                    <a:pt x="48894" y="144"/>
                  </a:lnTo>
                  <a:lnTo>
                    <a:pt x="48296" y="168"/>
                  </a:lnTo>
                  <a:lnTo>
                    <a:pt x="48200" y="192"/>
                  </a:lnTo>
                  <a:lnTo>
                    <a:pt x="46980" y="216"/>
                  </a:lnTo>
                  <a:lnTo>
                    <a:pt x="46932" y="216"/>
                  </a:lnTo>
                  <a:lnTo>
                    <a:pt x="45663" y="264"/>
                  </a:lnTo>
                  <a:lnTo>
                    <a:pt x="44371" y="312"/>
                  </a:lnTo>
                  <a:lnTo>
                    <a:pt x="43653" y="312"/>
                  </a:lnTo>
                  <a:lnTo>
                    <a:pt x="42504" y="288"/>
                  </a:lnTo>
                  <a:lnTo>
                    <a:pt x="41475" y="240"/>
                  </a:lnTo>
                  <a:lnTo>
                    <a:pt x="41403" y="216"/>
                  </a:lnTo>
                  <a:lnTo>
                    <a:pt x="41308" y="216"/>
                  </a:lnTo>
                  <a:lnTo>
                    <a:pt x="41236" y="240"/>
                  </a:lnTo>
                  <a:lnTo>
                    <a:pt x="41236" y="216"/>
                  </a:lnTo>
                  <a:lnTo>
                    <a:pt x="40279" y="120"/>
                  </a:lnTo>
                  <a:lnTo>
                    <a:pt x="39369" y="1"/>
                  </a:lnTo>
                  <a:close/>
                </a:path>
              </a:pathLst>
            </a:custGeom>
            <a:solidFill>
              <a:srgbClr val="FF9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4660775" y="2189775"/>
              <a:ext cx="281225" cy="141225"/>
            </a:xfrm>
            <a:custGeom>
              <a:avLst/>
              <a:gdLst/>
              <a:ahLst/>
              <a:cxnLst/>
              <a:rect l="l" t="t" r="r" b="b"/>
              <a:pathLst>
                <a:path w="11249" h="5649" extrusionOk="0">
                  <a:moveTo>
                    <a:pt x="288" y="1"/>
                  </a:moveTo>
                  <a:lnTo>
                    <a:pt x="168" y="49"/>
                  </a:lnTo>
                  <a:lnTo>
                    <a:pt x="72" y="144"/>
                  </a:lnTo>
                  <a:lnTo>
                    <a:pt x="0" y="288"/>
                  </a:lnTo>
                  <a:lnTo>
                    <a:pt x="0" y="431"/>
                  </a:lnTo>
                  <a:lnTo>
                    <a:pt x="24" y="503"/>
                  </a:lnTo>
                  <a:lnTo>
                    <a:pt x="72" y="551"/>
                  </a:lnTo>
                  <a:lnTo>
                    <a:pt x="168" y="647"/>
                  </a:lnTo>
                  <a:lnTo>
                    <a:pt x="766" y="1126"/>
                  </a:lnTo>
                  <a:lnTo>
                    <a:pt x="1389" y="1556"/>
                  </a:lnTo>
                  <a:lnTo>
                    <a:pt x="2011" y="1987"/>
                  </a:lnTo>
                  <a:lnTo>
                    <a:pt x="2657" y="2370"/>
                  </a:lnTo>
                  <a:lnTo>
                    <a:pt x="3327" y="2729"/>
                  </a:lnTo>
                  <a:lnTo>
                    <a:pt x="3997" y="3088"/>
                  </a:lnTo>
                  <a:lnTo>
                    <a:pt x="4691" y="3423"/>
                  </a:lnTo>
                  <a:lnTo>
                    <a:pt x="5385" y="3710"/>
                  </a:lnTo>
                  <a:lnTo>
                    <a:pt x="6055" y="3997"/>
                  </a:lnTo>
                  <a:lnTo>
                    <a:pt x="6725" y="4237"/>
                  </a:lnTo>
                  <a:lnTo>
                    <a:pt x="7467" y="4500"/>
                  </a:lnTo>
                  <a:lnTo>
                    <a:pt x="8185" y="4763"/>
                  </a:lnTo>
                  <a:lnTo>
                    <a:pt x="9597" y="5194"/>
                  </a:lnTo>
                  <a:lnTo>
                    <a:pt x="10363" y="5409"/>
                  </a:lnTo>
                  <a:lnTo>
                    <a:pt x="11105" y="5649"/>
                  </a:lnTo>
                  <a:lnTo>
                    <a:pt x="11177" y="5649"/>
                  </a:lnTo>
                  <a:lnTo>
                    <a:pt x="11225" y="5625"/>
                  </a:lnTo>
                  <a:lnTo>
                    <a:pt x="11249" y="5577"/>
                  </a:lnTo>
                  <a:lnTo>
                    <a:pt x="11249" y="5553"/>
                  </a:lnTo>
                  <a:lnTo>
                    <a:pt x="11225" y="5505"/>
                  </a:lnTo>
                  <a:lnTo>
                    <a:pt x="11201" y="5481"/>
                  </a:lnTo>
                  <a:lnTo>
                    <a:pt x="11177" y="5457"/>
                  </a:lnTo>
                  <a:lnTo>
                    <a:pt x="10387" y="5194"/>
                  </a:lnTo>
                  <a:lnTo>
                    <a:pt x="9621" y="4907"/>
                  </a:lnTo>
                  <a:lnTo>
                    <a:pt x="8113" y="4332"/>
                  </a:lnTo>
                  <a:lnTo>
                    <a:pt x="7372" y="4021"/>
                  </a:lnTo>
                  <a:lnTo>
                    <a:pt x="6606" y="3710"/>
                  </a:lnTo>
                  <a:lnTo>
                    <a:pt x="5864" y="3375"/>
                  </a:lnTo>
                  <a:lnTo>
                    <a:pt x="5098" y="3016"/>
                  </a:lnTo>
                  <a:lnTo>
                    <a:pt x="5098" y="3016"/>
                  </a:lnTo>
                  <a:lnTo>
                    <a:pt x="5170" y="3040"/>
                  </a:lnTo>
                  <a:lnTo>
                    <a:pt x="4571" y="2729"/>
                  </a:lnTo>
                  <a:lnTo>
                    <a:pt x="3973" y="2418"/>
                  </a:lnTo>
                  <a:lnTo>
                    <a:pt x="3375" y="2083"/>
                  </a:lnTo>
                  <a:lnTo>
                    <a:pt x="2801" y="1724"/>
                  </a:lnTo>
                  <a:lnTo>
                    <a:pt x="2226" y="1341"/>
                  </a:lnTo>
                  <a:lnTo>
                    <a:pt x="1652" y="934"/>
                  </a:lnTo>
                  <a:lnTo>
                    <a:pt x="1101" y="503"/>
                  </a:lnTo>
                  <a:lnTo>
                    <a:pt x="575" y="49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4660775" y="2189775"/>
              <a:ext cx="281225" cy="141225"/>
            </a:xfrm>
            <a:custGeom>
              <a:avLst/>
              <a:gdLst/>
              <a:ahLst/>
              <a:cxnLst/>
              <a:rect l="l" t="t" r="r" b="b"/>
              <a:pathLst>
                <a:path w="11249" h="5649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68" y="49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0" y="288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24" y="503"/>
                  </a:lnTo>
                  <a:lnTo>
                    <a:pt x="72" y="551"/>
                  </a:lnTo>
                  <a:lnTo>
                    <a:pt x="168" y="647"/>
                  </a:lnTo>
                  <a:lnTo>
                    <a:pt x="168" y="647"/>
                  </a:lnTo>
                  <a:lnTo>
                    <a:pt x="766" y="1126"/>
                  </a:lnTo>
                  <a:lnTo>
                    <a:pt x="1389" y="1556"/>
                  </a:lnTo>
                  <a:lnTo>
                    <a:pt x="2011" y="1987"/>
                  </a:lnTo>
                  <a:lnTo>
                    <a:pt x="2657" y="2370"/>
                  </a:lnTo>
                  <a:lnTo>
                    <a:pt x="3327" y="2729"/>
                  </a:lnTo>
                  <a:lnTo>
                    <a:pt x="3997" y="3088"/>
                  </a:lnTo>
                  <a:lnTo>
                    <a:pt x="4691" y="3423"/>
                  </a:lnTo>
                  <a:lnTo>
                    <a:pt x="5385" y="3710"/>
                  </a:lnTo>
                  <a:lnTo>
                    <a:pt x="5385" y="3710"/>
                  </a:lnTo>
                  <a:lnTo>
                    <a:pt x="6055" y="3997"/>
                  </a:lnTo>
                  <a:lnTo>
                    <a:pt x="6725" y="4237"/>
                  </a:lnTo>
                  <a:lnTo>
                    <a:pt x="6725" y="4237"/>
                  </a:lnTo>
                  <a:lnTo>
                    <a:pt x="7467" y="4500"/>
                  </a:lnTo>
                  <a:lnTo>
                    <a:pt x="8185" y="4763"/>
                  </a:lnTo>
                  <a:lnTo>
                    <a:pt x="8185" y="4763"/>
                  </a:lnTo>
                  <a:lnTo>
                    <a:pt x="9597" y="5194"/>
                  </a:lnTo>
                  <a:lnTo>
                    <a:pt x="9597" y="5194"/>
                  </a:lnTo>
                  <a:lnTo>
                    <a:pt x="10363" y="5409"/>
                  </a:lnTo>
                  <a:lnTo>
                    <a:pt x="11105" y="5649"/>
                  </a:lnTo>
                  <a:lnTo>
                    <a:pt x="11105" y="5649"/>
                  </a:lnTo>
                  <a:lnTo>
                    <a:pt x="11153" y="5649"/>
                  </a:lnTo>
                  <a:lnTo>
                    <a:pt x="11177" y="5649"/>
                  </a:lnTo>
                  <a:lnTo>
                    <a:pt x="11225" y="5625"/>
                  </a:lnTo>
                  <a:lnTo>
                    <a:pt x="11249" y="5577"/>
                  </a:lnTo>
                  <a:lnTo>
                    <a:pt x="11249" y="5577"/>
                  </a:lnTo>
                  <a:lnTo>
                    <a:pt x="11249" y="5553"/>
                  </a:lnTo>
                  <a:lnTo>
                    <a:pt x="11225" y="5505"/>
                  </a:lnTo>
                  <a:lnTo>
                    <a:pt x="11201" y="5481"/>
                  </a:lnTo>
                  <a:lnTo>
                    <a:pt x="11177" y="5457"/>
                  </a:lnTo>
                  <a:lnTo>
                    <a:pt x="11177" y="5457"/>
                  </a:lnTo>
                  <a:lnTo>
                    <a:pt x="10387" y="5194"/>
                  </a:lnTo>
                  <a:lnTo>
                    <a:pt x="9621" y="4907"/>
                  </a:lnTo>
                  <a:lnTo>
                    <a:pt x="9621" y="4907"/>
                  </a:lnTo>
                  <a:lnTo>
                    <a:pt x="8113" y="4332"/>
                  </a:lnTo>
                  <a:lnTo>
                    <a:pt x="8113" y="4332"/>
                  </a:lnTo>
                  <a:lnTo>
                    <a:pt x="7372" y="4021"/>
                  </a:lnTo>
                  <a:lnTo>
                    <a:pt x="6606" y="3710"/>
                  </a:lnTo>
                  <a:lnTo>
                    <a:pt x="6606" y="3710"/>
                  </a:lnTo>
                  <a:lnTo>
                    <a:pt x="5864" y="3375"/>
                  </a:lnTo>
                  <a:lnTo>
                    <a:pt x="5864" y="3375"/>
                  </a:lnTo>
                  <a:lnTo>
                    <a:pt x="5098" y="3016"/>
                  </a:lnTo>
                  <a:lnTo>
                    <a:pt x="5098" y="3016"/>
                  </a:lnTo>
                  <a:lnTo>
                    <a:pt x="5170" y="3040"/>
                  </a:lnTo>
                  <a:lnTo>
                    <a:pt x="5170" y="3040"/>
                  </a:lnTo>
                  <a:lnTo>
                    <a:pt x="4571" y="2729"/>
                  </a:lnTo>
                  <a:lnTo>
                    <a:pt x="3973" y="2418"/>
                  </a:lnTo>
                  <a:lnTo>
                    <a:pt x="3375" y="2083"/>
                  </a:lnTo>
                  <a:lnTo>
                    <a:pt x="2801" y="1724"/>
                  </a:lnTo>
                  <a:lnTo>
                    <a:pt x="2801" y="1724"/>
                  </a:lnTo>
                  <a:lnTo>
                    <a:pt x="2226" y="1341"/>
                  </a:lnTo>
                  <a:lnTo>
                    <a:pt x="1652" y="934"/>
                  </a:lnTo>
                  <a:lnTo>
                    <a:pt x="1101" y="503"/>
                  </a:lnTo>
                  <a:lnTo>
                    <a:pt x="575" y="49"/>
                  </a:lnTo>
                  <a:lnTo>
                    <a:pt x="575" y="49"/>
                  </a:lnTo>
                  <a:lnTo>
                    <a:pt x="479" y="1"/>
                  </a:lnTo>
                  <a:lnTo>
                    <a:pt x="359" y="1"/>
                  </a:lnTo>
                  <a:lnTo>
                    <a:pt x="359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4807350" y="2211925"/>
              <a:ext cx="192075" cy="32325"/>
            </a:xfrm>
            <a:custGeom>
              <a:avLst/>
              <a:gdLst/>
              <a:ahLst/>
              <a:cxnLst/>
              <a:rect l="l" t="t" r="r" b="b"/>
              <a:pathLst>
                <a:path w="7683" h="1293" extrusionOk="0">
                  <a:moveTo>
                    <a:pt x="240" y="0"/>
                  </a:moveTo>
                  <a:lnTo>
                    <a:pt x="168" y="24"/>
                  </a:lnTo>
                  <a:lnTo>
                    <a:pt x="97" y="48"/>
                  </a:lnTo>
                  <a:lnTo>
                    <a:pt x="49" y="120"/>
                  </a:lnTo>
                  <a:lnTo>
                    <a:pt x="1" y="192"/>
                  </a:lnTo>
                  <a:lnTo>
                    <a:pt x="1" y="287"/>
                  </a:lnTo>
                  <a:lnTo>
                    <a:pt x="25" y="359"/>
                  </a:lnTo>
                  <a:lnTo>
                    <a:pt x="73" y="455"/>
                  </a:lnTo>
                  <a:lnTo>
                    <a:pt x="168" y="503"/>
                  </a:lnTo>
                  <a:lnTo>
                    <a:pt x="1078" y="694"/>
                  </a:lnTo>
                  <a:lnTo>
                    <a:pt x="1987" y="862"/>
                  </a:lnTo>
                  <a:lnTo>
                    <a:pt x="2897" y="981"/>
                  </a:lnTo>
                  <a:lnTo>
                    <a:pt x="3806" y="1053"/>
                  </a:lnTo>
                  <a:lnTo>
                    <a:pt x="4692" y="1125"/>
                  </a:lnTo>
                  <a:lnTo>
                    <a:pt x="5601" y="1197"/>
                  </a:lnTo>
                  <a:lnTo>
                    <a:pt x="7563" y="1293"/>
                  </a:lnTo>
                  <a:lnTo>
                    <a:pt x="7611" y="1293"/>
                  </a:lnTo>
                  <a:lnTo>
                    <a:pt x="7635" y="1269"/>
                  </a:lnTo>
                  <a:lnTo>
                    <a:pt x="7659" y="1245"/>
                  </a:lnTo>
                  <a:lnTo>
                    <a:pt x="7683" y="1197"/>
                  </a:lnTo>
                  <a:lnTo>
                    <a:pt x="7659" y="1149"/>
                  </a:lnTo>
                  <a:lnTo>
                    <a:pt x="7659" y="1125"/>
                  </a:lnTo>
                  <a:lnTo>
                    <a:pt x="7611" y="1101"/>
                  </a:lnTo>
                  <a:lnTo>
                    <a:pt x="7587" y="1101"/>
                  </a:lnTo>
                  <a:lnTo>
                    <a:pt x="6343" y="1005"/>
                  </a:lnTo>
                  <a:lnTo>
                    <a:pt x="5098" y="910"/>
                  </a:lnTo>
                  <a:lnTo>
                    <a:pt x="3902" y="790"/>
                  </a:lnTo>
                  <a:lnTo>
                    <a:pt x="3303" y="718"/>
                  </a:lnTo>
                  <a:lnTo>
                    <a:pt x="2729" y="622"/>
                  </a:lnTo>
                  <a:lnTo>
                    <a:pt x="2681" y="599"/>
                  </a:lnTo>
                  <a:lnTo>
                    <a:pt x="2322" y="527"/>
                  </a:lnTo>
                  <a:lnTo>
                    <a:pt x="2322" y="527"/>
                  </a:lnTo>
                  <a:lnTo>
                    <a:pt x="2346" y="551"/>
                  </a:lnTo>
                  <a:lnTo>
                    <a:pt x="1820" y="431"/>
                  </a:lnTo>
                  <a:lnTo>
                    <a:pt x="1317" y="311"/>
                  </a:lnTo>
                  <a:lnTo>
                    <a:pt x="815" y="168"/>
                  </a:lnTo>
                  <a:lnTo>
                    <a:pt x="336" y="2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4807350" y="2211925"/>
              <a:ext cx="192075" cy="32325"/>
            </a:xfrm>
            <a:custGeom>
              <a:avLst/>
              <a:gdLst/>
              <a:ahLst/>
              <a:cxnLst/>
              <a:rect l="l" t="t" r="r" b="b"/>
              <a:pathLst>
                <a:path w="7683" h="1293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1" y="287"/>
                  </a:lnTo>
                  <a:lnTo>
                    <a:pt x="25" y="359"/>
                  </a:lnTo>
                  <a:lnTo>
                    <a:pt x="25" y="359"/>
                  </a:lnTo>
                  <a:lnTo>
                    <a:pt x="73" y="455"/>
                  </a:lnTo>
                  <a:lnTo>
                    <a:pt x="168" y="503"/>
                  </a:lnTo>
                  <a:lnTo>
                    <a:pt x="168" y="503"/>
                  </a:lnTo>
                  <a:lnTo>
                    <a:pt x="1078" y="694"/>
                  </a:lnTo>
                  <a:lnTo>
                    <a:pt x="1987" y="862"/>
                  </a:lnTo>
                  <a:lnTo>
                    <a:pt x="1987" y="862"/>
                  </a:lnTo>
                  <a:lnTo>
                    <a:pt x="2897" y="981"/>
                  </a:lnTo>
                  <a:lnTo>
                    <a:pt x="3806" y="1053"/>
                  </a:lnTo>
                  <a:lnTo>
                    <a:pt x="3806" y="1053"/>
                  </a:lnTo>
                  <a:lnTo>
                    <a:pt x="4692" y="1125"/>
                  </a:lnTo>
                  <a:lnTo>
                    <a:pt x="5601" y="1197"/>
                  </a:lnTo>
                  <a:lnTo>
                    <a:pt x="5601" y="1197"/>
                  </a:lnTo>
                  <a:lnTo>
                    <a:pt x="7563" y="1293"/>
                  </a:lnTo>
                  <a:lnTo>
                    <a:pt x="7563" y="1293"/>
                  </a:lnTo>
                  <a:lnTo>
                    <a:pt x="7611" y="1293"/>
                  </a:lnTo>
                  <a:lnTo>
                    <a:pt x="7635" y="1269"/>
                  </a:lnTo>
                  <a:lnTo>
                    <a:pt x="7659" y="1245"/>
                  </a:lnTo>
                  <a:lnTo>
                    <a:pt x="7683" y="1197"/>
                  </a:lnTo>
                  <a:lnTo>
                    <a:pt x="7683" y="1197"/>
                  </a:lnTo>
                  <a:lnTo>
                    <a:pt x="7659" y="1149"/>
                  </a:lnTo>
                  <a:lnTo>
                    <a:pt x="7659" y="1125"/>
                  </a:lnTo>
                  <a:lnTo>
                    <a:pt x="7611" y="1101"/>
                  </a:lnTo>
                  <a:lnTo>
                    <a:pt x="7587" y="1101"/>
                  </a:lnTo>
                  <a:lnTo>
                    <a:pt x="7587" y="1101"/>
                  </a:lnTo>
                  <a:lnTo>
                    <a:pt x="6343" y="1005"/>
                  </a:lnTo>
                  <a:lnTo>
                    <a:pt x="5098" y="910"/>
                  </a:lnTo>
                  <a:lnTo>
                    <a:pt x="5098" y="910"/>
                  </a:lnTo>
                  <a:lnTo>
                    <a:pt x="3902" y="790"/>
                  </a:lnTo>
                  <a:lnTo>
                    <a:pt x="3303" y="718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29" y="622"/>
                  </a:lnTo>
                  <a:lnTo>
                    <a:pt x="2705" y="599"/>
                  </a:lnTo>
                  <a:lnTo>
                    <a:pt x="2705" y="599"/>
                  </a:lnTo>
                  <a:lnTo>
                    <a:pt x="2681" y="599"/>
                  </a:lnTo>
                  <a:lnTo>
                    <a:pt x="2681" y="599"/>
                  </a:lnTo>
                  <a:lnTo>
                    <a:pt x="2681" y="599"/>
                  </a:lnTo>
                  <a:lnTo>
                    <a:pt x="2322" y="527"/>
                  </a:lnTo>
                  <a:lnTo>
                    <a:pt x="2322" y="527"/>
                  </a:lnTo>
                  <a:lnTo>
                    <a:pt x="2346" y="551"/>
                  </a:lnTo>
                  <a:lnTo>
                    <a:pt x="2346" y="551"/>
                  </a:lnTo>
                  <a:lnTo>
                    <a:pt x="1820" y="431"/>
                  </a:lnTo>
                  <a:lnTo>
                    <a:pt x="1317" y="311"/>
                  </a:lnTo>
                  <a:lnTo>
                    <a:pt x="815" y="168"/>
                  </a:lnTo>
                  <a:lnTo>
                    <a:pt x="336" y="24"/>
                  </a:lnTo>
                  <a:lnTo>
                    <a:pt x="336" y="24"/>
                  </a:lnTo>
                  <a:lnTo>
                    <a:pt x="240" y="0"/>
                  </a:lnTo>
                  <a:lnTo>
                    <a:pt x="240" y="0"/>
                  </a:lnTo>
                  <a:lnTo>
                    <a:pt x="168" y="24"/>
                  </a:lnTo>
                  <a:lnTo>
                    <a:pt x="97" y="48"/>
                  </a:lnTo>
                  <a:lnTo>
                    <a:pt x="49" y="120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4874375" y="2226875"/>
              <a:ext cx="1225" cy="625"/>
            </a:xfrm>
            <a:custGeom>
              <a:avLst/>
              <a:gdLst/>
              <a:ahLst/>
              <a:cxnLst/>
              <a:rect l="l" t="t" r="r" b="b"/>
              <a:pathLst>
                <a:path w="49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4866000" y="22256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4602150" y="2254400"/>
              <a:ext cx="197450" cy="198050"/>
            </a:xfrm>
            <a:custGeom>
              <a:avLst/>
              <a:gdLst/>
              <a:ahLst/>
              <a:cxnLst/>
              <a:rect l="l" t="t" r="r" b="b"/>
              <a:pathLst>
                <a:path w="7898" h="7922" extrusionOk="0">
                  <a:moveTo>
                    <a:pt x="287" y="0"/>
                  </a:moveTo>
                  <a:lnTo>
                    <a:pt x="192" y="24"/>
                  </a:lnTo>
                  <a:lnTo>
                    <a:pt x="96" y="96"/>
                  </a:lnTo>
                  <a:lnTo>
                    <a:pt x="24" y="216"/>
                  </a:lnTo>
                  <a:lnTo>
                    <a:pt x="0" y="359"/>
                  </a:lnTo>
                  <a:lnTo>
                    <a:pt x="24" y="431"/>
                  </a:lnTo>
                  <a:lnTo>
                    <a:pt x="48" y="479"/>
                  </a:lnTo>
                  <a:lnTo>
                    <a:pt x="383" y="1006"/>
                  </a:lnTo>
                  <a:lnTo>
                    <a:pt x="742" y="1532"/>
                  </a:lnTo>
                  <a:lnTo>
                    <a:pt x="1149" y="2059"/>
                  </a:lnTo>
                  <a:lnTo>
                    <a:pt x="1580" y="2585"/>
                  </a:lnTo>
                  <a:lnTo>
                    <a:pt x="2010" y="3135"/>
                  </a:lnTo>
                  <a:lnTo>
                    <a:pt x="2465" y="3638"/>
                  </a:lnTo>
                  <a:lnTo>
                    <a:pt x="2944" y="4141"/>
                  </a:lnTo>
                  <a:lnTo>
                    <a:pt x="3422" y="4643"/>
                  </a:lnTo>
                  <a:lnTo>
                    <a:pt x="3925" y="5122"/>
                  </a:lnTo>
                  <a:lnTo>
                    <a:pt x="4451" y="5577"/>
                  </a:lnTo>
                  <a:lnTo>
                    <a:pt x="4978" y="6007"/>
                  </a:lnTo>
                  <a:lnTo>
                    <a:pt x="5504" y="6438"/>
                  </a:lnTo>
                  <a:lnTo>
                    <a:pt x="6055" y="6845"/>
                  </a:lnTo>
                  <a:lnTo>
                    <a:pt x="6605" y="7228"/>
                  </a:lnTo>
                  <a:lnTo>
                    <a:pt x="7180" y="7563"/>
                  </a:lnTo>
                  <a:lnTo>
                    <a:pt x="7730" y="7898"/>
                  </a:lnTo>
                  <a:lnTo>
                    <a:pt x="7802" y="7922"/>
                  </a:lnTo>
                  <a:lnTo>
                    <a:pt x="7850" y="7922"/>
                  </a:lnTo>
                  <a:lnTo>
                    <a:pt x="7874" y="7874"/>
                  </a:lnTo>
                  <a:lnTo>
                    <a:pt x="7898" y="7850"/>
                  </a:lnTo>
                  <a:lnTo>
                    <a:pt x="7898" y="7802"/>
                  </a:lnTo>
                  <a:lnTo>
                    <a:pt x="7874" y="7754"/>
                  </a:lnTo>
                  <a:lnTo>
                    <a:pt x="7850" y="7730"/>
                  </a:lnTo>
                  <a:lnTo>
                    <a:pt x="7204" y="7324"/>
                  </a:lnTo>
                  <a:lnTo>
                    <a:pt x="6581" y="6869"/>
                  </a:lnTo>
                  <a:lnTo>
                    <a:pt x="5935" y="6366"/>
                  </a:lnTo>
                  <a:lnTo>
                    <a:pt x="5313" y="5840"/>
                  </a:lnTo>
                  <a:lnTo>
                    <a:pt x="5337" y="5864"/>
                  </a:lnTo>
                  <a:lnTo>
                    <a:pt x="4763" y="5361"/>
                  </a:lnTo>
                  <a:lnTo>
                    <a:pt x="4212" y="4811"/>
                  </a:lnTo>
                  <a:lnTo>
                    <a:pt x="3686" y="4260"/>
                  </a:lnTo>
                  <a:lnTo>
                    <a:pt x="3183" y="3710"/>
                  </a:lnTo>
                  <a:lnTo>
                    <a:pt x="2680" y="3135"/>
                  </a:lnTo>
                  <a:lnTo>
                    <a:pt x="2202" y="2537"/>
                  </a:lnTo>
                  <a:lnTo>
                    <a:pt x="1771" y="1915"/>
                  </a:lnTo>
                  <a:lnTo>
                    <a:pt x="1340" y="1293"/>
                  </a:lnTo>
                  <a:lnTo>
                    <a:pt x="1005" y="766"/>
                  </a:lnTo>
                  <a:lnTo>
                    <a:pt x="670" y="192"/>
                  </a:lnTo>
                  <a:lnTo>
                    <a:pt x="574" y="72"/>
                  </a:lnTo>
                  <a:lnTo>
                    <a:pt x="527" y="24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4602150" y="2254400"/>
              <a:ext cx="197450" cy="198050"/>
            </a:xfrm>
            <a:custGeom>
              <a:avLst/>
              <a:gdLst/>
              <a:ahLst/>
              <a:cxnLst/>
              <a:rect l="l" t="t" r="r" b="b"/>
              <a:pathLst>
                <a:path w="7898" h="7922" fill="none" extrusionOk="0">
                  <a:moveTo>
                    <a:pt x="192" y="24"/>
                  </a:moveTo>
                  <a:lnTo>
                    <a:pt x="192" y="24"/>
                  </a:lnTo>
                  <a:lnTo>
                    <a:pt x="96" y="96"/>
                  </a:lnTo>
                  <a:lnTo>
                    <a:pt x="24" y="216"/>
                  </a:lnTo>
                  <a:lnTo>
                    <a:pt x="24" y="216"/>
                  </a:lnTo>
                  <a:lnTo>
                    <a:pt x="0" y="359"/>
                  </a:lnTo>
                  <a:lnTo>
                    <a:pt x="24" y="431"/>
                  </a:lnTo>
                  <a:lnTo>
                    <a:pt x="48" y="479"/>
                  </a:lnTo>
                  <a:lnTo>
                    <a:pt x="48" y="479"/>
                  </a:lnTo>
                  <a:lnTo>
                    <a:pt x="383" y="1006"/>
                  </a:lnTo>
                  <a:lnTo>
                    <a:pt x="742" y="1532"/>
                  </a:lnTo>
                  <a:lnTo>
                    <a:pt x="742" y="1532"/>
                  </a:lnTo>
                  <a:lnTo>
                    <a:pt x="1149" y="2059"/>
                  </a:lnTo>
                  <a:lnTo>
                    <a:pt x="1580" y="2585"/>
                  </a:lnTo>
                  <a:lnTo>
                    <a:pt x="1580" y="2585"/>
                  </a:lnTo>
                  <a:lnTo>
                    <a:pt x="2010" y="3135"/>
                  </a:lnTo>
                  <a:lnTo>
                    <a:pt x="2465" y="3638"/>
                  </a:lnTo>
                  <a:lnTo>
                    <a:pt x="2944" y="4141"/>
                  </a:lnTo>
                  <a:lnTo>
                    <a:pt x="3422" y="4643"/>
                  </a:lnTo>
                  <a:lnTo>
                    <a:pt x="3422" y="4643"/>
                  </a:lnTo>
                  <a:lnTo>
                    <a:pt x="3925" y="5122"/>
                  </a:lnTo>
                  <a:lnTo>
                    <a:pt x="4451" y="5577"/>
                  </a:lnTo>
                  <a:lnTo>
                    <a:pt x="4978" y="6007"/>
                  </a:lnTo>
                  <a:lnTo>
                    <a:pt x="5504" y="6438"/>
                  </a:lnTo>
                  <a:lnTo>
                    <a:pt x="5504" y="6438"/>
                  </a:lnTo>
                  <a:lnTo>
                    <a:pt x="6055" y="6845"/>
                  </a:lnTo>
                  <a:lnTo>
                    <a:pt x="6605" y="7228"/>
                  </a:lnTo>
                  <a:lnTo>
                    <a:pt x="6605" y="7228"/>
                  </a:lnTo>
                  <a:lnTo>
                    <a:pt x="7180" y="7563"/>
                  </a:lnTo>
                  <a:lnTo>
                    <a:pt x="7730" y="7898"/>
                  </a:lnTo>
                  <a:lnTo>
                    <a:pt x="7730" y="7898"/>
                  </a:lnTo>
                  <a:lnTo>
                    <a:pt x="7802" y="7922"/>
                  </a:lnTo>
                  <a:lnTo>
                    <a:pt x="7850" y="7922"/>
                  </a:lnTo>
                  <a:lnTo>
                    <a:pt x="7874" y="7874"/>
                  </a:lnTo>
                  <a:lnTo>
                    <a:pt x="7874" y="7874"/>
                  </a:lnTo>
                  <a:lnTo>
                    <a:pt x="7898" y="7850"/>
                  </a:lnTo>
                  <a:lnTo>
                    <a:pt x="7898" y="7802"/>
                  </a:lnTo>
                  <a:lnTo>
                    <a:pt x="7874" y="7754"/>
                  </a:lnTo>
                  <a:lnTo>
                    <a:pt x="7850" y="7730"/>
                  </a:lnTo>
                  <a:lnTo>
                    <a:pt x="7850" y="7730"/>
                  </a:lnTo>
                  <a:lnTo>
                    <a:pt x="7204" y="7324"/>
                  </a:lnTo>
                  <a:lnTo>
                    <a:pt x="6581" y="6869"/>
                  </a:lnTo>
                  <a:lnTo>
                    <a:pt x="6581" y="6869"/>
                  </a:lnTo>
                  <a:lnTo>
                    <a:pt x="5935" y="6366"/>
                  </a:lnTo>
                  <a:lnTo>
                    <a:pt x="5313" y="5840"/>
                  </a:lnTo>
                  <a:lnTo>
                    <a:pt x="5313" y="5840"/>
                  </a:lnTo>
                  <a:lnTo>
                    <a:pt x="5337" y="5864"/>
                  </a:lnTo>
                  <a:lnTo>
                    <a:pt x="5337" y="5864"/>
                  </a:lnTo>
                  <a:lnTo>
                    <a:pt x="4763" y="5361"/>
                  </a:lnTo>
                  <a:lnTo>
                    <a:pt x="4212" y="4811"/>
                  </a:lnTo>
                  <a:lnTo>
                    <a:pt x="3686" y="4260"/>
                  </a:lnTo>
                  <a:lnTo>
                    <a:pt x="3183" y="3710"/>
                  </a:lnTo>
                  <a:lnTo>
                    <a:pt x="3183" y="3710"/>
                  </a:lnTo>
                  <a:lnTo>
                    <a:pt x="2680" y="3135"/>
                  </a:lnTo>
                  <a:lnTo>
                    <a:pt x="2202" y="2537"/>
                  </a:lnTo>
                  <a:lnTo>
                    <a:pt x="1771" y="1915"/>
                  </a:lnTo>
                  <a:lnTo>
                    <a:pt x="1340" y="1293"/>
                  </a:lnTo>
                  <a:lnTo>
                    <a:pt x="1340" y="1293"/>
                  </a:lnTo>
                  <a:lnTo>
                    <a:pt x="1005" y="766"/>
                  </a:lnTo>
                  <a:lnTo>
                    <a:pt x="1005" y="766"/>
                  </a:lnTo>
                  <a:lnTo>
                    <a:pt x="670" y="192"/>
                  </a:lnTo>
                  <a:lnTo>
                    <a:pt x="670" y="192"/>
                  </a:lnTo>
                  <a:lnTo>
                    <a:pt x="574" y="72"/>
                  </a:lnTo>
                  <a:lnTo>
                    <a:pt x="527" y="24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359" y="0"/>
                  </a:lnTo>
                  <a:lnTo>
                    <a:pt x="359" y="0"/>
                  </a:lnTo>
                  <a:lnTo>
                    <a:pt x="287" y="0"/>
                  </a:lnTo>
                  <a:lnTo>
                    <a:pt x="192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4635650" y="22867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4734975" y="2400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966750" y="2237650"/>
              <a:ext cx="322500" cy="208825"/>
            </a:xfrm>
            <a:custGeom>
              <a:avLst/>
              <a:gdLst/>
              <a:ahLst/>
              <a:cxnLst/>
              <a:rect l="l" t="t" r="r" b="b"/>
              <a:pathLst>
                <a:path w="12900" h="8353" extrusionOk="0">
                  <a:moveTo>
                    <a:pt x="10028" y="2082"/>
                  </a:moveTo>
                  <a:lnTo>
                    <a:pt x="10004" y="2106"/>
                  </a:lnTo>
                  <a:lnTo>
                    <a:pt x="10004" y="2106"/>
                  </a:lnTo>
                  <a:lnTo>
                    <a:pt x="10020" y="2098"/>
                  </a:lnTo>
                  <a:lnTo>
                    <a:pt x="10020" y="2098"/>
                  </a:lnTo>
                  <a:lnTo>
                    <a:pt x="10028" y="2082"/>
                  </a:lnTo>
                  <a:close/>
                  <a:moveTo>
                    <a:pt x="10004" y="2106"/>
                  </a:moveTo>
                  <a:lnTo>
                    <a:pt x="9980" y="2130"/>
                  </a:lnTo>
                  <a:lnTo>
                    <a:pt x="10004" y="2130"/>
                  </a:lnTo>
                  <a:lnTo>
                    <a:pt x="10004" y="2106"/>
                  </a:lnTo>
                  <a:close/>
                  <a:moveTo>
                    <a:pt x="12421" y="0"/>
                  </a:moveTo>
                  <a:lnTo>
                    <a:pt x="12349" y="24"/>
                  </a:lnTo>
                  <a:lnTo>
                    <a:pt x="12230" y="120"/>
                  </a:lnTo>
                  <a:lnTo>
                    <a:pt x="11129" y="1125"/>
                  </a:lnTo>
                  <a:lnTo>
                    <a:pt x="10578" y="1628"/>
                  </a:lnTo>
                  <a:lnTo>
                    <a:pt x="10028" y="2082"/>
                  </a:lnTo>
                  <a:lnTo>
                    <a:pt x="10052" y="2082"/>
                  </a:lnTo>
                  <a:lnTo>
                    <a:pt x="10020" y="2098"/>
                  </a:lnTo>
                  <a:lnTo>
                    <a:pt x="10020" y="2098"/>
                  </a:lnTo>
                  <a:lnTo>
                    <a:pt x="10004" y="2130"/>
                  </a:lnTo>
                  <a:lnTo>
                    <a:pt x="9023" y="2920"/>
                  </a:lnTo>
                  <a:lnTo>
                    <a:pt x="8041" y="3662"/>
                  </a:lnTo>
                  <a:lnTo>
                    <a:pt x="7012" y="4404"/>
                  </a:lnTo>
                  <a:lnTo>
                    <a:pt x="5983" y="5098"/>
                  </a:lnTo>
                  <a:lnTo>
                    <a:pt x="4930" y="5768"/>
                  </a:lnTo>
                  <a:lnTo>
                    <a:pt x="3853" y="6390"/>
                  </a:lnTo>
                  <a:lnTo>
                    <a:pt x="3303" y="6701"/>
                  </a:lnTo>
                  <a:lnTo>
                    <a:pt x="2752" y="6965"/>
                  </a:lnTo>
                  <a:lnTo>
                    <a:pt x="1604" y="7515"/>
                  </a:lnTo>
                  <a:lnTo>
                    <a:pt x="862" y="7850"/>
                  </a:lnTo>
                  <a:lnTo>
                    <a:pt x="72" y="8161"/>
                  </a:lnTo>
                  <a:lnTo>
                    <a:pt x="48" y="8185"/>
                  </a:lnTo>
                  <a:lnTo>
                    <a:pt x="24" y="8209"/>
                  </a:lnTo>
                  <a:lnTo>
                    <a:pt x="0" y="8233"/>
                  </a:lnTo>
                  <a:lnTo>
                    <a:pt x="24" y="8281"/>
                  </a:lnTo>
                  <a:lnTo>
                    <a:pt x="24" y="8329"/>
                  </a:lnTo>
                  <a:lnTo>
                    <a:pt x="72" y="8353"/>
                  </a:lnTo>
                  <a:lnTo>
                    <a:pt x="144" y="8353"/>
                  </a:lnTo>
                  <a:lnTo>
                    <a:pt x="1149" y="7970"/>
                  </a:lnTo>
                  <a:lnTo>
                    <a:pt x="2154" y="7563"/>
                  </a:lnTo>
                  <a:lnTo>
                    <a:pt x="3135" y="7132"/>
                  </a:lnTo>
                  <a:lnTo>
                    <a:pt x="4093" y="6677"/>
                  </a:lnTo>
                  <a:lnTo>
                    <a:pt x="4069" y="6677"/>
                  </a:lnTo>
                  <a:lnTo>
                    <a:pt x="4643" y="6390"/>
                  </a:lnTo>
                  <a:lnTo>
                    <a:pt x="5217" y="6103"/>
                  </a:lnTo>
                  <a:lnTo>
                    <a:pt x="6366" y="5433"/>
                  </a:lnTo>
                  <a:lnTo>
                    <a:pt x="7539" y="4739"/>
                  </a:lnTo>
                  <a:lnTo>
                    <a:pt x="8664" y="3973"/>
                  </a:lnTo>
                  <a:lnTo>
                    <a:pt x="9741" y="3207"/>
                  </a:lnTo>
                  <a:lnTo>
                    <a:pt x="10794" y="2394"/>
                  </a:lnTo>
                  <a:lnTo>
                    <a:pt x="11296" y="1987"/>
                  </a:lnTo>
                  <a:lnTo>
                    <a:pt x="11823" y="1556"/>
                  </a:lnTo>
                  <a:lnTo>
                    <a:pt x="12325" y="1101"/>
                  </a:lnTo>
                  <a:lnTo>
                    <a:pt x="12804" y="646"/>
                  </a:lnTo>
                  <a:lnTo>
                    <a:pt x="12852" y="575"/>
                  </a:lnTo>
                  <a:lnTo>
                    <a:pt x="12900" y="503"/>
                  </a:lnTo>
                  <a:lnTo>
                    <a:pt x="12900" y="431"/>
                  </a:lnTo>
                  <a:lnTo>
                    <a:pt x="12900" y="359"/>
                  </a:lnTo>
                  <a:lnTo>
                    <a:pt x="12876" y="216"/>
                  </a:lnTo>
                  <a:lnTo>
                    <a:pt x="12828" y="144"/>
                  </a:lnTo>
                  <a:lnTo>
                    <a:pt x="12780" y="96"/>
                  </a:lnTo>
                  <a:lnTo>
                    <a:pt x="12660" y="24"/>
                  </a:lnTo>
                  <a:lnTo>
                    <a:pt x="12517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966750" y="2237650"/>
              <a:ext cx="322500" cy="208825"/>
            </a:xfrm>
            <a:custGeom>
              <a:avLst/>
              <a:gdLst/>
              <a:ahLst/>
              <a:cxnLst/>
              <a:rect l="l" t="t" r="r" b="b"/>
              <a:pathLst>
                <a:path w="12900" h="8353" fill="none" extrusionOk="0">
                  <a:moveTo>
                    <a:pt x="12493" y="0"/>
                  </a:moveTo>
                  <a:lnTo>
                    <a:pt x="12493" y="0"/>
                  </a:lnTo>
                  <a:lnTo>
                    <a:pt x="12421" y="0"/>
                  </a:lnTo>
                  <a:lnTo>
                    <a:pt x="12349" y="24"/>
                  </a:lnTo>
                  <a:lnTo>
                    <a:pt x="12230" y="120"/>
                  </a:lnTo>
                  <a:lnTo>
                    <a:pt x="12230" y="120"/>
                  </a:lnTo>
                  <a:lnTo>
                    <a:pt x="11129" y="1125"/>
                  </a:lnTo>
                  <a:lnTo>
                    <a:pt x="11129" y="1125"/>
                  </a:lnTo>
                  <a:lnTo>
                    <a:pt x="10578" y="1628"/>
                  </a:lnTo>
                  <a:lnTo>
                    <a:pt x="10028" y="2082"/>
                  </a:lnTo>
                  <a:lnTo>
                    <a:pt x="10028" y="2082"/>
                  </a:lnTo>
                  <a:lnTo>
                    <a:pt x="10052" y="2082"/>
                  </a:lnTo>
                  <a:lnTo>
                    <a:pt x="10052" y="2082"/>
                  </a:lnTo>
                  <a:lnTo>
                    <a:pt x="10004" y="2106"/>
                  </a:lnTo>
                  <a:lnTo>
                    <a:pt x="10004" y="2106"/>
                  </a:lnTo>
                  <a:lnTo>
                    <a:pt x="9980" y="2130"/>
                  </a:lnTo>
                  <a:lnTo>
                    <a:pt x="9980" y="2130"/>
                  </a:lnTo>
                  <a:lnTo>
                    <a:pt x="10004" y="2130"/>
                  </a:lnTo>
                  <a:lnTo>
                    <a:pt x="10004" y="2130"/>
                  </a:lnTo>
                  <a:lnTo>
                    <a:pt x="9023" y="2920"/>
                  </a:lnTo>
                  <a:lnTo>
                    <a:pt x="8041" y="3662"/>
                  </a:lnTo>
                  <a:lnTo>
                    <a:pt x="7012" y="4404"/>
                  </a:lnTo>
                  <a:lnTo>
                    <a:pt x="5983" y="5098"/>
                  </a:lnTo>
                  <a:lnTo>
                    <a:pt x="5983" y="5098"/>
                  </a:lnTo>
                  <a:lnTo>
                    <a:pt x="4930" y="5768"/>
                  </a:lnTo>
                  <a:lnTo>
                    <a:pt x="3853" y="6390"/>
                  </a:lnTo>
                  <a:lnTo>
                    <a:pt x="3853" y="6390"/>
                  </a:lnTo>
                  <a:lnTo>
                    <a:pt x="3303" y="6701"/>
                  </a:lnTo>
                  <a:lnTo>
                    <a:pt x="2752" y="6965"/>
                  </a:lnTo>
                  <a:lnTo>
                    <a:pt x="2752" y="696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1604" y="7515"/>
                  </a:lnTo>
                  <a:lnTo>
                    <a:pt x="862" y="7850"/>
                  </a:lnTo>
                  <a:lnTo>
                    <a:pt x="72" y="8161"/>
                  </a:lnTo>
                  <a:lnTo>
                    <a:pt x="72" y="8161"/>
                  </a:lnTo>
                  <a:lnTo>
                    <a:pt x="48" y="8185"/>
                  </a:lnTo>
                  <a:lnTo>
                    <a:pt x="24" y="8209"/>
                  </a:lnTo>
                  <a:lnTo>
                    <a:pt x="0" y="8233"/>
                  </a:lnTo>
                  <a:lnTo>
                    <a:pt x="24" y="8281"/>
                  </a:lnTo>
                  <a:lnTo>
                    <a:pt x="24" y="8281"/>
                  </a:lnTo>
                  <a:lnTo>
                    <a:pt x="24" y="8329"/>
                  </a:lnTo>
                  <a:lnTo>
                    <a:pt x="72" y="8353"/>
                  </a:lnTo>
                  <a:lnTo>
                    <a:pt x="96" y="8353"/>
                  </a:lnTo>
                  <a:lnTo>
                    <a:pt x="144" y="8353"/>
                  </a:lnTo>
                  <a:lnTo>
                    <a:pt x="144" y="8353"/>
                  </a:lnTo>
                  <a:lnTo>
                    <a:pt x="1149" y="7970"/>
                  </a:lnTo>
                  <a:lnTo>
                    <a:pt x="2154" y="7563"/>
                  </a:lnTo>
                  <a:lnTo>
                    <a:pt x="2154" y="7563"/>
                  </a:lnTo>
                  <a:lnTo>
                    <a:pt x="3135" y="7132"/>
                  </a:lnTo>
                  <a:lnTo>
                    <a:pt x="4093" y="6677"/>
                  </a:lnTo>
                  <a:lnTo>
                    <a:pt x="4093" y="6677"/>
                  </a:lnTo>
                  <a:lnTo>
                    <a:pt x="4069" y="6677"/>
                  </a:lnTo>
                  <a:lnTo>
                    <a:pt x="4069" y="6677"/>
                  </a:lnTo>
                  <a:lnTo>
                    <a:pt x="4643" y="6390"/>
                  </a:lnTo>
                  <a:lnTo>
                    <a:pt x="5217" y="6103"/>
                  </a:lnTo>
                  <a:lnTo>
                    <a:pt x="5217" y="6103"/>
                  </a:lnTo>
                  <a:lnTo>
                    <a:pt x="6366" y="5433"/>
                  </a:lnTo>
                  <a:lnTo>
                    <a:pt x="6366" y="5433"/>
                  </a:lnTo>
                  <a:lnTo>
                    <a:pt x="7539" y="4739"/>
                  </a:lnTo>
                  <a:lnTo>
                    <a:pt x="8664" y="3973"/>
                  </a:lnTo>
                  <a:lnTo>
                    <a:pt x="8664" y="3973"/>
                  </a:lnTo>
                  <a:lnTo>
                    <a:pt x="9741" y="3207"/>
                  </a:lnTo>
                  <a:lnTo>
                    <a:pt x="10794" y="2394"/>
                  </a:lnTo>
                  <a:lnTo>
                    <a:pt x="10794" y="2394"/>
                  </a:lnTo>
                  <a:lnTo>
                    <a:pt x="11296" y="1987"/>
                  </a:lnTo>
                  <a:lnTo>
                    <a:pt x="11823" y="1556"/>
                  </a:lnTo>
                  <a:lnTo>
                    <a:pt x="12325" y="1101"/>
                  </a:lnTo>
                  <a:lnTo>
                    <a:pt x="12804" y="646"/>
                  </a:lnTo>
                  <a:lnTo>
                    <a:pt x="12804" y="646"/>
                  </a:lnTo>
                  <a:lnTo>
                    <a:pt x="12852" y="575"/>
                  </a:lnTo>
                  <a:lnTo>
                    <a:pt x="12900" y="503"/>
                  </a:lnTo>
                  <a:lnTo>
                    <a:pt x="12900" y="431"/>
                  </a:lnTo>
                  <a:lnTo>
                    <a:pt x="12900" y="359"/>
                  </a:lnTo>
                  <a:lnTo>
                    <a:pt x="12876" y="216"/>
                  </a:lnTo>
                  <a:lnTo>
                    <a:pt x="12828" y="144"/>
                  </a:lnTo>
                  <a:lnTo>
                    <a:pt x="12780" y="96"/>
                  </a:lnTo>
                  <a:lnTo>
                    <a:pt x="12780" y="96"/>
                  </a:lnTo>
                  <a:lnTo>
                    <a:pt x="12660" y="24"/>
                  </a:lnTo>
                  <a:lnTo>
                    <a:pt x="12517" y="0"/>
                  </a:lnTo>
                  <a:lnTo>
                    <a:pt x="12517" y="0"/>
                  </a:lnTo>
                  <a:lnTo>
                    <a:pt x="12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4068450" y="2404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4216825" y="228970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1" y="48"/>
                  </a:moveTo>
                  <a:lnTo>
                    <a:pt x="1" y="48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1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14775" y="2190375"/>
              <a:ext cx="372775" cy="141825"/>
            </a:xfrm>
            <a:custGeom>
              <a:avLst/>
              <a:gdLst/>
              <a:ahLst/>
              <a:cxnLst/>
              <a:rect l="l" t="t" r="r" b="b"/>
              <a:pathLst>
                <a:path w="14911" h="5673" extrusionOk="0">
                  <a:moveTo>
                    <a:pt x="14551" y="1"/>
                  </a:moveTo>
                  <a:lnTo>
                    <a:pt x="14455" y="25"/>
                  </a:lnTo>
                  <a:lnTo>
                    <a:pt x="14360" y="72"/>
                  </a:lnTo>
                  <a:lnTo>
                    <a:pt x="13379" y="695"/>
                  </a:lnTo>
                  <a:lnTo>
                    <a:pt x="12852" y="1006"/>
                  </a:lnTo>
                  <a:lnTo>
                    <a:pt x="12325" y="1317"/>
                  </a:lnTo>
                  <a:lnTo>
                    <a:pt x="11775" y="1628"/>
                  </a:lnTo>
                  <a:lnTo>
                    <a:pt x="11225" y="1915"/>
                  </a:lnTo>
                  <a:lnTo>
                    <a:pt x="10124" y="2466"/>
                  </a:lnTo>
                  <a:lnTo>
                    <a:pt x="10196" y="2418"/>
                  </a:lnTo>
                  <a:lnTo>
                    <a:pt x="10196" y="2418"/>
                  </a:lnTo>
                  <a:lnTo>
                    <a:pt x="9071" y="2920"/>
                  </a:lnTo>
                  <a:lnTo>
                    <a:pt x="7970" y="3375"/>
                  </a:lnTo>
                  <a:lnTo>
                    <a:pt x="6821" y="3782"/>
                  </a:lnTo>
                  <a:lnTo>
                    <a:pt x="5672" y="4165"/>
                  </a:lnTo>
                  <a:lnTo>
                    <a:pt x="5122" y="4356"/>
                  </a:lnTo>
                  <a:lnTo>
                    <a:pt x="4548" y="4524"/>
                  </a:lnTo>
                  <a:lnTo>
                    <a:pt x="3351" y="4835"/>
                  </a:lnTo>
                  <a:lnTo>
                    <a:pt x="2154" y="5098"/>
                  </a:lnTo>
                  <a:lnTo>
                    <a:pt x="934" y="5338"/>
                  </a:lnTo>
                  <a:lnTo>
                    <a:pt x="96" y="5481"/>
                  </a:lnTo>
                  <a:lnTo>
                    <a:pt x="24" y="5505"/>
                  </a:lnTo>
                  <a:lnTo>
                    <a:pt x="0" y="5553"/>
                  </a:lnTo>
                  <a:lnTo>
                    <a:pt x="0" y="5577"/>
                  </a:lnTo>
                  <a:lnTo>
                    <a:pt x="0" y="5625"/>
                  </a:lnTo>
                  <a:lnTo>
                    <a:pt x="24" y="5649"/>
                  </a:lnTo>
                  <a:lnTo>
                    <a:pt x="72" y="5673"/>
                  </a:lnTo>
                  <a:lnTo>
                    <a:pt x="96" y="5673"/>
                  </a:lnTo>
                  <a:lnTo>
                    <a:pt x="1891" y="5385"/>
                  </a:lnTo>
                  <a:lnTo>
                    <a:pt x="2777" y="5242"/>
                  </a:lnTo>
                  <a:lnTo>
                    <a:pt x="3638" y="5050"/>
                  </a:lnTo>
                  <a:lnTo>
                    <a:pt x="4548" y="4835"/>
                  </a:lnTo>
                  <a:lnTo>
                    <a:pt x="5433" y="4620"/>
                  </a:lnTo>
                  <a:lnTo>
                    <a:pt x="6295" y="4404"/>
                  </a:lnTo>
                  <a:lnTo>
                    <a:pt x="7204" y="4141"/>
                  </a:lnTo>
                  <a:lnTo>
                    <a:pt x="8066" y="3854"/>
                  </a:lnTo>
                  <a:lnTo>
                    <a:pt x="8927" y="3543"/>
                  </a:lnTo>
                  <a:lnTo>
                    <a:pt x="9789" y="3231"/>
                  </a:lnTo>
                  <a:lnTo>
                    <a:pt x="10626" y="2873"/>
                  </a:lnTo>
                  <a:lnTo>
                    <a:pt x="11464" y="2490"/>
                  </a:lnTo>
                  <a:lnTo>
                    <a:pt x="12278" y="2083"/>
                  </a:lnTo>
                  <a:lnTo>
                    <a:pt x="13091" y="1676"/>
                  </a:lnTo>
                  <a:lnTo>
                    <a:pt x="13881" y="1221"/>
                  </a:lnTo>
                  <a:lnTo>
                    <a:pt x="14312" y="958"/>
                  </a:lnTo>
                  <a:lnTo>
                    <a:pt x="14743" y="671"/>
                  </a:lnTo>
                  <a:lnTo>
                    <a:pt x="14838" y="575"/>
                  </a:lnTo>
                  <a:lnTo>
                    <a:pt x="14910" y="455"/>
                  </a:lnTo>
                  <a:lnTo>
                    <a:pt x="14910" y="312"/>
                  </a:lnTo>
                  <a:lnTo>
                    <a:pt x="14886" y="240"/>
                  </a:lnTo>
                  <a:lnTo>
                    <a:pt x="14862" y="168"/>
                  </a:lnTo>
                  <a:lnTo>
                    <a:pt x="14790" y="96"/>
                  </a:lnTo>
                  <a:lnTo>
                    <a:pt x="14719" y="49"/>
                  </a:lnTo>
                  <a:lnTo>
                    <a:pt x="14647" y="25"/>
                  </a:lnTo>
                  <a:lnTo>
                    <a:pt x="14551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814775" y="2190375"/>
              <a:ext cx="372775" cy="141825"/>
            </a:xfrm>
            <a:custGeom>
              <a:avLst/>
              <a:gdLst/>
              <a:ahLst/>
              <a:cxnLst/>
              <a:rect l="l" t="t" r="r" b="b"/>
              <a:pathLst>
                <a:path w="14911" h="5673" fill="none" extrusionOk="0">
                  <a:moveTo>
                    <a:pt x="14360" y="72"/>
                  </a:moveTo>
                  <a:lnTo>
                    <a:pt x="14360" y="72"/>
                  </a:lnTo>
                  <a:lnTo>
                    <a:pt x="13379" y="695"/>
                  </a:lnTo>
                  <a:lnTo>
                    <a:pt x="13379" y="695"/>
                  </a:lnTo>
                  <a:lnTo>
                    <a:pt x="12852" y="1006"/>
                  </a:lnTo>
                  <a:lnTo>
                    <a:pt x="12325" y="1317"/>
                  </a:lnTo>
                  <a:lnTo>
                    <a:pt x="12325" y="1317"/>
                  </a:lnTo>
                  <a:lnTo>
                    <a:pt x="11775" y="1628"/>
                  </a:lnTo>
                  <a:lnTo>
                    <a:pt x="11225" y="1915"/>
                  </a:lnTo>
                  <a:lnTo>
                    <a:pt x="10124" y="2466"/>
                  </a:lnTo>
                  <a:lnTo>
                    <a:pt x="10124" y="2466"/>
                  </a:lnTo>
                  <a:lnTo>
                    <a:pt x="10196" y="2418"/>
                  </a:lnTo>
                  <a:lnTo>
                    <a:pt x="10196" y="2418"/>
                  </a:lnTo>
                  <a:lnTo>
                    <a:pt x="9071" y="2920"/>
                  </a:lnTo>
                  <a:lnTo>
                    <a:pt x="7970" y="3375"/>
                  </a:lnTo>
                  <a:lnTo>
                    <a:pt x="6821" y="3782"/>
                  </a:lnTo>
                  <a:lnTo>
                    <a:pt x="5672" y="4165"/>
                  </a:lnTo>
                  <a:lnTo>
                    <a:pt x="5672" y="4165"/>
                  </a:lnTo>
                  <a:lnTo>
                    <a:pt x="5122" y="4356"/>
                  </a:lnTo>
                  <a:lnTo>
                    <a:pt x="4548" y="4524"/>
                  </a:lnTo>
                  <a:lnTo>
                    <a:pt x="4548" y="4524"/>
                  </a:lnTo>
                  <a:lnTo>
                    <a:pt x="3351" y="4835"/>
                  </a:lnTo>
                  <a:lnTo>
                    <a:pt x="3351" y="4835"/>
                  </a:lnTo>
                  <a:lnTo>
                    <a:pt x="2154" y="5098"/>
                  </a:lnTo>
                  <a:lnTo>
                    <a:pt x="934" y="5338"/>
                  </a:lnTo>
                  <a:lnTo>
                    <a:pt x="934" y="5338"/>
                  </a:lnTo>
                  <a:lnTo>
                    <a:pt x="96" y="5481"/>
                  </a:lnTo>
                  <a:lnTo>
                    <a:pt x="96" y="5481"/>
                  </a:lnTo>
                  <a:lnTo>
                    <a:pt x="24" y="5505"/>
                  </a:lnTo>
                  <a:lnTo>
                    <a:pt x="0" y="5553"/>
                  </a:lnTo>
                  <a:lnTo>
                    <a:pt x="0" y="5577"/>
                  </a:lnTo>
                  <a:lnTo>
                    <a:pt x="0" y="5577"/>
                  </a:lnTo>
                  <a:lnTo>
                    <a:pt x="0" y="5625"/>
                  </a:lnTo>
                  <a:lnTo>
                    <a:pt x="24" y="5649"/>
                  </a:lnTo>
                  <a:lnTo>
                    <a:pt x="72" y="5673"/>
                  </a:lnTo>
                  <a:lnTo>
                    <a:pt x="96" y="5673"/>
                  </a:lnTo>
                  <a:lnTo>
                    <a:pt x="96" y="5673"/>
                  </a:lnTo>
                  <a:lnTo>
                    <a:pt x="1891" y="5385"/>
                  </a:lnTo>
                  <a:lnTo>
                    <a:pt x="2777" y="5242"/>
                  </a:lnTo>
                  <a:lnTo>
                    <a:pt x="3638" y="5050"/>
                  </a:lnTo>
                  <a:lnTo>
                    <a:pt x="3638" y="5050"/>
                  </a:lnTo>
                  <a:lnTo>
                    <a:pt x="4548" y="4835"/>
                  </a:lnTo>
                  <a:lnTo>
                    <a:pt x="5433" y="4620"/>
                  </a:lnTo>
                  <a:lnTo>
                    <a:pt x="5433" y="4620"/>
                  </a:lnTo>
                  <a:lnTo>
                    <a:pt x="6295" y="4404"/>
                  </a:lnTo>
                  <a:lnTo>
                    <a:pt x="6295" y="4404"/>
                  </a:lnTo>
                  <a:lnTo>
                    <a:pt x="7204" y="4141"/>
                  </a:lnTo>
                  <a:lnTo>
                    <a:pt x="7204" y="4141"/>
                  </a:lnTo>
                  <a:lnTo>
                    <a:pt x="8066" y="3854"/>
                  </a:lnTo>
                  <a:lnTo>
                    <a:pt x="8927" y="3543"/>
                  </a:lnTo>
                  <a:lnTo>
                    <a:pt x="9789" y="3231"/>
                  </a:lnTo>
                  <a:lnTo>
                    <a:pt x="10626" y="2873"/>
                  </a:lnTo>
                  <a:lnTo>
                    <a:pt x="10626" y="2873"/>
                  </a:lnTo>
                  <a:lnTo>
                    <a:pt x="11464" y="2490"/>
                  </a:lnTo>
                  <a:lnTo>
                    <a:pt x="12278" y="2083"/>
                  </a:lnTo>
                  <a:lnTo>
                    <a:pt x="13091" y="1676"/>
                  </a:lnTo>
                  <a:lnTo>
                    <a:pt x="13881" y="1221"/>
                  </a:lnTo>
                  <a:lnTo>
                    <a:pt x="13881" y="1221"/>
                  </a:lnTo>
                  <a:lnTo>
                    <a:pt x="14312" y="958"/>
                  </a:lnTo>
                  <a:lnTo>
                    <a:pt x="14743" y="671"/>
                  </a:lnTo>
                  <a:lnTo>
                    <a:pt x="14743" y="671"/>
                  </a:lnTo>
                  <a:lnTo>
                    <a:pt x="14838" y="575"/>
                  </a:lnTo>
                  <a:lnTo>
                    <a:pt x="14910" y="455"/>
                  </a:lnTo>
                  <a:lnTo>
                    <a:pt x="14910" y="312"/>
                  </a:lnTo>
                  <a:lnTo>
                    <a:pt x="14886" y="240"/>
                  </a:lnTo>
                  <a:lnTo>
                    <a:pt x="14862" y="168"/>
                  </a:lnTo>
                  <a:lnTo>
                    <a:pt x="14862" y="168"/>
                  </a:lnTo>
                  <a:lnTo>
                    <a:pt x="14790" y="96"/>
                  </a:lnTo>
                  <a:lnTo>
                    <a:pt x="14719" y="49"/>
                  </a:lnTo>
                  <a:lnTo>
                    <a:pt x="14647" y="25"/>
                  </a:lnTo>
                  <a:lnTo>
                    <a:pt x="14551" y="1"/>
                  </a:lnTo>
                  <a:lnTo>
                    <a:pt x="14551" y="1"/>
                  </a:lnTo>
                  <a:lnTo>
                    <a:pt x="14455" y="25"/>
                  </a:lnTo>
                  <a:lnTo>
                    <a:pt x="14360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838700" y="232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4189900" y="2277125"/>
              <a:ext cx="160975" cy="198675"/>
            </a:xfrm>
            <a:custGeom>
              <a:avLst/>
              <a:gdLst/>
              <a:ahLst/>
              <a:cxnLst/>
              <a:rect l="l" t="t" r="r" b="b"/>
              <a:pathLst>
                <a:path w="6439" h="7947" extrusionOk="0">
                  <a:moveTo>
                    <a:pt x="6175" y="1"/>
                  </a:moveTo>
                  <a:lnTo>
                    <a:pt x="6104" y="25"/>
                  </a:lnTo>
                  <a:lnTo>
                    <a:pt x="6032" y="49"/>
                  </a:lnTo>
                  <a:lnTo>
                    <a:pt x="5984" y="97"/>
                  </a:lnTo>
                  <a:lnTo>
                    <a:pt x="5936" y="144"/>
                  </a:lnTo>
                  <a:lnTo>
                    <a:pt x="5481" y="982"/>
                  </a:lnTo>
                  <a:lnTo>
                    <a:pt x="5027" y="1796"/>
                  </a:lnTo>
                  <a:lnTo>
                    <a:pt x="4524" y="2633"/>
                  </a:lnTo>
                  <a:lnTo>
                    <a:pt x="3998" y="3423"/>
                  </a:lnTo>
                  <a:lnTo>
                    <a:pt x="3591" y="3974"/>
                  </a:lnTo>
                  <a:lnTo>
                    <a:pt x="3184" y="4524"/>
                  </a:lnTo>
                  <a:lnTo>
                    <a:pt x="2753" y="5074"/>
                  </a:lnTo>
                  <a:lnTo>
                    <a:pt x="2298" y="5601"/>
                  </a:lnTo>
                  <a:lnTo>
                    <a:pt x="1820" y="6104"/>
                  </a:lnTo>
                  <a:lnTo>
                    <a:pt x="1317" y="6630"/>
                  </a:lnTo>
                  <a:lnTo>
                    <a:pt x="791" y="7109"/>
                  </a:lnTo>
                  <a:lnTo>
                    <a:pt x="264" y="7587"/>
                  </a:lnTo>
                  <a:lnTo>
                    <a:pt x="240" y="7587"/>
                  </a:lnTo>
                  <a:lnTo>
                    <a:pt x="49" y="7755"/>
                  </a:lnTo>
                  <a:lnTo>
                    <a:pt x="1" y="7827"/>
                  </a:lnTo>
                  <a:lnTo>
                    <a:pt x="1" y="7874"/>
                  </a:lnTo>
                  <a:lnTo>
                    <a:pt x="25" y="7898"/>
                  </a:lnTo>
                  <a:lnTo>
                    <a:pt x="49" y="7922"/>
                  </a:lnTo>
                  <a:lnTo>
                    <a:pt x="73" y="7946"/>
                  </a:lnTo>
                  <a:lnTo>
                    <a:pt x="168" y="7946"/>
                  </a:lnTo>
                  <a:lnTo>
                    <a:pt x="1078" y="7157"/>
                  </a:lnTo>
                  <a:lnTo>
                    <a:pt x="1533" y="6750"/>
                  </a:lnTo>
                  <a:lnTo>
                    <a:pt x="1963" y="6319"/>
                  </a:lnTo>
                  <a:lnTo>
                    <a:pt x="2394" y="5864"/>
                  </a:lnTo>
                  <a:lnTo>
                    <a:pt x="2825" y="5409"/>
                  </a:lnTo>
                  <a:lnTo>
                    <a:pt x="3639" y="4476"/>
                  </a:lnTo>
                  <a:lnTo>
                    <a:pt x="4021" y="3997"/>
                  </a:lnTo>
                  <a:lnTo>
                    <a:pt x="4380" y="3519"/>
                  </a:lnTo>
                  <a:lnTo>
                    <a:pt x="5074" y="2538"/>
                  </a:lnTo>
                  <a:lnTo>
                    <a:pt x="5433" y="2011"/>
                  </a:lnTo>
                  <a:lnTo>
                    <a:pt x="5769" y="1485"/>
                  </a:lnTo>
                  <a:lnTo>
                    <a:pt x="6104" y="934"/>
                  </a:lnTo>
                  <a:lnTo>
                    <a:pt x="6415" y="384"/>
                  </a:lnTo>
                  <a:lnTo>
                    <a:pt x="6439" y="288"/>
                  </a:lnTo>
                  <a:lnTo>
                    <a:pt x="6415" y="192"/>
                  </a:lnTo>
                  <a:lnTo>
                    <a:pt x="6367" y="97"/>
                  </a:lnTo>
                  <a:lnTo>
                    <a:pt x="6295" y="49"/>
                  </a:lnTo>
                  <a:lnTo>
                    <a:pt x="6223" y="25"/>
                  </a:lnTo>
                  <a:lnTo>
                    <a:pt x="6175" y="1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4189900" y="2277125"/>
              <a:ext cx="160975" cy="198675"/>
            </a:xfrm>
            <a:custGeom>
              <a:avLst/>
              <a:gdLst/>
              <a:ahLst/>
              <a:cxnLst/>
              <a:rect l="l" t="t" r="r" b="b"/>
              <a:pathLst>
                <a:path w="6439" h="7947" fill="none" extrusionOk="0">
                  <a:moveTo>
                    <a:pt x="5936" y="144"/>
                  </a:moveTo>
                  <a:lnTo>
                    <a:pt x="5936" y="144"/>
                  </a:lnTo>
                  <a:lnTo>
                    <a:pt x="5481" y="982"/>
                  </a:lnTo>
                  <a:lnTo>
                    <a:pt x="5027" y="1796"/>
                  </a:lnTo>
                  <a:lnTo>
                    <a:pt x="5027" y="1796"/>
                  </a:lnTo>
                  <a:lnTo>
                    <a:pt x="4524" y="2633"/>
                  </a:lnTo>
                  <a:lnTo>
                    <a:pt x="3998" y="3423"/>
                  </a:lnTo>
                  <a:lnTo>
                    <a:pt x="3998" y="3423"/>
                  </a:lnTo>
                  <a:lnTo>
                    <a:pt x="3591" y="3974"/>
                  </a:lnTo>
                  <a:lnTo>
                    <a:pt x="3184" y="4524"/>
                  </a:lnTo>
                  <a:lnTo>
                    <a:pt x="3184" y="4524"/>
                  </a:lnTo>
                  <a:lnTo>
                    <a:pt x="2753" y="5074"/>
                  </a:lnTo>
                  <a:lnTo>
                    <a:pt x="2298" y="5601"/>
                  </a:lnTo>
                  <a:lnTo>
                    <a:pt x="2298" y="5601"/>
                  </a:lnTo>
                  <a:lnTo>
                    <a:pt x="1820" y="6104"/>
                  </a:lnTo>
                  <a:lnTo>
                    <a:pt x="1317" y="6630"/>
                  </a:lnTo>
                  <a:lnTo>
                    <a:pt x="791" y="7109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64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240" y="7587"/>
                  </a:lnTo>
                  <a:lnTo>
                    <a:pt x="49" y="7755"/>
                  </a:lnTo>
                  <a:lnTo>
                    <a:pt x="49" y="7755"/>
                  </a:lnTo>
                  <a:lnTo>
                    <a:pt x="1" y="7827"/>
                  </a:lnTo>
                  <a:lnTo>
                    <a:pt x="1" y="7874"/>
                  </a:lnTo>
                  <a:lnTo>
                    <a:pt x="25" y="7898"/>
                  </a:lnTo>
                  <a:lnTo>
                    <a:pt x="25" y="7898"/>
                  </a:lnTo>
                  <a:lnTo>
                    <a:pt x="49" y="7922"/>
                  </a:lnTo>
                  <a:lnTo>
                    <a:pt x="73" y="7946"/>
                  </a:lnTo>
                  <a:lnTo>
                    <a:pt x="121" y="7946"/>
                  </a:lnTo>
                  <a:lnTo>
                    <a:pt x="168" y="7946"/>
                  </a:lnTo>
                  <a:lnTo>
                    <a:pt x="168" y="7946"/>
                  </a:lnTo>
                  <a:lnTo>
                    <a:pt x="1078" y="7157"/>
                  </a:lnTo>
                  <a:lnTo>
                    <a:pt x="1533" y="6750"/>
                  </a:lnTo>
                  <a:lnTo>
                    <a:pt x="1963" y="6319"/>
                  </a:lnTo>
                  <a:lnTo>
                    <a:pt x="1963" y="6319"/>
                  </a:lnTo>
                  <a:lnTo>
                    <a:pt x="2394" y="5864"/>
                  </a:lnTo>
                  <a:lnTo>
                    <a:pt x="2825" y="5409"/>
                  </a:lnTo>
                  <a:lnTo>
                    <a:pt x="3639" y="4476"/>
                  </a:lnTo>
                  <a:lnTo>
                    <a:pt x="3639" y="4476"/>
                  </a:lnTo>
                  <a:lnTo>
                    <a:pt x="4021" y="3997"/>
                  </a:lnTo>
                  <a:lnTo>
                    <a:pt x="4380" y="3519"/>
                  </a:lnTo>
                  <a:lnTo>
                    <a:pt x="5074" y="2538"/>
                  </a:lnTo>
                  <a:lnTo>
                    <a:pt x="5074" y="2538"/>
                  </a:lnTo>
                  <a:lnTo>
                    <a:pt x="5433" y="2011"/>
                  </a:lnTo>
                  <a:lnTo>
                    <a:pt x="5769" y="1485"/>
                  </a:lnTo>
                  <a:lnTo>
                    <a:pt x="6104" y="934"/>
                  </a:lnTo>
                  <a:lnTo>
                    <a:pt x="6415" y="384"/>
                  </a:lnTo>
                  <a:lnTo>
                    <a:pt x="6415" y="384"/>
                  </a:lnTo>
                  <a:lnTo>
                    <a:pt x="6439" y="288"/>
                  </a:lnTo>
                  <a:lnTo>
                    <a:pt x="6415" y="192"/>
                  </a:lnTo>
                  <a:lnTo>
                    <a:pt x="6367" y="97"/>
                  </a:lnTo>
                  <a:lnTo>
                    <a:pt x="6295" y="49"/>
                  </a:lnTo>
                  <a:lnTo>
                    <a:pt x="6295" y="49"/>
                  </a:lnTo>
                  <a:lnTo>
                    <a:pt x="6223" y="25"/>
                  </a:lnTo>
                  <a:lnTo>
                    <a:pt x="6175" y="1"/>
                  </a:lnTo>
                  <a:lnTo>
                    <a:pt x="6175" y="1"/>
                  </a:lnTo>
                  <a:lnTo>
                    <a:pt x="6104" y="25"/>
                  </a:lnTo>
                  <a:lnTo>
                    <a:pt x="6032" y="49"/>
                  </a:lnTo>
                  <a:lnTo>
                    <a:pt x="5984" y="97"/>
                  </a:lnTo>
                  <a:lnTo>
                    <a:pt x="5936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4289225" y="23627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0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4195900" y="246680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4396325" y="2345350"/>
              <a:ext cx="54475" cy="141800"/>
            </a:xfrm>
            <a:custGeom>
              <a:avLst/>
              <a:gdLst/>
              <a:ahLst/>
              <a:cxnLst/>
              <a:rect l="l" t="t" r="r" b="b"/>
              <a:pathLst>
                <a:path w="2179" h="5672" extrusionOk="0">
                  <a:moveTo>
                    <a:pt x="1963" y="0"/>
                  </a:moveTo>
                  <a:lnTo>
                    <a:pt x="1891" y="24"/>
                  </a:lnTo>
                  <a:lnTo>
                    <a:pt x="1843" y="48"/>
                  </a:lnTo>
                  <a:lnTo>
                    <a:pt x="1795" y="120"/>
                  </a:lnTo>
                  <a:lnTo>
                    <a:pt x="1771" y="192"/>
                  </a:lnTo>
                  <a:lnTo>
                    <a:pt x="1652" y="814"/>
                  </a:lnTo>
                  <a:lnTo>
                    <a:pt x="1532" y="1460"/>
                  </a:lnTo>
                  <a:lnTo>
                    <a:pt x="1389" y="2106"/>
                  </a:lnTo>
                  <a:lnTo>
                    <a:pt x="1221" y="2728"/>
                  </a:lnTo>
                  <a:lnTo>
                    <a:pt x="1245" y="2680"/>
                  </a:lnTo>
                  <a:lnTo>
                    <a:pt x="1030" y="3327"/>
                  </a:lnTo>
                  <a:lnTo>
                    <a:pt x="790" y="3973"/>
                  </a:lnTo>
                  <a:lnTo>
                    <a:pt x="527" y="4619"/>
                  </a:lnTo>
                  <a:lnTo>
                    <a:pt x="359" y="4930"/>
                  </a:lnTo>
                  <a:lnTo>
                    <a:pt x="192" y="5217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0" y="5600"/>
                  </a:lnTo>
                  <a:lnTo>
                    <a:pt x="24" y="5648"/>
                  </a:lnTo>
                  <a:lnTo>
                    <a:pt x="72" y="5648"/>
                  </a:lnTo>
                  <a:lnTo>
                    <a:pt x="120" y="5672"/>
                  </a:lnTo>
                  <a:lnTo>
                    <a:pt x="144" y="5648"/>
                  </a:lnTo>
                  <a:lnTo>
                    <a:pt x="168" y="5624"/>
                  </a:lnTo>
                  <a:lnTo>
                    <a:pt x="527" y="5050"/>
                  </a:lnTo>
                  <a:lnTo>
                    <a:pt x="838" y="4451"/>
                  </a:lnTo>
                  <a:lnTo>
                    <a:pt x="1006" y="4116"/>
                  </a:lnTo>
                  <a:lnTo>
                    <a:pt x="1149" y="3781"/>
                  </a:lnTo>
                  <a:lnTo>
                    <a:pt x="1412" y="3063"/>
                  </a:lnTo>
                  <a:lnTo>
                    <a:pt x="1628" y="2369"/>
                  </a:lnTo>
                  <a:lnTo>
                    <a:pt x="1819" y="1675"/>
                  </a:lnTo>
                  <a:lnTo>
                    <a:pt x="2011" y="957"/>
                  </a:lnTo>
                  <a:lnTo>
                    <a:pt x="2178" y="239"/>
                  </a:lnTo>
                  <a:lnTo>
                    <a:pt x="2178" y="168"/>
                  </a:lnTo>
                  <a:lnTo>
                    <a:pt x="2130" y="96"/>
                  </a:lnTo>
                  <a:lnTo>
                    <a:pt x="2083" y="24"/>
                  </a:lnTo>
                  <a:lnTo>
                    <a:pt x="2011" y="0"/>
                  </a:lnTo>
                  <a:close/>
                </a:path>
              </a:pathLst>
            </a:custGeom>
            <a:solidFill>
              <a:srgbClr val="FFB8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4396325" y="2345350"/>
              <a:ext cx="54475" cy="141800"/>
            </a:xfrm>
            <a:custGeom>
              <a:avLst/>
              <a:gdLst/>
              <a:ahLst/>
              <a:cxnLst/>
              <a:rect l="l" t="t" r="r" b="b"/>
              <a:pathLst>
                <a:path w="2179" h="5672" fill="none" extrusionOk="0">
                  <a:moveTo>
                    <a:pt x="1771" y="192"/>
                  </a:moveTo>
                  <a:lnTo>
                    <a:pt x="1771" y="192"/>
                  </a:lnTo>
                  <a:lnTo>
                    <a:pt x="1652" y="814"/>
                  </a:lnTo>
                  <a:lnTo>
                    <a:pt x="1532" y="1460"/>
                  </a:lnTo>
                  <a:lnTo>
                    <a:pt x="1389" y="2106"/>
                  </a:lnTo>
                  <a:lnTo>
                    <a:pt x="1221" y="2728"/>
                  </a:lnTo>
                  <a:lnTo>
                    <a:pt x="1221" y="2728"/>
                  </a:lnTo>
                  <a:lnTo>
                    <a:pt x="1245" y="2680"/>
                  </a:lnTo>
                  <a:lnTo>
                    <a:pt x="1245" y="2680"/>
                  </a:lnTo>
                  <a:lnTo>
                    <a:pt x="1030" y="3327"/>
                  </a:lnTo>
                  <a:lnTo>
                    <a:pt x="790" y="3973"/>
                  </a:lnTo>
                  <a:lnTo>
                    <a:pt x="790" y="3973"/>
                  </a:lnTo>
                  <a:lnTo>
                    <a:pt x="527" y="4619"/>
                  </a:lnTo>
                  <a:lnTo>
                    <a:pt x="359" y="4930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192" y="5217"/>
                  </a:lnTo>
                  <a:lnTo>
                    <a:pt x="24" y="5504"/>
                  </a:lnTo>
                  <a:lnTo>
                    <a:pt x="24" y="5504"/>
                  </a:lnTo>
                  <a:lnTo>
                    <a:pt x="0" y="5576"/>
                  </a:lnTo>
                  <a:lnTo>
                    <a:pt x="0" y="5600"/>
                  </a:lnTo>
                  <a:lnTo>
                    <a:pt x="24" y="5648"/>
                  </a:lnTo>
                  <a:lnTo>
                    <a:pt x="24" y="5648"/>
                  </a:lnTo>
                  <a:lnTo>
                    <a:pt x="72" y="5648"/>
                  </a:lnTo>
                  <a:lnTo>
                    <a:pt x="120" y="5672"/>
                  </a:lnTo>
                  <a:lnTo>
                    <a:pt x="144" y="5648"/>
                  </a:lnTo>
                  <a:lnTo>
                    <a:pt x="168" y="5624"/>
                  </a:lnTo>
                  <a:lnTo>
                    <a:pt x="168" y="5624"/>
                  </a:lnTo>
                  <a:lnTo>
                    <a:pt x="527" y="5050"/>
                  </a:lnTo>
                  <a:lnTo>
                    <a:pt x="838" y="4451"/>
                  </a:lnTo>
                  <a:lnTo>
                    <a:pt x="838" y="4451"/>
                  </a:lnTo>
                  <a:lnTo>
                    <a:pt x="1006" y="4116"/>
                  </a:lnTo>
                  <a:lnTo>
                    <a:pt x="1149" y="3781"/>
                  </a:lnTo>
                  <a:lnTo>
                    <a:pt x="1412" y="3063"/>
                  </a:lnTo>
                  <a:lnTo>
                    <a:pt x="1412" y="3063"/>
                  </a:lnTo>
                  <a:lnTo>
                    <a:pt x="1628" y="2369"/>
                  </a:lnTo>
                  <a:lnTo>
                    <a:pt x="1819" y="1675"/>
                  </a:lnTo>
                  <a:lnTo>
                    <a:pt x="2011" y="957"/>
                  </a:lnTo>
                  <a:lnTo>
                    <a:pt x="2178" y="239"/>
                  </a:lnTo>
                  <a:lnTo>
                    <a:pt x="2178" y="239"/>
                  </a:lnTo>
                  <a:lnTo>
                    <a:pt x="2178" y="168"/>
                  </a:lnTo>
                  <a:lnTo>
                    <a:pt x="2130" y="96"/>
                  </a:lnTo>
                  <a:lnTo>
                    <a:pt x="2130" y="96"/>
                  </a:lnTo>
                  <a:lnTo>
                    <a:pt x="2083" y="24"/>
                  </a:lnTo>
                  <a:lnTo>
                    <a:pt x="2011" y="0"/>
                  </a:lnTo>
                  <a:lnTo>
                    <a:pt x="2011" y="0"/>
                  </a:lnTo>
                  <a:lnTo>
                    <a:pt x="1963" y="0"/>
                  </a:lnTo>
                  <a:lnTo>
                    <a:pt x="1963" y="0"/>
                  </a:lnTo>
                  <a:lnTo>
                    <a:pt x="1891" y="24"/>
                  </a:lnTo>
                  <a:lnTo>
                    <a:pt x="1843" y="48"/>
                  </a:lnTo>
                  <a:lnTo>
                    <a:pt x="1795" y="120"/>
                  </a:lnTo>
                  <a:lnTo>
                    <a:pt x="177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784250" y="1446100"/>
              <a:ext cx="1352200" cy="850800"/>
            </a:xfrm>
            <a:custGeom>
              <a:avLst/>
              <a:gdLst/>
              <a:ahLst/>
              <a:cxnLst/>
              <a:rect l="l" t="t" r="r" b="b"/>
              <a:pathLst>
                <a:path w="54088" h="34032" extrusionOk="0">
                  <a:moveTo>
                    <a:pt x="49732" y="0"/>
                  </a:moveTo>
                  <a:lnTo>
                    <a:pt x="49684" y="48"/>
                  </a:lnTo>
                  <a:lnTo>
                    <a:pt x="47937" y="1843"/>
                  </a:lnTo>
                  <a:lnTo>
                    <a:pt x="47075" y="2680"/>
                  </a:lnTo>
                  <a:lnTo>
                    <a:pt x="46214" y="3518"/>
                  </a:lnTo>
                  <a:lnTo>
                    <a:pt x="45328" y="4308"/>
                  </a:lnTo>
                  <a:lnTo>
                    <a:pt x="44443" y="5050"/>
                  </a:lnTo>
                  <a:lnTo>
                    <a:pt x="43629" y="5744"/>
                  </a:lnTo>
                  <a:lnTo>
                    <a:pt x="42959" y="6294"/>
                  </a:lnTo>
                  <a:lnTo>
                    <a:pt x="42265" y="6821"/>
                  </a:lnTo>
                  <a:lnTo>
                    <a:pt x="41547" y="7347"/>
                  </a:lnTo>
                  <a:lnTo>
                    <a:pt x="40829" y="7826"/>
                  </a:lnTo>
                  <a:lnTo>
                    <a:pt x="40087" y="8304"/>
                  </a:lnTo>
                  <a:lnTo>
                    <a:pt x="39345" y="8783"/>
                  </a:lnTo>
                  <a:lnTo>
                    <a:pt x="37838" y="9669"/>
                  </a:lnTo>
                  <a:lnTo>
                    <a:pt x="37000" y="10171"/>
                  </a:lnTo>
                  <a:lnTo>
                    <a:pt x="36162" y="10650"/>
                  </a:lnTo>
                  <a:lnTo>
                    <a:pt x="35325" y="11105"/>
                  </a:lnTo>
                  <a:lnTo>
                    <a:pt x="34463" y="11535"/>
                  </a:lnTo>
                  <a:lnTo>
                    <a:pt x="33673" y="11918"/>
                  </a:lnTo>
                  <a:lnTo>
                    <a:pt x="32860" y="12253"/>
                  </a:lnTo>
                  <a:lnTo>
                    <a:pt x="32070" y="12564"/>
                  </a:lnTo>
                  <a:lnTo>
                    <a:pt x="31232" y="12852"/>
                  </a:lnTo>
                  <a:lnTo>
                    <a:pt x="31208" y="12899"/>
                  </a:lnTo>
                  <a:lnTo>
                    <a:pt x="31184" y="12995"/>
                  </a:lnTo>
                  <a:lnTo>
                    <a:pt x="31208" y="13067"/>
                  </a:lnTo>
                  <a:lnTo>
                    <a:pt x="31208" y="13139"/>
                  </a:lnTo>
                  <a:lnTo>
                    <a:pt x="31232" y="13187"/>
                  </a:lnTo>
                  <a:lnTo>
                    <a:pt x="31256" y="13258"/>
                  </a:lnTo>
                  <a:lnTo>
                    <a:pt x="31256" y="13211"/>
                  </a:lnTo>
                  <a:lnTo>
                    <a:pt x="31376" y="13857"/>
                  </a:lnTo>
                  <a:lnTo>
                    <a:pt x="31448" y="14527"/>
                  </a:lnTo>
                  <a:lnTo>
                    <a:pt x="31496" y="15221"/>
                  </a:lnTo>
                  <a:lnTo>
                    <a:pt x="31496" y="15939"/>
                  </a:lnTo>
                  <a:lnTo>
                    <a:pt x="31472" y="16465"/>
                  </a:lnTo>
                  <a:lnTo>
                    <a:pt x="31400" y="17016"/>
                  </a:lnTo>
                  <a:lnTo>
                    <a:pt x="31352" y="17566"/>
                  </a:lnTo>
                  <a:lnTo>
                    <a:pt x="31256" y="18117"/>
                  </a:lnTo>
                  <a:lnTo>
                    <a:pt x="31137" y="18667"/>
                  </a:lnTo>
                  <a:lnTo>
                    <a:pt x="31017" y="19241"/>
                  </a:lnTo>
                  <a:lnTo>
                    <a:pt x="30849" y="19816"/>
                  </a:lnTo>
                  <a:lnTo>
                    <a:pt x="30682" y="20414"/>
                  </a:lnTo>
                  <a:lnTo>
                    <a:pt x="30347" y="21395"/>
                  </a:lnTo>
                  <a:lnTo>
                    <a:pt x="29964" y="22377"/>
                  </a:lnTo>
                  <a:lnTo>
                    <a:pt x="29126" y="22089"/>
                  </a:lnTo>
                  <a:lnTo>
                    <a:pt x="28265" y="21778"/>
                  </a:lnTo>
                  <a:lnTo>
                    <a:pt x="27547" y="21491"/>
                  </a:lnTo>
                  <a:lnTo>
                    <a:pt x="26829" y="21156"/>
                  </a:lnTo>
                  <a:lnTo>
                    <a:pt x="26135" y="20821"/>
                  </a:lnTo>
                  <a:lnTo>
                    <a:pt x="25465" y="20462"/>
                  </a:lnTo>
                  <a:lnTo>
                    <a:pt x="24819" y="20079"/>
                  </a:lnTo>
                  <a:lnTo>
                    <a:pt x="24172" y="19696"/>
                  </a:lnTo>
                  <a:lnTo>
                    <a:pt x="23550" y="19265"/>
                  </a:lnTo>
                  <a:lnTo>
                    <a:pt x="22928" y="18835"/>
                  </a:lnTo>
                  <a:lnTo>
                    <a:pt x="22952" y="18859"/>
                  </a:lnTo>
                  <a:lnTo>
                    <a:pt x="22162" y="18236"/>
                  </a:lnTo>
                  <a:lnTo>
                    <a:pt x="21444" y="17566"/>
                  </a:lnTo>
                  <a:lnTo>
                    <a:pt x="20750" y="16896"/>
                  </a:lnTo>
                  <a:lnTo>
                    <a:pt x="20152" y="16226"/>
                  </a:lnTo>
                  <a:lnTo>
                    <a:pt x="20104" y="16130"/>
                  </a:lnTo>
                  <a:lnTo>
                    <a:pt x="20056" y="16082"/>
                  </a:lnTo>
                  <a:lnTo>
                    <a:pt x="20008" y="16059"/>
                  </a:lnTo>
                  <a:lnTo>
                    <a:pt x="19960" y="16059"/>
                  </a:lnTo>
                  <a:lnTo>
                    <a:pt x="19123" y="16106"/>
                  </a:lnTo>
                  <a:lnTo>
                    <a:pt x="18285" y="16202"/>
                  </a:lnTo>
                  <a:lnTo>
                    <a:pt x="17423" y="16298"/>
                  </a:lnTo>
                  <a:lnTo>
                    <a:pt x="16586" y="16441"/>
                  </a:lnTo>
                  <a:lnTo>
                    <a:pt x="15748" y="16585"/>
                  </a:lnTo>
                  <a:lnTo>
                    <a:pt x="14887" y="16776"/>
                  </a:lnTo>
                  <a:lnTo>
                    <a:pt x="14049" y="16992"/>
                  </a:lnTo>
                  <a:lnTo>
                    <a:pt x="13188" y="17231"/>
                  </a:lnTo>
                  <a:lnTo>
                    <a:pt x="12326" y="17494"/>
                  </a:lnTo>
                  <a:lnTo>
                    <a:pt x="11464" y="17782"/>
                  </a:lnTo>
                  <a:lnTo>
                    <a:pt x="10627" y="18093"/>
                  </a:lnTo>
                  <a:lnTo>
                    <a:pt x="9765" y="18428"/>
                  </a:lnTo>
                  <a:lnTo>
                    <a:pt x="8904" y="18787"/>
                  </a:lnTo>
                  <a:lnTo>
                    <a:pt x="8042" y="19170"/>
                  </a:lnTo>
                  <a:lnTo>
                    <a:pt x="7181" y="19577"/>
                  </a:lnTo>
                  <a:lnTo>
                    <a:pt x="6319" y="20031"/>
                  </a:lnTo>
                  <a:lnTo>
                    <a:pt x="5529" y="20462"/>
                  </a:lnTo>
                  <a:lnTo>
                    <a:pt x="4716" y="20917"/>
                  </a:lnTo>
                  <a:lnTo>
                    <a:pt x="3926" y="21395"/>
                  </a:lnTo>
                  <a:lnTo>
                    <a:pt x="3136" y="21874"/>
                  </a:lnTo>
                  <a:lnTo>
                    <a:pt x="2370" y="22401"/>
                  </a:lnTo>
                  <a:lnTo>
                    <a:pt x="1580" y="22927"/>
                  </a:lnTo>
                  <a:lnTo>
                    <a:pt x="839" y="23477"/>
                  </a:lnTo>
                  <a:lnTo>
                    <a:pt x="73" y="24052"/>
                  </a:lnTo>
                  <a:lnTo>
                    <a:pt x="25" y="24100"/>
                  </a:lnTo>
                  <a:lnTo>
                    <a:pt x="25" y="24148"/>
                  </a:lnTo>
                  <a:lnTo>
                    <a:pt x="1" y="24459"/>
                  </a:lnTo>
                  <a:lnTo>
                    <a:pt x="25" y="24770"/>
                  </a:lnTo>
                  <a:lnTo>
                    <a:pt x="25" y="25081"/>
                  </a:lnTo>
                  <a:lnTo>
                    <a:pt x="73" y="25392"/>
                  </a:lnTo>
                  <a:lnTo>
                    <a:pt x="73" y="25368"/>
                  </a:lnTo>
                  <a:lnTo>
                    <a:pt x="168" y="25847"/>
                  </a:lnTo>
                  <a:lnTo>
                    <a:pt x="288" y="26301"/>
                  </a:lnTo>
                  <a:lnTo>
                    <a:pt x="456" y="26756"/>
                  </a:lnTo>
                  <a:lnTo>
                    <a:pt x="647" y="27187"/>
                  </a:lnTo>
                  <a:lnTo>
                    <a:pt x="647" y="27211"/>
                  </a:lnTo>
                  <a:lnTo>
                    <a:pt x="695" y="27283"/>
                  </a:lnTo>
                  <a:lnTo>
                    <a:pt x="958" y="27785"/>
                  </a:lnTo>
                  <a:lnTo>
                    <a:pt x="1293" y="28288"/>
                  </a:lnTo>
                  <a:lnTo>
                    <a:pt x="1509" y="28551"/>
                  </a:lnTo>
                  <a:lnTo>
                    <a:pt x="1724" y="28814"/>
                  </a:lnTo>
                  <a:lnTo>
                    <a:pt x="1963" y="29054"/>
                  </a:lnTo>
                  <a:lnTo>
                    <a:pt x="2227" y="29293"/>
                  </a:lnTo>
                  <a:lnTo>
                    <a:pt x="2274" y="29365"/>
                  </a:lnTo>
                  <a:lnTo>
                    <a:pt x="2346" y="29413"/>
                  </a:lnTo>
                  <a:lnTo>
                    <a:pt x="2418" y="29413"/>
                  </a:lnTo>
                  <a:lnTo>
                    <a:pt x="2514" y="29389"/>
                  </a:lnTo>
                  <a:lnTo>
                    <a:pt x="3734" y="28910"/>
                  </a:lnTo>
                  <a:lnTo>
                    <a:pt x="4907" y="28455"/>
                  </a:lnTo>
                  <a:lnTo>
                    <a:pt x="6271" y="27977"/>
                  </a:lnTo>
                  <a:lnTo>
                    <a:pt x="7611" y="27546"/>
                  </a:lnTo>
                  <a:lnTo>
                    <a:pt x="8952" y="27139"/>
                  </a:lnTo>
                  <a:lnTo>
                    <a:pt x="10292" y="26804"/>
                  </a:lnTo>
                  <a:lnTo>
                    <a:pt x="11632" y="26469"/>
                  </a:lnTo>
                  <a:lnTo>
                    <a:pt x="12972" y="26206"/>
                  </a:lnTo>
                  <a:lnTo>
                    <a:pt x="14288" y="25966"/>
                  </a:lnTo>
                  <a:lnTo>
                    <a:pt x="15605" y="25775"/>
                  </a:lnTo>
                  <a:lnTo>
                    <a:pt x="15270" y="26421"/>
                  </a:lnTo>
                  <a:lnTo>
                    <a:pt x="15317" y="26397"/>
                  </a:lnTo>
                  <a:lnTo>
                    <a:pt x="14911" y="27115"/>
                  </a:lnTo>
                  <a:lnTo>
                    <a:pt x="14480" y="27833"/>
                  </a:lnTo>
                  <a:lnTo>
                    <a:pt x="14025" y="28479"/>
                  </a:lnTo>
                  <a:lnTo>
                    <a:pt x="13570" y="29102"/>
                  </a:lnTo>
                  <a:lnTo>
                    <a:pt x="13523" y="29173"/>
                  </a:lnTo>
                  <a:lnTo>
                    <a:pt x="13475" y="29245"/>
                  </a:lnTo>
                  <a:lnTo>
                    <a:pt x="13475" y="29317"/>
                  </a:lnTo>
                  <a:lnTo>
                    <a:pt x="13523" y="29389"/>
                  </a:lnTo>
                  <a:lnTo>
                    <a:pt x="13570" y="29461"/>
                  </a:lnTo>
                  <a:lnTo>
                    <a:pt x="14049" y="29939"/>
                  </a:lnTo>
                  <a:lnTo>
                    <a:pt x="14528" y="30370"/>
                  </a:lnTo>
                  <a:lnTo>
                    <a:pt x="15054" y="30801"/>
                  </a:lnTo>
                  <a:lnTo>
                    <a:pt x="15629" y="31232"/>
                  </a:lnTo>
                  <a:lnTo>
                    <a:pt x="16179" y="31590"/>
                  </a:lnTo>
                  <a:lnTo>
                    <a:pt x="16777" y="31949"/>
                  </a:lnTo>
                  <a:lnTo>
                    <a:pt x="17376" y="32261"/>
                  </a:lnTo>
                  <a:lnTo>
                    <a:pt x="18022" y="32572"/>
                  </a:lnTo>
                  <a:lnTo>
                    <a:pt x="18644" y="32835"/>
                  </a:lnTo>
                  <a:lnTo>
                    <a:pt x="19290" y="33074"/>
                  </a:lnTo>
                  <a:lnTo>
                    <a:pt x="19936" y="33266"/>
                  </a:lnTo>
                  <a:lnTo>
                    <a:pt x="20606" y="33457"/>
                  </a:lnTo>
                  <a:lnTo>
                    <a:pt x="21300" y="33625"/>
                  </a:lnTo>
                  <a:lnTo>
                    <a:pt x="21995" y="33744"/>
                  </a:lnTo>
                  <a:lnTo>
                    <a:pt x="22712" y="33864"/>
                  </a:lnTo>
                  <a:lnTo>
                    <a:pt x="23430" y="33936"/>
                  </a:lnTo>
                  <a:lnTo>
                    <a:pt x="24388" y="34008"/>
                  </a:lnTo>
                  <a:lnTo>
                    <a:pt x="25345" y="34032"/>
                  </a:lnTo>
                  <a:lnTo>
                    <a:pt x="26278" y="34008"/>
                  </a:lnTo>
                  <a:lnTo>
                    <a:pt x="27236" y="33960"/>
                  </a:lnTo>
                  <a:lnTo>
                    <a:pt x="28169" y="33840"/>
                  </a:lnTo>
                  <a:lnTo>
                    <a:pt x="29126" y="33697"/>
                  </a:lnTo>
                  <a:lnTo>
                    <a:pt x="29820" y="33577"/>
                  </a:lnTo>
                  <a:lnTo>
                    <a:pt x="30490" y="33409"/>
                  </a:lnTo>
                  <a:lnTo>
                    <a:pt x="31184" y="33242"/>
                  </a:lnTo>
                  <a:lnTo>
                    <a:pt x="31855" y="33026"/>
                  </a:lnTo>
                  <a:lnTo>
                    <a:pt x="32525" y="32811"/>
                  </a:lnTo>
                  <a:lnTo>
                    <a:pt x="33171" y="32572"/>
                  </a:lnTo>
                  <a:lnTo>
                    <a:pt x="33793" y="32308"/>
                  </a:lnTo>
                  <a:lnTo>
                    <a:pt x="34439" y="32021"/>
                  </a:lnTo>
                  <a:lnTo>
                    <a:pt x="34918" y="31806"/>
                  </a:lnTo>
                  <a:lnTo>
                    <a:pt x="35396" y="31543"/>
                  </a:lnTo>
                  <a:lnTo>
                    <a:pt x="35875" y="31279"/>
                  </a:lnTo>
                  <a:lnTo>
                    <a:pt x="36354" y="30992"/>
                  </a:lnTo>
                  <a:lnTo>
                    <a:pt x="36952" y="30609"/>
                  </a:lnTo>
                  <a:lnTo>
                    <a:pt x="37550" y="30178"/>
                  </a:lnTo>
                  <a:lnTo>
                    <a:pt x="38173" y="29724"/>
                  </a:lnTo>
                  <a:lnTo>
                    <a:pt x="38795" y="29221"/>
                  </a:lnTo>
                  <a:lnTo>
                    <a:pt x="38843" y="29149"/>
                  </a:lnTo>
                  <a:lnTo>
                    <a:pt x="38867" y="29078"/>
                  </a:lnTo>
                  <a:lnTo>
                    <a:pt x="38867" y="29006"/>
                  </a:lnTo>
                  <a:lnTo>
                    <a:pt x="38843" y="28910"/>
                  </a:lnTo>
                  <a:lnTo>
                    <a:pt x="38771" y="27881"/>
                  </a:lnTo>
                  <a:lnTo>
                    <a:pt x="38699" y="26900"/>
                  </a:lnTo>
                  <a:lnTo>
                    <a:pt x="38603" y="25966"/>
                  </a:lnTo>
                  <a:lnTo>
                    <a:pt x="38484" y="25081"/>
                  </a:lnTo>
                  <a:lnTo>
                    <a:pt x="38340" y="24100"/>
                  </a:lnTo>
                  <a:lnTo>
                    <a:pt x="38173" y="23238"/>
                  </a:lnTo>
                  <a:lnTo>
                    <a:pt x="37838" y="21707"/>
                  </a:lnTo>
                  <a:lnTo>
                    <a:pt x="37574" y="20630"/>
                  </a:lnTo>
                  <a:lnTo>
                    <a:pt x="37287" y="19600"/>
                  </a:lnTo>
                  <a:lnTo>
                    <a:pt x="38029" y="19265"/>
                  </a:lnTo>
                  <a:lnTo>
                    <a:pt x="38747" y="18906"/>
                  </a:lnTo>
                  <a:lnTo>
                    <a:pt x="39489" y="18547"/>
                  </a:lnTo>
                  <a:lnTo>
                    <a:pt x="40207" y="18141"/>
                  </a:lnTo>
                  <a:lnTo>
                    <a:pt x="40925" y="17734"/>
                  </a:lnTo>
                  <a:lnTo>
                    <a:pt x="41619" y="17303"/>
                  </a:lnTo>
                  <a:lnTo>
                    <a:pt x="42313" y="16848"/>
                  </a:lnTo>
                  <a:lnTo>
                    <a:pt x="43007" y="16370"/>
                  </a:lnTo>
                  <a:lnTo>
                    <a:pt x="43653" y="15915"/>
                  </a:lnTo>
                  <a:lnTo>
                    <a:pt x="44299" y="15412"/>
                  </a:lnTo>
                  <a:lnTo>
                    <a:pt x="44921" y="14910"/>
                  </a:lnTo>
                  <a:lnTo>
                    <a:pt x="45544" y="14407"/>
                  </a:lnTo>
                  <a:lnTo>
                    <a:pt x="46166" y="13857"/>
                  </a:lnTo>
                  <a:lnTo>
                    <a:pt x="46788" y="13306"/>
                  </a:lnTo>
                  <a:lnTo>
                    <a:pt x="47363" y="12732"/>
                  </a:lnTo>
                  <a:lnTo>
                    <a:pt x="47961" y="12158"/>
                  </a:lnTo>
                  <a:lnTo>
                    <a:pt x="48822" y="11248"/>
                  </a:lnTo>
                  <a:lnTo>
                    <a:pt x="49636" y="10315"/>
                  </a:lnTo>
                  <a:lnTo>
                    <a:pt x="50450" y="9358"/>
                  </a:lnTo>
                  <a:lnTo>
                    <a:pt x="51216" y="8352"/>
                  </a:lnTo>
                  <a:lnTo>
                    <a:pt x="51958" y="7323"/>
                  </a:lnTo>
                  <a:lnTo>
                    <a:pt x="52675" y="6270"/>
                  </a:lnTo>
                  <a:lnTo>
                    <a:pt x="53346" y="5193"/>
                  </a:lnTo>
                  <a:lnTo>
                    <a:pt x="54016" y="4092"/>
                  </a:lnTo>
                  <a:lnTo>
                    <a:pt x="54040" y="3997"/>
                  </a:lnTo>
                  <a:lnTo>
                    <a:pt x="54087" y="3925"/>
                  </a:lnTo>
                  <a:lnTo>
                    <a:pt x="54087" y="3829"/>
                  </a:lnTo>
                  <a:lnTo>
                    <a:pt x="54064" y="3757"/>
                  </a:lnTo>
                  <a:lnTo>
                    <a:pt x="53920" y="3422"/>
                  </a:lnTo>
                  <a:lnTo>
                    <a:pt x="53752" y="3135"/>
                  </a:lnTo>
                  <a:lnTo>
                    <a:pt x="53585" y="2848"/>
                  </a:lnTo>
                  <a:lnTo>
                    <a:pt x="53441" y="2609"/>
                  </a:lnTo>
                  <a:lnTo>
                    <a:pt x="53202" y="2274"/>
                  </a:lnTo>
                  <a:lnTo>
                    <a:pt x="52939" y="1962"/>
                  </a:lnTo>
                  <a:lnTo>
                    <a:pt x="52675" y="1675"/>
                  </a:lnTo>
                  <a:lnTo>
                    <a:pt x="52388" y="1364"/>
                  </a:lnTo>
                  <a:lnTo>
                    <a:pt x="52077" y="1101"/>
                  </a:lnTo>
                  <a:lnTo>
                    <a:pt x="51790" y="838"/>
                  </a:lnTo>
                  <a:lnTo>
                    <a:pt x="51479" y="622"/>
                  </a:lnTo>
                  <a:lnTo>
                    <a:pt x="51192" y="431"/>
                  </a:lnTo>
                  <a:lnTo>
                    <a:pt x="50857" y="263"/>
                  </a:lnTo>
                  <a:lnTo>
                    <a:pt x="50522" y="120"/>
                  </a:lnTo>
                  <a:lnTo>
                    <a:pt x="50210" y="48"/>
                  </a:lnTo>
                  <a:lnTo>
                    <a:pt x="49899" y="0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5"/>
            <p:cNvSpPr/>
            <p:nvPr/>
          </p:nvSpPr>
          <p:spPr>
            <a:xfrm>
              <a:off x="3784250" y="1446100"/>
              <a:ext cx="1352200" cy="850800"/>
            </a:xfrm>
            <a:custGeom>
              <a:avLst/>
              <a:gdLst/>
              <a:ahLst/>
              <a:cxnLst/>
              <a:rect l="l" t="t" r="r" b="b"/>
              <a:pathLst>
                <a:path w="54088" h="34032" fill="none" extrusionOk="0">
                  <a:moveTo>
                    <a:pt x="49684" y="48"/>
                  </a:moveTo>
                  <a:lnTo>
                    <a:pt x="49684" y="48"/>
                  </a:lnTo>
                  <a:lnTo>
                    <a:pt x="47937" y="1843"/>
                  </a:lnTo>
                  <a:lnTo>
                    <a:pt x="47075" y="2680"/>
                  </a:lnTo>
                  <a:lnTo>
                    <a:pt x="46214" y="3518"/>
                  </a:lnTo>
                  <a:lnTo>
                    <a:pt x="46214" y="3518"/>
                  </a:lnTo>
                  <a:lnTo>
                    <a:pt x="45328" y="4308"/>
                  </a:lnTo>
                  <a:lnTo>
                    <a:pt x="44443" y="5050"/>
                  </a:lnTo>
                  <a:lnTo>
                    <a:pt x="44443" y="5050"/>
                  </a:lnTo>
                  <a:lnTo>
                    <a:pt x="43629" y="5744"/>
                  </a:lnTo>
                  <a:lnTo>
                    <a:pt x="43629" y="5744"/>
                  </a:lnTo>
                  <a:lnTo>
                    <a:pt x="42959" y="6294"/>
                  </a:lnTo>
                  <a:lnTo>
                    <a:pt x="42265" y="6821"/>
                  </a:lnTo>
                  <a:lnTo>
                    <a:pt x="41547" y="7347"/>
                  </a:lnTo>
                  <a:lnTo>
                    <a:pt x="40829" y="7826"/>
                  </a:lnTo>
                  <a:lnTo>
                    <a:pt x="40087" y="8304"/>
                  </a:lnTo>
                  <a:lnTo>
                    <a:pt x="39345" y="8783"/>
                  </a:lnTo>
                  <a:lnTo>
                    <a:pt x="37838" y="9669"/>
                  </a:lnTo>
                  <a:lnTo>
                    <a:pt x="37838" y="9669"/>
                  </a:lnTo>
                  <a:lnTo>
                    <a:pt x="37000" y="10171"/>
                  </a:lnTo>
                  <a:lnTo>
                    <a:pt x="36162" y="10650"/>
                  </a:lnTo>
                  <a:lnTo>
                    <a:pt x="35325" y="11105"/>
                  </a:lnTo>
                  <a:lnTo>
                    <a:pt x="34463" y="11535"/>
                  </a:lnTo>
                  <a:lnTo>
                    <a:pt x="34463" y="11535"/>
                  </a:lnTo>
                  <a:lnTo>
                    <a:pt x="33673" y="11918"/>
                  </a:lnTo>
                  <a:lnTo>
                    <a:pt x="32860" y="12253"/>
                  </a:lnTo>
                  <a:lnTo>
                    <a:pt x="32070" y="12564"/>
                  </a:lnTo>
                  <a:lnTo>
                    <a:pt x="31232" y="12852"/>
                  </a:lnTo>
                  <a:lnTo>
                    <a:pt x="31232" y="12852"/>
                  </a:lnTo>
                  <a:lnTo>
                    <a:pt x="31208" y="12899"/>
                  </a:lnTo>
                  <a:lnTo>
                    <a:pt x="31208" y="12899"/>
                  </a:lnTo>
                  <a:lnTo>
                    <a:pt x="31184" y="12995"/>
                  </a:lnTo>
                  <a:lnTo>
                    <a:pt x="31208" y="13067"/>
                  </a:lnTo>
                  <a:lnTo>
                    <a:pt x="31208" y="13139"/>
                  </a:lnTo>
                  <a:lnTo>
                    <a:pt x="31232" y="13187"/>
                  </a:lnTo>
                  <a:lnTo>
                    <a:pt x="31256" y="13258"/>
                  </a:lnTo>
                  <a:lnTo>
                    <a:pt x="31256" y="13211"/>
                  </a:lnTo>
                  <a:lnTo>
                    <a:pt x="31256" y="13211"/>
                  </a:lnTo>
                  <a:lnTo>
                    <a:pt x="31376" y="13857"/>
                  </a:lnTo>
                  <a:lnTo>
                    <a:pt x="31448" y="14527"/>
                  </a:lnTo>
                  <a:lnTo>
                    <a:pt x="31496" y="15221"/>
                  </a:lnTo>
                  <a:lnTo>
                    <a:pt x="31496" y="15939"/>
                  </a:lnTo>
                  <a:lnTo>
                    <a:pt x="31496" y="15939"/>
                  </a:lnTo>
                  <a:lnTo>
                    <a:pt x="31472" y="16465"/>
                  </a:lnTo>
                  <a:lnTo>
                    <a:pt x="31400" y="17016"/>
                  </a:lnTo>
                  <a:lnTo>
                    <a:pt x="31352" y="17566"/>
                  </a:lnTo>
                  <a:lnTo>
                    <a:pt x="31256" y="18117"/>
                  </a:lnTo>
                  <a:lnTo>
                    <a:pt x="31137" y="18667"/>
                  </a:lnTo>
                  <a:lnTo>
                    <a:pt x="31017" y="19241"/>
                  </a:lnTo>
                  <a:lnTo>
                    <a:pt x="30849" y="19816"/>
                  </a:lnTo>
                  <a:lnTo>
                    <a:pt x="30682" y="20414"/>
                  </a:lnTo>
                  <a:lnTo>
                    <a:pt x="30682" y="20414"/>
                  </a:lnTo>
                  <a:lnTo>
                    <a:pt x="30347" y="21395"/>
                  </a:lnTo>
                  <a:lnTo>
                    <a:pt x="29964" y="22377"/>
                  </a:lnTo>
                  <a:lnTo>
                    <a:pt x="29964" y="22377"/>
                  </a:lnTo>
                  <a:lnTo>
                    <a:pt x="29126" y="22089"/>
                  </a:lnTo>
                  <a:lnTo>
                    <a:pt x="28265" y="21778"/>
                  </a:lnTo>
                  <a:lnTo>
                    <a:pt x="28265" y="21778"/>
                  </a:lnTo>
                  <a:lnTo>
                    <a:pt x="27547" y="21491"/>
                  </a:lnTo>
                  <a:lnTo>
                    <a:pt x="26829" y="21156"/>
                  </a:lnTo>
                  <a:lnTo>
                    <a:pt x="26135" y="20821"/>
                  </a:lnTo>
                  <a:lnTo>
                    <a:pt x="25465" y="20462"/>
                  </a:lnTo>
                  <a:lnTo>
                    <a:pt x="24819" y="20079"/>
                  </a:lnTo>
                  <a:lnTo>
                    <a:pt x="24172" y="19696"/>
                  </a:lnTo>
                  <a:lnTo>
                    <a:pt x="23550" y="19265"/>
                  </a:lnTo>
                  <a:lnTo>
                    <a:pt x="22928" y="18835"/>
                  </a:lnTo>
                  <a:lnTo>
                    <a:pt x="22952" y="18859"/>
                  </a:lnTo>
                  <a:lnTo>
                    <a:pt x="22952" y="18859"/>
                  </a:lnTo>
                  <a:lnTo>
                    <a:pt x="22162" y="18236"/>
                  </a:lnTo>
                  <a:lnTo>
                    <a:pt x="21444" y="17566"/>
                  </a:lnTo>
                  <a:lnTo>
                    <a:pt x="20750" y="16896"/>
                  </a:lnTo>
                  <a:lnTo>
                    <a:pt x="20152" y="16226"/>
                  </a:lnTo>
                  <a:lnTo>
                    <a:pt x="20152" y="16226"/>
                  </a:lnTo>
                  <a:lnTo>
                    <a:pt x="20104" y="16130"/>
                  </a:lnTo>
                  <a:lnTo>
                    <a:pt x="20104" y="16130"/>
                  </a:lnTo>
                  <a:lnTo>
                    <a:pt x="20056" y="16082"/>
                  </a:lnTo>
                  <a:lnTo>
                    <a:pt x="20008" y="16059"/>
                  </a:lnTo>
                  <a:lnTo>
                    <a:pt x="19960" y="16059"/>
                  </a:lnTo>
                  <a:lnTo>
                    <a:pt x="19960" y="16059"/>
                  </a:lnTo>
                  <a:lnTo>
                    <a:pt x="19123" y="16106"/>
                  </a:lnTo>
                  <a:lnTo>
                    <a:pt x="18285" y="16202"/>
                  </a:lnTo>
                  <a:lnTo>
                    <a:pt x="17423" y="16298"/>
                  </a:lnTo>
                  <a:lnTo>
                    <a:pt x="16586" y="16441"/>
                  </a:lnTo>
                  <a:lnTo>
                    <a:pt x="15748" y="16585"/>
                  </a:lnTo>
                  <a:lnTo>
                    <a:pt x="14887" y="16776"/>
                  </a:lnTo>
                  <a:lnTo>
                    <a:pt x="14049" y="16992"/>
                  </a:lnTo>
                  <a:lnTo>
                    <a:pt x="13188" y="17231"/>
                  </a:lnTo>
                  <a:lnTo>
                    <a:pt x="12326" y="17494"/>
                  </a:lnTo>
                  <a:lnTo>
                    <a:pt x="11464" y="17782"/>
                  </a:lnTo>
                  <a:lnTo>
                    <a:pt x="10627" y="18093"/>
                  </a:lnTo>
                  <a:lnTo>
                    <a:pt x="9765" y="18428"/>
                  </a:lnTo>
                  <a:lnTo>
                    <a:pt x="8904" y="18787"/>
                  </a:lnTo>
                  <a:lnTo>
                    <a:pt x="8042" y="19170"/>
                  </a:lnTo>
                  <a:lnTo>
                    <a:pt x="7181" y="19577"/>
                  </a:lnTo>
                  <a:lnTo>
                    <a:pt x="6319" y="20031"/>
                  </a:lnTo>
                  <a:lnTo>
                    <a:pt x="6319" y="20031"/>
                  </a:lnTo>
                  <a:lnTo>
                    <a:pt x="5529" y="20462"/>
                  </a:lnTo>
                  <a:lnTo>
                    <a:pt x="4716" y="20917"/>
                  </a:lnTo>
                  <a:lnTo>
                    <a:pt x="3926" y="21395"/>
                  </a:lnTo>
                  <a:lnTo>
                    <a:pt x="3136" y="21874"/>
                  </a:lnTo>
                  <a:lnTo>
                    <a:pt x="2370" y="22401"/>
                  </a:lnTo>
                  <a:lnTo>
                    <a:pt x="1580" y="22927"/>
                  </a:lnTo>
                  <a:lnTo>
                    <a:pt x="839" y="23477"/>
                  </a:lnTo>
                  <a:lnTo>
                    <a:pt x="73" y="24052"/>
                  </a:lnTo>
                  <a:lnTo>
                    <a:pt x="73" y="24052"/>
                  </a:lnTo>
                  <a:lnTo>
                    <a:pt x="25" y="24100"/>
                  </a:lnTo>
                  <a:lnTo>
                    <a:pt x="25" y="24100"/>
                  </a:lnTo>
                  <a:lnTo>
                    <a:pt x="25" y="24172"/>
                  </a:lnTo>
                  <a:lnTo>
                    <a:pt x="25" y="24148"/>
                  </a:lnTo>
                  <a:lnTo>
                    <a:pt x="25" y="24148"/>
                  </a:lnTo>
                  <a:lnTo>
                    <a:pt x="1" y="24459"/>
                  </a:lnTo>
                  <a:lnTo>
                    <a:pt x="25" y="24770"/>
                  </a:lnTo>
                  <a:lnTo>
                    <a:pt x="25" y="25081"/>
                  </a:lnTo>
                  <a:lnTo>
                    <a:pt x="73" y="25392"/>
                  </a:lnTo>
                  <a:lnTo>
                    <a:pt x="73" y="25392"/>
                  </a:lnTo>
                  <a:lnTo>
                    <a:pt x="73" y="25368"/>
                  </a:lnTo>
                  <a:lnTo>
                    <a:pt x="73" y="25368"/>
                  </a:lnTo>
                  <a:lnTo>
                    <a:pt x="168" y="25847"/>
                  </a:lnTo>
                  <a:lnTo>
                    <a:pt x="288" y="26301"/>
                  </a:lnTo>
                  <a:lnTo>
                    <a:pt x="456" y="26756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187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47" y="27211"/>
                  </a:lnTo>
                  <a:lnTo>
                    <a:pt x="695" y="27283"/>
                  </a:lnTo>
                  <a:lnTo>
                    <a:pt x="695" y="27283"/>
                  </a:lnTo>
                  <a:lnTo>
                    <a:pt x="958" y="27785"/>
                  </a:lnTo>
                  <a:lnTo>
                    <a:pt x="1293" y="28288"/>
                  </a:lnTo>
                  <a:lnTo>
                    <a:pt x="1293" y="28288"/>
                  </a:lnTo>
                  <a:lnTo>
                    <a:pt x="1509" y="28551"/>
                  </a:lnTo>
                  <a:lnTo>
                    <a:pt x="1724" y="28814"/>
                  </a:lnTo>
                  <a:lnTo>
                    <a:pt x="1963" y="29054"/>
                  </a:lnTo>
                  <a:lnTo>
                    <a:pt x="2227" y="29293"/>
                  </a:lnTo>
                  <a:lnTo>
                    <a:pt x="2227" y="29293"/>
                  </a:lnTo>
                  <a:lnTo>
                    <a:pt x="2274" y="29365"/>
                  </a:lnTo>
                  <a:lnTo>
                    <a:pt x="2346" y="29413"/>
                  </a:lnTo>
                  <a:lnTo>
                    <a:pt x="2346" y="29413"/>
                  </a:lnTo>
                  <a:lnTo>
                    <a:pt x="2418" y="29413"/>
                  </a:lnTo>
                  <a:lnTo>
                    <a:pt x="2418" y="29413"/>
                  </a:lnTo>
                  <a:lnTo>
                    <a:pt x="2514" y="29389"/>
                  </a:lnTo>
                  <a:lnTo>
                    <a:pt x="2514" y="29389"/>
                  </a:lnTo>
                  <a:lnTo>
                    <a:pt x="3734" y="28910"/>
                  </a:lnTo>
                  <a:lnTo>
                    <a:pt x="4907" y="28455"/>
                  </a:lnTo>
                  <a:lnTo>
                    <a:pt x="4907" y="28455"/>
                  </a:lnTo>
                  <a:lnTo>
                    <a:pt x="6271" y="27977"/>
                  </a:lnTo>
                  <a:lnTo>
                    <a:pt x="7611" y="27546"/>
                  </a:lnTo>
                  <a:lnTo>
                    <a:pt x="8952" y="27139"/>
                  </a:lnTo>
                  <a:lnTo>
                    <a:pt x="10292" y="26804"/>
                  </a:lnTo>
                  <a:lnTo>
                    <a:pt x="11632" y="26469"/>
                  </a:lnTo>
                  <a:lnTo>
                    <a:pt x="12972" y="26206"/>
                  </a:lnTo>
                  <a:lnTo>
                    <a:pt x="14288" y="25966"/>
                  </a:lnTo>
                  <a:lnTo>
                    <a:pt x="15605" y="25775"/>
                  </a:lnTo>
                  <a:lnTo>
                    <a:pt x="15605" y="25775"/>
                  </a:lnTo>
                  <a:lnTo>
                    <a:pt x="15270" y="26421"/>
                  </a:lnTo>
                  <a:lnTo>
                    <a:pt x="15317" y="26397"/>
                  </a:lnTo>
                  <a:lnTo>
                    <a:pt x="15317" y="26397"/>
                  </a:lnTo>
                  <a:lnTo>
                    <a:pt x="14911" y="27115"/>
                  </a:lnTo>
                  <a:lnTo>
                    <a:pt x="14480" y="27833"/>
                  </a:lnTo>
                  <a:lnTo>
                    <a:pt x="14025" y="28479"/>
                  </a:lnTo>
                  <a:lnTo>
                    <a:pt x="13570" y="29102"/>
                  </a:lnTo>
                  <a:lnTo>
                    <a:pt x="13570" y="29102"/>
                  </a:lnTo>
                  <a:lnTo>
                    <a:pt x="13523" y="29173"/>
                  </a:lnTo>
                  <a:lnTo>
                    <a:pt x="13475" y="29245"/>
                  </a:lnTo>
                  <a:lnTo>
                    <a:pt x="13475" y="29245"/>
                  </a:lnTo>
                  <a:lnTo>
                    <a:pt x="13475" y="29317"/>
                  </a:lnTo>
                  <a:lnTo>
                    <a:pt x="13523" y="29389"/>
                  </a:lnTo>
                  <a:lnTo>
                    <a:pt x="13523" y="29389"/>
                  </a:lnTo>
                  <a:lnTo>
                    <a:pt x="13570" y="29461"/>
                  </a:lnTo>
                  <a:lnTo>
                    <a:pt x="13570" y="29461"/>
                  </a:lnTo>
                  <a:lnTo>
                    <a:pt x="14049" y="29939"/>
                  </a:lnTo>
                  <a:lnTo>
                    <a:pt x="14528" y="30370"/>
                  </a:lnTo>
                  <a:lnTo>
                    <a:pt x="14528" y="30370"/>
                  </a:lnTo>
                  <a:lnTo>
                    <a:pt x="15054" y="30801"/>
                  </a:lnTo>
                  <a:lnTo>
                    <a:pt x="15629" y="31232"/>
                  </a:lnTo>
                  <a:lnTo>
                    <a:pt x="15629" y="31232"/>
                  </a:lnTo>
                  <a:lnTo>
                    <a:pt x="16179" y="31590"/>
                  </a:lnTo>
                  <a:lnTo>
                    <a:pt x="16777" y="31949"/>
                  </a:lnTo>
                  <a:lnTo>
                    <a:pt x="17376" y="32261"/>
                  </a:lnTo>
                  <a:lnTo>
                    <a:pt x="18022" y="32572"/>
                  </a:lnTo>
                  <a:lnTo>
                    <a:pt x="18022" y="32572"/>
                  </a:lnTo>
                  <a:lnTo>
                    <a:pt x="18644" y="32835"/>
                  </a:lnTo>
                  <a:lnTo>
                    <a:pt x="19290" y="33074"/>
                  </a:lnTo>
                  <a:lnTo>
                    <a:pt x="19936" y="33266"/>
                  </a:lnTo>
                  <a:lnTo>
                    <a:pt x="20606" y="33457"/>
                  </a:lnTo>
                  <a:lnTo>
                    <a:pt x="21300" y="33625"/>
                  </a:lnTo>
                  <a:lnTo>
                    <a:pt x="21995" y="33744"/>
                  </a:lnTo>
                  <a:lnTo>
                    <a:pt x="22712" y="33864"/>
                  </a:lnTo>
                  <a:lnTo>
                    <a:pt x="23430" y="33936"/>
                  </a:lnTo>
                  <a:lnTo>
                    <a:pt x="23430" y="33936"/>
                  </a:lnTo>
                  <a:lnTo>
                    <a:pt x="24388" y="34008"/>
                  </a:lnTo>
                  <a:lnTo>
                    <a:pt x="25345" y="34032"/>
                  </a:lnTo>
                  <a:lnTo>
                    <a:pt x="25345" y="34032"/>
                  </a:lnTo>
                  <a:lnTo>
                    <a:pt x="26278" y="34008"/>
                  </a:lnTo>
                  <a:lnTo>
                    <a:pt x="27236" y="33960"/>
                  </a:lnTo>
                  <a:lnTo>
                    <a:pt x="28169" y="33840"/>
                  </a:lnTo>
                  <a:lnTo>
                    <a:pt x="29126" y="33697"/>
                  </a:lnTo>
                  <a:lnTo>
                    <a:pt x="29126" y="33697"/>
                  </a:lnTo>
                  <a:lnTo>
                    <a:pt x="29820" y="33577"/>
                  </a:lnTo>
                  <a:lnTo>
                    <a:pt x="30490" y="33409"/>
                  </a:lnTo>
                  <a:lnTo>
                    <a:pt x="31184" y="33242"/>
                  </a:lnTo>
                  <a:lnTo>
                    <a:pt x="31855" y="33026"/>
                  </a:lnTo>
                  <a:lnTo>
                    <a:pt x="32525" y="32811"/>
                  </a:lnTo>
                  <a:lnTo>
                    <a:pt x="33171" y="32572"/>
                  </a:lnTo>
                  <a:lnTo>
                    <a:pt x="33793" y="32308"/>
                  </a:lnTo>
                  <a:lnTo>
                    <a:pt x="34439" y="32021"/>
                  </a:lnTo>
                  <a:lnTo>
                    <a:pt x="34439" y="32021"/>
                  </a:lnTo>
                  <a:lnTo>
                    <a:pt x="34918" y="31806"/>
                  </a:lnTo>
                  <a:lnTo>
                    <a:pt x="35396" y="31543"/>
                  </a:lnTo>
                  <a:lnTo>
                    <a:pt x="35875" y="31279"/>
                  </a:lnTo>
                  <a:lnTo>
                    <a:pt x="36354" y="30992"/>
                  </a:lnTo>
                  <a:lnTo>
                    <a:pt x="36354" y="30992"/>
                  </a:lnTo>
                  <a:lnTo>
                    <a:pt x="36952" y="30609"/>
                  </a:lnTo>
                  <a:lnTo>
                    <a:pt x="37550" y="30178"/>
                  </a:lnTo>
                  <a:lnTo>
                    <a:pt x="38173" y="29724"/>
                  </a:lnTo>
                  <a:lnTo>
                    <a:pt x="38795" y="29221"/>
                  </a:lnTo>
                  <a:lnTo>
                    <a:pt x="38795" y="29221"/>
                  </a:lnTo>
                  <a:lnTo>
                    <a:pt x="38843" y="29149"/>
                  </a:lnTo>
                  <a:lnTo>
                    <a:pt x="38867" y="29078"/>
                  </a:lnTo>
                  <a:lnTo>
                    <a:pt x="38867" y="29006"/>
                  </a:lnTo>
                  <a:lnTo>
                    <a:pt x="38843" y="28910"/>
                  </a:lnTo>
                  <a:lnTo>
                    <a:pt x="38843" y="28910"/>
                  </a:lnTo>
                  <a:lnTo>
                    <a:pt x="38771" y="27881"/>
                  </a:lnTo>
                  <a:lnTo>
                    <a:pt x="38699" y="26900"/>
                  </a:lnTo>
                  <a:lnTo>
                    <a:pt x="38603" y="25966"/>
                  </a:lnTo>
                  <a:lnTo>
                    <a:pt x="38484" y="25081"/>
                  </a:lnTo>
                  <a:lnTo>
                    <a:pt x="38484" y="25081"/>
                  </a:lnTo>
                  <a:lnTo>
                    <a:pt x="38340" y="24100"/>
                  </a:lnTo>
                  <a:lnTo>
                    <a:pt x="38173" y="23238"/>
                  </a:lnTo>
                  <a:lnTo>
                    <a:pt x="38173" y="23238"/>
                  </a:lnTo>
                  <a:lnTo>
                    <a:pt x="37838" y="21707"/>
                  </a:lnTo>
                  <a:lnTo>
                    <a:pt x="37838" y="21707"/>
                  </a:lnTo>
                  <a:lnTo>
                    <a:pt x="37574" y="20630"/>
                  </a:lnTo>
                  <a:lnTo>
                    <a:pt x="37287" y="19600"/>
                  </a:lnTo>
                  <a:lnTo>
                    <a:pt x="37287" y="19600"/>
                  </a:lnTo>
                  <a:lnTo>
                    <a:pt x="38029" y="19265"/>
                  </a:lnTo>
                  <a:lnTo>
                    <a:pt x="38747" y="18906"/>
                  </a:lnTo>
                  <a:lnTo>
                    <a:pt x="39489" y="18547"/>
                  </a:lnTo>
                  <a:lnTo>
                    <a:pt x="40207" y="18141"/>
                  </a:lnTo>
                  <a:lnTo>
                    <a:pt x="40925" y="17734"/>
                  </a:lnTo>
                  <a:lnTo>
                    <a:pt x="41619" y="17303"/>
                  </a:lnTo>
                  <a:lnTo>
                    <a:pt x="42313" y="16848"/>
                  </a:lnTo>
                  <a:lnTo>
                    <a:pt x="43007" y="16370"/>
                  </a:lnTo>
                  <a:lnTo>
                    <a:pt x="43007" y="16370"/>
                  </a:lnTo>
                  <a:lnTo>
                    <a:pt x="43653" y="15915"/>
                  </a:lnTo>
                  <a:lnTo>
                    <a:pt x="44299" y="15412"/>
                  </a:lnTo>
                  <a:lnTo>
                    <a:pt x="44921" y="14910"/>
                  </a:lnTo>
                  <a:lnTo>
                    <a:pt x="45544" y="14407"/>
                  </a:lnTo>
                  <a:lnTo>
                    <a:pt x="46166" y="13857"/>
                  </a:lnTo>
                  <a:lnTo>
                    <a:pt x="46788" y="13306"/>
                  </a:lnTo>
                  <a:lnTo>
                    <a:pt x="47363" y="12732"/>
                  </a:lnTo>
                  <a:lnTo>
                    <a:pt x="47961" y="12158"/>
                  </a:lnTo>
                  <a:lnTo>
                    <a:pt x="47961" y="12158"/>
                  </a:lnTo>
                  <a:lnTo>
                    <a:pt x="48822" y="11248"/>
                  </a:lnTo>
                  <a:lnTo>
                    <a:pt x="49636" y="10315"/>
                  </a:lnTo>
                  <a:lnTo>
                    <a:pt x="50450" y="9358"/>
                  </a:lnTo>
                  <a:lnTo>
                    <a:pt x="51216" y="8352"/>
                  </a:lnTo>
                  <a:lnTo>
                    <a:pt x="51958" y="7323"/>
                  </a:lnTo>
                  <a:lnTo>
                    <a:pt x="52675" y="6270"/>
                  </a:lnTo>
                  <a:lnTo>
                    <a:pt x="53346" y="5193"/>
                  </a:lnTo>
                  <a:lnTo>
                    <a:pt x="54016" y="4092"/>
                  </a:lnTo>
                  <a:lnTo>
                    <a:pt x="54016" y="4092"/>
                  </a:lnTo>
                  <a:lnTo>
                    <a:pt x="54040" y="3997"/>
                  </a:lnTo>
                  <a:lnTo>
                    <a:pt x="54040" y="3997"/>
                  </a:lnTo>
                  <a:lnTo>
                    <a:pt x="54087" y="3925"/>
                  </a:lnTo>
                  <a:lnTo>
                    <a:pt x="54087" y="3925"/>
                  </a:lnTo>
                  <a:lnTo>
                    <a:pt x="54087" y="3829"/>
                  </a:lnTo>
                  <a:lnTo>
                    <a:pt x="54064" y="3757"/>
                  </a:lnTo>
                  <a:lnTo>
                    <a:pt x="54064" y="3757"/>
                  </a:lnTo>
                  <a:lnTo>
                    <a:pt x="53920" y="3422"/>
                  </a:lnTo>
                  <a:lnTo>
                    <a:pt x="53752" y="3135"/>
                  </a:lnTo>
                  <a:lnTo>
                    <a:pt x="53585" y="2848"/>
                  </a:lnTo>
                  <a:lnTo>
                    <a:pt x="53441" y="2609"/>
                  </a:lnTo>
                  <a:lnTo>
                    <a:pt x="53441" y="2609"/>
                  </a:lnTo>
                  <a:lnTo>
                    <a:pt x="53202" y="2274"/>
                  </a:lnTo>
                  <a:lnTo>
                    <a:pt x="52939" y="1962"/>
                  </a:lnTo>
                  <a:lnTo>
                    <a:pt x="52675" y="1675"/>
                  </a:lnTo>
                  <a:lnTo>
                    <a:pt x="52388" y="1364"/>
                  </a:lnTo>
                  <a:lnTo>
                    <a:pt x="52388" y="1364"/>
                  </a:lnTo>
                  <a:lnTo>
                    <a:pt x="52077" y="1101"/>
                  </a:lnTo>
                  <a:lnTo>
                    <a:pt x="51790" y="838"/>
                  </a:lnTo>
                  <a:lnTo>
                    <a:pt x="51479" y="622"/>
                  </a:lnTo>
                  <a:lnTo>
                    <a:pt x="51192" y="431"/>
                  </a:lnTo>
                  <a:lnTo>
                    <a:pt x="51192" y="431"/>
                  </a:lnTo>
                  <a:lnTo>
                    <a:pt x="50857" y="263"/>
                  </a:lnTo>
                  <a:lnTo>
                    <a:pt x="50522" y="120"/>
                  </a:lnTo>
                  <a:lnTo>
                    <a:pt x="50210" y="48"/>
                  </a:lnTo>
                  <a:lnTo>
                    <a:pt x="49899" y="0"/>
                  </a:lnTo>
                  <a:lnTo>
                    <a:pt x="49899" y="0"/>
                  </a:lnTo>
                  <a:lnTo>
                    <a:pt x="49828" y="0"/>
                  </a:lnTo>
                  <a:lnTo>
                    <a:pt x="49828" y="0"/>
                  </a:lnTo>
                  <a:lnTo>
                    <a:pt x="49732" y="0"/>
                  </a:lnTo>
                  <a:lnTo>
                    <a:pt x="49684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5"/>
            <p:cNvSpPr/>
            <p:nvPr/>
          </p:nvSpPr>
          <p:spPr>
            <a:xfrm>
              <a:off x="3784850" y="20503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lnTo>
                    <a:pt x="1" y="2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3784850" y="20503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3800425" y="21257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260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3800425" y="21257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25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4694275" y="1520275"/>
              <a:ext cx="442175" cy="418250"/>
            </a:xfrm>
            <a:custGeom>
              <a:avLst/>
              <a:gdLst/>
              <a:ahLst/>
              <a:cxnLst/>
              <a:rect l="l" t="t" r="r" b="b"/>
              <a:pathLst>
                <a:path w="17687" h="16730" extrusionOk="0">
                  <a:moveTo>
                    <a:pt x="17280" y="1"/>
                  </a:moveTo>
                  <a:lnTo>
                    <a:pt x="17088" y="384"/>
                  </a:lnTo>
                  <a:lnTo>
                    <a:pt x="16873" y="743"/>
                  </a:lnTo>
                  <a:lnTo>
                    <a:pt x="16657" y="1125"/>
                  </a:lnTo>
                  <a:lnTo>
                    <a:pt x="16442" y="1460"/>
                  </a:lnTo>
                  <a:lnTo>
                    <a:pt x="16107" y="1939"/>
                  </a:lnTo>
                  <a:lnTo>
                    <a:pt x="15772" y="2394"/>
                  </a:lnTo>
                  <a:lnTo>
                    <a:pt x="15413" y="2849"/>
                  </a:lnTo>
                  <a:lnTo>
                    <a:pt x="15030" y="3279"/>
                  </a:lnTo>
                  <a:lnTo>
                    <a:pt x="14264" y="4141"/>
                  </a:lnTo>
                  <a:lnTo>
                    <a:pt x="13474" y="4955"/>
                  </a:lnTo>
                  <a:lnTo>
                    <a:pt x="12637" y="5744"/>
                  </a:lnTo>
                  <a:lnTo>
                    <a:pt x="11823" y="6534"/>
                  </a:lnTo>
                  <a:lnTo>
                    <a:pt x="10650" y="7611"/>
                  </a:lnTo>
                  <a:lnTo>
                    <a:pt x="9980" y="8233"/>
                  </a:lnTo>
                  <a:lnTo>
                    <a:pt x="9286" y="8832"/>
                  </a:lnTo>
                  <a:lnTo>
                    <a:pt x="8568" y="9430"/>
                  </a:lnTo>
                  <a:lnTo>
                    <a:pt x="7826" y="10004"/>
                  </a:lnTo>
                  <a:lnTo>
                    <a:pt x="7085" y="10555"/>
                  </a:lnTo>
                  <a:lnTo>
                    <a:pt x="6319" y="11081"/>
                  </a:lnTo>
                  <a:lnTo>
                    <a:pt x="5553" y="11584"/>
                  </a:lnTo>
                  <a:lnTo>
                    <a:pt x="4787" y="12062"/>
                  </a:lnTo>
                  <a:lnTo>
                    <a:pt x="3997" y="12541"/>
                  </a:lnTo>
                  <a:lnTo>
                    <a:pt x="3184" y="12972"/>
                  </a:lnTo>
                  <a:lnTo>
                    <a:pt x="2346" y="13403"/>
                  </a:lnTo>
                  <a:lnTo>
                    <a:pt x="1915" y="13618"/>
                  </a:lnTo>
                  <a:lnTo>
                    <a:pt x="1484" y="13809"/>
                  </a:lnTo>
                  <a:lnTo>
                    <a:pt x="1030" y="14001"/>
                  </a:lnTo>
                  <a:lnTo>
                    <a:pt x="551" y="14168"/>
                  </a:lnTo>
                  <a:lnTo>
                    <a:pt x="1" y="14336"/>
                  </a:lnTo>
                  <a:lnTo>
                    <a:pt x="431" y="15509"/>
                  </a:lnTo>
                  <a:lnTo>
                    <a:pt x="838" y="16705"/>
                  </a:lnTo>
                  <a:lnTo>
                    <a:pt x="862" y="16705"/>
                  </a:lnTo>
                  <a:lnTo>
                    <a:pt x="910" y="16729"/>
                  </a:lnTo>
                  <a:lnTo>
                    <a:pt x="886" y="16633"/>
                  </a:lnTo>
                  <a:lnTo>
                    <a:pt x="1628" y="16298"/>
                  </a:lnTo>
                  <a:lnTo>
                    <a:pt x="2346" y="15939"/>
                  </a:lnTo>
                  <a:lnTo>
                    <a:pt x="3088" y="15580"/>
                  </a:lnTo>
                  <a:lnTo>
                    <a:pt x="3806" y="15198"/>
                  </a:lnTo>
                  <a:lnTo>
                    <a:pt x="4524" y="14767"/>
                  </a:lnTo>
                  <a:lnTo>
                    <a:pt x="5218" y="14336"/>
                  </a:lnTo>
                  <a:lnTo>
                    <a:pt x="5912" y="13881"/>
                  </a:lnTo>
                  <a:lnTo>
                    <a:pt x="6606" y="13427"/>
                  </a:lnTo>
                  <a:lnTo>
                    <a:pt x="7252" y="12948"/>
                  </a:lnTo>
                  <a:lnTo>
                    <a:pt x="7898" y="12469"/>
                  </a:lnTo>
                  <a:lnTo>
                    <a:pt x="8544" y="11967"/>
                  </a:lnTo>
                  <a:lnTo>
                    <a:pt x="9167" y="11440"/>
                  </a:lnTo>
                  <a:lnTo>
                    <a:pt x="9765" y="10914"/>
                  </a:lnTo>
                  <a:lnTo>
                    <a:pt x="10387" y="10339"/>
                  </a:lnTo>
                  <a:lnTo>
                    <a:pt x="10985" y="9789"/>
                  </a:lnTo>
                  <a:lnTo>
                    <a:pt x="11560" y="9191"/>
                  </a:lnTo>
                  <a:lnTo>
                    <a:pt x="12421" y="8281"/>
                  </a:lnTo>
                  <a:lnTo>
                    <a:pt x="13259" y="7348"/>
                  </a:lnTo>
                  <a:lnTo>
                    <a:pt x="14049" y="6391"/>
                  </a:lnTo>
                  <a:lnTo>
                    <a:pt x="14839" y="5385"/>
                  </a:lnTo>
                  <a:lnTo>
                    <a:pt x="15580" y="4356"/>
                  </a:lnTo>
                  <a:lnTo>
                    <a:pt x="16274" y="3303"/>
                  </a:lnTo>
                  <a:lnTo>
                    <a:pt x="16969" y="2226"/>
                  </a:lnTo>
                  <a:lnTo>
                    <a:pt x="17615" y="1125"/>
                  </a:lnTo>
                  <a:lnTo>
                    <a:pt x="17639" y="1078"/>
                  </a:lnTo>
                  <a:lnTo>
                    <a:pt x="17639" y="1030"/>
                  </a:lnTo>
                  <a:lnTo>
                    <a:pt x="17663" y="982"/>
                  </a:lnTo>
                  <a:lnTo>
                    <a:pt x="17686" y="958"/>
                  </a:lnTo>
                  <a:lnTo>
                    <a:pt x="17686" y="862"/>
                  </a:lnTo>
                  <a:lnTo>
                    <a:pt x="17663" y="790"/>
                  </a:lnTo>
                  <a:lnTo>
                    <a:pt x="17495" y="384"/>
                  </a:lnTo>
                  <a:lnTo>
                    <a:pt x="17280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4694275" y="1520275"/>
              <a:ext cx="442175" cy="418250"/>
            </a:xfrm>
            <a:custGeom>
              <a:avLst/>
              <a:gdLst/>
              <a:ahLst/>
              <a:cxnLst/>
              <a:rect l="l" t="t" r="r" b="b"/>
              <a:pathLst>
                <a:path w="17687" h="16730" fill="none" extrusionOk="0">
                  <a:moveTo>
                    <a:pt x="16442" y="1460"/>
                  </a:moveTo>
                  <a:lnTo>
                    <a:pt x="16442" y="1460"/>
                  </a:lnTo>
                  <a:lnTo>
                    <a:pt x="16107" y="1939"/>
                  </a:lnTo>
                  <a:lnTo>
                    <a:pt x="15772" y="2394"/>
                  </a:lnTo>
                  <a:lnTo>
                    <a:pt x="15413" y="2849"/>
                  </a:lnTo>
                  <a:lnTo>
                    <a:pt x="15030" y="3279"/>
                  </a:lnTo>
                  <a:lnTo>
                    <a:pt x="15030" y="3279"/>
                  </a:lnTo>
                  <a:lnTo>
                    <a:pt x="14264" y="4141"/>
                  </a:lnTo>
                  <a:lnTo>
                    <a:pt x="13474" y="4955"/>
                  </a:lnTo>
                  <a:lnTo>
                    <a:pt x="12637" y="5744"/>
                  </a:lnTo>
                  <a:lnTo>
                    <a:pt x="11823" y="6534"/>
                  </a:lnTo>
                  <a:lnTo>
                    <a:pt x="11823" y="6534"/>
                  </a:lnTo>
                  <a:lnTo>
                    <a:pt x="10650" y="7611"/>
                  </a:lnTo>
                  <a:lnTo>
                    <a:pt x="10650" y="7611"/>
                  </a:lnTo>
                  <a:lnTo>
                    <a:pt x="9980" y="8233"/>
                  </a:lnTo>
                  <a:lnTo>
                    <a:pt x="9286" y="8832"/>
                  </a:lnTo>
                  <a:lnTo>
                    <a:pt x="9286" y="8832"/>
                  </a:lnTo>
                  <a:lnTo>
                    <a:pt x="8568" y="9430"/>
                  </a:lnTo>
                  <a:lnTo>
                    <a:pt x="7826" y="10004"/>
                  </a:lnTo>
                  <a:lnTo>
                    <a:pt x="7085" y="10555"/>
                  </a:lnTo>
                  <a:lnTo>
                    <a:pt x="6319" y="11081"/>
                  </a:lnTo>
                  <a:lnTo>
                    <a:pt x="6319" y="11081"/>
                  </a:lnTo>
                  <a:lnTo>
                    <a:pt x="5553" y="11584"/>
                  </a:lnTo>
                  <a:lnTo>
                    <a:pt x="4787" y="12062"/>
                  </a:lnTo>
                  <a:lnTo>
                    <a:pt x="3997" y="12541"/>
                  </a:lnTo>
                  <a:lnTo>
                    <a:pt x="3184" y="12972"/>
                  </a:lnTo>
                  <a:lnTo>
                    <a:pt x="3184" y="12972"/>
                  </a:lnTo>
                  <a:lnTo>
                    <a:pt x="2346" y="13403"/>
                  </a:lnTo>
                  <a:lnTo>
                    <a:pt x="1915" y="13618"/>
                  </a:lnTo>
                  <a:lnTo>
                    <a:pt x="1484" y="13809"/>
                  </a:lnTo>
                  <a:lnTo>
                    <a:pt x="1484" y="13809"/>
                  </a:lnTo>
                  <a:lnTo>
                    <a:pt x="1030" y="14001"/>
                  </a:lnTo>
                  <a:lnTo>
                    <a:pt x="551" y="14168"/>
                  </a:lnTo>
                  <a:lnTo>
                    <a:pt x="551" y="14168"/>
                  </a:lnTo>
                  <a:lnTo>
                    <a:pt x="1" y="14336"/>
                  </a:lnTo>
                  <a:lnTo>
                    <a:pt x="1" y="14336"/>
                  </a:lnTo>
                  <a:lnTo>
                    <a:pt x="431" y="15509"/>
                  </a:lnTo>
                  <a:lnTo>
                    <a:pt x="838" y="16705"/>
                  </a:lnTo>
                  <a:lnTo>
                    <a:pt x="838" y="16705"/>
                  </a:lnTo>
                  <a:lnTo>
                    <a:pt x="862" y="16705"/>
                  </a:lnTo>
                  <a:lnTo>
                    <a:pt x="862" y="16705"/>
                  </a:lnTo>
                  <a:lnTo>
                    <a:pt x="910" y="16729"/>
                  </a:lnTo>
                  <a:lnTo>
                    <a:pt x="910" y="16729"/>
                  </a:lnTo>
                  <a:lnTo>
                    <a:pt x="886" y="16633"/>
                  </a:lnTo>
                  <a:lnTo>
                    <a:pt x="886" y="16633"/>
                  </a:lnTo>
                  <a:lnTo>
                    <a:pt x="1628" y="16298"/>
                  </a:lnTo>
                  <a:lnTo>
                    <a:pt x="2346" y="15939"/>
                  </a:lnTo>
                  <a:lnTo>
                    <a:pt x="3088" y="15580"/>
                  </a:lnTo>
                  <a:lnTo>
                    <a:pt x="3806" y="15198"/>
                  </a:lnTo>
                  <a:lnTo>
                    <a:pt x="4524" y="14767"/>
                  </a:lnTo>
                  <a:lnTo>
                    <a:pt x="5218" y="14336"/>
                  </a:lnTo>
                  <a:lnTo>
                    <a:pt x="5912" y="13881"/>
                  </a:lnTo>
                  <a:lnTo>
                    <a:pt x="6606" y="13427"/>
                  </a:lnTo>
                  <a:lnTo>
                    <a:pt x="6606" y="13427"/>
                  </a:lnTo>
                  <a:lnTo>
                    <a:pt x="7252" y="12948"/>
                  </a:lnTo>
                  <a:lnTo>
                    <a:pt x="7898" y="12469"/>
                  </a:lnTo>
                  <a:lnTo>
                    <a:pt x="8544" y="11967"/>
                  </a:lnTo>
                  <a:lnTo>
                    <a:pt x="9167" y="11440"/>
                  </a:lnTo>
                  <a:lnTo>
                    <a:pt x="9765" y="10914"/>
                  </a:lnTo>
                  <a:lnTo>
                    <a:pt x="10387" y="10339"/>
                  </a:lnTo>
                  <a:lnTo>
                    <a:pt x="10985" y="9789"/>
                  </a:lnTo>
                  <a:lnTo>
                    <a:pt x="11560" y="9191"/>
                  </a:lnTo>
                  <a:lnTo>
                    <a:pt x="11560" y="9191"/>
                  </a:lnTo>
                  <a:lnTo>
                    <a:pt x="12421" y="8281"/>
                  </a:lnTo>
                  <a:lnTo>
                    <a:pt x="13259" y="7348"/>
                  </a:lnTo>
                  <a:lnTo>
                    <a:pt x="14049" y="6391"/>
                  </a:lnTo>
                  <a:lnTo>
                    <a:pt x="14839" y="5385"/>
                  </a:lnTo>
                  <a:lnTo>
                    <a:pt x="15580" y="4356"/>
                  </a:lnTo>
                  <a:lnTo>
                    <a:pt x="16274" y="3303"/>
                  </a:lnTo>
                  <a:lnTo>
                    <a:pt x="16969" y="2226"/>
                  </a:lnTo>
                  <a:lnTo>
                    <a:pt x="17615" y="1125"/>
                  </a:lnTo>
                  <a:lnTo>
                    <a:pt x="17615" y="1125"/>
                  </a:lnTo>
                  <a:lnTo>
                    <a:pt x="17639" y="1078"/>
                  </a:lnTo>
                  <a:lnTo>
                    <a:pt x="17639" y="1030"/>
                  </a:lnTo>
                  <a:lnTo>
                    <a:pt x="17639" y="1030"/>
                  </a:lnTo>
                  <a:lnTo>
                    <a:pt x="17663" y="982"/>
                  </a:lnTo>
                  <a:lnTo>
                    <a:pt x="17686" y="958"/>
                  </a:lnTo>
                  <a:lnTo>
                    <a:pt x="17686" y="958"/>
                  </a:lnTo>
                  <a:lnTo>
                    <a:pt x="17686" y="862"/>
                  </a:lnTo>
                  <a:lnTo>
                    <a:pt x="17663" y="790"/>
                  </a:lnTo>
                  <a:lnTo>
                    <a:pt x="17663" y="790"/>
                  </a:lnTo>
                  <a:lnTo>
                    <a:pt x="17495" y="384"/>
                  </a:lnTo>
                  <a:lnTo>
                    <a:pt x="17280" y="1"/>
                  </a:lnTo>
                  <a:lnTo>
                    <a:pt x="17280" y="1"/>
                  </a:lnTo>
                  <a:lnTo>
                    <a:pt x="17088" y="384"/>
                  </a:lnTo>
                  <a:lnTo>
                    <a:pt x="16873" y="743"/>
                  </a:lnTo>
                  <a:lnTo>
                    <a:pt x="16657" y="1125"/>
                  </a:lnTo>
                  <a:lnTo>
                    <a:pt x="16442" y="14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3820750" y="2025250"/>
              <a:ext cx="425425" cy="201050"/>
            </a:xfrm>
            <a:custGeom>
              <a:avLst/>
              <a:gdLst/>
              <a:ahLst/>
              <a:cxnLst/>
              <a:rect l="l" t="t" r="r" b="b"/>
              <a:pathLst>
                <a:path w="17017" h="8042" extrusionOk="0">
                  <a:moveTo>
                    <a:pt x="17017" y="0"/>
                  </a:moveTo>
                  <a:lnTo>
                    <a:pt x="15365" y="288"/>
                  </a:lnTo>
                  <a:lnTo>
                    <a:pt x="13714" y="623"/>
                  </a:lnTo>
                  <a:lnTo>
                    <a:pt x="12086" y="958"/>
                  </a:lnTo>
                  <a:lnTo>
                    <a:pt x="10459" y="1365"/>
                  </a:lnTo>
                  <a:lnTo>
                    <a:pt x="8856" y="1771"/>
                  </a:lnTo>
                  <a:lnTo>
                    <a:pt x="7252" y="2250"/>
                  </a:lnTo>
                  <a:lnTo>
                    <a:pt x="6439" y="2513"/>
                  </a:lnTo>
                  <a:lnTo>
                    <a:pt x="5649" y="2776"/>
                  </a:lnTo>
                  <a:lnTo>
                    <a:pt x="4883" y="3064"/>
                  </a:lnTo>
                  <a:lnTo>
                    <a:pt x="4093" y="3375"/>
                  </a:lnTo>
                  <a:lnTo>
                    <a:pt x="4117" y="3375"/>
                  </a:lnTo>
                  <a:lnTo>
                    <a:pt x="3279" y="3710"/>
                  </a:lnTo>
                  <a:lnTo>
                    <a:pt x="2442" y="4093"/>
                  </a:lnTo>
                  <a:lnTo>
                    <a:pt x="1604" y="4500"/>
                  </a:lnTo>
                  <a:lnTo>
                    <a:pt x="791" y="4906"/>
                  </a:lnTo>
                  <a:lnTo>
                    <a:pt x="1" y="5337"/>
                  </a:lnTo>
                  <a:lnTo>
                    <a:pt x="360" y="5744"/>
                  </a:lnTo>
                  <a:lnTo>
                    <a:pt x="767" y="6151"/>
                  </a:lnTo>
                  <a:lnTo>
                    <a:pt x="814" y="6199"/>
                  </a:lnTo>
                  <a:lnTo>
                    <a:pt x="886" y="6247"/>
                  </a:lnTo>
                  <a:lnTo>
                    <a:pt x="958" y="6271"/>
                  </a:lnTo>
                  <a:lnTo>
                    <a:pt x="1078" y="6223"/>
                  </a:lnTo>
                  <a:lnTo>
                    <a:pt x="2298" y="5744"/>
                  </a:lnTo>
                  <a:lnTo>
                    <a:pt x="3471" y="5289"/>
                  </a:lnTo>
                  <a:lnTo>
                    <a:pt x="4811" y="4811"/>
                  </a:lnTo>
                  <a:lnTo>
                    <a:pt x="6175" y="4380"/>
                  </a:lnTo>
                  <a:lnTo>
                    <a:pt x="7515" y="3997"/>
                  </a:lnTo>
                  <a:lnTo>
                    <a:pt x="8856" y="3638"/>
                  </a:lnTo>
                  <a:lnTo>
                    <a:pt x="10196" y="3327"/>
                  </a:lnTo>
                  <a:lnTo>
                    <a:pt x="11512" y="3040"/>
                  </a:lnTo>
                  <a:lnTo>
                    <a:pt x="12828" y="2800"/>
                  </a:lnTo>
                  <a:lnTo>
                    <a:pt x="14145" y="2609"/>
                  </a:lnTo>
                  <a:lnTo>
                    <a:pt x="14145" y="2609"/>
                  </a:lnTo>
                  <a:lnTo>
                    <a:pt x="14049" y="2776"/>
                  </a:lnTo>
                  <a:lnTo>
                    <a:pt x="13977" y="2944"/>
                  </a:lnTo>
                  <a:lnTo>
                    <a:pt x="13810" y="3255"/>
                  </a:lnTo>
                  <a:lnTo>
                    <a:pt x="13857" y="3231"/>
                  </a:lnTo>
                  <a:lnTo>
                    <a:pt x="13451" y="3973"/>
                  </a:lnTo>
                  <a:lnTo>
                    <a:pt x="13020" y="4667"/>
                  </a:lnTo>
                  <a:lnTo>
                    <a:pt x="12565" y="5313"/>
                  </a:lnTo>
                  <a:lnTo>
                    <a:pt x="12110" y="5936"/>
                  </a:lnTo>
                  <a:lnTo>
                    <a:pt x="12039" y="5983"/>
                  </a:lnTo>
                  <a:lnTo>
                    <a:pt x="12015" y="6079"/>
                  </a:lnTo>
                  <a:lnTo>
                    <a:pt x="12015" y="6151"/>
                  </a:lnTo>
                  <a:lnTo>
                    <a:pt x="12063" y="6247"/>
                  </a:lnTo>
                  <a:lnTo>
                    <a:pt x="12110" y="6295"/>
                  </a:lnTo>
                  <a:lnTo>
                    <a:pt x="12589" y="6773"/>
                  </a:lnTo>
                  <a:lnTo>
                    <a:pt x="13068" y="7204"/>
                  </a:lnTo>
                  <a:lnTo>
                    <a:pt x="13570" y="7635"/>
                  </a:lnTo>
                  <a:lnTo>
                    <a:pt x="14145" y="8042"/>
                  </a:lnTo>
                  <a:lnTo>
                    <a:pt x="14384" y="7754"/>
                  </a:lnTo>
                  <a:lnTo>
                    <a:pt x="14360" y="7778"/>
                  </a:lnTo>
                  <a:lnTo>
                    <a:pt x="14839" y="7132"/>
                  </a:lnTo>
                  <a:lnTo>
                    <a:pt x="15054" y="6797"/>
                  </a:lnTo>
                  <a:lnTo>
                    <a:pt x="15269" y="6438"/>
                  </a:lnTo>
                  <a:lnTo>
                    <a:pt x="15652" y="5744"/>
                  </a:lnTo>
                  <a:lnTo>
                    <a:pt x="15987" y="5002"/>
                  </a:lnTo>
                  <a:lnTo>
                    <a:pt x="15963" y="5026"/>
                  </a:lnTo>
                  <a:lnTo>
                    <a:pt x="16131" y="4619"/>
                  </a:lnTo>
                  <a:lnTo>
                    <a:pt x="16299" y="4188"/>
                  </a:lnTo>
                  <a:lnTo>
                    <a:pt x="16418" y="3758"/>
                  </a:lnTo>
                  <a:lnTo>
                    <a:pt x="16562" y="3327"/>
                  </a:lnTo>
                  <a:lnTo>
                    <a:pt x="16753" y="2489"/>
                  </a:lnTo>
                  <a:lnTo>
                    <a:pt x="16897" y="1628"/>
                  </a:lnTo>
                  <a:lnTo>
                    <a:pt x="16969" y="814"/>
                  </a:lnTo>
                  <a:lnTo>
                    <a:pt x="17017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3820750" y="2025250"/>
              <a:ext cx="425425" cy="201050"/>
            </a:xfrm>
            <a:custGeom>
              <a:avLst/>
              <a:gdLst/>
              <a:ahLst/>
              <a:cxnLst/>
              <a:rect l="l" t="t" r="r" b="b"/>
              <a:pathLst>
                <a:path w="17017" h="8042" fill="none" extrusionOk="0">
                  <a:moveTo>
                    <a:pt x="4093" y="3375"/>
                  </a:moveTo>
                  <a:lnTo>
                    <a:pt x="4093" y="3375"/>
                  </a:lnTo>
                  <a:lnTo>
                    <a:pt x="4117" y="3375"/>
                  </a:lnTo>
                  <a:lnTo>
                    <a:pt x="4117" y="3375"/>
                  </a:lnTo>
                  <a:lnTo>
                    <a:pt x="3279" y="3710"/>
                  </a:lnTo>
                  <a:lnTo>
                    <a:pt x="2442" y="4093"/>
                  </a:lnTo>
                  <a:lnTo>
                    <a:pt x="1604" y="4500"/>
                  </a:lnTo>
                  <a:lnTo>
                    <a:pt x="791" y="4906"/>
                  </a:lnTo>
                  <a:lnTo>
                    <a:pt x="791" y="4906"/>
                  </a:lnTo>
                  <a:lnTo>
                    <a:pt x="1" y="5337"/>
                  </a:lnTo>
                  <a:lnTo>
                    <a:pt x="1" y="5337"/>
                  </a:lnTo>
                  <a:lnTo>
                    <a:pt x="360" y="5744"/>
                  </a:lnTo>
                  <a:lnTo>
                    <a:pt x="767" y="6151"/>
                  </a:lnTo>
                  <a:lnTo>
                    <a:pt x="767" y="6151"/>
                  </a:lnTo>
                  <a:lnTo>
                    <a:pt x="814" y="6199"/>
                  </a:lnTo>
                  <a:lnTo>
                    <a:pt x="886" y="6247"/>
                  </a:lnTo>
                  <a:lnTo>
                    <a:pt x="886" y="6247"/>
                  </a:lnTo>
                  <a:lnTo>
                    <a:pt x="958" y="6271"/>
                  </a:lnTo>
                  <a:lnTo>
                    <a:pt x="958" y="6271"/>
                  </a:lnTo>
                  <a:lnTo>
                    <a:pt x="1078" y="6223"/>
                  </a:lnTo>
                  <a:lnTo>
                    <a:pt x="1078" y="6223"/>
                  </a:lnTo>
                  <a:lnTo>
                    <a:pt x="2298" y="5744"/>
                  </a:lnTo>
                  <a:lnTo>
                    <a:pt x="3471" y="5289"/>
                  </a:lnTo>
                  <a:lnTo>
                    <a:pt x="3471" y="5289"/>
                  </a:lnTo>
                  <a:lnTo>
                    <a:pt x="4811" y="4811"/>
                  </a:lnTo>
                  <a:lnTo>
                    <a:pt x="6175" y="4380"/>
                  </a:lnTo>
                  <a:lnTo>
                    <a:pt x="7515" y="3997"/>
                  </a:lnTo>
                  <a:lnTo>
                    <a:pt x="8856" y="3638"/>
                  </a:lnTo>
                  <a:lnTo>
                    <a:pt x="10196" y="3327"/>
                  </a:lnTo>
                  <a:lnTo>
                    <a:pt x="11512" y="3040"/>
                  </a:lnTo>
                  <a:lnTo>
                    <a:pt x="12828" y="2800"/>
                  </a:lnTo>
                  <a:lnTo>
                    <a:pt x="14145" y="2609"/>
                  </a:lnTo>
                  <a:lnTo>
                    <a:pt x="14145" y="2609"/>
                  </a:lnTo>
                  <a:lnTo>
                    <a:pt x="14049" y="2776"/>
                  </a:lnTo>
                  <a:lnTo>
                    <a:pt x="13977" y="2944"/>
                  </a:lnTo>
                  <a:lnTo>
                    <a:pt x="13810" y="3255"/>
                  </a:lnTo>
                  <a:lnTo>
                    <a:pt x="13857" y="3231"/>
                  </a:lnTo>
                  <a:lnTo>
                    <a:pt x="13857" y="3231"/>
                  </a:lnTo>
                  <a:lnTo>
                    <a:pt x="13451" y="3973"/>
                  </a:lnTo>
                  <a:lnTo>
                    <a:pt x="13020" y="4667"/>
                  </a:lnTo>
                  <a:lnTo>
                    <a:pt x="12565" y="5313"/>
                  </a:lnTo>
                  <a:lnTo>
                    <a:pt x="12110" y="5936"/>
                  </a:lnTo>
                  <a:lnTo>
                    <a:pt x="12110" y="5936"/>
                  </a:lnTo>
                  <a:lnTo>
                    <a:pt x="12039" y="5983"/>
                  </a:lnTo>
                  <a:lnTo>
                    <a:pt x="12015" y="6079"/>
                  </a:lnTo>
                  <a:lnTo>
                    <a:pt x="12015" y="6079"/>
                  </a:lnTo>
                  <a:lnTo>
                    <a:pt x="12015" y="6151"/>
                  </a:lnTo>
                  <a:lnTo>
                    <a:pt x="12063" y="6247"/>
                  </a:lnTo>
                  <a:lnTo>
                    <a:pt x="12063" y="6247"/>
                  </a:lnTo>
                  <a:lnTo>
                    <a:pt x="12110" y="6295"/>
                  </a:lnTo>
                  <a:lnTo>
                    <a:pt x="12110" y="6295"/>
                  </a:lnTo>
                  <a:lnTo>
                    <a:pt x="12589" y="6773"/>
                  </a:lnTo>
                  <a:lnTo>
                    <a:pt x="13068" y="7204"/>
                  </a:lnTo>
                  <a:lnTo>
                    <a:pt x="13068" y="7204"/>
                  </a:lnTo>
                  <a:lnTo>
                    <a:pt x="13570" y="7635"/>
                  </a:lnTo>
                  <a:lnTo>
                    <a:pt x="14145" y="8042"/>
                  </a:lnTo>
                  <a:lnTo>
                    <a:pt x="14145" y="8042"/>
                  </a:lnTo>
                  <a:lnTo>
                    <a:pt x="14384" y="7754"/>
                  </a:lnTo>
                  <a:lnTo>
                    <a:pt x="14384" y="7754"/>
                  </a:lnTo>
                  <a:lnTo>
                    <a:pt x="14360" y="7778"/>
                  </a:lnTo>
                  <a:lnTo>
                    <a:pt x="14360" y="7778"/>
                  </a:lnTo>
                  <a:lnTo>
                    <a:pt x="14839" y="7132"/>
                  </a:lnTo>
                  <a:lnTo>
                    <a:pt x="15054" y="6797"/>
                  </a:lnTo>
                  <a:lnTo>
                    <a:pt x="15269" y="6438"/>
                  </a:lnTo>
                  <a:lnTo>
                    <a:pt x="15269" y="6438"/>
                  </a:lnTo>
                  <a:lnTo>
                    <a:pt x="15652" y="5744"/>
                  </a:lnTo>
                  <a:lnTo>
                    <a:pt x="15987" y="5002"/>
                  </a:lnTo>
                  <a:lnTo>
                    <a:pt x="15963" y="5026"/>
                  </a:lnTo>
                  <a:lnTo>
                    <a:pt x="15963" y="5026"/>
                  </a:lnTo>
                  <a:lnTo>
                    <a:pt x="16131" y="4619"/>
                  </a:lnTo>
                  <a:lnTo>
                    <a:pt x="16299" y="4188"/>
                  </a:lnTo>
                  <a:lnTo>
                    <a:pt x="16418" y="3758"/>
                  </a:lnTo>
                  <a:lnTo>
                    <a:pt x="16562" y="3327"/>
                  </a:lnTo>
                  <a:lnTo>
                    <a:pt x="16562" y="3327"/>
                  </a:lnTo>
                  <a:lnTo>
                    <a:pt x="16753" y="2489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897" y="1628"/>
                  </a:lnTo>
                  <a:lnTo>
                    <a:pt x="16969" y="814"/>
                  </a:lnTo>
                  <a:lnTo>
                    <a:pt x="17017" y="0"/>
                  </a:lnTo>
                  <a:lnTo>
                    <a:pt x="17017" y="0"/>
                  </a:lnTo>
                  <a:lnTo>
                    <a:pt x="15365" y="288"/>
                  </a:lnTo>
                  <a:lnTo>
                    <a:pt x="13714" y="623"/>
                  </a:lnTo>
                  <a:lnTo>
                    <a:pt x="12086" y="958"/>
                  </a:lnTo>
                  <a:lnTo>
                    <a:pt x="10459" y="1365"/>
                  </a:lnTo>
                  <a:lnTo>
                    <a:pt x="8856" y="1771"/>
                  </a:lnTo>
                  <a:lnTo>
                    <a:pt x="7252" y="2250"/>
                  </a:lnTo>
                  <a:lnTo>
                    <a:pt x="6439" y="2513"/>
                  </a:lnTo>
                  <a:lnTo>
                    <a:pt x="5649" y="2776"/>
                  </a:lnTo>
                  <a:lnTo>
                    <a:pt x="4883" y="3064"/>
                  </a:lnTo>
                  <a:lnTo>
                    <a:pt x="4093" y="33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4280850" y="1847550"/>
              <a:ext cx="463100" cy="211825"/>
            </a:xfrm>
            <a:custGeom>
              <a:avLst/>
              <a:gdLst/>
              <a:ahLst/>
              <a:cxnLst/>
              <a:rect l="l" t="t" r="r" b="b"/>
              <a:pathLst>
                <a:path w="18524" h="8473" extrusionOk="0">
                  <a:moveTo>
                    <a:pt x="264" y="1"/>
                  </a:moveTo>
                  <a:lnTo>
                    <a:pt x="1" y="24"/>
                  </a:lnTo>
                  <a:lnTo>
                    <a:pt x="527" y="599"/>
                  </a:lnTo>
                  <a:lnTo>
                    <a:pt x="1078" y="1149"/>
                  </a:lnTo>
                  <a:lnTo>
                    <a:pt x="1652" y="1676"/>
                  </a:lnTo>
                  <a:lnTo>
                    <a:pt x="2226" y="2202"/>
                  </a:lnTo>
                  <a:lnTo>
                    <a:pt x="2848" y="2705"/>
                  </a:lnTo>
                  <a:lnTo>
                    <a:pt x="3495" y="3207"/>
                  </a:lnTo>
                  <a:lnTo>
                    <a:pt x="4165" y="3710"/>
                  </a:lnTo>
                  <a:lnTo>
                    <a:pt x="4859" y="4165"/>
                  </a:lnTo>
                  <a:lnTo>
                    <a:pt x="5553" y="4619"/>
                  </a:lnTo>
                  <a:lnTo>
                    <a:pt x="6271" y="5026"/>
                  </a:lnTo>
                  <a:lnTo>
                    <a:pt x="6989" y="5433"/>
                  </a:lnTo>
                  <a:lnTo>
                    <a:pt x="7731" y="5816"/>
                  </a:lnTo>
                  <a:lnTo>
                    <a:pt x="8473" y="6175"/>
                  </a:lnTo>
                  <a:lnTo>
                    <a:pt x="9238" y="6510"/>
                  </a:lnTo>
                  <a:lnTo>
                    <a:pt x="10004" y="6845"/>
                  </a:lnTo>
                  <a:lnTo>
                    <a:pt x="10794" y="7132"/>
                  </a:lnTo>
                  <a:lnTo>
                    <a:pt x="11655" y="7419"/>
                  </a:lnTo>
                  <a:lnTo>
                    <a:pt x="12541" y="7683"/>
                  </a:lnTo>
                  <a:lnTo>
                    <a:pt x="13426" y="7898"/>
                  </a:lnTo>
                  <a:lnTo>
                    <a:pt x="14336" y="8090"/>
                  </a:lnTo>
                  <a:lnTo>
                    <a:pt x="15197" y="8257"/>
                  </a:lnTo>
                  <a:lnTo>
                    <a:pt x="16059" y="8377"/>
                  </a:lnTo>
                  <a:lnTo>
                    <a:pt x="16586" y="8425"/>
                  </a:lnTo>
                  <a:lnTo>
                    <a:pt x="17112" y="8449"/>
                  </a:lnTo>
                  <a:lnTo>
                    <a:pt x="17758" y="8473"/>
                  </a:lnTo>
                  <a:lnTo>
                    <a:pt x="18069" y="8449"/>
                  </a:lnTo>
                  <a:lnTo>
                    <a:pt x="18380" y="8425"/>
                  </a:lnTo>
                  <a:lnTo>
                    <a:pt x="18452" y="8401"/>
                  </a:lnTo>
                  <a:lnTo>
                    <a:pt x="18524" y="8377"/>
                  </a:lnTo>
                  <a:lnTo>
                    <a:pt x="18452" y="8066"/>
                  </a:lnTo>
                  <a:lnTo>
                    <a:pt x="18452" y="7922"/>
                  </a:lnTo>
                  <a:lnTo>
                    <a:pt x="18404" y="7922"/>
                  </a:lnTo>
                  <a:lnTo>
                    <a:pt x="18237" y="7874"/>
                  </a:lnTo>
                  <a:lnTo>
                    <a:pt x="17998" y="7850"/>
                  </a:lnTo>
                  <a:lnTo>
                    <a:pt x="17519" y="7802"/>
                  </a:lnTo>
                  <a:lnTo>
                    <a:pt x="16562" y="7755"/>
                  </a:lnTo>
                  <a:lnTo>
                    <a:pt x="15844" y="7683"/>
                  </a:lnTo>
                  <a:lnTo>
                    <a:pt x="15102" y="7563"/>
                  </a:lnTo>
                  <a:lnTo>
                    <a:pt x="14408" y="7443"/>
                  </a:lnTo>
                  <a:lnTo>
                    <a:pt x="13690" y="7300"/>
                  </a:lnTo>
                  <a:lnTo>
                    <a:pt x="12996" y="7132"/>
                  </a:lnTo>
                  <a:lnTo>
                    <a:pt x="12278" y="6965"/>
                  </a:lnTo>
                  <a:lnTo>
                    <a:pt x="11368" y="6678"/>
                  </a:lnTo>
                  <a:lnTo>
                    <a:pt x="10459" y="6390"/>
                  </a:lnTo>
                  <a:lnTo>
                    <a:pt x="9549" y="6055"/>
                  </a:lnTo>
                  <a:lnTo>
                    <a:pt x="8664" y="5696"/>
                  </a:lnTo>
                  <a:lnTo>
                    <a:pt x="7778" y="5313"/>
                  </a:lnTo>
                  <a:lnTo>
                    <a:pt x="6893" y="4883"/>
                  </a:lnTo>
                  <a:lnTo>
                    <a:pt x="6031" y="4428"/>
                  </a:lnTo>
                  <a:lnTo>
                    <a:pt x="5194" y="3925"/>
                  </a:lnTo>
                  <a:lnTo>
                    <a:pt x="4572" y="3542"/>
                  </a:lnTo>
                  <a:lnTo>
                    <a:pt x="3949" y="3136"/>
                  </a:lnTo>
                  <a:lnTo>
                    <a:pt x="3351" y="2729"/>
                  </a:lnTo>
                  <a:lnTo>
                    <a:pt x="2753" y="2274"/>
                  </a:lnTo>
                  <a:lnTo>
                    <a:pt x="2178" y="1819"/>
                  </a:lnTo>
                  <a:lnTo>
                    <a:pt x="1628" y="1341"/>
                  </a:lnTo>
                  <a:lnTo>
                    <a:pt x="1101" y="838"/>
                  </a:lnTo>
                  <a:lnTo>
                    <a:pt x="575" y="312"/>
                  </a:lnTo>
                  <a:lnTo>
                    <a:pt x="575" y="336"/>
                  </a:lnTo>
                  <a:lnTo>
                    <a:pt x="26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4280850" y="1847550"/>
              <a:ext cx="463100" cy="211825"/>
            </a:xfrm>
            <a:custGeom>
              <a:avLst/>
              <a:gdLst/>
              <a:ahLst/>
              <a:cxnLst/>
              <a:rect l="l" t="t" r="r" b="b"/>
              <a:pathLst>
                <a:path w="18524" h="8473" fill="none" extrusionOk="0">
                  <a:moveTo>
                    <a:pt x="264" y="1"/>
                  </a:moveTo>
                  <a:lnTo>
                    <a:pt x="264" y="1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527" y="599"/>
                  </a:lnTo>
                  <a:lnTo>
                    <a:pt x="1078" y="1149"/>
                  </a:lnTo>
                  <a:lnTo>
                    <a:pt x="1652" y="1676"/>
                  </a:lnTo>
                  <a:lnTo>
                    <a:pt x="2226" y="2202"/>
                  </a:lnTo>
                  <a:lnTo>
                    <a:pt x="2226" y="2202"/>
                  </a:lnTo>
                  <a:lnTo>
                    <a:pt x="2848" y="2705"/>
                  </a:lnTo>
                  <a:lnTo>
                    <a:pt x="3495" y="3207"/>
                  </a:lnTo>
                  <a:lnTo>
                    <a:pt x="4165" y="3710"/>
                  </a:lnTo>
                  <a:lnTo>
                    <a:pt x="4859" y="4165"/>
                  </a:lnTo>
                  <a:lnTo>
                    <a:pt x="4859" y="4165"/>
                  </a:lnTo>
                  <a:lnTo>
                    <a:pt x="5553" y="4619"/>
                  </a:lnTo>
                  <a:lnTo>
                    <a:pt x="6271" y="5026"/>
                  </a:lnTo>
                  <a:lnTo>
                    <a:pt x="6989" y="5433"/>
                  </a:lnTo>
                  <a:lnTo>
                    <a:pt x="7731" y="5816"/>
                  </a:lnTo>
                  <a:lnTo>
                    <a:pt x="7731" y="5816"/>
                  </a:lnTo>
                  <a:lnTo>
                    <a:pt x="8473" y="6175"/>
                  </a:lnTo>
                  <a:lnTo>
                    <a:pt x="9238" y="6510"/>
                  </a:lnTo>
                  <a:lnTo>
                    <a:pt x="10004" y="6845"/>
                  </a:lnTo>
                  <a:lnTo>
                    <a:pt x="10794" y="7132"/>
                  </a:lnTo>
                  <a:lnTo>
                    <a:pt x="10794" y="7132"/>
                  </a:lnTo>
                  <a:lnTo>
                    <a:pt x="11655" y="7419"/>
                  </a:lnTo>
                  <a:lnTo>
                    <a:pt x="12541" y="7683"/>
                  </a:lnTo>
                  <a:lnTo>
                    <a:pt x="13426" y="7898"/>
                  </a:lnTo>
                  <a:lnTo>
                    <a:pt x="14336" y="8090"/>
                  </a:lnTo>
                  <a:lnTo>
                    <a:pt x="14336" y="8090"/>
                  </a:lnTo>
                  <a:lnTo>
                    <a:pt x="15197" y="8257"/>
                  </a:lnTo>
                  <a:lnTo>
                    <a:pt x="16059" y="8377"/>
                  </a:lnTo>
                  <a:lnTo>
                    <a:pt x="16059" y="8377"/>
                  </a:lnTo>
                  <a:lnTo>
                    <a:pt x="16586" y="8425"/>
                  </a:lnTo>
                  <a:lnTo>
                    <a:pt x="17112" y="8449"/>
                  </a:lnTo>
                  <a:lnTo>
                    <a:pt x="17112" y="8449"/>
                  </a:lnTo>
                  <a:lnTo>
                    <a:pt x="17758" y="8473"/>
                  </a:lnTo>
                  <a:lnTo>
                    <a:pt x="17758" y="8473"/>
                  </a:lnTo>
                  <a:lnTo>
                    <a:pt x="18069" y="8449"/>
                  </a:lnTo>
                  <a:lnTo>
                    <a:pt x="18069" y="8449"/>
                  </a:lnTo>
                  <a:lnTo>
                    <a:pt x="18380" y="8425"/>
                  </a:lnTo>
                  <a:lnTo>
                    <a:pt x="18380" y="8425"/>
                  </a:lnTo>
                  <a:lnTo>
                    <a:pt x="18452" y="8401"/>
                  </a:lnTo>
                  <a:lnTo>
                    <a:pt x="18524" y="8377"/>
                  </a:lnTo>
                  <a:lnTo>
                    <a:pt x="18524" y="8377"/>
                  </a:lnTo>
                  <a:lnTo>
                    <a:pt x="18452" y="8066"/>
                  </a:lnTo>
                  <a:lnTo>
                    <a:pt x="18452" y="8066"/>
                  </a:lnTo>
                  <a:lnTo>
                    <a:pt x="18452" y="7922"/>
                  </a:lnTo>
                  <a:lnTo>
                    <a:pt x="18452" y="7922"/>
                  </a:lnTo>
                  <a:lnTo>
                    <a:pt x="18404" y="7922"/>
                  </a:lnTo>
                  <a:lnTo>
                    <a:pt x="18404" y="7922"/>
                  </a:lnTo>
                  <a:lnTo>
                    <a:pt x="18237" y="7874"/>
                  </a:lnTo>
                  <a:lnTo>
                    <a:pt x="18237" y="7874"/>
                  </a:lnTo>
                  <a:lnTo>
                    <a:pt x="17998" y="7850"/>
                  </a:lnTo>
                  <a:lnTo>
                    <a:pt x="17998" y="7850"/>
                  </a:lnTo>
                  <a:lnTo>
                    <a:pt x="17519" y="7802"/>
                  </a:lnTo>
                  <a:lnTo>
                    <a:pt x="17519" y="7802"/>
                  </a:lnTo>
                  <a:lnTo>
                    <a:pt x="16562" y="7755"/>
                  </a:lnTo>
                  <a:lnTo>
                    <a:pt x="16562" y="7755"/>
                  </a:lnTo>
                  <a:lnTo>
                    <a:pt x="15844" y="7683"/>
                  </a:lnTo>
                  <a:lnTo>
                    <a:pt x="15102" y="7563"/>
                  </a:lnTo>
                  <a:lnTo>
                    <a:pt x="15102" y="7563"/>
                  </a:lnTo>
                  <a:lnTo>
                    <a:pt x="14408" y="7443"/>
                  </a:lnTo>
                  <a:lnTo>
                    <a:pt x="13690" y="7300"/>
                  </a:lnTo>
                  <a:lnTo>
                    <a:pt x="12996" y="7132"/>
                  </a:lnTo>
                  <a:lnTo>
                    <a:pt x="12278" y="6965"/>
                  </a:lnTo>
                  <a:lnTo>
                    <a:pt x="12278" y="6965"/>
                  </a:lnTo>
                  <a:lnTo>
                    <a:pt x="11368" y="6678"/>
                  </a:lnTo>
                  <a:lnTo>
                    <a:pt x="10459" y="6390"/>
                  </a:lnTo>
                  <a:lnTo>
                    <a:pt x="9549" y="6055"/>
                  </a:lnTo>
                  <a:lnTo>
                    <a:pt x="8664" y="5696"/>
                  </a:lnTo>
                  <a:lnTo>
                    <a:pt x="8664" y="5696"/>
                  </a:lnTo>
                  <a:lnTo>
                    <a:pt x="7778" y="5313"/>
                  </a:lnTo>
                  <a:lnTo>
                    <a:pt x="6893" y="4883"/>
                  </a:lnTo>
                  <a:lnTo>
                    <a:pt x="6893" y="4883"/>
                  </a:lnTo>
                  <a:lnTo>
                    <a:pt x="6031" y="4428"/>
                  </a:lnTo>
                  <a:lnTo>
                    <a:pt x="5194" y="3925"/>
                  </a:lnTo>
                  <a:lnTo>
                    <a:pt x="5194" y="3925"/>
                  </a:lnTo>
                  <a:lnTo>
                    <a:pt x="4572" y="3542"/>
                  </a:lnTo>
                  <a:lnTo>
                    <a:pt x="3949" y="3136"/>
                  </a:lnTo>
                  <a:lnTo>
                    <a:pt x="3351" y="2729"/>
                  </a:lnTo>
                  <a:lnTo>
                    <a:pt x="2753" y="2274"/>
                  </a:lnTo>
                  <a:lnTo>
                    <a:pt x="2178" y="1819"/>
                  </a:lnTo>
                  <a:lnTo>
                    <a:pt x="1628" y="1341"/>
                  </a:lnTo>
                  <a:lnTo>
                    <a:pt x="1101" y="838"/>
                  </a:lnTo>
                  <a:lnTo>
                    <a:pt x="575" y="312"/>
                  </a:lnTo>
                  <a:lnTo>
                    <a:pt x="575" y="312"/>
                  </a:lnTo>
                  <a:lnTo>
                    <a:pt x="575" y="336"/>
                  </a:lnTo>
                  <a:lnTo>
                    <a:pt x="575" y="336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4294625" y="1855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4294625" y="1855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4116925" y="2165850"/>
              <a:ext cx="644400" cy="136425"/>
            </a:xfrm>
            <a:custGeom>
              <a:avLst/>
              <a:gdLst/>
              <a:ahLst/>
              <a:cxnLst/>
              <a:rect l="l" t="t" r="r" b="b"/>
              <a:pathLst>
                <a:path w="25776" h="5457" extrusionOk="0">
                  <a:moveTo>
                    <a:pt x="25464" y="0"/>
                  </a:moveTo>
                  <a:lnTo>
                    <a:pt x="25392" y="48"/>
                  </a:lnTo>
                  <a:lnTo>
                    <a:pt x="25296" y="144"/>
                  </a:lnTo>
                  <a:lnTo>
                    <a:pt x="24937" y="455"/>
                  </a:lnTo>
                  <a:lnTo>
                    <a:pt x="24578" y="766"/>
                  </a:lnTo>
                  <a:lnTo>
                    <a:pt x="24219" y="1053"/>
                  </a:lnTo>
                  <a:lnTo>
                    <a:pt x="23837" y="1317"/>
                  </a:lnTo>
                  <a:lnTo>
                    <a:pt x="23430" y="1604"/>
                  </a:lnTo>
                  <a:lnTo>
                    <a:pt x="22999" y="1867"/>
                  </a:lnTo>
                  <a:lnTo>
                    <a:pt x="22568" y="2130"/>
                  </a:lnTo>
                  <a:lnTo>
                    <a:pt x="22137" y="2370"/>
                  </a:lnTo>
                  <a:lnTo>
                    <a:pt x="22209" y="2322"/>
                  </a:lnTo>
                  <a:lnTo>
                    <a:pt x="21515" y="2657"/>
                  </a:lnTo>
                  <a:lnTo>
                    <a:pt x="20821" y="2992"/>
                  </a:lnTo>
                  <a:lnTo>
                    <a:pt x="20103" y="3279"/>
                  </a:lnTo>
                  <a:lnTo>
                    <a:pt x="19385" y="3566"/>
                  </a:lnTo>
                  <a:lnTo>
                    <a:pt x="18715" y="3782"/>
                  </a:lnTo>
                  <a:lnTo>
                    <a:pt x="18045" y="3997"/>
                  </a:lnTo>
                  <a:lnTo>
                    <a:pt x="17375" y="4189"/>
                  </a:lnTo>
                  <a:lnTo>
                    <a:pt x="16681" y="4356"/>
                  </a:lnTo>
                  <a:lnTo>
                    <a:pt x="16777" y="4332"/>
                  </a:lnTo>
                  <a:lnTo>
                    <a:pt x="16777" y="4332"/>
                  </a:lnTo>
                  <a:lnTo>
                    <a:pt x="16083" y="4476"/>
                  </a:lnTo>
                  <a:lnTo>
                    <a:pt x="15389" y="4619"/>
                  </a:lnTo>
                  <a:lnTo>
                    <a:pt x="14694" y="4715"/>
                  </a:lnTo>
                  <a:lnTo>
                    <a:pt x="14000" y="4787"/>
                  </a:lnTo>
                  <a:lnTo>
                    <a:pt x="13282" y="4835"/>
                  </a:lnTo>
                  <a:lnTo>
                    <a:pt x="12588" y="4883"/>
                  </a:lnTo>
                  <a:lnTo>
                    <a:pt x="11894" y="4883"/>
                  </a:lnTo>
                  <a:lnTo>
                    <a:pt x="11176" y="4859"/>
                  </a:lnTo>
                  <a:lnTo>
                    <a:pt x="11129" y="4859"/>
                  </a:lnTo>
                  <a:lnTo>
                    <a:pt x="10530" y="4835"/>
                  </a:lnTo>
                  <a:lnTo>
                    <a:pt x="9932" y="4763"/>
                  </a:lnTo>
                  <a:lnTo>
                    <a:pt x="9310" y="4691"/>
                  </a:lnTo>
                  <a:lnTo>
                    <a:pt x="8711" y="4595"/>
                  </a:lnTo>
                  <a:lnTo>
                    <a:pt x="8137" y="4500"/>
                  </a:lnTo>
                  <a:lnTo>
                    <a:pt x="7539" y="4356"/>
                  </a:lnTo>
                  <a:lnTo>
                    <a:pt x="6940" y="4212"/>
                  </a:lnTo>
                  <a:lnTo>
                    <a:pt x="6366" y="4045"/>
                  </a:lnTo>
                  <a:lnTo>
                    <a:pt x="5911" y="3877"/>
                  </a:lnTo>
                  <a:lnTo>
                    <a:pt x="5457" y="3710"/>
                  </a:lnTo>
                  <a:lnTo>
                    <a:pt x="5002" y="3518"/>
                  </a:lnTo>
                  <a:lnTo>
                    <a:pt x="4547" y="3327"/>
                  </a:lnTo>
                  <a:lnTo>
                    <a:pt x="4093" y="3112"/>
                  </a:lnTo>
                  <a:lnTo>
                    <a:pt x="3662" y="2872"/>
                  </a:lnTo>
                  <a:lnTo>
                    <a:pt x="3231" y="2633"/>
                  </a:lnTo>
                  <a:lnTo>
                    <a:pt x="2824" y="2370"/>
                  </a:lnTo>
                  <a:lnTo>
                    <a:pt x="2776" y="2346"/>
                  </a:lnTo>
                  <a:lnTo>
                    <a:pt x="2776" y="2346"/>
                  </a:lnTo>
                  <a:lnTo>
                    <a:pt x="2800" y="2370"/>
                  </a:lnTo>
                  <a:lnTo>
                    <a:pt x="2154" y="1915"/>
                  </a:lnTo>
                  <a:lnTo>
                    <a:pt x="1532" y="1436"/>
                  </a:lnTo>
                  <a:lnTo>
                    <a:pt x="934" y="910"/>
                  </a:lnTo>
                  <a:lnTo>
                    <a:pt x="359" y="383"/>
                  </a:lnTo>
                  <a:lnTo>
                    <a:pt x="287" y="335"/>
                  </a:lnTo>
                  <a:lnTo>
                    <a:pt x="216" y="335"/>
                  </a:lnTo>
                  <a:lnTo>
                    <a:pt x="120" y="359"/>
                  </a:lnTo>
                  <a:lnTo>
                    <a:pt x="48" y="407"/>
                  </a:lnTo>
                  <a:lnTo>
                    <a:pt x="24" y="479"/>
                  </a:lnTo>
                  <a:lnTo>
                    <a:pt x="0" y="551"/>
                  </a:lnTo>
                  <a:lnTo>
                    <a:pt x="24" y="647"/>
                  </a:lnTo>
                  <a:lnTo>
                    <a:pt x="96" y="694"/>
                  </a:lnTo>
                  <a:lnTo>
                    <a:pt x="646" y="1245"/>
                  </a:lnTo>
                  <a:lnTo>
                    <a:pt x="1221" y="1747"/>
                  </a:lnTo>
                  <a:lnTo>
                    <a:pt x="1819" y="2202"/>
                  </a:lnTo>
                  <a:lnTo>
                    <a:pt x="2441" y="2657"/>
                  </a:lnTo>
                  <a:lnTo>
                    <a:pt x="3063" y="3064"/>
                  </a:lnTo>
                  <a:lnTo>
                    <a:pt x="3734" y="3423"/>
                  </a:lnTo>
                  <a:lnTo>
                    <a:pt x="4404" y="3758"/>
                  </a:lnTo>
                  <a:lnTo>
                    <a:pt x="5098" y="4069"/>
                  </a:lnTo>
                  <a:lnTo>
                    <a:pt x="5792" y="4356"/>
                  </a:lnTo>
                  <a:lnTo>
                    <a:pt x="6510" y="4595"/>
                  </a:lnTo>
                  <a:lnTo>
                    <a:pt x="7228" y="4811"/>
                  </a:lnTo>
                  <a:lnTo>
                    <a:pt x="7970" y="5002"/>
                  </a:lnTo>
                  <a:lnTo>
                    <a:pt x="8711" y="5146"/>
                  </a:lnTo>
                  <a:lnTo>
                    <a:pt x="9453" y="5266"/>
                  </a:lnTo>
                  <a:lnTo>
                    <a:pt x="10219" y="5361"/>
                  </a:lnTo>
                  <a:lnTo>
                    <a:pt x="10961" y="5433"/>
                  </a:lnTo>
                  <a:lnTo>
                    <a:pt x="11727" y="5457"/>
                  </a:lnTo>
                  <a:lnTo>
                    <a:pt x="12517" y="5457"/>
                  </a:lnTo>
                  <a:lnTo>
                    <a:pt x="13282" y="5433"/>
                  </a:lnTo>
                  <a:lnTo>
                    <a:pt x="14048" y="5385"/>
                  </a:lnTo>
                  <a:lnTo>
                    <a:pt x="14814" y="5313"/>
                  </a:lnTo>
                  <a:lnTo>
                    <a:pt x="15580" y="5218"/>
                  </a:lnTo>
                  <a:lnTo>
                    <a:pt x="16322" y="5074"/>
                  </a:lnTo>
                  <a:lnTo>
                    <a:pt x="17088" y="4907"/>
                  </a:lnTo>
                  <a:lnTo>
                    <a:pt x="17830" y="4715"/>
                  </a:lnTo>
                  <a:lnTo>
                    <a:pt x="18595" y="4500"/>
                  </a:lnTo>
                  <a:lnTo>
                    <a:pt x="19337" y="4260"/>
                  </a:lnTo>
                  <a:lnTo>
                    <a:pt x="20055" y="3997"/>
                  </a:lnTo>
                  <a:lnTo>
                    <a:pt x="20869" y="3686"/>
                  </a:lnTo>
                  <a:lnTo>
                    <a:pt x="21659" y="3327"/>
                  </a:lnTo>
                  <a:lnTo>
                    <a:pt x="22425" y="2944"/>
                  </a:lnTo>
                  <a:lnTo>
                    <a:pt x="23166" y="2513"/>
                  </a:lnTo>
                  <a:lnTo>
                    <a:pt x="23860" y="2059"/>
                  </a:lnTo>
                  <a:lnTo>
                    <a:pt x="24196" y="1819"/>
                  </a:lnTo>
                  <a:lnTo>
                    <a:pt x="24507" y="1580"/>
                  </a:lnTo>
                  <a:lnTo>
                    <a:pt x="24842" y="1293"/>
                  </a:lnTo>
                  <a:lnTo>
                    <a:pt x="25153" y="1006"/>
                  </a:lnTo>
                  <a:lnTo>
                    <a:pt x="25440" y="694"/>
                  </a:lnTo>
                  <a:lnTo>
                    <a:pt x="25727" y="383"/>
                  </a:lnTo>
                  <a:lnTo>
                    <a:pt x="25751" y="312"/>
                  </a:lnTo>
                  <a:lnTo>
                    <a:pt x="25775" y="240"/>
                  </a:lnTo>
                  <a:lnTo>
                    <a:pt x="25751" y="168"/>
                  </a:lnTo>
                  <a:lnTo>
                    <a:pt x="25727" y="96"/>
                  </a:lnTo>
                  <a:lnTo>
                    <a:pt x="25655" y="24"/>
                  </a:lnTo>
                  <a:lnTo>
                    <a:pt x="25584" y="0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4116925" y="2165850"/>
              <a:ext cx="644400" cy="136425"/>
            </a:xfrm>
            <a:custGeom>
              <a:avLst/>
              <a:gdLst/>
              <a:ahLst/>
              <a:cxnLst/>
              <a:rect l="l" t="t" r="r" b="b"/>
              <a:pathLst>
                <a:path w="25776" h="5457" fill="none" extrusionOk="0">
                  <a:moveTo>
                    <a:pt x="25392" y="48"/>
                  </a:moveTo>
                  <a:lnTo>
                    <a:pt x="25392" y="48"/>
                  </a:lnTo>
                  <a:lnTo>
                    <a:pt x="25296" y="144"/>
                  </a:lnTo>
                  <a:lnTo>
                    <a:pt x="25296" y="144"/>
                  </a:lnTo>
                  <a:lnTo>
                    <a:pt x="24937" y="455"/>
                  </a:lnTo>
                  <a:lnTo>
                    <a:pt x="24578" y="766"/>
                  </a:lnTo>
                  <a:lnTo>
                    <a:pt x="24219" y="1053"/>
                  </a:lnTo>
                  <a:lnTo>
                    <a:pt x="23837" y="1317"/>
                  </a:lnTo>
                  <a:lnTo>
                    <a:pt x="23837" y="1317"/>
                  </a:lnTo>
                  <a:lnTo>
                    <a:pt x="23430" y="1604"/>
                  </a:lnTo>
                  <a:lnTo>
                    <a:pt x="22999" y="1867"/>
                  </a:lnTo>
                  <a:lnTo>
                    <a:pt x="22568" y="2130"/>
                  </a:lnTo>
                  <a:lnTo>
                    <a:pt x="22137" y="2370"/>
                  </a:lnTo>
                  <a:lnTo>
                    <a:pt x="22137" y="2370"/>
                  </a:lnTo>
                  <a:lnTo>
                    <a:pt x="22209" y="2322"/>
                  </a:lnTo>
                  <a:lnTo>
                    <a:pt x="22209" y="2322"/>
                  </a:lnTo>
                  <a:lnTo>
                    <a:pt x="21515" y="2657"/>
                  </a:lnTo>
                  <a:lnTo>
                    <a:pt x="20821" y="2992"/>
                  </a:lnTo>
                  <a:lnTo>
                    <a:pt x="20103" y="3279"/>
                  </a:lnTo>
                  <a:lnTo>
                    <a:pt x="19385" y="3566"/>
                  </a:lnTo>
                  <a:lnTo>
                    <a:pt x="19385" y="3566"/>
                  </a:lnTo>
                  <a:lnTo>
                    <a:pt x="18715" y="3782"/>
                  </a:lnTo>
                  <a:lnTo>
                    <a:pt x="18045" y="3997"/>
                  </a:lnTo>
                  <a:lnTo>
                    <a:pt x="17375" y="4189"/>
                  </a:lnTo>
                  <a:lnTo>
                    <a:pt x="16681" y="4356"/>
                  </a:lnTo>
                  <a:lnTo>
                    <a:pt x="16777" y="4332"/>
                  </a:lnTo>
                  <a:lnTo>
                    <a:pt x="16777" y="4332"/>
                  </a:lnTo>
                  <a:lnTo>
                    <a:pt x="16083" y="4476"/>
                  </a:lnTo>
                  <a:lnTo>
                    <a:pt x="15389" y="4619"/>
                  </a:lnTo>
                  <a:lnTo>
                    <a:pt x="14694" y="4715"/>
                  </a:lnTo>
                  <a:lnTo>
                    <a:pt x="14000" y="4787"/>
                  </a:lnTo>
                  <a:lnTo>
                    <a:pt x="13282" y="4835"/>
                  </a:lnTo>
                  <a:lnTo>
                    <a:pt x="12588" y="4883"/>
                  </a:lnTo>
                  <a:lnTo>
                    <a:pt x="11894" y="4883"/>
                  </a:lnTo>
                  <a:lnTo>
                    <a:pt x="11176" y="4859"/>
                  </a:lnTo>
                  <a:lnTo>
                    <a:pt x="11176" y="4859"/>
                  </a:lnTo>
                  <a:lnTo>
                    <a:pt x="11200" y="4859"/>
                  </a:lnTo>
                  <a:lnTo>
                    <a:pt x="11200" y="4859"/>
                  </a:lnTo>
                  <a:lnTo>
                    <a:pt x="11176" y="4859"/>
                  </a:lnTo>
                  <a:lnTo>
                    <a:pt x="11176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1129" y="4859"/>
                  </a:lnTo>
                  <a:lnTo>
                    <a:pt x="10530" y="4835"/>
                  </a:lnTo>
                  <a:lnTo>
                    <a:pt x="9932" y="4763"/>
                  </a:lnTo>
                  <a:lnTo>
                    <a:pt x="9310" y="4691"/>
                  </a:lnTo>
                  <a:lnTo>
                    <a:pt x="8711" y="4595"/>
                  </a:lnTo>
                  <a:lnTo>
                    <a:pt x="8137" y="4500"/>
                  </a:lnTo>
                  <a:lnTo>
                    <a:pt x="7539" y="4356"/>
                  </a:lnTo>
                  <a:lnTo>
                    <a:pt x="6940" y="4212"/>
                  </a:lnTo>
                  <a:lnTo>
                    <a:pt x="6366" y="4045"/>
                  </a:lnTo>
                  <a:lnTo>
                    <a:pt x="6366" y="4045"/>
                  </a:lnTo>
                  <a:lnTo>
                    <a:pt x="5911" y="3877"/>
                  </a:lnTo>
                  <a:lnTo>
                    <a:pt x="5457" y="3710"/>
                  </a:lnTo>
                  <a:lnTo>
                    <a:pt x="5002" y="3518"/>
                  </a:lnTo>
                  <a:lnTo>
                    <a:pt x="4547" y="3327"/>
                  </a:lnTo>
                  <a:lnTo>
                    <a:pt x="4093" y="3112"/>
                  </a:lnTo>
                  <a:lnTo>
                    <a:pt x="3662" y="2872"/>
                  </a:lnTo>
                  <a:lnTo>
                    <a:pt x="3231" y="2633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824" y="2370"/>
                  </a:lnTo>
                  <a:lnTo>
                    <a:pt x="2776" y="2346"/>
                  </a:lnTo>
                  <a:lnTo>
                    <a:pt x="2776" y="2346"/>
                  </a:lnTo>
                  <a:lnTo>
                    <a:pt x="2800" y="2370"/>
                  </a:lnTo>
                  <a:lnTo>
                    <a:pt x="2800" y="2370"/>
                  </a:lnTo>
                  <a:lnTo>
                    <a:pt x="2154" y="1915"/>
                  </a:lnTo>
                  <a:lnTo>
                    <a:pt x="1532" y="1436"/>
                  </a:lnTo>
                  <a:lnTo>
                    <a:pt x="934" y="910"/>
                  </a:lnTo>
                  <a:lnTo>
                    <a:pt x="359" y="383"/>
                  </a:lnTo>
                  <a:lnTo>
                    <a:pt x="359" y="383"/>
                  </a:lnTo>
                  <a:lnTo>
                    <a:pt x="287" y="335"/>
                  </a:lnTo>
                  <a:lnTo>
                    <a:pt x="216" y="335"/>
                  </a:lnTo>
                  <a:lnTo>
                    <a:pt x="120" y="359"/>
                  </a:lnTo>
                  <a:lnTo>
                    <a:pt x="48" y="407"/>
                  </a:lnTo>
                  <a:lnTo>
                    <a:pt x="48" y="407"/>
                  </a:lnTo>
                  <a:lnTo>
                    <a:pt x="24" y="479"/>
                  </a:lnTo>
                  <a:lnTo>
                    <a:pt x="0" y="551"/>
                  </a:lnTo>
                  <a:lnTo>
                    <a:pt x="0" y="551"/>
                  </a:lnTo>
                  <a:lnTo>
                    <a:pt x="24" y="647"/>
                  </a:lnTo>
                  <a:lnTo>
                    <a:pt x="96" y="694"/>
                  </a:lnTo>
                  <a:lnTo>
                    <a:pt x="96" y="694"/>
                  </a:lnTo>
                  <a:lnTo>
                    <a:pt x="646" y="1245"/>
                  </a:lnTo>
                  <a:lnTo>
                    <a:pt x="1221" y="1747"/>
                  </a:lnTo>
                  <a:lnTo>
                    <a:pt x="1819" y="2202"/>
                  </a:lnTo>
                  <a:lnTo>
                    <a:pt x="2441" y="2657"/>
                  </a:lnTo>
                  <a:lnTo>
                    <a:pt x="2441" y="2657"/>
                  </a:lnTo>
                  <a:lnTo>
                    <a:pt x="3063" y="3064"/>
                  </a:lnTo>
                  <a:lnTo>
                    <a:pt x="3734" y="3423"/>
                  </a:lnTo>
                  <a:lnTo>
                    <a:pt x="4404" y="3758"/>
                  </a:lnTo>
                  <a:lnTo>
                    <a:pt x="5098" y="4069"/>
                  </a:lnTo>
                  <a:lnTo>
                    <a:pt x="5098" y="4069"/>
                  </a:lnTo>
                  <a:lnTo>
                    <a:pt x="5792" y="4356"/>
                  </a:lnTo>
                  <a:lnTo>
                    <a:pt x="6510" y="4595"/>
                  </a:lnTo>
                  <a:lnTo>
                    <a:pt x="7228" y="4811"/>
                  </a:lnTo>
                  <a:lnTo>
                    <a:pt x="7970" y="5002"/>
                  </a:lnTo>
                  <a:lnTo>
                    <a:pt x="7970" y="5002"/>
                  </a:lnTo>
                  <a:lnTo>
                    <a:pt x="8711" y="5146"/>
                  </a:lnTo>
                  <a:lnTo>
                    <a:pt x="9453" y="5266"/>
                  </a:lnTo>
                  <a:lnTo>
                    <a:pt x="10219" y="5361"/>
                  </a:lnTo>
                  <a:lnTo>
                    <a:pt x="10961" y="5433"/>
                  </a:lnTo>
                  <a:lnTo>
                    <a:pt x="10961" y="5433"/>
                  </a:lnTo>
                  <a:lnTo>
                    <a:pt x="11727" y="5457"/>
                  </a:lnTo>
                  <a:lnTo>
                    <a:pt x="12517" y="5457"/>
                  </a:lnTo>
                  <a:lnTo>
                    <a:pt x="13282" y="5433"/>
                  </a:lnTo>
                  <a:lnTo>
                    <a:pt x="14048" y="5385"/>
                  </a:lnTo>
                  <a:lnTo>
                    <a:pt x="14814" y="5313"/>
                  </a:lnTo>
                  <a:lnTo>
                    <a:pt x="15580" y="5218"/>
                  </a:lnTo>
                  <a:lnTo>
                    <a:pt x="16322" y="5074"/>
                  </a:lnTo>
                  <a:lnTo>
                    <a:pt x="17088" y="4907"/>
                  </a:lnTo>
                  <a:lnTo>
                    <a:pt x="17088" y="4907"/>
                  </a:lnTo>
                  <a:lnTo>
                    <a:pt x="17830" y="4715"/>
                  </a:lnTo>
                  <a:lnTo>
                    <a:pt x="18595" y="4500"/>
                  </a:lnTo>
                  <a:lnTo>
                    <a:pt x="19337" y="4260"/>
                  </a:lnTo>
                  <a:lnTo>
                    <a:pt x="20055" y="3997"/>
                  </a:lnTo>
                  <a:lnTo>
                    <a:pt x="20055" y="3997"/>
                  </a:lnTo>
                  <a:lnTo>
                    <a:pt x="20869" y="3686"/>
                  </a:lnTo>
                  <a:lnTo>
                    <a:pt x="21659" y="3327"/>
                  </a:lnTo>
                  <a:lnTo>
                    <a:pt x="22425" y="2944"/>
                  </a:lnTo>
                  <a:lnTo>
                    <a:pt x="23166" y="2513"/>
                  </a:lnTo>
                  <a:lnTo>
                    <a:pt x="23166" y="2513"/>
                  </a:lnTo>
                  <a:lnTo>
                    <a:pt x="23860" y="2059"/>
                  </a:lnTo>
                  <a:lnTo>
                    <a:pt x="24196" y="1819"/>
                  </a:lnTo>
                  <a:lnTo>
                    <a:pt x="24507" y="1580"/>
                  </a:lnTo>
                  <a:lnTo>
                    <a:pt x="24507" y="1580"/>
                  </a:lnTo>
                  <a:lnTo>
                    <a:pt x="24842" y="1293"/>
                  </a:lnTo>
                  <a:lnTo>
                    <a:pt x="25153" y="1006"/>
                  </a:lnTo>
                  <a:lnTo>
                    <a:pt x="25440" y="694"/>
                  </a:lnTo>
                  <a:lnTo>
                    <a:pt x="25727" y="383"/>
                  </a:lnTo>
                  <a:lnTo>
                    <a:pt x="25727" y="383"/>
                  </a:lnTo>
                  <a:lnTo>
                    <a:pt x="25751" y="312"/>
                  </a:lnTo>
                  <a:lnTo>
                    <a:pt x="25775" y="240"/>
                  </a:lnTo>
                  <a:lnTo>
                    <a:pt x="25751" y="168"/>
                  </a:lnTo>
                  <a:lnTo>
                    <a:pt x="25727" y="96"/>
                  </a:lnTo>
                  <a:lnTo>
                    <a:pt x="25727" y="96"/>
                  </a:lnTo>
                  <a:lnTo>
                    <a:pt x="25655" y="24"/>
                  </a:lnTo>
                  <a:lnTo>
                    <a:pt x="25584" y="0"/>
                  </a:lnTo>
                  <a:lnTo>
                    <a:pt x="25584" y="0"/>
                  </a:lnTo>
                  <a:lnTo>
                    <a:pt x="25536" y="0"/>
                  </a:lnTo>
                  <a:lnTo>
                    <a:pt x="25536" y="0"/>
                  </a:lnTo>
                  <a:lnTo>
                    <a:pt x="25464" y="0"/>
                  </a:lnTo>
                  <a:lnTo>
                    <a:pt x="2539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4749325" y="2169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4276675" y="22669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4395125" y="22873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86925" y="22250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4243750" y="2152675"/>
              <a:ext cx="77800" cy="133450"/>
            </a:xfrm>
            <a:custGeom>
              <a:avLst/>
              <a:gdLst/>
              <a:ahLst/>
              <a:cxnLst/>
              <a:rect l="l" t="t" r="r" b="b"/>
              <a:pathLst>
                <a:path w="3112" h="5338" extrusionOk="0">
                  <a:moveTo>
                    <a:pt x="1700" y="503"/>
                  </a:moveTo>
                  <a:lnTo>
                    <a:pt x="1844" y="527"/>
                  </a:lnTo>
                  <a:lnTo>
                    <a:pt x="1963" y="551"/>
                  </a:lnTo>
                  <a:lnTo>
                    <a:pt x="2059" y="647"/>
                  </a:lnTo>
                  <a:lnTo>
                    <a:pt x="2203" y="791"/>
                  </a:lnTo>
                  <a:lnTo>
                    <a:pt x="2298" y="1006"/>
                  </a:lnTo>
                  <a:lnTo>
                    <a:pt x="2394" y="1198"/>
                  </a:lnTo>
                  <a:lnTo>
                    <a:pt x="2466" y="1485"/>
                  </a:lnTo>
                  <a:lnTo>
                    <a:pt x="2514" y="1748"/>
                  </a:lnTo>
                  <a:lnTo>
                    <a:pt x="2538" y="2035"/>
                  </a:lnTo>
                  <a:lnTo>
                    <a:pt x="2562" y="2322"/>
                  </a:lnTo>
                  <a:lnTo>
                    <a:pt x="2562" y="2992"/>
                  </a:lnTo>
                  <a:lnTo>
                    <a:pt x="2514" y="3639"/>
                  </a:lnTo>
                  <a:lnTo>
                    <a:pt x="2466" y="4165"/>
                  </a:lnTo>
                  <a:lnTo>
                    <a:pt x="2370" y="4668"/>
                  </a:lnTo>
                  <a:lnTo>
                    <a:pt x="2394" y="4668"/>
                  </a:lnTo>
                  <a:lnTo>
                    <a:pt x="2370" y="4716"/>
                  </a:lnTo>
                  <a:lnTo>
                    <a:pt x="2107" y="4548"/>
                  </a:lnTo>
                  <a:lnTo>
                    <a:pt x="1867" y="4357"/>
                  </a:lnTo>
                  <a:lnTo>
                    <a:pt x="1652" y="4141"/>
                  </a:lnTo>
                  <a:lnTo>
                    <a:pt x="1461" y="3926"/>
                  </a:lnTo>
                  <a:lnTo>
                    <a:pt x="1269" y="3686"/>
                  </a:lnTo>
                  <a:lnTo>
                    <a:pt x="1102" y="3447"/>
                  </a:lnTo>
                  <a:lnTo>
                    <a:pt x="958" y="3208"/>
                  </a:lnTo>
                  <a:lnTo>
                    <a:pt x="838" y="2969"/>
                  </a:lnTo>
                  <a:lnTo>
                    <a:pt x="719" y="2729"/>
                  </a:lnTo>
                  <a:lnTo>
                    <a:pt x="623" y="2490"/>
                  </a:lnTo>
                  <a:lnTo>
                    <a:pt x="551" y="2179"/>
                  </a:lnTo>
                  <a:lnTo>
                    <a:pt x="503" y="1868"/>
                  </a:lnTo>
                  <a:lnTo>
                    <a:pt x="527" y="1652"/>
                  </a:lnTo>
                  <a:lnTo>
                    <a:pt x="551" y="1461"/>
                  </a:lnTo>
                  <a:lnTo>
                    <a:pt x="599" y="1317"/>
                  </a:lnTo>
                  <a:lnTo>
                    <a:pt x="647" y="1174"/>
                  </a:lnTo>
                  <a:lnTo>
                    <a:pt x="791" y="958"/>
                  </a:lnTo>
                  <a:lnTo>
                    <a:pt x="934" y="839"/>
                  </a:lnTo>
                  <a:lnTo>
                    <a:pt x="1054" y="743"/>
                  </a:lnTo>
                  <a:lnTo>
                    <a:pt x="1245" y="647"/>
                  </a:lnTo>
                  <a:lnTo>
                    <a:pt x="1437" y="551"/>
                  </a:lnTo>
                  <a:lnTo>
                    <a:pt x="1700" y="503"/>
                  </a:lnTo>
                  <a:close/>
                  <a:moveTo>
                    <a:pt x="1724" y="1"/>
                  </a:moveTo>
                  <a:lnTo>
                    <a:pt x="1485" y="25"/>
                  </a:lnTo>
                  <a:lnTo>
                    <a:pt x="1269" y="73"/>
                  </a:lnTo>
                  <a:lnTo>
                    <a:pt x="1054" y="168"/>
                  </a:lnTo>
                  <a:lnTo>
                    <a:pt x="838" y="288"/>
                  </a:lnTo>
                  <a:lnTo>
                    <a:pt x="671" y="384"/>
                  </a:lnTo>
                  <a:lnTo>
                    <a:pt x="527" y="527"/>
                  </a:lnTo>
                  <a:lnTo>
                    <a:pt x="384" y="647"/>
                  </a:lnTo>
                  <a:lnTo>
                    <a:pt x="264" y="815"/>
                  </a:lnTo>
                  <a:lnTo>
                    <a:pt x="192" y="958"/>
                  </a:lnTo>
                  <a:lnTo>
                    <a:pt x="120" y="1126"/>
                  </a:lnTo>
                  <a:lnTo>
                    <a:pt x="49" y="1317"/>
                  </a:lnTo>
                  <a:lnTo>
                    <a:pt x="25" y="1485"/>
                  </a:lnTo>
                  <a:lnTo>
                    <a:pt x="1" y="1676"/>
                  </a:lnTo>
                  <a:lnTo>
                    <a:pt x="1" y="1868"/>
                  </a:lnTo>
                  <a:lnTo>
                    <a:pt x="25" y="2227"/>
                  </a:lnTo>
                  <a:lnTo>
                    <a:pt x="73" y="2442"/>
                  </a:lnTo>
                  <a:lnTo>
                    <a:pt x="144" y="2633"/>
                  </a:lnTo>
                  <a:lnTo>
                    <a:pt x="288" y="3040"/>
                  </a:lnTo>
                  <a:lnTo>
                    <a:pt x="479" y="3423"/>
                  </a:lnTo>
                  <a:lnTo>
                    <a:pt x="695" y="3782"/>
                  </a:lnTo>
                  <a:lnTo>
                    <a:pt x="934" y="4117"/>
                  </a:lnTo>
                  <a:lnTo>
                    <a:pt x="1197" y="4428"/>
                  </a:lnTo>
                  <a:lnTo>
                    <a:pt x="1461" y="4692"/>
                  </a:lnTo>
                  <a:lnTo>
                    <a:pt x="1748" y="4931"/>
                  </a:lnTo>
                  <a:lnTo>
                    <a:pt x="2059" y="5146"/>
                  </a:lnTo>
                  <a:lnTo>
                    <a:pt x="2226" y="5242"/>
                  </a:lnTo>
                  <a:lnTo>
                    <a:pt x="2394" y="5314"/>
                  </a:lnTo>
                  <a:lnTo>
                    <a:pt x="2466" y="5338"/>
                  </a:lnTo>
                  <a:lnTo>
                    <a:pt x="2538" y="5314"/>
                  </a:lnTo>
                  <a:lnTo>
                    <a:pt x="2609" y="5290"/>
                  </a:lnTo>
                  <a:lnTo>
                    <a:pt x="2681" y="5242"/>
                  </a:lnTo>
                  <a:lnTo>
                    <a:pt x="2729" y="5218"/>
                  </a:lnTo>
                  <a:lnTo>
                    <a:pt x="2825" y="5146"/>
                  </a:lnTo>
                  <a:lnTo>
                    <a:pt x="2873" y="5098"/>
                  </a:lnTo>
                  <a:lnTo>
                    <a:pt x="2897" y="5051"/>
                  </a:lnTo>
                  <a:lnTo>
                    <a:pt x="2944" y="4739"/>
                  </a:lnTo>
                  <a:lnTo>
                    <a:pt x="2992" y="4428"/>
                  </a:lnTo>
                  <a:lnTo>
                    <a:pt x="3040" y="3998"/>
                  </a:lnTo>
                  <a:lnTo>
                    <a:pt x="3088" y="3591"/>
                  </a:lnTo>
                  <a:lnTo>
                    <a:pt x="3112" y="3112"/>
                  </a:lnTo>
                  <a:lnTo>
                    <a:pt x="3088" y="2633"/>
                  </a:lnTo>
                  <a:lnTo>
                    <a:pt x="3064" y="2155"/>
                  </a:lnTo>
                  <a:lnTo>
                    <a:pt x="3016" y="1676"/>
                  </a:lnTo>
                  <a:lnTo>
                    <a:pt x="2920" y="1245"/>
                  </a:lnTo>
                  <a:lnTo>
                    <a:pt x="2873" y="1030"/>
                  </a:lnTo>
                  <a:lnTo>
                    <a:pt x="2801" y="839"/>
                  </a:lnTo>
                  <a:lnTo>
                    <a:pt x="2705" y="671"/>
                  </a:lnTo>
                  <a:lnTo>
                    <a:pt x="2609" y="503"/>
                  </a:lnTo>
                  <a:lnTo>
                    <a:pt x="2490" y="360"/>
                  </a:lnTo>
                  <a:lnTo>
                    <a:pt x="2370" y="216"/>
                  </a:lnTo>
                  <a:lnTo>
                    <a:pt x="2226" y="121"/>
                  </a:lnTo>
                  <a:lnTo>
                    <a:pt x="2059" y="49"/>
                  </a:lnTo>
                  <a:lnTo>
                    <a:pt x="1891" y="25"/>
                  </a:lnTo>
                  <a:lnTo>
                    <a:pt x="1724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4243750" y="2152675"/>
              <a:ext cx="77800" cy="133450"/>
            </a:xfrm>
            <a:custGeom>
              <a:avLst/>
              <a:gdLst/>
              <a:ahLst/>
              <a:cxnLst/>
              <a:rect l="l" t="t" r="r" b="b"/>
              <a:pathLst>
                <a:path w="3112" h="5338" fill="none" extrusionOk="0">
                  <a:moveTo>
                    <a:pt x="1724" y="1"/>
                  </a:moveTo>
                  <a:lnTo>
                    <a:pt x="1724" y="1"/>
                  </a:lnTo>
                  <a:lnTo>
                    <a:pt x="1485" y="25"/>
                  </a:lnTo>
                  <a:lnTo>
                    <a:pt x="1269" y="73"/>
                  </a:lnTo>
                  <a:lnTo>
                    <a:pt x="1054" y="168"/>
                  </a:lnTo>
                  <a:lnTo>
                    <a:pt x="838" y="288"/>
                  </a:lnTo>
                  <a:lnTo>
                    <a:pt x="838" y="288"/>
                  </a:lnTo>
                  <a:lnTo>
                    <a:pt x="671" y="384"/>
                  </a:lnTo>
                  <a:lnTo>
                    <a:pt x="527" y="527"/>
                  </a:lnTo>
                  <a:lnTo>
                    <a:pt x="384" y="647"/>
                  </a:lnTo>
                  <a:lnTo>
                    <a:pt x="264" y="815"/>
                  </a:lnTo>
                  <a:lnTo>
                    <a:pt x="264" y="815"/>
                  </a:lnTo>
                  <a:lnTo>
                    <a:pt x="192" y="958"/>
                  </a:lnTo>
                  <a:lnTo>
                    <a:pt x="120" y="1126"/>
                  </a:lnTo>
                  <a:lnTo>
                    <a:pt x="49" y="1317"/>
                  </a:lnTo>
                  <a:lnTo>
                    <a:pt x="25" y="1485"/>
                  </a:lnTo>
                  <a:lnTo>
                    <a:pt x="25" y="1485"/>
                  </a:lnTo>
                  <a:lnTo>
                    <a:pt x="1" y="1676"/>
                  </a:lnTo>
                  <a:lnTo>
                    <a:pt x="1" y="1868"/>
                  </a:lnTo>
                  <a:lnTo>
                    <a:pt x="25" y="2227"/>
                  </a:lnTo>
                  <a:lnTo>
                    <a:pt x="25" y="2227"/>
                  </a:lnTo>
                  <a:lnTo>
                    <a:pt x="73" y="2442"/>
                  </a:lnTo>
                  <a:lnTo>
                    <a:pt x="144" y="2633"/>
                  </a:lnTo>
                  <a:lnTo>
                    <a:pt x="288" y="3040"/>
                  </a:lnTo>
                  <a:lnTo>
                    <a:pt x="288" y="3040"/>
                  </a:lnTo>
                  <a:lnTo>
                    <a:pt x="479" y="3423"/>
                  </a:lnTo>
                  <a:lnTo>
                    <a:pt x="695" y="3782"/>
                  </a:lnTo>
                  <a:lnTo>
                    <a:pt x="695" y="3782"/>
                  </a:lnTo>
                  <a:lnTo>
                    <a:pt x="934" y="4117"/>
                  </a:lnTo>
                  <a:lnTo>
                    <a:pt x="1197" y="4428"/>
                  </a:lnTo>
                  <a:lnTo>
                    <a:pt x="1197" y="4428"/>
                  </a:lnTo>
                  <a:lnTo>
                    <a:pt x="1461" y="4692"/>
                  </a:lnTo>
                  <a:lnTo>
                    <a:pt x="1748" y="4931"/>
                  </a:lnTo>
                  <a:lnTo>
                    <a:pt x="2059" y="5146"/>
                  </a:lnTo>
                  <a:lnTo>
                    <a:pt x="2226" y="5242"/>
                  </a:lnTo>
                  <a:lnTo>
                    <a:pt x="2394" y="5314"/>
                  </a:lnTo>
                  <a:lnTo>
                    <a:pt x="2394" y="5314"/>
                  </a:lnTo>
                  <a:lnTo>
                    <a:pt x="2466" y="5338"/>
                  </a:lnTo>
                  <a:lnTo>
                    <a:pt x="2538" y="5314"/>
                  </a:lnTo>
                  <a:lnTo>
                    <a:pt x="2609" y="5290"/>
                  </a:lnTo>
                  <a:lnTo>
                    <a:pt x="2681" y="5242"/>
                  </a:lnTo>
                  <a:lnTo>
                    <a:pt x="2681" y="5242"/>
                  </a:lnTo>
                  <a:lnTo>
                    <a:pt x="2729" y="5218"/>
                  </a:lnTo>
                  <a:lnTo>
                    <a:pt x="2729" y="5218"/>
                  </a:lnTo>
                  <a:lnTo>
                    <a:pt x="2825" y="5146"/>
                  </a:lnTo>
                  <a:lnTo>
                    <a:pt x="2873" y="5098"/>
                  </a:lnTo>
                  <a:lnTo>
                    <a:pt x="2897" y="5051"/>
                  </a:lnTo>
                  <a:lnTo>
                    <a:pt x="2897" y="5051"/>
                  </a:lnTo>
                  <a:lnTo>
                    <a:pt x="2944" y="4739"/>
                  </a:lnTo>
                  <a:lnTo>
                    <a:pt x="2992" y="4428"/>
                  </a:lnTo>
                  <a:lnTo>
                    <a:pt x="2992" y="4428"/>
                  </a:lnTo>
                  <a:lnTo>
                    <a:pt x="3040" y="3998"/>
                  </a:lnTo>
                  <a:lnTo>
                    <a:pt x="3088" y="3591"/>
                  </a:lnTo>
                  <a:lnTo>
                    <a:pt x="3088" y="3591"/>
                  </a:lnTo>
                  <a:lnTo>
                    <a:pt x="3112" y="3112"/>
                  </a:lnTo>
                  <a:lnTo>
                    <a:pt x="3088" y="2633"/>
                  </a:lnTo>
                  <a:lnTo>
                    <a:pt x="3064" y="2155"/>
                  </a:lnTo>
                  <a:lnTo>
                    <a:pt x="3016" y="1676"/>
                  </a:lnTo>
                  <a:lnTo>
                    <a:pt x="3016" y="1676"/>
                  </a:lnTo>
                  <a:lnTo>
                    <a:pt x="2920" y="1245"/>
                  </a:lnTo>
                  <a:lnTo>
                    <a:pt x="2873" y="1030"/>
                  </a:lnTo>
                  <a:lnTo>
                    <a:pt x="2801" y="839"/>
                  </a:lnTo>
                  <a:lnTo>
                    <a:pt x="2801" y="839"/>
                  </a:lnTo>
                  <a:lnTo>
                    <a:pt x="2705" y="671"/>
                  </a:lnTo>
                  <a:lnTo>
                    <a:pt x="2609" y="503"/>
                  </a:lnTo>
                  <a:lnTo>
                    <a:pt x="2490" y="360"/>
                  </a:lnTo>
                  <a:lnTo>
                    <a:pt x="2370" y="216"/>
                  </a:lnTo>
                  <a:lnTo>
                    <a:pt x="2370" y="216"/>
                  </a:lnTo>
                  <a:lnTo>
                    <a:pt x="2226" y="121"/>
                  </a:lnTo>
                  <a:lnTo>
                    <a:pt x="2059" y="49"/>
                  </a:lnTo>
                  <a:lnTo>
                    <a:pt x="1891" y="25"/>
                  </a:lnTo>
                  <a:lnTo>
                    <a:pt x="1724" y="1"/>
                  </a:lnTo>
                  <a:lnTo>
                    <a:pt x="17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4286825" y="21652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4256325" y="2165250"/>
              <a:ext cx="51475" cy="105325"/>
            </a:xfrm>
            <a:custGeom>
              <a:avLst/>
              <a:gdLst/>
              <a:ahLst/>
              <a:cxnLst/>
              <a:rect l="l" t="t" r="r" b="b"/>
              <a:pathLst>
                <a:path w="2059" h="4213" fill="none" extrusionOk="0">
                  <a:moveTo>
                    <a:pt x="1197" y="0"/>
                  </a:moveTo>
                  <a:lnTo>
                    <a:pt x="1197" y="0"/>
                  </a:lnTo>
                  <a:lnTo>
                    <a:pt x="1341" y="24"/>
                  </a:lnTo>
                  <a:lnTo>
                    <a:pt x="1341" y="24"/>
                  </a:lnTo>
                  <a:lnTo>
                    <a:pt x="1460" y="48"/>
                  </a:lnTo>
                  <a:lnTo>
                    <a:pt x="1460" y="48"/>
                  </a:lnTo>
                  <a:lnTo>
                    <a:pt x="1556" y="144"/>
                  </a:lnTo>
                  <a:lnTo>
                    <a:pt x="1556" y="144"/>
                  </a:lnTo>
                  <a:lnTo>
                    <a:pt x="1700" y="288"/>
                  </a:lnTo>
                  <a:lnTo>
                    <a:pt x="1700" y="288"/>
                  </a:lnTo>
                  <a:lnTo>
                    <a:pt x="1795" y="503"/>
                  </a:lnTo>
                  <a:lnTo>
                    <a:pt x="1891" y="695"/>
                  </a:lnTo>
                  <a:lnTo>
                    <a:pt x="1891" y="695"/>
                  </a:lnTo>
                  <a:lnTo>
                    <a:pt x="1963" y="982"/>
                  </a:lnTo>
                  <a:lnTo>
                    <a:pt x="2011" y="1245"/>
                  </a:lnTo>
                  <a:lnTo>
                    <a:pt x="2035" y="1532"/>
                  </a:lnTo>
                  <a:lnTo>
                    <a:pt x="2059" y="1819"/>
                  </a:lnTo>
                  <a:lnTo>
                    <a:pt x="2059" y="1819"/>
                  </a:lnTo>
                  <a:lnTo>
                    <a:pt x="2059" y="2489"/>
                  </a:lnTo>
                  <a:lnTo>
                    <a:pt x="2011" y="3136"/>
                  </a:lnTo>
                  <a:lnTo>
                    <a:pt x="2011" y="3136"/>
                  </a:lnTo>
                  <a:lnTo>
                    <a:pt x="1963" y="3662"/>
                  </a:lnTo>
                  <a:lnTo>
                    <a:pt x="1867" y="4165"/>
                  </a:lnTo>
                  <a:lnTo>
                    <a:pt x="1867" y="4165"/>
                  </a:lnTo>
                  <a:lnTo>
                    <a:pt x="1891" y="4165"/>
                  </a:lnTo>
                  <a:lnTo>
                    <a:pt x="1891" y="4165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867" y="4213"/>
                  </a:lnTo>
                  <a:lnTo>
                    <a:pt x="1604" y="4045"/>
                  </a:lnTo>
                  <a:lnTo>
                    <a:pt x="1364" y="3854"/>
                  </a:lnTo>
                  <a:lnTo>
                    <a:pt x="1364" y="3854"/>
                  </a:lnTo>
                  <a:lnTo>
                    <a:pt x="1149" y="3638"/>
                  </a:lnTo>
                  <a:lnTo>
                    <a:pt x="958" y="3423"/>
                  </a:lnTo>
                  <a:lnTo>
                    <a:pt x="766" y="3183"/>
                  </a:lnTo>
                  <a:lnTo>
                    <a:pt x="599" y="2944"/>
                  </a:lnTo>
                  <a:lnTo>
                    <a:pt x="599" y="2944"/>
                  </a:lnTo>
                  <a:lnTo>
                    <a:pt x="455" y="2705"/>
                  </a:lnTo>
                  <a:lnTo>
                    <a:pt x="335" y="2466"/>
                  </a:lnTo>
                  <a:lnTo>
                    <a:pt x="216" y="2226"/>
                  </a:lnTo>
                  <a:lnTo>
                    <a:pt x="120" y="1987"/>
                  </a:lnTo>
                  <a:lnTo>
                    <a:pt x="120" y="1987"/>
                  </a:lnTo>
                  <a:lnTo>
                    <a:pt x="48" y="1676"/>
                  </a:lnTo>
                  <a:lnTo>
                    <a:pt x="0" y="1365"/>
                  </a:lnTo>
                  <a:lnTo>
                    <a:pt x="0" y="1365"/>
                  </a:lnTo>
                  <a:lnTo>
                    <a:pt x="24" y="1149"/>
                  </a:lnTo>
                  <a:lnTo>
                    <a:pt x="48" y="958"/>
                  </a:lnTo>
                  <a:lnTo>
                    <a:pt x="48" y="958"/>
                  </a:lnTo>
                  <a:lnTo>
                    <a:pt x="96" y="814"/>
                  </a:lnTo>
                  <a:lnTo>
                    <a:pt x="144" y="671"/>
                  </a:lnTo>
                  <a:lnTo>
                    <a:pt x="144" y="671"/>
                  </a:lnTo>
                  <a:lnTo>
                    <a:pt x="288" y="455"/>
                  </a:lnTo>
                  <a:lnTo>
                    <a:pt x="288" y="455"/>
                  </a:lnTo>
                  <a:lnTo>
                    <a:pt x="431" y="336"/>
                  </a:lnTo>
                  <a:lnTo>
                    <a:pt x="551" y="240"/>
                  </a:lnTo>
                  <a:lnTo>
                    <a:pt x="551" y="240"/>
                  </a:lnTo>
                  <a:lnTo>
                    <a:pt x="742" y="144"/>
                  </a:lnTo>
                  <a:lnTo>
                    <a:pt x="934" y="48"/>
                  </a:lnTo>
                  <a:lnTo>
                    <a:pt x="934" y="48"/>
                  </a:lnTo>
                  <a:lnTo>
                    <a:pt x="11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4303000" y="21814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4256325" y="21993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4259325" y="221490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4270675" y="22376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4289825" y="22609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4290425" y="226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4303000" y="22693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49"/>
                  </a:moveTo>
                  <a:lnTo>
                    <a:pt x="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4307775" y="2196950"/>
              <a:ext cx="109525" cy="91575"/>
            </a:xfrm>
            <a:custGeom>
              <a:avLst/>
              <a:gdLst/>
              <a:ahLst/>
              <a:cxnLst/>
              <a:rect l="l" t="t" r="r" b="b"/>
              <a:pathLst>
                <a:path w="4381" h="3663" extrusionOk="0">
                  <a:moveTo>
                    <a:pt x="3088" y="408"/>
                  </a:moveTo>
                  <a:lnTo>
                    <a:pt x="3279" y="432"/>
                  </a:lnTo>
                  <a:lnTo>
                    <a:pt x="3447" y="503"/>
                  </a:lnTo>
                  <a:lnTo>
                    <a:pt x="3614" y="623"/>
                  </a:lnTo>
                  <a:lnTo>
                    <a:pt x="3734" y="743"/>
                  </a:lnTo>
                  <a:lnTo>
                    <a:pt x="3830" y="862"/>
                  </a:lnTo>
                  <a:lnTo>
                    <a:pt x="3925" y="1054"/>
                  </a:lnTo>
                  <a:lnTo>
                    <a:pt x="3949" y="1198"/>
                  </a:lnTo>
                  <a:lnTo>
                    <a:pt x="3925" y="1341"/>
                  </a:lnTo>
                  <a:lnTo>
                    <a:pt x="3878" y="1509"/>
                  </a:lnTo>
                  <a:lnTo>
                    <a:pt x="3782" y="1652"/>
                  </a:lnTo>
                  <a:lnTo>
                    <a:pt x="3686" y="1772"/>
                  </a:lnTo>
                  <a:lnTo>
                    <a:pt x="3447" y="1987"/>
                  </a:lnTo>
                  <a:lnTo>
                    <a:pt x="3183" y="2179"/>
                  </a:lnTo>
                  <a:lnTo>
                    <a:pt x="2848" y="2370"/>
                  </a:lnTo>
                  <a:lnTo>
                    <a:pt x="2489" y="2538"/>
                  </a:lnTo>
                  <a:lnTo>
                    <a:pt x="2130" y="2681"/>
                  </a:lnTo>
                  <a:lnTo>
                    <a:pt x="1771" y="2801"/>
                  </a:lnTo>
                  <a:lnTo>
                    <a:pt x="1748" y="2825"/>
                  </a:lnTo>
                  <a:lnTo>
                    <a:pt x="1436" y="2921"/>
                  </a:lnTo>
                  <a:lnTo>
                    <a:pt x="1125" y="2992"/>
                  </a:lnTo>
                  <a:lnTo>
                    <a:pt x="814" y="3040"/>
                  </a:lnTo>
                  <a:lnTo>
                    <a:pt x="503" y="3088"/>
                  </a:lnTo>
                  <a:lnTo>
                    <a:pt x="455" y="3088"/>
                  </a:lnTo>
                  <a:lnTo>
                    <a:pt x="647" y="2729"/>
                  </a:lnTo>
                  <a:lnTo>
                    <a:pt x="862" y="2394"/>
                  </a:lnTo>
                  <a:lnTo>
                    <a:pt x="1245" y="1868"/>
                  </a:lnTo>
                  <a:lnTo>
                    <a:pt x="1652" y="1365"/>
                  </a:lnTo>
                  <a:lnTo>
                    <a:pt x="1676" y="1341"/>
                  </a:lnTo>
                  <a:lnTo>
                    <a:pt x="2035" y="982"/>
                  </a:lnTo>
                  <a:lnTo>
                    <a:pt x="2226" y="815"/>
                  </a:lnTo>
                  <a:lnTo>
                    <a:pt x="2442" y="671"/>
                  </a:lnTo>
                  <a:lnTo>
                    <a:pt x="2633" y="551"/>
                  </a:lnTo>
                  <a:lnTo>
                    <a:pt x="2848" y="456"/>
                  </a:lnTo>
                  <a:lnTo>
                    <a:pt x="3088" y="408"/>
                  </a:lnTo>
                  <a:close/>
                  <a:moveTo>
                    <a:pt x="3112" y="1"/>
                  </a:moveTo>
                  <a:lnTo>
                    <a:pt x="2872" y="25"/>
                  </a:lnTo>
                  <a:lnTo>
                    <a:pt x="2657" y="97"/>
                  </a:lnTo>
                  <a:lnTo>
                    <a:pt x="2442" y="192"/>
                  </a:lnTo>
                  <a:lnTo>
                    <a:pt x="2250" y="312"/>
                  </a:lnTo>
                  <a:lnTo>
                    <a:pt x="2011" y="456"/>
                  </a:lnTo>
                  <a:lnTo>
                    <a:pt x="1795" y="647"/>
                  </a:lnTo>
                  <a:lnTo>
                    <a:pt x="1580" y="839"/>
                  </a:lnTo>
                  <a:lnTo>
                    <a:pt x="1389" y="1054"/>
                  </a:lnTo>
                  <a:lnTo>
                    <a:pt x="1006" y="1485"/>
                  </a:lnTo>
                  <a:lnTo>
                    <a:pt x="695" y="1915"/>
                  </a:lnTo>
                  <a:lnTo>
                    <a:pt x="407" y="2370"/>
                  </a:lnTo>
                  <a:lnTo>
                    <a:pt x="192" y="2681"/>
                  </a:lnTo>
                  <a:lnTo>
                    <a:pt x="24" y="3016"/>
                  </a:lnTo>
                  <a:lnTo>
                    <a:pt x="1" y="3112"/>
                  </a:lnTo>
                  <a:lnTo>
                    <a:pt x="24" y="3184"/>
                  </a:lnTo>
                  <a:lnTo>
                    <a:pt x="72" y="3232"/>
                  </a:lnTo>
                  <a:lnTo>
                    <a:pt x="144" y="3280"/>
                  </a:lnTo>
                  <a:lnTo>
                    <a:pt x="144" y="3351"/>
                  </a:lnTo>
                  <a:lnTo>
                    <a:pt x="144" y="3471"/>
                  </a:lnTo>
                  <a:lnTo>
                    <a:pt x="216" y="3567"/>
                  </a:lnTo>
                  <a:lnTo>
                    <a:pt x="288" y="3639"/>
                  </a:lnTo>
                  <a:lnTo>
                    <a:pt x="359" y="3663"/>
                  </a:lnTo>
                  <a:lnTo>
                    <a:pt x="599" y="3663"/>
                  </a:lnTo>
                  <a:lnTo>
                    <a:pt x="766" y="3639"/>
                  </a:lnTo>
                  <a:lnTo>
                    <a:pt x="1125" y="3567"/>
                  </a:lnTo>
                  <a:lnTo>
                    <a:pt x="1628" y="3423"/>
                  </a:lnTo>
                  <a:lnTo>
                    <a:pt x="2107" y="3256"/>
                  </a:lnTo>
                  <a:lnTo>
                    <a:pt x="2609" y="3040"/>
                  </a:lnTo>
                  <a:lnTo>
                    <a:pt x="3088" y="2801"/>
                  </a:lnTo>
                  <a:lnTo>
                    <a:pt x="3519" y="2538"/>
                  </a:lnTo>
                  <a:lnTo>
                    <a:pt x="3710" y="2370"/>
                  </a:lnTo>
                  <a:lnTo>
                    <a:pt x="3901" y="2203"/>
                  </a:lnTo>
                  <a:lnTo>
                    <a:pt x="4045" y="2059"/>
                  </a:lnTo>
                  <a:lnTo>
                    <a:pt x="4189" y="1892"/>
                  </a:lnTo>
                  <a:lnTo>
                    <a:pt x="4284" y="1700"/>
                  </a:lnTo>
                  <a:lnTo>
                    <a:pt x="4356" y="1485"/>
                  </a:lnTo>
                  <a:lnTo>
                    <a:pt x="4380" y="1293"/>
                  </a:lnTo>
                  <a:lnTo>
                    <a:pt x="4380" y="1078"/>
                  </a:lnTo>
                  <a:lnTo>
                    <a:pt x="4356" y="982"/>
                  </a:lnTo>
                  <a:lnTo>
                    <a:pt x="4332" y="862"/>
                  </a:lnTo>
                  <a:lnTo>
                    <a:pt x="4213" y="671"/>
                  </a:lnTo>
                  <a:lnTo>
                    <a:pt x="4069" y="480"/>
                  </a:lnTo>
                  <a:lnTo>
                    <a:pt x="3901" y="312"/>
                  </a:lnTo>
                  <a:lnTo>
                    <a:pt x="3710" y="168"/>
                  </a:lnTo>
                  <a:lnTo>
                    <a:pt x="3495" y="49"/>
                  </a:lnTo>
                  <a:lnTo>
                    <a:pt x="3327" y="25"/>
                  </a:lnTo>
                  <a:lnTo>
                    <a:pt x="3160" y="1"/>
                  </a:lnTo>
                  <a:close/>
                </a:path>
              </a:pathLst>
            </a:custGeom>
            <a:solidFill>
              <a:srgbClr val="CA50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4307775" y="2196950"/>
              <a:ext cx="109525" cy="91575"/>
            </a:xfrm>
            <a:custGeom>
              <a:avLst/>
              <a:gdLst/>
              <a:ahLst/>
              <a:cxnLst/>
              <a:rect l="l" t="t" r="r" b="b"/>
              <a:pathLst>
                <a:path w="4381" h="3663" fill="none" extrusionOk="0">
                  <a:moveTo>
                    <a:pt x="3112" y="1"/>
                  </a:moveTo>
                  <a:lnTo>
                    <a:pt x="3112" y="1"/>
                  </a:lnTo>
                  <a:lnTo>
                    <a:pt x="2872" y="25"/>
                  </a:lnTo>
                  <a:lnTo>
                    <a:pt x="2657" y="97"/>
                  </a:lnTo>
                  <a:lnTo>
                    <a:pt x="2657" y="97"/>
                  </a:lnTo>
                  <a:lnTo>
                    <a:pt x="2442" y="192"/>
                  </a:lnTo>
                  <a:lnTo>
                    <a:pt x="2250" y="312"/>
                  </a:lnTo>
                  <a:lnTo>
                    <a:pt x="2250" y="312"/>
                  </a:lnTo>
                  <a:lnTo>
                    <a:pt x="2011" y="456"/>
                  </a:lnTo>
                  <a:lnTo>
                    <a:pt x="1795" y="647"/>
                  </a:lnTo>
                  <a:lnTo>
                    <a:pt x="1795" y="647"/>
                  </a:lnTo>
                  <a:lnTo>
                    <a:pt x="1580" y="839"/>
                  </a:lnTo>
                  <a:lnTo>
                    <a:pt x="1389" y="1054"/>
                  </a:lnTo>
                  <a:lnTo>
                    <a:pt x="1006" y="1485"/>
                  </a:lnTo>
                  <a:lnTo>
                    <a:pt x="1006" y="1485"/>
                  </a:lnTo>
                  <a:lnTo>
                    <a:pt x="695" y="1915"/>
                  </a:lnTo>
                  <a:lnTo>
                    <a:pt x="407" y="2370"/>
                  </a:lnTo>
                  <a:lnTo>
                    <a:pt x="407" y="2370"/>
                  </a:lnTo>
                  <a:lnTo>
                    <a:pt x="192" y="2681"/>
                  </a:lnTo>
                  <a:lnTo>
                    <a:pt x="24" y="3016"/>
                  </a:lnTo>
                  <a:lnTo>
                    <a:pt x="24" y="3016"/>
                  </a:lnTo>
                  <a:lnTo>
                    <a:pt x="1" y="3112"/>
                  </a:lnTo>
                  <a:lnTo>
                    <a:pt x="24" y="3184"/>
                  </a:lnTo>
                  <a:lnTo>
                    <a:pt x="72" y="3232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280"/>
                  </a:lnTo>
                  <a:lnTo>
                    <a:pt x="144" y="3351"/>
                  </a:lnTo>
                  <a:lnTo>
                    <a:pt x="144" y="3351"/>
                  </a:lnTo>
                  <a:lnTo>
                    <a:pt x="144" y="3471"/>
                  </a:lnTo>
                  <a:lnTo>
                    <a:pt x="216" y="3567"/>
                  </a:lnTo>
                  <a:lnTo>
                    <a:pt x="288" y="3639"/>
                  </a:lnTo>
                  <a:lnTo>
                    <a:pt x="359" y="3663"/>
                  </a:lnTo>
                  <a:lnTo>
                    <a:pt x="407" y="3663"/>
                  </a:lnTo>
                  <a:lnTo>
                    <a:pt x="407" y="3663"/>
                  </a:lnTo>
                  <a:lnTo>
                    <a:pt x="599" y="3663"/>
                  </a:lnTo>
                  <a:lnTo>
                    <a:pt x="766" y="3639"/>
                  </a:lnTo>
                  <a:lnTo>
                    <a:pt x="1125" y="3567"/>
                  </a:lnTo>
                  <a:lnTo>
                    <a:pt x="1125" y="3567"/>
                  </a:lnTo>
                  <a:lnTo>
                    <a:pt x="1628" y="3423"/>
                  </a:lnTo>
                  <a:lnTo>
                    <a:pt x="2107" y="3256"/>
                  </a:lnTo>
                  <a:lnTo>
                    <a:pt x="2107" y="3256"/>
                  </a:lnTo>
                  <a:lnTo>
                    <a:pt x="2609" y="3040"/>
                  </a:lnTo>
                  <a:lnTo>
                    <a:pt x="3088" y="2801"/>
                  </a:lnTo>
                  <a:lnTo>
                    <a:pt x="3088" y="2801"/>
                  </a:lnTo>
                  <a:lnTo>
                    <a:pt x="3519" y="2538"/>
                  </a:lnTo>
                  <a:lnTo>
                    <a:pt x="3710" y="2370"/>
                  </a:lnTo>
                  <a:lnTo>
                    <a:pt x="3901" y="2203"/>
                  </a:lnTo>
                  <a:lnTo>
                    <a:pt x="3901" y="2203"/>
                  </a:lnTo>
                  <a:lnTo>
                    <a:pt x="4045" y="2059"/>
                  </a:lnTo>
                  <a:lnTo>
                    <a:pt x="4189" y="1892"/>
                  </a:lnTo>
                  <a:lnTo>
                    <a:pt x="4284" y="1700"/>
                  </a:lnTo>
                  <a:lnTo>
                    <a:pt x="4356" y="1485"/>
                  </a:lnTo>
                  <a:lnTo>
                    <a:pt x="4356" y="1485"/>
                  </a:lnTo>
                  <a:lnTo>
                    <a:pt x="4380" y="1293"/>
                  </a:lnTo>
                  <a:lnTo>
                    <a:pt x="4380" y="1078"/>
                  </a:lnTo>
                  <a:lnTo>
                    <a:pt x="4380" y="1078"/>
                  </a:lnTo>
                  <a:lnTo>
                    <a:pt x="4356" y="982"/>
                  </a:lnTo>
                  <a:lnTo>
                    <a:pt x="4332" y="862"/>
                  </a:lnTo>
                  <a:lnTo>
                    <a:pt x="4213" y="671"/>
                  </a:lnTo>
                  <a:lnTo>
                    <a:pt x="4213" y="671"/>
                  </a:lnTo>
                  <a:lnTo>
                    <a:pt x="4069" y="480"/>
                  </a:lnTo>
                  <a:lnTo>
                    <a:pt x="3901" y="312"/>
                  </a:lnTo>
                  <a:lnTo>
                    <a:pt x="3710" y="168"/>
                  </a:lnTo>
                  <a:lnTo>
                    <a:pt x="3495" y="49"/>
                  </a:lnTo>
                  <a:lnTo>
                    <a:pt x="3495" y="49"/>
                  </a:lnTo>
                  <a:lnTo>
                    <a:pt x="3327" y="25"/>
                  </a:lnTo>
                  <a:lnTo>
                    <a:pt x="3160" y="1"/>
                  </a:lnTo>
                  <a:lnTo>
                    <a:pt x="3160" y="1"/>
                  </a:lnTo>
                  <a:lnTo>
                    <a:pt x="311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4319150" y="2207125"/>
              <a:ext cx="87375" cy="67050"/>
            </a:xfrm>
            <a:custGeom>
              <a:avLst/>
              <a:gdLst/>
              <a:ahLst/>
              <a:cxnLst/>
              <a:rect l="l" t="t" r="r" b="b"/>
              <a:pathLst>
                <a:path w="3495" h="2682" fill="none" extrusionOk="0">
                  <a:moveTo>
                    <a:pt x="2824" y="25"/>
                  </a:moveTo>
                  <a:lnTo>
                    <a:pt x="2824" y="25"/>
                  </a:lnTo>
                  <a:lnTo>
                    <a:pt x="2992" y="96"/>
                  </a:lnTo>
                  <a:lnTo>
                    <a:pt x="2992" y="96"/>
                  </a:lnTo>
                  <a:lnTo>
                    <a:pt x="3159" y="216"/>
                  </a:lnTo>
                  <a:lnTo>
                    <a:pt x="3159" y="216"/>
                  </a:lnTo>
                  <a:lnTo>
                    <a:pt x="3279" y="336"/>
                  </a:lnTo>
                  <a:lnTo>
                    <a:pt x="3375" y="455"/>
                  </a:lnTo>
                  <a:lnTo>
                    <a:pt x="3375" y="455"/>
                  </a:lnTo>
                  <a:lnTo>
                    <a:pt x="3470" y="647"/>
                  </a:lnTo>
                  <a:lnTo>
                    <a:pt x="3470" y="647"/>
                  </a:lnTo>
                  <a:lnTo>
                    <a:pt x="3494" y="791"/>
                  </a:lnTo>
                  <a:lnTo>
                    <a:pt x="3494" y="791"/>
                  </a:lnTo>
                  <a:lnTo>
                    <a:pt x="3470" y="934"/>
                  </a:lnTo>
                  <a:lnTo>
                    <a:pt x="3470" y="934"/>
                  </a:lnTo>
                  <a:lnTo>
                    <a:pt x="3423" y="1102"/>
                  </a:lnTo>
                  <a:lnTo>
                    <a:pt x="3423" y="1102"/>
                  </a:lnTo>
                  <a:lnTo>
                    <a:pt x="3327" y="1245"/>
                  </a:lnTo>
                  <a:lnTo>
                    <a:pt x="3231" y="1365"/>
                  </a:lnTo>
                  <a:lnTo>
                    <a:pt x="3231" y="1365"/>
                  </a:lnTo>
                  <a:lnTo>
                    <a:pt x="2992" y="1580"/>
                  </a:lnTo>
                  <a:lnTo>
                    <a:pt x="2728" y="1772"/>
                  </a:lnTo>
                  <a:lnTo>
                    <a:pt x="2728" y="1772"/>
                  </a:lnTo>
                  <a:lnTo>
                    <a:pt x="2393" y="1963"/>
                  </a:lnTo>
                  <a:lnTo>
                    <a:pt x="2034" y="2131"/>
                  </a:lnTo>
                  <a:lnTo>
                    <a:pt x="1675" y="227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394"/>
                  </a:lnTo>
                  <a:lnTo>
                    <a:pt x="1316" y="2418"/>
                  </a:lnTo>
                  <a:lnTo>
                    <a:pt x="1316" y="2418"/>
                  </a:lnTo>
                  <a:lnTo>
                    <a:pt x="1245" y="2418"/>
                  </a:lnTo>
                  <a:lnTo>
                    <a:pt x="1245" y="2418"/>
                  </a:lnTo>
                  <a:lnTo>
                    <a:pt x="1293" y="2418"/>
                  </a:lnTo>
                  <a:lnTo>
                    <a:pt x="1293" y="2418"/>
                  </a:lnTo>
                  <a:lnTo>
                    <a:pt x="981" y="2514"/>
                  </a:lnTo>
                  <a:lnTo>
                    <a:pt x="670" y="2585"/>
                  </a:lnTo>
                  <a:lnTo>
                    <a:pt x="359" y="2633"/>
                  </a:lnTo>
                  <a:lnTo>
                    <a:pt x="48" y="2681"/>
                  </a:lnTo>
                  <a:lnTo>
                    <a:pt x="48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0" y="2681"/>
                  </a:lnTo>
                  <a:lnTo>
                    <a:pt x="192" y="2322"/>
                  </a:lnTo>
                  <a:lnTo>
                    <a:pt x="407" y="1987"/>
                  </a:lnTo>
                  <a:lnTo>
                    <a:pt x="407" y="1987"/>
                  </a:lnTo>
                  <a:lnTo>
                    <a:pt x="790" y="1461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197" y="958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221" y="934"/>
                  </a:lnTo>
                  <a:lnTo>
                    <a:pt x="1580" y="575"/>
                  </a:lnTo>
                  <a:lnTo>
                    <a:pt x="1771" y="408"/>
                  </a:lnTo>
                  <a:lnTo>
                    <a:pt x="1987" y="264"/>
                  </a:lnTo>
                  <a:lnTo>
                    <a:pt x="1987" y="264"/>
                  </a:lnTo>
                  <a:lnTo>
                    <a:pt x="2178" y="144"/>
                  </a:lnTo>
                  <a:lnTo>
                    <a:pt x="2393" y="49"/>
                  </a:lnTo>
                  <a:lnTo>
                    <a:pt x="2393" y="49"/>
                  </a:lnTo>
                  <a:lnTo>
                    <a:pt x="2633" y="1"/>
                  </a:lnTo>
                  <a:lnTo>
                    <a:pt x="2633" y="1"/>
                  </a:lnTo>
                  <a:lnTo>
                    <a:pt x="2824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4402900" y="22179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4404700" y="223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4317950" y="2274750"/>
              <a:ext cx="625" cy="1200"/>
            </a:xfrm>
            <a:custGeom>
              <a:avLst/>
              <a:gdLst/>
              <a:ahLst/>
              <a:cxnLst/>
              <a:rect l="l" t="t" r="r" b="b"/>
              <a:pathLst>
                <a:path w="25" h="48" fill="none" extrusionOk="0">
                  <a:moveTo>
                    <a:pt x="24" y="0"/>
                  </a:moveTo>
                  <a:lnTo>
                    <a:pt x="24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4351450" y="2266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25"/>
                  </a:moveTo>
                  <a:lnTo>
                    <a:pt x="1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4349050" y="22304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448025" y="333850"/>
              <a:ext cx="590550" cy="749700"/>
            </a:xfrm>
            <a:custGeom>
              <a:avLst/>
              <a:gdLst/>
              <a:ahLst/>
              <a:cxnLst/>
              <a:rect l="l" t="t" r="r" b="b"/>
              <a:pathLst>
                <a:path w="23622" h="29988" extrusionOk="0">
                  <a:moveTo>
                    <a:pt x="12110" y="0"/>
                  </a:moveTo>
                  <a:lnTo>
                    <a:pt x="11607" y="72"/>
                  </a:lnTo>
                  <a:lnTo>
                    <a:pt x="11033" y="168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37" y="1508"/>
                  </a:lnTo>
                  <a:lnTo>
                    <a:pt x="7634" y="1891"/>
                  </a:lnTo>
                  <a:lnTo>
                    <a:pt x="7156" y="2322"/>
                  </a:lnTo>
                  <a:lnTo>
                    <a:pt x="6725" y="2776"/>
                  </a:lnTo>
                  <a:lnTo>
                    <a:pt x="6318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098"/>
                  </a:lnTo>
                  <a:lnTo>
                    <a:pt x="5241" y="5385"/>
                  </a:lnTo>
                  <a:lnTo>
                    <a:pt x="5169" y="5672"/>
                  </a:lnTo>
                  <a:lnTo>
                    <a:pt x="5122" y="5959"/>
                  </a:lnTo>
                  <a:lnTo>
                    <a:pt x="5098" y="6246"/>
                  </a:lnTo>
                  <a:lnTo>
                    <a:pt x="5074" y="6534"/>
                  </a:lnTo>
                  <a:lnTo>
                    <a:pt x="5074" y="6845"/>
                  </a:lnTo>
                  <a:lnTo>
                    <a:pt x="5098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92"/>
                  </a:lnTo>
                  <a:lnTo>
                    <a:pt x="5744" y="9023"/>
                  </a:lnTo>
                  <a:lnTo>
                    <a:pt x="6031" y="9429"/>
                  </a:lnTo>
                  <a:lnTo>
                    <a:pt x="5840" y="9382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4787" y="9358"/>
                  </a:lnTo>
                  <a:lnTo>
                    <a:pt x="4380" y="9405"/>
                  </a:lnTo>
                  <a:lnTo>
                    <a:pt x="3973" y="9501"/>
                  </a:lnTo>
                  <a:lnTo>
                    <a:pt x="3614" y="9597"/>
                  </a:lnTo>
                  <a:lnTo>
                    <a:pt x="3231" y="9741"/>
                  </a:lnTo>
                  <a:lnTo>
                    <a:pt x="2920" y="9884"/>
                  </a:lnTo>
                  <a:lnTo>
                    <a:pt x="2609" y="10076"/>
                  </a:lnTo>
                  <a:lnTo>
                    <a:pt x="2322" y="10267"/>
                  </a:lnTo>
                  <a:lnTo>
                    <a:pt x="2034" y="10506"/>
                  </a:lnTo>
                  <a:lnTo>
                    <a:pt x="1771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886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24" y="14934"/>
                  </a:lnTo>
                  <a:lnTo>
                    <a:pt x="0" y="15341"/>
                  </a:lnTo>
                  <a:lnTo>
                    <a:pt x="0" y="15724"/>
                  </a:lnTo>
                  <a:lnTo>
                    <a:pt x="0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335" y="18045"/>
                  </a:lnTo>
                  <a:lnTo>
                    <a:pt x="455" y="18428"/>
                  </a:lnTo>
                  <a:lnTo>
                    <a:pt x="598" y="18787"/>
                  </a:lnTo>
                  <a:lnTo>
                    <a:pt x="766" y="19122"/>
                  </a:lnTo>
                  <a:lnTo>
                    <a:pt x="933" y="19457"/>
                  </a:lnTo>
                  <a:lnTo>
                    <a:pt x="1125" y="19768"/>
                  </a:lnTo>
                  <a:lnTo>
                    <a:pt x="1340" y="20079"/>
                  </a:lnTo>
                  <a:lnTo>
                    <a:pt x="1556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24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62" y="21778"/>
                  </a:lnTo>
                  <a:lnTo>
                    <a:pt x="4045" y="21898"/>
                  </a:lnTo>
                  <a:lnTo>
                    <a:pt x="4308" y="21946"/>
                  </a:lnTo>
                  <a:lnTo>
                    <a:pt x="4595" y="21994"/>
                  </a:lnTo>
                  <a:lnTo>
                    <a:pt x="4906" y="22018"/>
                  </a:lnTo>
                  <a:lnTo>
                    <a:pt x="5504" y="22018"/>
                  </a:lnTo>
                  <a:lnTo>
                    <a:pt x="5816" y="21994"/>
                  </a:lnTo>
                  <a:lnTo>
                    <a:pt x="6127" y="21946"/>
                  </a:lnTo>
                  <a:lnTo>
                    <a:pt x="6462" y="21898"/>
                  </a:lnTo>
                  <a:lnTo>
                    <a:pt x="6462" y="21898"/>
                  </a:lnTo>
                  <a:lnTo>
                    <a:pt x="6318" y="22137"/>
                  </a:lnTo>
                  <a:lnTo>
                    <a:pt x="6175" y="22401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11" y="23310"/>
                  </a:lnTo>
                  <a:lnTo>
                    <a:pt x="5863" y="23693"/>
                  </a:lnTo>
                  <a:lnTo>
                    <a:pt x="5816" y="23980"/>
                  </a:lnTo>
                  <a:lnTo>
                    <a:pt x="5816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07" y="25512"/>
                  </a:lnTo>
                  <a:lnTo>
                    <a:pt x="6103" y="25799"/>
                  </a:lnTo>
                  <a:lnTo>
                    <a:pt x="6246" y="26086"/>
                  </a:lnTo>
                  <a:lnTo>
                    <a:pt x="6366" y="26373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8017" y="28192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42" y="28767"/>
                  </a:lnTo>
                  <a:lnTo>
                    <a:pt x="9453" y="28886"/>
                  </a:lnTo>
                  <a:lnTo>
                    <a:pt x="9764" y="28982"/>
                  </a:lnTo>
                  <a:lnTo>
                    <a:pt x="10099" y="29030"/>
                  </a:lnTo>
                  <a:lnTo>
                    <a:pt x="10602" y="29126"/>
                  </a:lnTo>
                  <a:lnTo>
                    <a:pt x="11152" y="29150"/>
                  </a:lnTo>
                  <a:lnTo>
                    <a:pt x="11416" y="29126"/>
                  </a:lnTo>
                  <a:lnTo>
                    <a:pt x="12301" y="29317"/>
                  </a:lnTo>
                  <a:lnTo>
                    <a:pt x="13139" y="29485"/>
                  </a:lnTo>
                  <a:lnTo>
                    <a:pt x="14048" y="29700"/>
                  </a:lnTo>
                  <a:lnTo>
                    <a:pt x="14934" y="29867"/>
                  </a:lnTo>
                  <a:lnTo>
                    <a:pt x="15628" y="29963"/>
                  </a:lnTo>
                  <a:lnTo>
                    <a:pt x="16298" y="29987"/>
                  </a:lnTo>
                  <a:lnTo>
                    <a:pt x="16561" y="29963"/>
                  </a:lnTo>
                  <a:lnTo>
                    <a:pt x="17231" y="29939"/>
                  </a:lnTo>
                  <a:lnTo>
                    <a:pt x="17997" y="29820"/>
                  </a:lnTo>
                  <a:lnTo>
                    <a:pt x="18739" y="29676"/>
                  </a:lnTo>
                  <a:lnTo>
                    <a:pt x="19457" y="29485"/>
                  </a:lnTo>
                  <a:lnTo>
                    <a:pt x="20223" y="29221"/>
                  </a:lnTo>
                  <a:lnTo>
                    <a:pt x="21036" y="28934"/>
                  </a:lnTo>
                  <a:lnTo>
                    <a:pt x="21683" y="28671"/>
                  </a:lnTo>
                  <a:lnTo>
                    <a:pt x="22329" y="28360"/>
                  </a:lnTo>
                  <a:lnTo>
                    <a:pt x="22975" y="28025"/>
                  </a:lnTo>
                  <a:lnTo>
                    <a:pt x="23621" y="27666"/>
                  </a:lnTo>
                  <a:lnTo>
                    <a:pt x="23621" y="27666"/>
                  </a:lnTo>
                  <a:lnTo>
                    <a:pt x="22736" y="27738"/>
                  </a:lnTo>
                  <a:lnTo>
                    <a:pt x="22113" y="27761"/>
                  </a:lnTo>
                  <a:lnTo>
                    <a:pt x="20869" y="27761"/>
                  </a:lnTo>
                  <a:lnTo>
                    <a:pt x="20247" y="27738"/>
                  </a:lnTo>
                  <a:lnTo>
                    <a:pt x="19672" y="27690"/>
                  </a:lnTo>
                  <a:lnTo>
                    <a:pt x="19074" y="27618"/>
                  </a:lnTo>
                  <a:lnTo>
                    <a:pt x="18500" y="27546"/>
                  </a:lnTo>
                  <a:lnTo>
                    <a:pt x="17925" y="27426"/>
                  </a:lnTo>
                  <a:lnTo>
                    <a:pt x="17375" y="27307"/>
                  </a:lnTo>
                  <a:lnTo>
                    <a:pt x="16848" y="27163"/>
                  </a:lnTo>
                  <a:lnTo>
                    <a:pt x="16322" y="26972"/>
                  </a:lnTo>
                  <a:lnTo>
                    <a:pt x="15795" y="26780"/>
                  </a:lnTo>
                  <a:lnTo>
                    <a:pt x="15293" y="26565"/>
                  </a:lnTo>
                  <a:lnTo>
                    <a:pt x="14790" y="26302"/>
                  </a:lnTo>
                  <a:lnTo>
                    <a:pt x="14311" y="26014"/>
                  </a:lnTo>
                  <a:lnTo>
                    <a:pt x="13857" y="25703"/>
                  </a:lnTo>
                  <a:lnTo>
                    <a:pt x="13426" y="25368"/>
                  </a:lnTo>
                  <a:lnTo>
                    <a:pt x="13019" y="24985"/>
                  </a:lnTo>
                  <a:lnTo>
                    <a:pt x="12636" y="24602"/>
                  </a:lnTo>
                  <a:lnTo>
                    <a:pt x="12277" y="24172"/>
                  </a:lnTo>
                  <a:lnTo>
                    <a:pt x="11918" y="23717"/>
                  </a:lnTo>
                  <a:lnTo>
                    <a:pt x="11751" y="23454"/>
                  </a:lnTo>
                  <a:lnTo>
                    <a:pt x="11607" y="23214"/>
                  </a:lnTo>
                  <a:lnTo>
                    <a:pt x="11440" y="22903"/>
                  </a:lnTo>
                  <a:lnTo>
                    <a:pt x="11296" y="22592"/>
                  </a:lnTo>
                  <a:lnTo>
                    <a:pt x="11152" y="22257"/>
                  </a:lnTo>
                  <a:lnTo>
                    <a:pt x="11033" y="21946"/>
                  </a:lnTo>
                  <a:lnTo>
                    <a:pt x="10937" y="21587"/>
                  </a:lnTo>
                  <a:lnTo>
                    <a:pt x="10865" y="21252"/>
                  </a:lnTo>
                  <a:lnTo>
                    <a:pt x="10793" y="20893"/>
                  </a:lnTo>
                  <a:lnTo>
                    <a:pt x="10746" y="20534"/>
                  </a:lnTo>
                  <a:lnTo>
                    <a:pt x="10698" y="20199"/>
                  </a:lnTo>
                  <a:lnTo>
                    <a:pt x="10698" y="19840"/>
                  </a:lnTo>
                  <a:lnTo>
                    <a:pt x="10722" y="19481"/>
                  </a:lnTo>
                  <a:lnTo>
                    <a:pt x="10746" y="19122"/>
                  </a:lnTo>
                  <a:lnTo>
                    <a:pt x="10793" y="18787"/>
                  </a:lnTo>
                  <a:lnTo>
                    <a:pt x="10889" y="18452"/>
                  </a:lnTo>
                  <a:lnTo>
                    <a:pt x="10985" y="18141"/>
                  </a:lnTo>
                  <a:lnTo>
                    <a:pt x="11105" y="17830"/>
                  </a:lnTo>
                  <a:lnTo>
                    <a:pt x="11224" y="17566"/>
                  </a:lnTo>
                  <a:lnTo>
                    <a:pt x="11368" y="17327"/>
                  </a:lnTo>
                  <a:lnTo>
                    <a:pt x="11009" y="17518"/>
                  </a:lnTo>
                  <a:lnTo>
                    <a:pt x="10650" y="17686"/>
                  </a:lnTo>
                  <a:lnTo>
                    <a:pt x="10267" y="17830"/>
                  </a:lnTo>
                  <a:lnTo>
                    <a:pt x="9884" y="17901"/>
                  </a:lnTo>
                  <a:lnTo>
                    <a:pt x="9501" y="17973"/>
                  </a:lnTo>
                  <a:lnTo>
                    <a:pt x="9118" y="17997"/>
                  </a:lnTo>
                  <a:lnTo>
                    <a:pt x="8735" y="17973"/>
                  </a:lnTo>
                  <a:lnTo>
                    <a:pt x="8352" y="17949"/>
                  </a:lnTo>
                  <a:lnTo>
                    <a:pt x="7993" y="17854"/>
                  </a:lnTo>
                  <a:lnTo>
                    <a:pt x="7634" y="17734"/>
                  </a:lnTo>
                  <a:lnTo>
                    <a:pt x="7323" y="17590"/>
                  </a:lnTo>
                  <a:lnTo>
                    <a:pt x="7036" y="17423"/>
                  </a:lnTo>
                  <a:lnTo>
                    <a:pt x="6773" y="17207"/>
                  </a:lnTo>
                  <a:lnTo>
                    <a:pt x="6534" y="16968"/>
                  </a:lnTo>
                  <a:lnTo>
                    <a:pt x="6390" y="16777"/>
                  </a:lnTo>
                  <a:lnTo>
                    <a:pt x="6270" y="16585"/>
                  </a:lnTo>
                  <a:lnTo>
                    <a:pt x="6199" y="16394"/>
                  </a:lnTo>
                  <a:lnTo>
                    <a:pt x="6103" y="16178"/>
                  </a:lnTo>
                  <a:lnTo>
                    <a:pt x="6055" y="15939"/>
                  </a:lnTo>
                  <a:lnTo>
                    <a:pt x="6007" y="15676"/>
                  </a:lnTo>
                  <a:lnTo>
                    <a:pt x="5983" y="15436"/>
                  </a:lnTo>
                  <a:lnTo>
                    <a:pt x="6007" y="15173"/>
                  </a:lnTo>
                  <a:lnTo>
                    <a:pt x="6031" y="14862"/>
                  </a:lnTo>
                  <a:lnTo>
                    <a:pt x="6079" y="14575"/>
                  </a:lnTo>
                  <a:lnTo>
                    <a:pt x="6151" y="14264"/>
                  </a:lnTo>
                  <a:lnTo>
                    <a:pt x="6270" y="13953"/>
                  </a:lnTo>
                  <a:lnTo>
                    <a:pt x="6390" y="13641"/>
                  </a:lnTo>
                  <a:lnTo>
                    <a:pt x="6557" y="13330"/>
                  </a:lnTo>
                  <a:lnTo>
                    <a:pt x="6725" y="13091"/>
                  </a:lnTo>
                  <a:lnTo>
                    <a:pt x="6916" y="12828"/>
                  </a:lnTo>
                  <a:lnTo>
                    <a:pt x="7132" y="12588"/>
                  </a:lnTo>
                  <a:lnTo>
                    <a:pt x="7395" y="12349"/>
                  </a:lnTo>
                  <a:lnTo>
                    <a:pt x="7634" y="12134"/>
                  </a:lnTo>
                  <a:lnTo>
                    <a:pt x="7922" y="11918"/>
                  </a:lnTo>
                  <a:lnTo>
                    <a:pt x="8185" y="11751"/>
                  </a:lnTo>
                  <a:lnTo>
                    <a:pt x="8496" y="11583"/>
                  </a:lnTo>
                  <a:lnTo>
                    <a:pt x="8783" y="11416"/>
                  </a:lnTo>
                  <a:lnTo>
                    <a:pt x="9094" y="11272"/>
                  </a:lnTo>
                  <a:lnTo>
                    <a:pt x="9717" y="11009"/>
                  </a:lnTo>
                  <a:lnTo>
                    <a:pt x="10387" y="10817"/>
                  </a:lnTo>
                  <a:lnTo>
                    <a:pt x="10889" y="10674"/>
                  </a:lnTo>
                  <a:lnTo>
                    <a:pt x="11392" y="10554"/>
                  </a:lnTo>
                  <a:lnTo>
                    <a:pt x="10961" y="10291"/>
                  </a:lnTo>
                  <a:lnTo>
                    <a:pt x="10554" y="9956"/>
                  </a:lnTo>
                  <a:lnTo>
                    <a:pt x="10315" y="9764"/>
                  </a:lnTo>
                  <a:lnTo>
                    <a:pt x="10099" y="9525"/>
                  </a:lnTo>
                  <a:lnTo>
                    <a:pt x="9908" y="9310"/>
                  </a:lnTo>
                  <a:lnTo>
                    <a:pt x="9717" y="9094"/>
                  </a:lnTo>
                  <a:lnTo>
                    <a:pt x="9549" y="8879"/>
                  </a:lnTo>
                  <a:lnTo>
                    <a:pt x="9405" y="8640"/>
                  </a:lnTo>
                  <a:lnTo>
                    <a:pt x="9262" y="8400"/>
                  </a:lnTo>
                  <a:lnTo>
                    <a:pt x="9118" y="8137"/>
                  </a:lnTo>
                  <a:lnTo>
                    <a:pt x="8903" y="7635"/>
                  </a:lnTo>
                  <a:lnTo>
                    <a:pt x="8831" y="7371"/>
                  </a:lnTo>
                  <a:lnTo>
                    <a:pt x="8759" y="7084"/>
                  </a:lnTo>
                  <a:lnTo>
                    <a:pt x="8687" y="6773"/>
                  </a:lnTo>
                  <a:lnTo>
                    <a:pt x="8640" y="6438"/>
                  </a:lnTo>
                  <a:lnTo>
                    <a:pt x="8616" y="6103"/>
                  </a:lnTo>
                  <a:lnTo>
                    <a:pt x="8616" y="5744"/>
                  </a:lnTo>
                  <a:lnTo>
                    <a:pt x="8640" y="5409"/>
                  </a:lnTo>
                  <a:lnTo>
                    <a:pt x="8687" y="5050"/>
                  </a:lnTo>
                  <a:lnTo>
                    <a:pt x="8735" y="4715"/>
                  </a:lnTo>
                  <a:lnTo>
                    <a:pt x="8831" y="4356"/>
                  </a:lnTo>
                  <a:lnTo>
                    <a:pt x="8927" y="3997"/>
                  </a:lnTo>
                  <a:lnTo>
                    <a:pt x="9070" y="3638"/>
                  </a:lnTo>
                  <a:lnTo>
                    <a:pt x="9214" y="3303"/>
                  </a:lnTo>
                  <a:lnTo>
                    <a:pt x="9381" y="2968"/>
                  </a:lnTo>
                  <a:lnTo>
                    <a:pt x="9549" y="2657"/>
                  </a:lnTo>
                  <a:lnTo>
                    <a:pt x="9740" y="2345"/>
                  </a:lnTo>
                  <a:lnTo>
                    <a:pt x="9956" y="2058"/>
                  </a:lnTo>
                  <a:lnTo>
                    <a:pt x="10195" y="1795"/>
                  </a:lnTo>
                  <a:lnTo>
                    <a:pt x="10434" y="1508"/>
                  </a:lnTo>
                  <a:lnTo>
                    <a:pt x="10698" y="1245"/>
                  </a:lnTo>
                  <a:lnTo>
                    <a:pt x="10985" y="981"/>
                  </a:lnTo>
                  <a:lnTo>
                    <a:pt x="11272" y="766"/>
                  </a:lnTo>
                  <a:lnTo>
                    <a:pt x="11583" y="551"/>
                  </a:lnTo>
                  <a:lnTo>
                    <a:pt x="11894" y="335"/>
                  </a:lnTo>
                  <a:lnTo>
                    <a:pt x="12229" y="168"/>
                  </a:lnTo>
                  <a:lnTo>
                    <a:pt x="12564" y="24"/>
                  </a:lnTo>
                  <a:lnTo>
                    <a:pt x="12660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448025" y="333850"/>
              <a:ext cx="590550" cy="749700"/>
            </a:xfrm>
            <a:custGeom>
              <a:avLst/>
              <a:gdLst/>
              <a:ahLst/>
              <a:cxnLst/>
              <a:rect l="l" t="t" r="r" b="b"/>
              <a:pathLst>
                <a:path w="23622" h="29988" fill="none" extrusionOk="0">
                  <a:moveTo>
                    <a:pt x="11607" y="72"/>
                  </a:moveTo>
                  <a:lnTo>
                    <a:pt x="11607" y="72"/>
                  </a:lnTo>
                  <a:lnTo>
                    <a:pt x="11033" y="168"/>
                  </a:lnTo>
                  <a:lnTo>
                    <a:pt x="10411" y="359"/>
                  </a:lnTo>
                  <a:lnTo>
                    <a:pt x="10411" y="359"/>
                  </a:lnTo>
                  <a:lnTo>
                    <a:pt x="9836" y="575"/>
                  </a:lnTo>
                  <a:lnTo>
                    <a:pt x="9262" y="838"/>
                  </a:lnTo>
                  <a:lnTo>
                    <a:pt x="8687" y="1149"/>
                  </a:lnTo>
                  <a:lnTo>
                    <a:pt x="8137" y="1508"/>
                  </a:lnTo>
                  <a:lnTo>
                    <a:pt x="8137" y="1508"/>
                  </a:lnTo>
                  <a:lnTo>
                    <a:pt x="7634" y="1891"/>
                  </a:lnTo>
                  <a:lnTo>
                    <a:pt x="7156" y="2322"/>
                  </a:lnTo>
                  <a:lnTo>
                    <a:pt x="7156" y="2322"/>
                  </a:lnTo>
                  <a:lnTo>
                    <a:pt x="6725" y="2776"/>
                  </a:lnTo>
                  <a:lnTo>
                    <a:pt x="6318" y="3255"/>
                  </a:lnTo>
                  <a:lnTo>
                    <a:pt x="6318" y="3255"/>
                  </a:lnTo>
                  <a:lnTo>
                    <a:pt x="5983" y="3757"/>
                  </a:lnTo>
                  <a:lnTo>
                    <a:pt x="5672" y="4284"/>
                  </a:lnTo>
                  <a:lnTo>
                    <a:pt x="5552" y="4571"/>
                  </a:lnTo>
                  <a:lnTo>
                    <a:pt x="5433" y="4834"/>
                  </a:lnTo>
                  <a:lnTo>
                    <a:pt x="5337" y="5098"/>
                  </a:lnTo>
                  <a:lnTo>
                    <a:pt x="5241" y="5385"/>
                  </a:lnTo>
                  <a:lnTo>
                    <a:pt x="5241" y="5385"/>
                  </a:lnTo>
                  <a:lnTo>
                    <a:pt x="5169" y="5672"/>
                  </a:lnTo>
                  <a:lnTo>
                    <a:pt x="5122" y="5959"/>
                  </a:lnTo>
                  <a:lnTo>
                    <a:pt x="5098" y="6246"/>
                  </a:lnTo>
                  <a:lnTo>
                    <a:pt x="5074" y="6534"/>
                  </a:lnTo>
                  <a:lnTo>
                    <a:pt x="5074" y="6845"/>
                  </a:lnTo>
                  <a:lnTo>
                    <a:pt x="5098" y="7132"/>
                  </a:lnTo>
                  <a:lnTo>
                    <a:pt x="5145" y="7419"/>
                  </a:lnTo>
                  <a:lnTo>
                    <a:pt x="5217" y="7706"/>
                  </a:lnTo>
                  <a:lnTo>
                    <a:pt x="5217" y="7706"/>
                  </a:lnTo>
                  <a:lnTo>
                    <a:pt x="5337" y="8137"/>
                  </a:lnTo>
                  <a:lnTo>
                    <a:pt x="5528" y="8592"/>
                  </a:lnTo>
                  <a:lnTo>
                    <a:pt x="5744" y="9023"/>
                  </a:lnTo>
                  <a:lnTo>
                    <a:pt x="6031" y="9429"/>
                  </a:lnTo>
                  <a:lnTo>
                    <a:pt x="6031" y="9429"/>
                  </a:lnTo>
                  <a:lnTo>
                    <a:pt x="5840" y="9382"/>
                  </a:lnTo>
                  <a:lnTo>
                    <a:pt x="5624" y="9382"/>
                  </a:lnTo>
                  <a:lnTo>
                    <a:pt x="5624" y="9382"/>
                  </a:lnTo>
                  <a:lnTo>
                    <a:pt x="5193" y="9358"/>
                  </a:lnTo>
                  <a:lnTo>
                    <a:pt x="5193" y="9358"/>
                  </a:lnTo>
                  <a:lnTo>
                    <a:pt x="4787" y="9358"/>
                  </a:lnTo>
                  <a:lnTo>
                    <a:pt x="4787" y="9358"/>
                  </a:lnTo>
                  <a:lnTo>
                    <a:pt x="4380" y="9405"/>
                  </a:lnTo>
                  <a:lnTo>
                    <a:pt x="3973" y="9501"/>
                  </a:lnTo>
                  <a:lnTo>
                    <a:pt x="3973" y="9501"/>
                  </a:lnTo>
                  <a:lnTo>
                    <a:pt x="3614" y="9597"/>
                  </a:lnTo>
                  <a:lnTo>
                    <a:pt x="3231" y="9741"/>
                  </a:lnTo>
                  <a:lnTo>
                    <a:pt x="3231" y="9741"/>
                  </a:lnTo>
                  <a:lnTo>
                    <a:pt x="2920" y="9884"/>
                  </a:lnTo>
                  <a:lnTo>
                    <a:pt x="2609" y="10076"/>
                  </a:lnTo>
                  <a:lnTo>
                    <a:pt x="2322" y="10267"/>
                  </a:lnTo>
                  <a:lnTo>
                    <a:pt x="2034" y="10506"/>
                  </a:lnTo>
                  <a:lnTo>
                    <a:pt x="1771" y="10770"/>
                  </a:lnTo>
                  <a:lnTo>
                    <a:pt x="1532" y="11033"/>
                  </a:lnTo>
                  <a:lnTo>
                    <a:pt x="1292" y="11344"/>
                  </a:lnTo>
                  <a:lnTo>
                    <a:pt x="1077" y="11655"/>
                  </a:lnTo>
                  <a:lnTo>
                    <a:pt x="1077" y="11655"/>
                  </a:lnTo>
                  <a:lnTo>
                    <a:pt x="886" y="11966"/>
                  </a:lnTo>
                  <a:lnTo>
                    <a:pt x="718" y="12301"/>
                  </a:lnTo>
                  <a:lnTo>
                    <a:pt x="574" y="12660"/>
                  </a:lnTo>
                  <a:lnTo>
                    <a:pt x="431" y="13019"/>
                  </a:lnTo>
                  <a:lnTo>
                    <a:pt x="431" y="13019"/>
                  </a:lnTo>
                  <a:lnTo>
                    <a:pt x="311" y="13378"/>
                  </a:lnTo>
                  <a:lnTo>
                    <a:pt x="215" y="13761"/>
                  </a:lnTo>
                  <a:lnTo>
                    <a:pt x="144" y="14144"/>
                  </a:lnTo>
                  <a:lnTo>
                    <a:pt x="72" y="14551"/>
                  </a:lnTo>
                  <a:lnTo>
                    <a:pt x="72" y="14551"/>
                  </a:lnTo>
                  <a:lnTo>
                    <a:pt x="24" y="14934"/>
                  </a:lnTo>
                  <a:lnTo>
                    <a:pt x="0" y="15341"/>
                  </a:lnTo>
                  <a:lnTo>
                    <a:pt x="0" y="15724"/>
                  </a:lnTo>
                  <a:lnTo>
                    <a:pt x="0" y="16106"/>
                  </a:lnTo>
                  <a:lnTo>
                    <a:pt x="48" y="16513"/>
                  </a:lnTo>
                  <a:lnTo>
                    <a:pt x="96" y="16896"/>
                  </a:lnTo>
                  <a:lnTo>
                    <a:pt x="168" y="17279"/>
                  </a:lnTo>
                  <a:lnTo>
                    <a:pt x="239" y="17662"/>
                  </a:lnTo>
                  <a:lnTo>
                    <a:pt x="239" y="17662"/>
                  </a:lnTo>
                  <a:lnTo>
                    <a:pt x="335" y="18045"/>
                  </a:lnTo>
                  <a:lnTo>
                    <a:pt x="455" y="18428"/>
                  </a:lnTo>
                  <a:lnTo>
                    <a:pt x="598" y="18787"/>
                  </a:lnTo>
                  <a:lnTo>
                    <a:pt x="766" y="19122"/>
                  </a:lnTo>
                  <a:lnTo>
                    <a:pt x="933" y="19457"/>
                  </a:lnTo>
                  <a:lnTo>
                    <a:pt x="1125" y="19768"/>
                  </a:lnTo>
                  <a:lnTo>
                    <a:pt x="1340" y="20079"/>
                  </a:lnTo>
                  <a:lnTo>
                    <a:pt x="1556" y="20366"/>
                  </a:lnTo>
                  <a:lnTo>
                    <a:pt x="1556" y="20366"/>
                  </a:lnTo>
                  <a:lnTo>
                    <a:pt x="1819" y="20630"/>
                  </a:lnTo>
                  <a:lnTo>
                    <a:pt x="2082" y="20869"/>
                  </a:lnTo>
                  <a:lnTo>
                    <a:pt x="2369" y="21108"/>
                  </a:lnTo>
                  <a:lnTo>
                    <a:pt x="2657" y="21324"/>
                  </a:lnTo>
                  <a:lnTo>
                    <a:pt x="2657" y="21324"/>
                  </a:lnTo>
                  <a:lnTo>
                    <a:pt x="2992" y="21491"/>
                  </a:lnTo>
                  <a:lnTo>
                    <a:pt x="3327" y="21659"/>
                  </a:lnTo>
                  <a:lnTo>
                    <a:pt x="3662" y="21778"/>
                  </a:lnTo>
                  <a:lnTo>
                    <a:pt x="4045" y="21898"/>
                  </a:lnTo>
                  <a:lnTo>
                    <a:pt x="4045" y="21898"/>
                  </a:lnTo>
                  <a:lnTo>
                    <a:pt x="4308" y="21946"/>
                  </a:lnTo>
                  <a:lnTo>
                    <a:pt x="4595" y="21994"/>
                  </a:lnTo>
                  <a:lnTo>
                    <a:pt x="4906" y="22018"/>
                  </a:lnTo>
                  <a:lnTo>
                    <a:pt x="5193" y="22018"/>
                  </a:lnTo>
                  <a:lnTo>
                    <a:pt x="5193" y="22018"/>
                  </a:lnTo>
                  <a:lnTo>
                    <a:pt x="5504" y="22018"/>
                  </a:lnTo>
                  <a:lnTo>
                    <a:pt x="5816" y="21994"/>
                  </a:lnTo>
                  <a:lnTo>
                    <a:pt x="6127" y="21946"/>
                  </a:lnTo>
                  <a:lnTo>
                    <a:pt x="6462" y="21898"/>
                  </a:lnTo>
                  <a:lnTo>
                    <a:pt x="6462" y="21898"/>
                  </a:lnTo>
                  <a:lnTo>
                    <a:pt x="6318" y="22137"/>
                  </a:lnTo>
                  <a:lnTo>
                    <a:pt x="6175" y="22401"/>
                  </a:lnTo>
                  <a:lnTo>
                    <a:pt x="6175" y="22401"/>
                  </a:lnTo>
                  <a:lnTo>
                    <a:pt x="6079" y="22712"/>
                  </a:lnTo>
                  <a:lnTo>
                    <a:pt x="5983" y="23023"/>
                  </a:lnTo>
                  <a:lnTo>
                    <a:pt x="5983" y="23023"/>
                  </a:lnTo>
                  <a:lnTo>
                    <a:pt x="5911" y="23310"/>
                  </a:lnTo>
                  <a:lnTo>
                    <a:pt x="5863" y="23693"/>
                  </a:lnTo>
                  <a:lnTo>
                    <a:pt x="5863" y="23693"/>
                  </a:lnTo>
                  <a:lnTo>
                    <a:pt x="5816" y="23980"/>
                  </a:lnTo>
                  <a:lnTo>
                    <a:pt x="5816" y="24291"/>
                  </a:lnTo>
                  <a:lnTo>
                    <a:pt x="5840" y="24602"/>
                  </a:lnTo>
                  <a:lnTo>
                    <a:pt x="5887" y="24937"/>
                  </a:lnTo>
                  <a:lnTo>
                    <a:pt x="5887" y="24937"/>
                  </a:lnTo>
                  <a:lnTo>
                    <a:pt x="5935" y="25225"/>
                  </a:lnTo>
                  <a:lnTo>
                    <a:pt x="6007" y="25512"/>
                  </a:lnTo>
                  <a:lnTo>
                    <a:pt x="6103" y="25799"/>
                  </a:lnTo>
                  <a:lnTo>
                    <a:pt x="6246" y="26086"/>
                  </a:lnTo>
                  <a:lnTo>
                    <a:pt x="6246" y="26086"/>
                  </a:lnTo>
                  <a:lnTo>
                    <a:pt x="6366" y="26373"/>
                  </a:lnTo>
                  <a:lnTo>
                    <a:pt x="6510" y="26613"/>
                  </a:lnTo>
                  <a:lnTo>
                    <a:pt x="6677" y="26876"/>
                  </a:lnTo>
                  <a:lnTo>
                    <a:pt x="6869" y="27115"/>
                  </a:lnTo>
                  <a:lnTo>
                    <a:pt x="7060" y="27355"/>
                  </a:lnTo>
                  <a:lnTo>
                    <a:pt x="7275" y="27570"/>
                  </a:lnTo>
                  <a:lnTo>
                    <a:pt x="7515" y="27785"/>
                  </a:lnTo>
                  <a:lnTo>
                    <a:pt x="7754" y="28001"/>
                  </a:lnTo>
                  <a:lnTo>
                    <a:pt x="7754" y="28001"/>
                  </a:lnTo>
                  <a:lnTo>
                    <a:pt x="8017" y="28192"/>
                  </a:lnTo>
                  <a:lnTo>
                    <a:pt x="8281" y="28360"/>
                  </a:lnTo>
                  <a:lnTo>
                    <a:pt x="8568" y="28503"/>
                  </a:lnTo>
                  <a:lnTo>
                    <a:pt x="8855" y="28647"/>
                  </a:lnTo>
                  <a:lnTo>
                    <a:pt x="9142" y="28767"/>
                  </a:lnTo>
                  <a:lnTo>
                    <a:pt x="9453" y="28886"/>
                  </a:lnTo>
                  <a:lnTo>
                    <a:pt x="9764" y="28982"/>
                  </a:lnTo>
                  <a:lnTo>
                    <a:pt x="10099" y="29030"/>
                  </a:lnTo>
                  <a:lnTo>
                    <a:pt x="10099" y="29030"/>
                  </a:lnTo>
                  <a:lnTo>
                    <a:pt x="10602" y="29126"/>
                  </a:lnTo>
                  <a:lnTo>
                    <a:pt x="11152" y="29150"/>
                  </a:lnTo>
                  <a:lnTo>
                    <a:pt x="11152" y="29150"/>
                  </a:lnTo>
                  <a:lnTo>
                    <a:pt x="11416" y="29126"/>
                  </a:lnTo>
                  <a:lnTo>
                    <a:pt x="11416" y="29126"/>
                  </a:lnTo>
                  <a:lnTo>
                    <a:pt x="12301" y="29317"/>
                  </a:lnTo>
                  <a:lnTo>
                    <a:pt x="13139" y="29485"/>
                  </a:lnTo>
                  <a:lnTo>
                    <a:pt x="13139" y="29485"/>
                  </a:lnTo>
                  <a:lnTo>
                    <a:pt x="14048" y="29700"/>
                  </a:lnTo>
                  <a:lnTo>
                    <a:pt x="14934" y="29867"/>
                  </a:lnTo>
                  <a:lnTo>
                    <a:pt x="14934" y="29867"/>
                  </a:lnTo>
                  <a:lnTo>
                    <a:pt x="15628" y="29963"/>
                  </a:lnTo>
                  <a:lnTo>
                    <a:pt x="16298" y="29987"/>
                  </a:lnTo>
                  <a:lnTo>
                    <a:pt x="16298" y="29987"/>
                  </a:lnTo>
                  <a:lnTo>
                    <a:pt x="16561" y="29963"/>
                  </a:lnTo>
                  <a:lnTo>
                    <a:pt x="16561" y="29963"/>
                  </a:lnTo>
                  <a:lnTo>
                    <a:pt x="17231" y="29939"/>
                  </a:lnTo>
                  <a:lnTo>
                    <a:pt x="17997" y="29820"/>
                  </a:lnTo>
                  <a:lnTo>
                    <a:pt x="17997" y="29820"/>
                  </a:lnTo>
                  <a:lnTo>
                    <a:pt x="18739" y="29676"/>
                  </a:lnTo>
                  <a:lnTo>
                    <a:pt x="19457" y="29485"/>
                  </a:lnTo>
                  <a:lnTo>
                    <a:pt x="20223" y="29221"/>
                  </a:lnTo>
                  <a:lnTo>
                    <a:pt x="21036" y="28934"/>
                  </a:lnTo>
                  <a:lnTo>
                    <a:pt x="21036" y="28934"/>
                  </a:lnTo>
                  <a:lnTo>
                    <a:pt x="21683" y="28671"/>
                  </a:lnTo>
                  <a:lnTo>
                    <a:pt x="22329" y="28360"/>
                  </a:lnTo>
                  <a:lnTo>
                    <a:pt x="22975" y="28025"/>
                  </a:lnTo>
                  <a:lnTo>
                    <a:pt x="23621" y="27666"/>
                  </a:lnTo>
                  <a:lnTo>
                    <a:pt x="23621" y="27666"/>
                  </a:lnTo>
                  <a:lnTo>
                    <a:pt x="22736" y="27738"/>
                  </a:lnTo>
                  <a:lnTo>
                    <a:pt x="22736" y="27738"/>
                  </a:lnTo>
                  <a:lnTo>
                    <a:pt x="22113" y="27761"/>
                  </a:lnTo>
                  <a:lnTo>
                    <a:pt x="21491" y="27761"/>
                  </a:lnTo>
                  <a:lnTo>
                    <a:pt x="20869" y="27761"/>
                  </a:lnTo>
                  <a:lnTo>
                    <a:pt x="20247" y="27738"/>
                  </a:lnTo>
                  <a:lnTo>
                    <a:pt x="20247" y="27738"/>
                  </a:lnTo>
                  <a:lnTo>
                    <a:pt x="19672" y="27690"/>
                  </a:lnTo>
                  <a:lnTo>
                    <a:pt x="19074" y="27618"/>
                  </a:lnTo>
                  <a:lnTo>
                    <a:pt x="18500" y="27546"/>
                  </a:lnTo>
                  <a:lnTo>
                    <a:pt x="17925" y="27426"/>
                  </a:lnTo>
                  <a:lnTo>
                    <a:pt x="17925" y="27426"/>
                  </a:lnTo>
                  <a:lnTo>
                    <a:pt x="17375" y="27307"/>
                  </a:lnTo>
                  <a:lnTo>
                    <a:pt x="16848" y="27163"/>
                  </a:lnTo>
                  <a:lnTo>
                    <a:pt x="16322" y="26972"/>
                  </a:lnTo>
                  <a:lnTo>
                    <a:pt x="15795" y="26780"/>
                  </a:lnTo>
                  <a:lnTo>
                    <a:pt x="15293" y="26565"/>
                  </a:lnTo>
                  <a:lnTo>
                    <a:pt x="14790" y="26302"/>
                  </a:lnTo>
                  <a:lnTo>
                    <a:pt x="14311" y="26014"/>
                  </a:lnTo>
                  <a:lnTo>
                    <a:pt x="13857" y="25703"/>
                  </a:lnTo>
                  <a:lnTo>
                    <a:pt x="13857" y="25703"/>
                  </a:lnTo>
                  <a:lnTo>
                    <a:pt x="13426" y="25368"/>
                  </a:lnTo>
                  <a:lnTo>
                    <a:pt x="13019" y="24985"/>
                  </a:lnTo>
                  <a:lnTo>
                    <a:pt x="12636" y="24602"/>
                  </a:lnTo>
                  <a:lnTo>
                    <a:pt x="12277" y="24172"/>
                  </a:lnTo>
                  <a:lnTo>
                    <a:pt x="12277" y="24172"/>
                  </a:lnTo>
                  <a:lnTo>
                    <a:pt x="11918" y="23717"/>
                  </a:lnTo>
                  <a:lnTo>
                    <a:pt x="11751" y="23454"/>
                  </a:lnTo>
                  <a:lnTo>
                    <a:pt x="11607" y="23214"/>
                  </a:lnTo>
                  <a:lnTo>
                    <a:pt x="11607" y="23214"/>
                  </a:lnTo>
                  <a:lnTo>
                    <a:pt x="11440" y="22903"/>
                  </a:lnTo>
                  <a:lnTo>
                    <a:pt x="11296" y="22592"/>
                  </a:lnTo>
                  <a:lnTo>
                    <a:pt x="11152" y="22257"/>
                  </a:lnTo>
                  <a:lnTo>
                    <a:pt x="11033" y="21946"/>
                  </a:lnTo>
                  <a:lnTo>
                    <a:pt x="11033" y="21946"/>
                  </a:lnTo>
                  <a:lnTo>
                    <a:pt x="10937" y="21587"/>
                  </a:lnTo>
                  <a:lnTo>
                    <a:pt x="10865" y="21252"/>
                  </a:lnTo>
                  <a:lnTo>
                    <a:pt x="10793" y="20893"/>
                  </a:lnTo>
                  <a:lnTo>
                    <a:pt x="10746" y="20534"/>
                  </a:lnTo>
                  <a:lnTo>
                    <a:pt x="10698" y="20199"/>
                  </a:lnTo>
                  <a:lnTo>
                    <a:pt x="10698" y="19840"/>
                  </a:lnTo>
                  <a:lnTo>
                    <a:pt x="10722" y="19481"/>
                  </a:lnTo>
                  <a:lnTo>
                    <a:pt x="10746" y="19122"/>
                  </a:lnTo>
                  <a:lnTo>
                    <a:pt x="10746" y="19122"/>
                  </a:lnTo>
                  <a:lnTo>
                    <a:pt x="10793" y="18787"/>
                  </a:lnTo>
                  <a:lnTo>
                    <a:pt x="10889" y="18452"/>
                  </a:lnTo>
                  <a:lnTo>
                    <a:pt x="10985" y="18141"/>
                  </a:lnTo>
                  <a:lnTo>
                    <a:pt x="11105" y="17830"/>
                  </a:lnTo>
                  <a:lnTo>
                    <a:pt x="11105" y="17830"/>
                  </a:lnTo>
                  <a:lnTo>
                    <a:pt x="11224" y="17566"/>
                  </a:lnTo>
                  <a:lnTo>
                    <a:pt x="11368" y="17327"/>
                  </a:lnTo>
                  <a:lnTo>
                    <a:pt x="11368" y="17327"/>
                  </a:lnTo>
                  <a:lnTo>
                    <a:pt x="11009" y="17518"/>
                  </a:lnTo>
                  <a:lnTo>
                    <a:pt x="10650" y="17686"/>
                  </a:lnTo>
                  <a:lnTo>
                    <a:pt x="10650" y="17686"/>
                  </a:lnTo>
                  <a:lnTo>
                    <a:pt x="10267" y="17830"/>
                  </a:lnTo>
                  <a:lnTo>
                    <a:pt x="9884" y="17901"/>
                  </a:lnTo>
                  <a:lnTo>
                    <a:pt x="9884" y="17901"/>
                  </a:lnTo>
                  <a:lnTo>
                    <a:pt x="9501" y="17973"/>
                  </a:lnTo>
                  <a:lnTo>
                    <a:pt x="9118" y="17997"/>
                  </a:lnTo>
                  <a:lnTo>
                    <a:pt x="9118" y="17997"/>
                  </a:lnTo>
                  <a:lnTo>
                    <a:pt x="8735" y="17973"/>
                  </a:lnTo>
                  <a:lnTo>
                    <a:pt x="8352" y="17949"/>
                  </a:lnTo>
                  <a:lnTo>
                    <a:pt x="7993" y="17854"/>
                  </a:lnTo>
                  <a:lnTo>
                    <a:pt x="7634" y="17734"/>
                  </a:lnTo>
                  <a:lnTo>
                    <a:pt x="7634" y="17734"/>
                  </a:lnTo>
                  <a:lnTo>
                    <a:pt x="7323" y="17590"/>
                  </a:lnTo>
                  <a:lnTo>
                    <a:pt x="7036" y="17423"/>
                  </a:lnTo>
                  <a:lnTo>
                    <a:pt x="7036" y="17423"/>
                  </a:lnTo>
                  <a:lnTo>
                    <a:pt x="6773" y="17207"/>
                  </a:lnTo>
                  <a:lnTo>
                    <a:pt x="6534" y="16968"/>
                  </a:lnTo>
                  <a:lnTo>
                    <a:pt x="6534" y="16968"/>
                  </a:lnTo>
                  <a:lnTo>
                    <a:pt x="6390" y="16777"/>
                  </a:lnTo>
                  <a:lnTo>
                    <a:pt x="6270" y="16585"/>
                  </a:lnTo>
                  <a:lnTo>
                    <a:pt x="6270" y="16585"/>
                  </a:lnTo>
                  <a:lnTo>
                    <a:pt x="6199" y="16394"/>
                  </a:lnTo>
                  <a:lnTo>
                    <a:pt x="6103" y="16178"/>
                  </a:lnTo>
                  <a:lnTo>
                    <a:pt x="6103" y="16178"/>
                  </a:lnTo>
                  <a:lnTo>
                    <a:pt x="6055" y="15939"/>
                  </a:lnTo>
                  <a:lnTo>
                    <a:pt x="6007" y="15676"/>
                  </a:lnTo>
                  <a:lnTo>
                    <a:pt x="5983" y="15436"/>
                  </a:lnTo>
                  <a:lnTo>
                    <a:pt x="6007" y="15173"/>
                  </a:lnTo>
                  <a:lnTo>
                    <a:pt x="6007" y="15173"/>
                  </a:lnTo>
                  <a:lnTo>
                    <a:pt x="6031" y="14862"/>
                  </a:lnTo>
                  <a:lnTo>
                    <a:pt x="6079" y="14575"/>
                  </a:lnTo>
                  <a:lnTo>
                    <a:pt x="6079" y="14575"/>
                  </a:lnTo>
                  <a:lnTo>
                    <a:pt x="6151" y="14264"/>
                  </a:lnTo>
                  <a:lnTo>
                    <a:pt x="6270" y="13953"/>
                  </a:lnTo>
                  <a:lnTo>
                    <a:pt x="6270" y="13953"/>
                  </a:lnTo>
                  <a:lnTo>
                    <a:pt x="6390" y="13641"/>
                  </a:lnTo>
                  <a:lnTo>
                    <a:pt x="6557" y="13330"/>
                  </a:lnTo>
                  <a:lnTo>
                    <a:pt x="6557" y="13330"/>
                  </a:lnTo>
                  <a:lnTo>
                    <a:pt x="6725" y="13091"/>
                  </a:lnTo>
                  <a:lnTo>
                    <a:pt x="6916" y="12828"/>
                  </a:lnTo>
                  <a:lnTo>
                    <a:pt x="6916" y="12828"/>
                  </a:lnTo>
                  <a:lnTo>
                    <a:pt x="7132" y="12588"/>
                  </a:lnTo>
                  <a:lnTo>
                    <a:pt x="7395" y="12349"/>
                  </a:lnTo>
                  <a:lnTo>
                    <a:pt x="7634" y="12134"/>
                  </a:lnTo>
                  <a:lnTo>
                    <a:pt x="7922" y="11918"/>
                  </a:lnTo>
                  <a:lnTo>
                    <a:pt x="8185" y="11751"/>
                  </a:lnTo>
                  <a:lnTo>
                    <a:pt x="8496" y="11583"/>
                  </a:lnTo>
                  <a:lnTo>
                    <a:pt x="8783" y="11416"/>
                  </a:lnTo>
                  <a:lnTo>
                    <a:pt x="9094" y="11272"/>
                  </a:lnTo>
                  <a:lnTo>
                    <a:pt x="9094" y="11272"/>
                  </a:lnTo>
                  <a:lnTo>
                    <a:pt x="9717" y="11009"/>
                  </a:lnTo>
                  <a:lnTo>
                    <a:pt x="10387" y="10817"/>
                  </a:lnTo>
                  <a:lnTo>
                    <a:pt x="10387" y="10817"/>
                  </a:lnTo>
                  <a:lnTo>
                    <a:pt x="10889" y="10674"/>
                  </a:lnTo>
                  <a:lnTo>
                    <a:pt x="11392" y="10554"/>
                  </a:lnTo>
                  <a:lnTo>
                    <a:pt x="11392" y="10554"/>
                  </a:lnTo>
                  <a:lnTo>
                    <a:pt x="10961" y="10291"/>
                  </a:lnTo>
                  <a:lnTo>
                    <a:pt x="10554" y="9956"/>
                  </a:lnTo>
                  <a:lnTo>
                    <a:pt x="10554" y="9956"/>
                  </a:lnTo>
                  <a:lnTo>
                    <a:pt x="10315" y="9764"/>
                  </a:lnTo>
                  <a:lnTo>
                    <a:pt x="10099" y="9525"/>
                  </a:lnTo>
                  <a:lnTo>
                    <a:pt x="10099" y="9525"/>
                  </a:lnTo>
                  <a:lnTo>
                    <a:pt x="9908" y="9310"/>
                  </a:lnTo>
                  <a:lnTo>
                    <a:pt x="9717" y="9094"/>
                  </a:lnTo>
                  <a:lnTo>
                    <a:pt x="9717" y="9094"/>
                  </a:lnTo>
                  <a:lnTo>
                    <a:pt x="9549" y="8879"/>
                  </a:lnTo>
                  <a:lnTo>
                    <a:pt x="9405" y="8640"/>
                  </a:lnTo>
                  <a:lnTo>
                    <a:pt x="9262" y="8400"/>
                  </a:lnTo>
                  <a:lnTo>
                    <a:pt x="9118" y="8137"/>
                  </a:lnTo>
                  <a:lnTo>
                    <a:pt x="9118" y="8137"/>
                  </a:lnTo>
                  <a:lnTo>
                    <a:pt x="8903" y="7635"/>
                  </a:lnTo>
                  <a:lnTo>
                    <a:pt x="8831" y="7371"/>
                  </a:lnTo>
                  <a:lnTo>
                    <a:pt x="8759" y="7084"/>
                  </a:lnTo>
                  <a:lnTo>
                    <a:pt x="8759" y="7084"/>
                  </a:lnTo>
                  <a:lnTo>
                    <a:pt x="8687" y="6773"/>
                  </a:lnTo>
                  <a:lnTo>
                    <a:pt x="8640" y="6438"/>
                  </a:lnTo>
                  <a:lnTo>
                    <a:pt x="8616" y="6103"/>
                  </a:lnTo>
                  <a:lnTo>
                    <a:pt x="8616" y="5744"/>
                  </a:lnTo>
                  <a:lnTo>
                    <a:pt x="8616" y="5744"/>
                  </a:lnTo>
                  <a:lnTo>
                    <a:pt x="8640" y="5409"/>
                  </a:lnTo>
                  <a:lnTo>
                    <a:pt x="8687" y="5050"/>
                  </a:lnTo>
                  <a:lnTo>
                    <a:pt x="8735" y="4715"/>
                  </a:lnTo>
                  <a:lnTo>
                    <a:pt x="8831" y="4356"/>
                  </a:lnTo>
                  <a:lnTo>
                    <a:pt x="8831" y="4356"/>
                  </a:lnTo>
                  <a:lnTo>
                    <a:pt x="8927" y="3997"/>
                  </a:lnTo>
                  <a:lnTo>
                    <a:pt x="9070" y="3638"/>
                  </a:lnTo>
                  <a:lnTo>
                    <a:pt x="9214" y="3303"/>
                  </a:lnTo>
                  <a:lnTo>
                    <a:pt x="9381" y="2968"/>
                  </a:lnTo>
                  <a:lnTo>
                    <a:pt x="9381" y="2968"/>
                  </a:lnTo>
                  <a:lnTo>
                    <a:pt x="9549" y="2657"/>
                  </a:lnTo>
                  <a:lnTo>
                    <a:pt x="9740" y="2345"/>
                  </a:lnTo>
                  <a:lnTo>
                    <a:pt x="9956" y="2058"/>
                  </a:lnTo>
                  <a:lnTo>
                    <a:pt x="10195" y="1795"/>
                  </a:lnTo>
                  <a:lnTo>
                    <a:pt x="10195" y="1795"/>
                  </a:lnTo>
                  <a:lnTo>
                    <a:pt x="10434" y="1508"/>
                  </a:lnTo>
                  <a:lnTo>
                    <a:pt x="10698" y="1245"/>
                  </a:lnTo>
                  <a:lnTo>
                    <a:pt x="10985" y="981"/>
                  </a:lnTo>
                  <a:lnTo>
                    <a:pt x="11272" y="766"/>
                  </a:lnTo>
                  <a:lnTo>
                    <a:pt x="11272" y="766"/>
                  </a:lnTo>
                  <a:lnTo>
                    <a:pt x="11583" y="551"/>
                  </a:lnTo>
                  <a:lnTo>
                    <a:pt x="11894" y="335"/>
                  </a:lnTo>
                  <a:lnTo>
                    <a:pt x="12229" y="168"/>
                  </a:lnTo>
                  <a:lnTo>
                    <a:pt x="12564" y="24"/>
                  </a:lnTo>
                  <a:lnTo>
                    <a:pt x="12564" y="24"/>
                  </a:lnTo>
                  <a:lnTo>
                    <a:pt x="12660" y="0"/>
                  </a:lnTo>
                  <a:lnTo>
                    <a:pt x="12660" y="0"/>
                  </a:lnTo>
                  <a:lnTo>
                    <a:pt x="12564" y="0"/>
                  </a:lnTo>
                  <a:lnTo>
                    <a:pt x="12564" y="0"/>
                  </a:lnTo>
                  <a:lnTo>
                    <a:pt x="12110" y="0"/>
                  </a:lnTo>
                  <a:lnTo>
                    <a:pt x="11607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675375" y="783175"/>
              <a:ext cx="585150" cy="351225"/>
            </a:xfrm>
            <a:custGeom>
              <a:avLst/>
              <a:gdLst/>
              <a:ahLst/>
              <a:cxnLst/>
              <a:rect l="l" t="t" r="r" b="b"/>
              <a:pathLst>
                <a:path w="23406" h="14049" extrusionOk="0">
                  <a:moveTo>
                    <a:pt x="20702" y="0"/>
                  </a:moveTo>
                  <a:lnTo>
                    <a:pt x="19984" y="24"/>
                  </a:lnTo>
                  <a:lnTo>
                    <a:pt x="19290" y="48"/>
                  </a:lnTo>
                  <a:lnTo>
                    <a:pt x="18572" y="120"/>
                  </a:lnTo>
                  <a:lnTo>
                    <a:pt x="17878" y="192"/>
                  </a:lnTo>
                  <a:lnTo>
                    <a:pt x="17112" y="287"/>
                  </a:lnTo>
                  <a:lnTo>
                    <a:pt x="16346" y="431"/>
                  </a:lnTo>
                  <a:lnTo>
                    <a:pt x="15580" y="599"/>
                  </a:lnTo>
                  <a:lnTo>
                    <a:pt x="14838" y="766"/>
                  </a:lnTo>
                  <a:lnTo>
                    <a:pt x="14072" y="981"/>
                  </a:lnTo>
                  <a:lnTo>
                    <a:pt x="13330" y="1197"/>
                  </a:lnTo>
                  <a:lnTo>
                    <a:pt x="12565" y="1460"/>
                  </a:lnTo>
                  <a:lnTo>
                    <a:pt x="11847" y="1723"/>
                  </a:lnTo>
                  <a:lnTo>
                    <a:pt x="11105" y="2034"/>
                  </a:lnTo>
                  <a:lnTo>
                    <a:pt x="10411" y="2346"/>
                  </a:lnTo>
                  <a:lnTo>
                    <a:pt x="9693" y="2681"/>
                  </a:lnTo>
                  <a:lnTo>
                    <a:pt x="8999" y="3040"/>
                  </a:lnTo>
                  <a:lnTo>
                    <a:pt x="8305" y="3422"/>
                  </a:lnTo>
                  <a:lnTo>
                    <a:pt x="7635" y="3829"/>
                  </a:lnTo>
                  <a:lnTo>
                    <a:pt x="6988" y="4260"/>
                  </a:lnTo>
                  <a:lnTo>
                    <a:pt x="6342" y="4715"/>
                  </a:lnTo>
                  <a:lnTo>
                    <a:pt x="5744" y="5170"/>
                  </a:lnTo>
                  <a:lnTo>
                    <a:pt x="5146" y="5648"/>
                  </a:lnTo>
                  <a:lnTo>
                    <a:pt x="4571" y="6175"/>
                  </a:lnTo>
                  <a:lnTo>
                    <a:pt x="3997" y="6701"/>
                  </a:lnTo>
                  <a:lnTo>
                    <a:pt x="3423" y="7300"/>
                  </a:lnTo>
                  <a:lnTo>
                    <a:pt x="2896" y="7922"/>
                  </a:lnTo>
                  <a:lnTo>
                    <a:pt x="2393" y="8568"/>
                  </a:lnTo>
                  <a:lnTo>
                    <a:pt x="1915" y="9238"/>
                  </a:lnTo>
                  <a:lnTo>
                    <a:pt x="1580" y="9765"/>
                  </a:lnTo>
                  <a:lnTo>
                    <a:pt x="1269" y="10315"/>
                  </a:lnTo>
                  <a:lnTo>
                    <a:pt x="1005" y="10865"/>
                  </a:lnTo>
                  <a:lnTo>
                    <a:pt x="742" y="11440"/>
                  </a:lnTo>
                  <a:lnTo>
                    <a:pt x="503" y="12038"/>
                  </a:lnTo>
                  <a:lnTo>
                    <a:pt x="311" y="12660"/>
                  </a:lnTo>
                  <a:lnTo>
                    <a:pt x="144" y="13283"/>
                  </a:lnTo>
                  <a:lnTo>
                    <a:pt x="0" y="13905"/>
                  </a:lnTo>
                  <a:lnTo>
                    <a:pt x="24" y="13977"/>
                  </a:lnTo>
                  <a:lnTo>
                    <a:pt x="72" y="14048"/>
                  </a:lnTo>
                  <a:lnTo>
                    <a:pt x="168" y="14048"/>
                  </a:lnTo>
                  <a:lnTo>
                    <a:pt x="192" y="14024"/>
                  </a:lnTo>
                  <a:lnTo>
                    <a:pt x="240" y="13977"/>
                  </a:lnTo>
                  <a:lnTo>
                    <a:pt x="455" y="13426"/>
                  </a:lnTo>
                  <a:lnTo>
                    <a:pt x="670" y="12900"/>
                  </a:lnTo>
                  <a:lnTo>
                    <a:pt x="910" y="12349"/>
                  </a:lnTo>
                  <a:lnTo>
                    <a:pt x="1173" y="11823"/>
                  </a:lnTo>
                  <a:lnTo>
                    <a:pt x="1460" y="11296"/>
                  </a:lnTo>
                  <a:lnTo>
                    <a:pt x="1747" y="10794"/>
                  </a:lnTo>
                  <a:lnTo>
                    <a:pt x="2058" y="10291"/>
                  </a:lnTo>
                  <a:lnTo>
                    <a:pt x="2346" y="9860"/>
                  </a:lnTo>
                  <a:lnTo>
                    <a:pt x="2729" y="9334"/>
                  </a:lnTo>
                  <a:lnTo>
                    <a:pt x="3135" y="8807"/>
                  </a:lnTo>
                  <a:lnTo>
                    <a:pt x="3542" y="8305"/>
                  </a:lnTo>
                  <a:lnTo>
                    <a:pt x="3997" y="7826"/>
                  </a:lnTo>
                  <a:lnTo>
                    <a:pt x="4452" y="7347"/>
                  </a:lnTo>
                  <a:lnTo>
                    <a:pt x="4930" y="6869"/>
                  </a:lnTo>
                  <a:lnTo>
                    <a:pt x="5409" y="6438"/>
                  </a:lnTo>
                  <a:lnTo>
                    <a:pt x="5912" y="6007"/>
                  </a:lnTo>
                  <a:lnTo>
                    <a:pt x="6534" y="5505"/>
                  </a:lnTo>
                  <a:lnTo>
                    <a:pt x="7180" y="5002"/>
                  </a:lnTo>
                  <a:lnTo>
                    <a:pt x="7826" y="4547"/>
                  </a:lnTo>
                  <a:lnTo>
                    <a:pt x="8520" y="4117"/>
                  </a:lnTo>
                  <a:lnTo>
                    <a:pt x="9190" y="3710"/>
                  </a:lnTo>
                  <a:lnTo>
                    <a:pt x="9908" y="3303"/>
                  </a:lnTo>
                  <a:lnTo>
                    <a:pt x="10602" y="2944"/>
                  </a:lnTo>
                  <a:lnTo>
                    <a:pt x="11344" y="2585"/>
                  </a:lnTo>
                  <a:lnTo>
                    <a:pt x="12086" y="2274"/>
                  </a:lnTo>
                  <a:lnTo>
                    <a:pt x="12828" y="1963"/>
                  </a:lnTo>
                  <a:lnTo>
                    <a:pt x="13594" y="1675"/>
                  </a:lnTo>
                  <a:lnTo>
                    <a:pt x="14383" y="1412"/>
                  </a:lnTo>
                  <a:lnTo>
                    <a:pt x="15173" y="1173"/>
                  </a:lnTo>
                  <a:lnTo>
                    <a:pt x="15963" y="981"/>
                  </a:lnTo>
                  <a:lnTo>
                    <a:pt x="16777" y="790"/>
                  </a:lnTo>
                  <a:lnTo>
                    <a:pt x="17590" y="646"/>
                  </a:lnTo>
                  <a:lnTo>
                    <a:pt x="17519" y="646"/>
                  </a:lnTo>
                  <a:lnTo>
                    <a:pt x="18524" y="503"/>
                  </a:lnTo>
                  <a:lnTo>
                    <a:pt x="19529" y="407"/>
                  </a:lnTo>
                  <a:lnTo>
                    <a:pt x="20486" y="287"/>
                  </a:lnTo>
                  <a:lnTo>
                    <a:pt x="21420" y="216"/>
                  </a:lnTo>
                  <a:lnTo>
                    <a:pt x="21994" y="192"/>
                  </a:lnTo>
                  <a:lnTo>
                    <a:pt x="22592" y="168"/>
                  </a:lnTo>
                  <a:lnTo>
                    <a:pt x="23286" y="192"/>
                  </a:lnTo>
                  <a:lnTo>
                    <a:pt x="23406" y="168"/>
                  </a:lnTo>
                  <a:lnTo>
                    <a:pt x="22784" y="96"/>
                  </a:lnTo>
                  <a:lnTo>
                    <a:pt x="22161" y="48"/>
                  </a:lnTo>
                  <a:lnTo>
                    <a:pt x="21539" y="24"/>
                  </a:lnTo>
                  <a:lnTo>
                    <a:pt x="20917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3675375" y="783175"/>
              <a:ext cx="585150" cy="351225"/>
            </a:xfrm>
            <a:custGeom>
              <a:avLst/>
              <a:gdLst/>
              <a:ahLst/>
              <a:cxnLst/>
              <a:rect l="l" t="t" r="r" b="b"/>
              <a:pathLst>
                <a:path w="23406" h="14049" fill="none" extrusionOk="0">
                  <a:moveTo>
                    <a:pt x="17878" y="192"/>
                  </a:moveTo>
                  <a:lnTo>
                    <a:pt x="17878" y="192"/>
                  </a:lnTo>
                  <a:lnTo>
                    <a:pt x="17112" y="287"/>
                  </a:lnTo>
                  <a:lnTo>
                    <a:pt x="16346" y="431"/>
                  </a:lnTo>
                  <a:lnTo>
                    <a:pt x="15580" y="599"/>
                  </a:lnTo>
                  <a:lnTo>
                    <a:pt x="14838" y="766"/>
                  </a:lnTo>
                  <a:lnTo>
                    <a:pt x="14838" y="766"/>
                  </a:lnTo>
                  <a:lnTo>
                    <a:pt x="14072" y="981"/>
                  </a:lnTo>
                  <a:lnTo>
                    <a:pt x="13330" y="1197"/>
                  </a:lnTo>
                  <a:lnTo>
                    <a:pt x="12565" y="1460"/>
                  </a:lnTo>
                  <a:lnTo>
                    <a:pt x="11847" y="1723"/>
                  </a:lnTo>
                  <a:lnTo>
                    <a:pt x="11847" y="1723"/>
                  </a:lnTo>
                  <a:lnTo>
                    <a:pt x="11105" y="2034"/>
                  </a:lnTo>
                  <a:lnTo>
                    <a:pt x="10411" y="2346"/>
                  </a:lnTo>
                  <a:lnTo>
                    <a:pt x="9693" y="2681"/>
                  </a:lnTo>
                  <a:lnTo>
                    <a:pt x="8999" y="3040"/>
                  </a:lnTo>
                  <a:lnTo>
                    <a:pt x="8305" y="3422"/>
                  </a:lnTo>
                  <a:lnTo>
                    <a:pt x="7635" y="3829"/>
                  </a:lnTo>
                  <a:lnTo>
                    <a:pt x="6988" y="4260"/>
                  </a:lnTo>
                  <a:lnTo>
                    <a:pt x="6342" y="4715"/>
                  </a:lnTo>
                  <a:lnTo>
                    <a:pt x="6342" y="4715"/>
                  </a:lnTo>
                  <a:lnTo>
                    <a:pt x="5744" y="5170"/>
                  </a:lnTo>
                  <a:lnTo>
                    <a:pt x="5146" y="5648"/>
                  </a:lnTo>
                  <a:lnTo>
                    <a:pt x="4571" y="6175"/>
                  </a:lnTo>
                  <a:lnTo>
                    <a:pt x="3997" y="6701"/>
                  </a:lnTo>
                  <a:lnTo>
                    <a:pt x="3997" y="6701"/>
                  </a:lnTo>
                  <a:lnTo>
                    <a:pt x="3423" y="7300"/>
                  </a:lnTo>
                  <a:lnTo>
                    <a:pt x="2896" y="7922"/>
                  </a:lnTo>
                  <a:lnTo>
                    <a:pt x="2393" y="8568"/>
                  </a:lnTo>
                  <a:lnTo>
                    <a:pt x="1915" y="9238"/>
                  </a:lnTo>
                  <a:lnTo>
                    <a:pt x="1915" y="9238"/>
                  </a:lnTo>
                  <a:lnTo>
                    <a:pt x="1580" y="9765"/>
                  </a:lnTo>
                  <a:lnTo>
                    <a:pt x="1269" y="10315"/>
                  </a:lnTo>
                  <a:lnTo>
                    <a:pt x="1005" y="10865"/>
                  </a:lnTo>
                  <a:lnTo>
                    <a:pt x="742" y="11440"/>
                  </a:lnTo>
                  <a:lnTo>
                    <a:pt x="742" y="11440"/>
                  </a:lnTo>
                  <a:lnTo>
                    <a:pt x="503" y="12038"/>
                  </a:lnTo>
                  <a:lnTo>
                    <a:pt x="311" y="12660"/>
                  </a:lnTo>
                  <a:lnTo>
                    <a:pt x="144" y="13283"/>
                  </a:lnTo>
                  <a:lnTo>
                    <a:pt x="0" y="13905"/>
                  </a:lnTo>
                  <a:lnTo>
                    <a:pt x="0" y="13905"/>
                  </a:lnTo>
                  <a:lnTo>
                    <a:pt x="24" y="13977"/>
                  </a:lnTo>
                  <a:lnTo>
                    <a:pt x="72" y="14048"/>
                  </a:lnTo>
                  <a:lnTo>
                    <a:pt x="72" y="14048"/>
                  </a:lnTo>
                  <a:lnTo>
                    <a:pt x="120" y="14048"/>
                  </a:lnTo>
                  <a:lnTo>
                    <a:pt x="168" y="14048"/>
                  </a:lnTo>
                  <a:lnTo>
                    <a:pt x="192" y="14024"/>
                  </a:lnTo>
                  <a:lnTo>
                    <a:pt x="240" y="13977"/>
                  </a:lnTo>
                  <a:lnTo>
                    <a:pt x="240" y="13977"/>
                  </a:lnTo>
                  <a:lnTo>
                    <a:pt x="455" y="13426"/>
                  </a:lnTo>
                  <a:lnTo>
                    <a:pt x="670" y="12900"/>
                  </a:lnTo>
                  <a:lnTo>
                    <a:pt x="910" y="12349"/>
                  </a:lnTo>
                  <a:lnTo>
                    <a:pt x="1173" y="11823"/>
                  </a:lnTo>
                  <a:lnTo>
                    <a:pt x="1173" y="11823"/>
                  </a:lnTo>
                  <a:lnTo>
                    <a:pt x="1460" y="11296"/>
                  </a:lnTo>
                  <a:lnTo>
                    <a:pt x="1747" y="10794"/>
                  </a:lnTo>
                  <a:lnTo>
                    <a:pt x="2058" y="10291"/>
                  </a:lnTo>
                  <a:lnTo>
                    <a:pt x="2393" y="9788"/>
                  </a:lnTo>
                  <a:lnTo>
                    <a:pt x="2393" y="9788"/>
                  </a:lnTo>
                  <a:lnTo>
                    <a:pt x="2346" y="9860"/>
                  </a:lnTo>
                  <a:lnTo>
                    <a:pt x="2346" y="9860"/>
                  </a:lnTo>
                  <a:lnTo>
                    <a:pt x="2729" y="9334"/>
                  </a:lnTo>
                  <a:lnTo>
                    <a:pt x="3135" y="8807"/>
                  </a:lnTo>
                  <a:lnTo>
                    <a:pt x="3542" y="8305"/>
                  </a:lnTo>
                  <a:lnTo>
                    <a:pt x="3997" y="7826"/>
                  </a:lnTo>
                  <a:lnTo>
                    <a:pt x="4452" y="7347"/>
                  </a:lnTo>
                  <a:lnTo>
                    <a:pt x="4930" y="6869"/>
                  </a:lnTo>
                  <a:lnTo>
                    <a:pt x="5409" y="6438"/>
                  </a:lnTo>
                  <a:lnTo>
                    <a:pt x="5912" y="6007"/>
                  </a:lnTo>
                  <a:lnTo>
                    <a:pt x="5912" y="6007"/>
                  </a:lnTo>
                  <a:lnTo>
                    <a:pt x="6534" y="5505"/>
                  </a:lnTo>
                  <a:lnTo>
                    <a:pt x="7180" y="5002"/>
                  </a:lnTo>
                  <a:lnTo>
                    <a:pt x="7826" y="4547"/>
                  </a:lnTo>
                  <a:lnTo>
                    <a:pt x="8520" y="4117"/>
                  </a:lnTo>
                  <a:lnTo>
                    <a:pt x="9190" y="3710"/>
                  </a:lnTo>
                  <a:lnTo>
                    <a:pt x="9908" y="3303"/>
                  </a:lnTo>
                  <a:lnTo>
                    <a:pt x="10602" y="2944"/>
                  </a:lnTo>
                  <a:lnTo>
                    <a:pt x="11344" y="2585"/>
                  </a:lnTo>
                  <a:lnTo>
                    <a:pt x="11344" y="2585"/>
                  </a:lnTo>
                  <a:lnTo>
                    <a:pt x="12086" y="2274"/>
                  </a:lnTo>
                  <a:lnTo>
                    <a:pt x="12828" y="1963"/>
                  </a:lnTo>
                  <a:lnTo>
                    <a:pt x="13594" y="1675"/>
                  </a:lnTo>
                  <a:lnTo>
                    <a:pt x="14383" y="1412"/>
                  </a:lnTo>
                  <a:lnTo>
                    <a:pt x="14383" y="1412"/>
                  </a:lnTo>
                  <a:lnTo>
                    <a:pt x="15173" y="1173"/>
                  </a:lnTo>
                  <a:lnTo>
                    <a:pt x="15963" y="981"/>
                  </a:lnTo>
                  <a:lnTo>
                    <a:pt x="16777" y="790"/>
                  </a:lnTo>
                  <a:lnTo>
                    <a:pt x="17590" y="646"/>
                  </a:lnTo>
                  <a:lnTo>
                    <a:pt x="17590" y="646"/>
                  </a:lnTo>
                  <a:lnTo>
                    <a:pt x="17519" y="646"/>
                  </a:lnTo>
                  <a:lnTo>
                    <a:pt x="17519" y="646"/>
                  </a:lnTo>
                  <a:lnTo>
                    <a:pt x="18524" y="503"/>
                  </a:lnTo>
                  <a:lnTo>
                    <a:pt x="19529" y="407"/>
                  </a:lnTo>
                  <a:lnTo>
                    <a:pt x="19529" y="407"/>
                  </a:lnTo>
                  <a:lnTo>
                    <a:pt x="20486" y="287"/>
                  </a:lnTo>
                  <a:lnTo>
                    <a:pt x="21420" y="216"/>
                  </a:lnTo>
                  <a:lnTo>
                    <a:pt x="21420" y="216"/>
                  </a:lnTo>
                  <a:lnTo>
                    <a:pt x="21994" y="192"/>
                  </a:lnTo>
                  <a:lnTo>
                    <a:pt x="22592" y="168"/>
                  </a:lnTo>
                  <a:lnTo>
                    <a:pt x="22592" y="168"/>
                  </a:lnTo>
                  <a:lnTo>
                    <a:pt x="23286" y="192"/>
                  </a:lnTo>
                  <a:lnTo>
                    <a:pt x="23286" y="192"/>
                  </a:lnTo>
                  <a:lnTo>
                    <a:pt x="23406" y="168"/>
                  </a:lnTo>
                  <a:lnTo>
                    <a:pt x="23406" y="168"/>
                  </a:lnTo>
                  <a:lnTo>
                    <a:pt x="22784" y="96"/>
                  </a:lnTo>
                  <a:lnTo>
                    <a:pt x="22161" y="48"/>
                  </a:lnTo>
                  <a:lnTo>
                    <a:pt x="21539" y="24"/>
                  </a:lnTo>
                  <a:lnTo>
                    <a:pt x="20917" y="0"/>
                  </a:lnTo>
                  <a:lnTo>
                    <a:pt x="20917" y="0"/>
                  </a:lnTo>
                  <a:lnTo>
                    <a:pt x="20702" y="0"/>
                  </a:lnTo>
                  <a:lnTo>
                    <a:pt x="20702" y="0"/>
                  </a:lnTo>
                  <a:lnTo>
                    <a:pt x="19984" y="24"/>
                  </a:lnTo>
                  <a:lnTo>
                    <a:pt x="19290" y="48"/>
                  </a:lnTo>
                  <a:lnTo>
                    <a:pt x="18572" y="120"/>
                  </a:lnTo>
                  <a:lnTo>
                    <a:pt x="17878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4683500" y="1199575"/>
              <a:ext cx="145425" cy="256100"/>
            </a:xfrm>
            <a:custGeom>
              <a:avLst/>
              <a:gdLst/>
              <a:ahLst/>
              <a:cxnLst/>
              <a:rect l="l" t="t" r="r" b="b"/>
              <a:pathLst>
                <a:path w="5817" h="10244" extrusionOk="0">
                  <a:moveTo>
                    <a:pt x="2203" y="1"/>
                  </a:moveTo>
                  <a:lnTo>
                    <a:pt x="1868" y="25"/>
                  </a:lnTo>
                  <a:lnTo>
                    <a:pt x="1604" y="73"/>
                  </a:lnTo>
                  <a:lnTo>
                    <a:pt x="1317" y="192"/>
                  </a:lnTo>
                  <a:lnTo>
                    <a:pt x="1054" y="336"/>
                  </a:lnTo>
                  <a:lnTo>
                    <a:pt x="791" y="551"/>
                  </a:lnTo>
                  <a:lnTo>
                    <a:pt x="671" y="671"/>
                  </a:lnTo>
                  <a:lnTo>
                    <a:pt x="551" y="815"/>
                  </a:lnTo>
                  <a:lnTo>
                    <a:pt x="312" y="1174"/>
                  </a:lnTo>
                  <a:lnTo>
                    <a:pt x="288" y="1245"/>
                  </a:lnTo>
                  <a:lnTo>
                    <a:pt x="288" y="1317"/>
                  </a:lnTo>
                  <a:lnTo>
                    <a:pt x="312" y="1413"/>
                  </a:lnTo>
                  <a:lnTo>
                    <a:pt x="384" y="1461"/>
                  </a:lnTo>
                  <a:lnTo>
                    <a:pt x="432" y="1485"/>
                  </a:lnTo>
                  <a:lnTo>
                    <a:pt x="480" y="1485"/>
                  </a:lnTo>
                  <a:lnTo>
                    <a:pt x="384" y="1796"/>
                  </a:lnTo>
                  <a:lnTo>
                    <a:pt x="264" y="2203"/>
                  </a:lnTo>
                  <a:lnTo>
                    <a:pt x="168" y="2657"/>
                  </a:lnTo>
                  <a:lnTo>
                    <a:pt x="97" y="3136"/>
                  </a:lnTo>
                  <a:lnTo>
                    <a:pt x="49" y="3639"/>
                  </a:lnTo>
                  <a:lnTo>
                    <a:pt x="1" y="4117"/>
                  </a:lnTo>
                  <a:lnTo>
                    <a:pt x="1" y="4620"/>
                  </a:lnTo>
                  <a:lnTo>
                    <a:pt x="1" y="5122"/>
                  </a:lnTo>
                  <a:lnTo>
                    <a:pt x="25" y="5625"/>
                  </a:lnTo>
                  <a:lnTo>
                    <a:pt x="73" y="6128"/>
                  </a:lnTo>
                  <a:lnTo>
                    <a:pt x="144" y="6630"/>
                  </a:lnTo>
                  <a:lnTo>
                    <a:pt x="240" y="7085"/>
                  </a:lnTo>
                  <a:lnTo>
                    <a:pt x="336" y="7540"/>
                  </a:lnTo>
                  <a:lnTo>
                    <a:pt x="480" y="7994"/>
                  </a:lnTo>
                  <a:lnTo>
                    <a:pt x="623" y="8377"/>
                  </a:lnTo>
                  <a:lnTo>
                    <a:pt x="767" y="8760"/>
                  </a:lnTo>
                  <a:lnTo>
                    <a:pt x="958" y="9095"/>
                  </a:lnTo>
                  <a:lnTo>
                    <a:pt x="1150" y="9406"/>
                  </a:lnTo>
                  <a:lnTo>
                    <a:pt x="1365" y="9670"/>
                  </a:lnTo>
                  <a:lnTo>
                    <a:pt x="1604" y="9885"/>
                  </a:lnTo>
                  <a:lnTo>
                    <a:pt x="1868" y="10052"/>
                  </a:lnTo>
                  <a:lnTo>
                    <a:pt x="1987" y="10124"/>
                  </a:lnTo>
                  <a:lnTo>
                    <a:pt x="2131" y="10172"/>
                  </a:lnTo>
                  <a:lnTo>
                    <a:pt x="2298" y="10196"/>
                  </a:lnTo>
                  <a:lnTo>
                    <a:pt x="2442" y="10220"/>
                  </a:lnTo>
                  <a:lnTo>
                    <a:pt x="2538" y="10244"/>
                  </a:lnTo>
                  <a:lnTo>
                    <a:pt x="2801" y="10220"/>
                  </a:lnTo>
                  <a:lnTo>
                    <a:pt x="3064" y="10148"/>
                  </a:lnTo>
                  <a:lnTo>
                    <a:pt x="3232" y="10076"/>
                  </a:lnTo>
                  <a:lnTo>
                    <a:pt x="3375" y="9981"/>
                  </a:lnTo>
                  <a:lnTo>
                    <a:pt x="3710" y="9765"/>
                  </a:lnTo>
                  <a:lnTo>
                    <a:pt x="4069" y="9454"/>
                  </a:lnTo>
                  <a:lnTo>
                    <a:pt x="4404" y="9095"/>
                  </a:lnTo>
                  <a:lnTo>
                    <a:pt x="4787" y="8617"/>
                  </a:lnTo>
                  <a:lnTo>
                    <a:pt x="4979" y="8329"/>
                  </a:lnTo>
                  <a:lnTo>
                    <a:pt x="5146" y="7994"/>
                  </a:lnTo>
                  <a:lnTo>
                    <a:pt x="5290" y="7659"/>
                  </a:lnTo>
                  <a:lnTo>
                    <a:pt x="5433" y="7324"/>
                  </a:lnTo>
                  <a:lnTo>
                    <a:pt x="5553" y="6965"/>
                  </a:lnTo>
                  <a:lnTo>
                    <a:pt x="5649" y="6606"/>
                  </a:lnTo>
                  <a:lnTo>
                    <a:pt x="5721" y="6247"/>
                  </a:lnTo>
                  <a:lnTo>
                    <a:pt x="5769" y="5888"/>
                  </a:lnTo>
                  <a:lnTo>
                    <a:pt x="5816" y="5505"/>
                  </a:lnTo>
                  <a:lnTo>
                    <a:pt x="5816" y="5099"/>
                  </a:lnTo>
                  <a:lnTo>
                    <a:pt x="5816" y="4740"/>
                  </a:lnTo>
                  <a:lnTo>
                    <a:pt x="5816" y="4381"/>
                  </a:lnTo>
                  <a:lnTo>
                    <a:pt x="5769" y="3998"/>
                  </a:lnTo>
                  <a:lnTo>
                    <a:pt x="5697" y="3615"/>
                  </a:lnTo>
                  <a:lnTo>
                    <a:pt x="5625" y="3256"/>
                  </a:lnTo>
                  <a:lnTo>
                    <a:pt x="5529" y="2921"/>
                  </a:lnTo>
                  <a:lnTo>
                    <a:pt x="5410" y="2586"/>
                  </a:lnTo>
                  <a:lnTo>
                    <a:pt x="5290" y="2227"/>
                  </a:lnTo>
                  <a:lnTo>
                    <a:pt x="5146" y="1963"/>
                  </a:lnTo>
                  <a:lnTo>
                    <a:pt x="4979" y="1700"/>
                  </a:lnTo>
                  <a:lnTo>
                    <a:pt x="4787" y="1437"/>
                  </a:lnTo>
                  <a:lnTo>
                    <a:pt x="4596" y="1174"/>
                  </a:lnTo>
                  <a:lnTo>
                    <a:pt x="4357" y="958"/>
                  </a:lnTo>
                  <a:lnTo>
                    <a:pt x="4141" y="743"/>
                  </a:lnTo>
                  <a:lnTo>
                    <a:pt x="3878" y="575"/>
                  </a:lnTo>
                  <a:lnTo>
                    <a:pt x="3615" y="384"/>
                  </a:lnTo>
                  <a:lnTo>
                    <a:pt x="3327" y="264"/>
                  </a:lnTo>
                  <a:lnTo>
                    <a:pt x="3040" y="145"/>
                  </a:lnTo>
                  <a:lnTo>
                    <a:pt x="2753" y="73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4683500" y="1199575"/>
              <a:ext cx="145425" cy="256100"/>
            </a:xfrm>
            <a:custGeom>
              <a:avLst/>
              <a:gdLst/>
              <a:ahLst/>
              <a:cxnLst/>
              <a:rect l="l" t="t" r="r" b="b"/>
              <a:pathLst>
                <a:path w="5817" h="10244" fill="none" extrusionOk="0">
                  <a:moveTo>
                    <a:pt x="2203" y="1"/>
                  </a:moveTo>
                  <a:lnTo>
                    <a:pt x="2203" y="1"/>
                  </a:lnTo>
                  <a:lnTo>
                    <a:pt x="1868" y="25"/>
                  </a:lnTo>
                  <a:lnTo>
                    <a:pt x="1868" y="25"/>
                  </a:lnTo>
                  <a:lnTo>
                    <a:pt x="1604" y="73"/>
                  </a:lnTo>
                  <a:lnTo>
                    <a:pt x="1317" y="192"/>
                  </a:lnTo>
                  <a:lnTo>
                    <a:pt x="1317" y="192"/>
                  </a:lnTo>
                  <a:lnTo>
                    <a:pt x="1054" y="336"/>
                  </a:lnTo>
                  <a:lnTo>
                    <a:pt x="791" y="551"/>
                  </a:lnTo>
                  <a:lnTo>
                    <a:pt x="791" y="551"/>
                  </a:lnTo>
                  <a:lnTo>
                    <a:pt x="671" y="671"/>
                  </a:lnTo>
                  <a:lnTo>
                    <a:pt x="551" y="815"/>
                  </a:lnTo>
                  <a:lnTo>
                    <a:pt x="312" y="1174"/>
                  </a:lnTo>
                  <a:lnTo>
                    <a:pt x="312" y="1174"/>
                  </a:lnTo>
                  <a:lnTo>
                    <a:pt x="288" y="1245"/>
                  </a:lnTo>
                  <a:lnTo>
                    <a:pt x="288" y="1317"/>
                  </a:lnTo>
                  <a:lnTo>
                    <a:pt x="288" y="1317"/>
                  </a:lnTo>
                  <a:lnTo>
                    <a:pt x="312" y="1413"/>
                  </a:lnTo>
                  <a:lnTo>
                    <a:pt x="384" y="1461"/>
                  </a:lnTo>
                  <a:lnTo>
                    <a:pt x="384" y="1461"/>
                  </a:lnTo>
                  <a:lnTo>
                    <a:pt x="432" y="1485"/>
                  </a:lnTo>
                  <a:lnTo>
                    <a:pt x="480" y="1485"/>
                  </a:lnTo>
                  <a:lnTo>
                    <a:pt x="480" y="1485"/>
                  </a:lnTo>
                  <a:lnTo>
                    <a:pt x="384" y="1796"/>
                  </a:lnTo>
                  <a:lnTo>
                    <a:pt x="384" y="1796"/>
                  </a:lnTo>
                  <a:lnTo>
                    <a:pt x="264" y="2203"/>
                  </a:lnTo>
                  <a:lnTo>
                    <a:pt x="168" y="2657"/>
                  </a:lnTo>
                  <a:lnTo>
                    <a:pt x="97" y="3136"/>
                  </a:lnTo>
                  <a:lnTo>
                    <a:pt x="49" y="3639"/>
                  </a:lnTo>
                  <a:lnTo>
                    <a:pt x="49" y="3639"/>
                  </a:lnTo>
                  <a:lnTo>
                    <a:pt x="1" y="4117"/>
                  </a:lnTo>
                  <a:lnTo>
                    <a:pt x="1" y="4620"/>
                  </a:lnTo>
                  <a:lnTo>
                    <a:pt x="1" y="5122"/>
                  </a:lnTo>
                  <a:lnTo>
                    <a:pt x="25" y="5625"/>
                  </a:lnTo>
                  <a:lnTo>
                    <a:pt x="25" y="5625"/>
                  </a:lnTo>
                  <a:lnTo>
                    <a:pt x="73" y="6128"/>
                  </a:lnTo>
                  <a:lnTo>
                    <a:pt x="144" y="6630"/>
                  </a:lnTo>
                  <a:lnTo>
                    <a:pt x="240" y="7085"/>
                  </a:lnTo>
                  <a:lnTo>
                    <a:pt x="336" y="7540"/>
                  </a:lnTo>
                  <a:lnTo>
                    <a:pt x="336" y="7540"/>
                  </a:lnTo>
                  <a:lnTo>
                    <a:pt x="480" y="7994"/>
                  </a:lnTo>
                  <a:lnTo>
                    <a:pt x="623" y="8377"/>
                  </a:lnTo>
                  <a:lnTo>
                    <a:pt x="767" y="8760"/>
                  </a:lnTo>
                  <a:lnTo>
                    <a:pt x="958" y="9095"/>
                  </a:lnTo>
                  <a:lnTo>
                    <a:pt x="958" y="9095"/>
                  </a:lnTo>
                  <a:lnTo>
                    <a:pt x="1150" y="9406"/>
                  </a:lnTo>
                  <a:lnTo>
                    <a:pt x="1365" y="9670"/>
                  </a:lnTo>
                  <a:lnTo>
                    <a:pt x="1604" y="9885"/>
                  </a:lnTo>
                  <a:lnTo>
                    <a:pt x="1868" y="10052"/>
                  </a:lnTo>
                  <a:lnTo>
                    <a:pt x="1868" y="10052"/>
                  </a:lnTo>
                  <a:lnTo>
                    <a:pt x="1987" y="10124"/>
                  </a:lnTo>
                  <a:lnTo>
                    <a:pt x="2131" y="10172"/>
                  </a:lnTo>
                  <a:lnTo>
                    <a:pt x="2298" y="10196"/>
                  </a:lnTo>
                  <a:lnTo>
                    <a:pt x="2442" y="10220"/>
                  </a:lnTo>
                  <a:lnTo>
                    <a:pt x="2442" y="10220"/>
                  </a:lnTo>
                  <a:lnTo>
                    <a:pt x="2538" y="10244"/>
                  </a:lnTo>
                  <a:lnTo>
                    <a:pt x="2538" y="10244"/>
                  </a:lnTo>
                  <a:lnTo>
                    <a:pt x="2801" y="10220"/>
                  </a:lnTo>
                  <a:lnTo>
                    <a:pt x="3064" y="10148"/>
                  </a:lnTo>
                  <a:lnTo>
                    <a:pt x="3064" y="10148"/>
                  </a:lnTo>
                  <a:lnTo>
                    <a:pt x="3232" y="10076"/>
                  </a:lnTo>
                  <a:lnTo>
                    <a:pt x="3375" y="9981"/>
                  </a:lnTo>
                  <a:lnTo>
                    <a:pt x="3710" y="9765"/>
                  </a:lnTo>
                  <a:lnTo>
                    <a:pt x="3710" y="9765"/>
                  </a:lnTo>
                  <a:lnTo>
                    <a:pt x="4069" y="9454"/>
                  </a:lnTo>
                  <a:lnTo>
                    <a:pt x="4404" y="9095"/>
                  </a:lnTo>
                  <a:lnTo>
                    <a:pt x="4404" y="9095"/>
                  </a:lnTo>
                  <a:lnTo>
                    <a:pt x="4787" y="8617"/>
                  </a:lnTo>
                  <a:lnTo>
                    <a:pt x="4787" y="8617"/>
                  </a:lnTo>
                  <a:lnTo>
                    <a:pt x="4979" y="8329"/>
                  </a:lnTo>
                  <a:lnTo>
                    <a:pt x="5146" y="7994"/>
                  </a:lnTo>
                  <a:lnTo>
                    <a:pt x="5146" y="7994"/>
                  </a:lnTo>
                  <a:lnTo>
                    <a:pt x="5290" y="7659"/>
                  </a:lnTo>
                  <a:lnTo>
                    <a:pt x="5433" y="7324"/>
                  </a:lnTo>
                  <a:lnTo>
                    <a:pt x="5553" y="6965"/>
                  </a:lnTo>
                  <a:lnTo>
                    <a:pt x="5649" y="6606"/>
                  </a:lnTo>
                  <a:lnTo>
                    <a:pt x="5649" y="6606"/>
                  </a:lnTo>
                  <a:lnTo>
                    <a:pt x="5721" y="6247"/>
                  </a:lnTo>
                  <a:lnTo>
                    <a:pt x="5769" y="5888"/>
                  </a:lnTo>
                  <a:lnTo>
                    <a:pt x="5816" y="5505"/>
                  </a:lnTo>
                  <a:lnTo>
                    <a:pt x="5816" y="5099"/>
                  </a:lnTo>
                  <a:lnTo>
                    <a:pt x="5816" y="5099"/>
                  </a:lnTo>
                  <a:lnTo>
                    <a:pt x="5816" y="4740"/>
                  </a:lnTo>
                  <a:lnTo>
                    <a:pt x="5816" y="4381"/>
                  </a:lnTo>
                  <a:lnTo>
                    <a:pt x="5769" y="3998"/>
                  </a:lnTo>
                  <a:lnTo>
                    <a:pt x="5697" y="3615"/>
                  </a:lnTo>
                  <a:lnTo>
                    <a:pt x="5697" y="3615"/>
                  </a:lnTo>
                  <a:lnTo>
                    <a:pt x="5625" y="3256"/>
                  </a:lnTo>
                  <a:lnTo>
                    <a:pt x="5529" y="2921"/>
                  </a:lnTo>
                  <a:lnTo>
                    <a:pt x="5410" y="2586"/>
                  </a:lnTo>
                  <a:lnTo>
                    <a:pt x="5290" y="2227"/>
                  </a:lnTo>
                  <a:lnTo>
                    <a:pt x="5290" y="2227"/>
                  </a:lnTo>
                  <a:lnTo>
                    <a:pt x="5146" y="1963"/>
                  </a:lnTo>
                  <a:lnTo>
                    <a:pt x="4979" y="1700"/>
                  </a:lnTo>
                  <a:lnTo>
                    <a:pt x="4787" y="1437"/>
                  </a:lnTo>
                  <a:lnTo>
                    <a:pt x="4596" y="1174"/>
                  </a:lnTo>
                  <a:lnTo>
                    <a:pt x="4596" y="1174"/>
                  </a:lnTo>
                  <a:lnTo>
                    <a:pt x="4357" y="958"/>
                  </a:lnTo>
                  <a:lnTo>
                    <a:pt x="4141" y="743"/>
                  </a:lnTo>
                  <a:lnTo>
                    <a:pt x="3878" y="575"/>
                  </a:lnTo>
                  <a:lnTo>
                    <a:pt x="3615" y="384"/>
                  </a:lnTo>
                  <a:lnTo>
                    <a:pt x="3615" y="384"/>
                  </a:lnTo>
                  <a:lnTo>
                    <a:pt x="3327" y="264"/>
                  </a:lnTo>
                  <a:lnTo>
                    <a:pt x="3040" y="145"/>
                  </a:lnTo>
                  <a:lnTo>
                    <a:pt x="2753" y="73"/>
                  </a:lnTo>
                  <a:lnTo>
                    <a:pt x="2466" y="1"/>
                  </a:lnTo>
                  <a:lnTo>
                    <a:pt x="2466" y="1"/>
                  </a:lnTo>
                  <a:lnTo>
                    <a:pt x="22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4710425" y="1226500"/>
              <a:ext cx="61050" cy="73025"/>
            </a:xfrm>
            <a:custGeom>
              <a:avLst/>
              <a:gdLst/>
              <a:ahLst/>
              <a:cxnLst/>
              <a:rect l="l" t="t" r="r" b="b"/>
              <a:pathLst>
                <a:path w="2442" h="2921" extrusionOk="0">
                  <a:moveTo>
                    <a:pt x="2274" y="1"/>
                  </a:moveTo>
                  <a:lnTo>
                    <a:pt x="2059" y="49"/>
                  </a:lnTo>
                  <a:lnTo>
                    <a:pt x="1844" y="145"/>
                  </a:lnTo>
                  <a:lnTo>
                    <a:pt x="1652" y="216"/>
                  </a:lnTo>
                  <a:lnTo>
                    <a:pt x="1461" y="336"/>
                  </a:lnTo>
                  <a:lnTo>
                    <a:pt x="1293" y="456"/>
                  </a:lnTo>
                  <a:lnTo>
                    <a:pt x="1126" y="599"/>
                  </a:lnTo>
                  <a:lnTo>
                    <a:pt x="958" y="767"/>
                  </a:lnTo>
                  <a:lnTo>
                    <a:pt x="815" y="934"/>
                  </a:lnTo>
                  <a:lnTo>
                    <a:pt x="671" y="1126"/>
                  </a:lnTo>
                  <a:lnTo>
                    <a:pt x="551" y="1317"/>
                  </a:lnTo>
                  <a:lnTo>
                    <a:pt x="336" y="1724"/>
                  </a:lnTo>
                  <a:lnTo>
                    <a:pt x="168" y="2155"/>
                  </a:lnTo>
                  <a:lnTo>
                    <a:pt x="25" y="2633"/>
                  </a:lnTo>
                  <a:lnTo>
                    <a:pt x="1" y="2705"/>
                  </a:lnTo>
                  <a:lnTo>
                    <a:pt x="25" y="2801"/>
                  </a:lnTo>
                  <a:lnTo>
                    <a:pt x="73" y="2873"/>
                  </a:lnTo>
                  <a:lnTo>
                    <a:pt x="144" y="2921"/>
                  </a:lnTo>
                  <a:lnTo>
                    <a:pt x="240" y="2921"/>
                  </a:lnTo>
                  <a:lnTo>
                    <a:pt x="312" y="2897"/>
                  </a:lnTo>
                  <a:lnTo>
                    <a:pt x="384" y="2849"/>
                  </a:lnTo>
                  <a:lnTo>
                    <a:pt x="432" y="2777"/>
                  </a:lnTo>
                  <a:lnTo>
                    <a:pt x="647" y="2131"/>
                  </a:lnTo>
                  <a:lnTo>
                    <a:pt x="791" y="1796"/>
                  </a:lnTo>
                  <a:lnTo>
                    <a:pt x="934" y="1485"/>
                  </a:lnTo>
                  <a:lnTo>
                    <a:pt x="1173" y="1126"/>
                  </a:lnTo>
                  <a:lnTo>
                    <a:pt x="1293" y="958"/>
                  </a:lnTo>
                  <a:lnTo>
                    <a:pt x="1437" y="791"/>
                  </a:lnTo>
                  <a:lnTo>
                    <a:pt x="1628" y="623"/>
                  </a:lnTo>
                  <a:lnTo>
                    <a:pt x="1844" y="480"/>
                  </a:lnTo>
                  <a:lnTo>
                    <a:pt x="2059" y="360"/>
                  </a:lnTo>
                  <a:lnTo>
                    <a:pt x="2298" y="288"/>
                  </a:lnTo>
                  <a:lnTo>
                    <a:pt x="2250" y="312"/>
                  </a:lnTo>
                  <a:lnTo>
                    <a:pt x="2322" y="288"/>
                  </a:lnTo>
                  <a:lnTo>
                    <a:pt x="2370" y="264"/>
                  </a:lnTo>
                  <a:lnTo>
                    <a:pt x="2418" y="240"/>
                  </a:lnTo>
                  <a:lnTo>
                    <a:pt x="2442" y="168"/>
                  </a:lnTo>
                  <a:lnTo>
                    <a:pt x="2442" y="121"/>
                  </a:lnTo>
                  <a:lnTo>
                    <a:pt x="2418" y="73"/>
                  </a:lnTo>
                  <a:lnTo>
                    <a:pt x="2394" y="25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4710425" y="1226500"/>
              <a:ext cx="61050" cy="73025"/>
            </a:xfrm>
            <a:custGeom>
              <a:avLst/>
              <a:gdLst/>
              <a:ahLst/>
              <a:cxnLst/>
              <a:rect l="l" t="t" r="r" b="b"/>
              <a:pathLst>
                <a:path w="2442" h="2921" fill="none" extrusionOk="0">
                  <a:moveTo>
                    <a:pt x="2274" y="1"/>
                  </a:moveTo>
                  <a:lnTo>
                    <a:pt x="2274" y="1"/>
                  </a:lnTo>
                  <a:lnTo>
                    <a:pt x="2059" y="49"/>
                  </a:lnTo>
                  <a:lnTo>
                    <a:pt x="1844" y="145"/>
                  </a:lnTo>
                  <a:lnTo>
                    <a:pt x="1844" y="145"/>
                  </a:lnTo>
                  <a:lnTo>
                    <a:pt x="1652" y="216"/>
                  </a:lnTo>
                  <a:lnTo>
                    <a:pt x="1461" y="336"/>
                  </a:lnTo>
                  <a:lnTo>
                    <a:pt x="1461" y="336"/>
                  </a:lnTo>
                  <a:lnTo>
                    <a:pt x="1293" y="456"/>
                  </a:lnTo>
                  <a:lnTo>
                    <a:pt x="1126" y="599"/>
                  </a:lnTo>
                  <a:lnTo>
                    <a:pt x="958" y="767"/>
                  </a:lnTo>
                  <a:lnTo>
                    <a:pt x="815" y="934"/>
                  </a:lnTo>
                  <a:lnTo>
                    <a:pt x="815" y="934"/>
                  </a:lnTo>
                  <a:lnTo>
                    <a:pt x="671" y="1126"/>
                  </a:lnTo>
                  <a:lnTo>
                    <a:pt x="551" y="1317"/>
                  </a:lnTo>
                  <a:lnTo>
                    <a:pt x="336" y="1724"/>
                  </a:lnTo>
                  <a:lnTo>
                    <a:pt x="336" y="1724"/>
                  </a:lnTo>
                  <a:lnTo>
                    <a:pt x="168" y="2155"/>
                  </a:lnTo>
                  <a:lnTo>
                    <a:pt x="25" y="2633"/>
                  </a:lnTo>
                  <a:lnTo>
                    <a:pt x="25" y="2633"/>
                  </a:lnTo>
                  <a:lnTo>
                    <a:pt x="1" y="2705"/>
                  </a:lnTo>
                  <a:lnTo>
                    <a:pt x="25" y="2801"/>
                  </a:lnTo>
                  <a:lnTo>
                    <a:pt x="25" y="2801"/>
                  </a:lnTo>
                  <a:lnTo>
                    <a:pt x="73" y="2873"/>
                  </a:lnTo>
                  <a:lnTo>
                    <a:pt x="144" y="2921"/>
                  </a:lnTo>
                  <a:lnTo>
                    <a:pt x="144" y="2921"/>
                  </a:lnTo>
                  <a:lnTo>
                    <a:pt x="240" y="2921"/>
                  </a:lnTo>
                  <a:lnTo>
                    <a:pt x="312" y="2897"/>
                  </a:lnTo>
                  <a:lnTo>
                    <a:pt x="312" y="2897"/>
                  </a:lnTo>
                  <a:lnTo>
                    <a:pt x="384" y="2849"/>
                  </a:lnTo>
                  <a:lnTo>
                    <a:pt x="432" y="2777"/>
                  </a:lnTo>
                  <a:lnTo>
                    <a:pt x="432" y="2777"/>
                  </a:lnTo>
                  <a:lnTo>
                    <a:pt x="647" y="2131"/>
                  </a:lnTo>
                  <a:lnTo>
                    <a:pt x="791" y="1796"/>
                  </a:lnTo>
                  <a:lnTo>
                    <a:pt x="934" y="1485"/>
                  </a:lnTo>
                  <a:lnTo>
                    <a:pt x="934" y="1485"/>
                  </a:lnTo>
                  <a:lnTo>
                    <a:pt x="1173" y="1126"/>
                  </a:lnTo>
                  <a:lnTo>
                    <a:pt x="1293" y="958"/>
                  </a:lnTo>
                  <a:lnTo>
                    <a:pt x="1437" y="791"/>
                  </a:lnTo>
                  <a:lnTo>
                    <a:pt x="1437" y="791"/>
                  </a:lnTo>
                  <a:lnTo>
                    <a:pt x="1628" y="623"/>
                  </a:lnTo>
                  <a:lnTo>
                    <a:pt x="1844" y="480"/>
                  </a:lnTo>
                  <a:lnTo>
                    <a:pt x="1844" y="480"/>
                  </a:lnTo>
                  <a:lnTo>
                    <a:pt x="2059" y="360"/>
                  </a:lnTo>
                  <a:lnTo>
                    <a:pt x="2298" y="288"/>
                  </a:lnTo>
                  <a:lnTo>
                    <a:pt x="2298" y="288"/>
                  </a:lnTo>
                  <a:lnTo>
                    <a:pt x="2250" y="312"/>
                  </a:lnTo>
                  <a:lnTo>
                    <a:pt x="2322" y="288"/>
                  </a:lnTo>
                  <a:lnTo>
                    <a:pt x="2322" y="288"/>
                  </a:lnTo>
                  <a:lnTo>
                    <a:pt x="2370" y="264"/>
                  </a:lnTo>
                  <a:lnTo>
                    <a:pt x="2418" y="240"/>
                  </a:lnTo>
                  <a:lnTo>
                    <a:pt x="2418" y="240"/>
                  </a:lnTo>
                  <a:lnTo>
                    <a:pt x="2442" y="168"/>
                  </a:lnTo>
                  <a:lnTo>
                    <a:pt x="2442" y="121"/>
                  </a:lnTo>
                  <a:lnTo>
                    <a:pt x="2442" y="121"/>
                  </a:lnTo>
                  <a:lnTo>
                    <a:pt x="2418" y="73"/>
                  </a:lnTo>
                  <a:lnTo>
                    <a:pt x="2394" y="25"/>
                  </a:lnTo>
                  <a:lnTo>
                    <a:pt x="2346" y="1"/>
                  </a:lnTo>
                  <a:lnTo>
                    <a:pt x="2298" y="1"/>
                  </a:lnTo>
                  <a:lnTo>
                    <a:pt x="2298" y="1"/>
                  </a:lnTo>
                  <a:lnTo>
                    <a:pt x="22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733775" y="12630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55725" y="123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255725" y="1230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922475" y="1625575"/>
              <a:ext cx="88575" cy="92775"/>
            </a:xfrm>
            <a:custGeom>
              <a:avLst/>
              <a:gdLst/>
              <a:ahLst/>
              <a:cxnLst/>
              <a:rect l="l" t="t" r="r" b="b"/>
              <a:pathLst>
                <a:path w="3543" h="3711" extrusionOk="0">
                  <a:moveTo>
                    <a:pt x="216" y="1"/>
                  </a:moveTo>
                  <a:lnTo>
                    <a:pt x="120" y="25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216"/>
                  </a:lnTo>
                  <a:lnTo>
                    <a:pt x="0" y="288"/>
                  </a:lnTo>
                  <a:lnTo>
                    <a:pt x="0" y="336"/>
                  </a:lnTo>
                  <a:lnTo>
                    <a:pt x="72" y="623"/>
                  </a:lnTo>
                  <a:lnTo>
                    <a:pt x="168" y="910"/>
                  </a:lnTo>
                  <a:lnTo>
                    <a:pt x="287" y="1221"/>
                  </a:lnTo>
                  <a:lnTo>
                    <a:pt x="431" y="1508"/>
                  </a:lnTo>
                  <a:lnTo>
                    <a:pt x="599" y="1772"/>
                  </a:lnTo>
                  <a:lnTo>
                    <a:pt x="790" y="2035"/>
                  </a:lnTo>
                  <a:lnTo>
                    <a:pt x="1005" y="2298"/>
                  </a:lnTo>
                  <a:lnTo>
                    <a:pt x="1221" y="2514"/>
                  </a:lnTo>
                  <a:lnTo>
                    <a:pt x="1460" y="2729"/>
                  </a:lnTo>
                  <a:lnTo>
                    <a:pt x="1723" y="2920"/>
                  </a:lnTo>
                  <a:lnTo>
                    <a:pt x="1987" y="3088"/>
                  </a:lnTo>
                  <a:lnTo>
                    <a:pt x="2250" y="3255"/>
                  </a:lnTo>
                  <a:lnTo>
                    <a:pt x="2537" y="3399"/>
                  </a:lnTo>
                  <a:lnTo>
                    <a:pt x="2824" y="3519"/>
                  </a:lnTo>
                  <a:lnTo>
                    <a:pt x="3111" y="3614"/>
                  </a:lnTo>
                  <a:lnTo>
                    <a:pt x="3423" y="3710"/>
                  </a:lnTo>
                  <a:lnTo>
                    <a:pt x="3470" y="3710"/>
                  </a:lnTo>
                  <a:lnTo>
                    <a:pt x="3494" y="3686"/>
                  </a:lnTo>
                  <a:lnTo>
                    <a:pt x="3518" y="3662"/>
                  </a:lnTo>
                  <a:lnTo>
                    <a:pt x="3542" y="3614"/>
                  </a:lnTo>
                  <a:lnTo>
                    <a:pt x="3542" y="3591"/>
                  </a:lnTo>
                  <a:lnTo>
                    <a:pt x="3518" y="3543"/>
                  </a:lnTo>
                  <a:lnTo>
                    <a:pt x="3446" y="3495"/>
                  </a:lnTo>
                  <a:lnTo>
                    <a:pt x="3351" y="3471"/>
                  </a:lnTo>
                  <a:lnTo>
                    <a:pt x="3111" y="3399"/>
                  </a:lnTo>
                  <a:lnTo>
                    <a:pt x="2872" y="3303"/>
                  </a:lnTo>
                  <a:lnTo>
                    <a:pt x="2417" y="3064"/>
                  </a:lnTo>
                  <a:lnTo>
                    <a:pt x="2154" y="2920"/>
                  </a:lnTo>
                  <a:lnTo>
                    <a:pt x="1915" y="2753"/>
                  </a:lnTo>
                  <a:lnTo>
                    <a:pt x="1699" y="2561"/>
                  </a:lnTo>
                  <a:lnTo>
                    <a:pt x="1460" y="2346"/>
                  </a:lnTo>
                  <a:lnTo>
                    <a:pt x="1293" y="2155"/>
                  </a:lnTo>
                  <a:lnTo>
                    <a:pt x="1125" y="1963"/>
                  </a:lnTo>
                  <a:lnTo>
                    <a:pt x="981" y="1748"/>
                  </a:lnTo>
                  <a:lnTo>
                    <a:pt x="838" y="1532"/>
                  </a:lnTo>
                  <a:lnTo>
                    <a:pt x="814" y="1508"/>
                  </a:lnTo>
                  <a:lnTo>
                    <a:pt x="838" y="1508"/>
                  </a:lnTo>
                  <a:lnTo>
                    <a:pt x="670" y="1173"/>
                  </a:lnTo>
                  <a:lnTo>
                    <a:pt x="551" y="814"/>
                  </a:lnTo>
                  <a:lnTo>
                    <a:pt x="575" y="862"/>
                  </a:lnTo>
                  <a:lnTo>
                    <a:pt x="527" y="623"/>
                  </a:lnTo>
                  <a:lnTo>
                    <a:pt x="503" y="360"/>
                  </a:lnTo>
                  <a:lnTo>
                    <a:pt x="503" y="288"/>
                  </a:lnTo>
                  <a:lnTo>
                    <a:pt x="503" y="192"/>
                  </a:lnTo>
                  <a:lnTo>
                    <a:pt x="455" y="96"/>
                  </a:lnTo>
                  <a:lnTo>
                    <a:pt x="359" y="25"/>
                  </a:lnTo>
                  <a:lnTo>
                    <a:pt x="240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922475" y="1625575"/>
              <a:ext cx="88575" cy="92775"/>
            </a:xfrm>
            <a:custGeom>
              <a:avLst/>
              <a:gdLst/>
              <a:ahLst/>
              <a:cxnLst/>
              <a:rect l="l" t="t" r="r" b="b"/>
              <a:pathLst>
                <a:path w="3543" h="3711" fill="none" extrusionOk="0">
                  <a:moveTo>
                    <a:pt x="216" y="1"/>
                  </a:moveTo>
                  <a:lnTo>
                    <a:pt x="216" y="1"/>
                  </a:lnTo>
                  <a:lnTo>
                    <a:pt x="120" y="25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216"/>
                  </a:lnTo>
                  <a:lnTo>
                    <a:pt x="0" y="216"/>
                  </a:lnTo>
                  <a:lnTo>
                    <a:pt x="0" y="288"/>
                  </a:lnTo>
                  <a:lnTo>
                    <a:pt x="0" y="336"/>
                  </a:lnTo>
                  <a:lnTo>
                    <a:pt x="0" y="336"/>
                  </a:lnTo>
                  <a:lnTo>
                    <a:pt x="72" y="623"/>
                  </a:lnTo>
                  <a:lnTo>
                    <a:pt x="168" y="910"/>
                  </a:lnTo>
                  <a:lnTo>
                    <a:pt x="168" y="910"/>
                  </a:lnTo>
                  <a:lnTo>
                    <a:pt x="287" y="1221"/>
                  </a:lnTo>
                  <a:lnTo>
                    <a:pt x="431" y="1508"/>
                  </a:lnTo>
                  <a:lnTo>
                    <a:pt x="431" y="1508"/>
                  </a:lnTo>
                  <a:lnTo>
                    <a:pt x="599" y="1772"/>
                  </a:lnTo>
                  <a:lnTo>
                    <a:pt x="790" y="2035"/>
                  </a:lnTo>
                  <a:lnTo>
                    <a:pt x="790" y="2035"/>
                  </a:lnTo>
                  <a:lnTo>
                    <a:pt x="1005" y="2298"/>
                  </a:lnTo>
                  <a:lnTo>
                    <a:pt x="1221" y="2514"/>
                  </a:lnTo>
                  <a:lnTo>
                    <a:pt x="1221" y="2514"/>
                  </a:lnTo>
                  <a:lnTo>
                    <a:pt x="1460" y="2729"/>
                  </a:lnTo>
                  <a:lnTo>
                    <a:pt x="1723" y="2920"/>
                  </a:lnTo>
                  <a:lnTo>
                    <a:pt x="1987" y="3088"/>
                  </a:lnTo>
                  <a:lnTo>
                    <a:pt x="2250" y="3255"/>
                  </a:lnTo>
                  <a:lnTo>
                    <a:pt x="2537" y="3399"/>
                  </a:lnTo>
                  <a:lnTo>
                    <a:pt x="2824" y="3519"/>
                  </a:lnTo>
                  <a:lnTo>
                    <a:pt x="3111" y="3614"/>
                  </a:lnTo>
                  <a:lnTo>
                    <a:pt x="3423" y="3710"/>
                  </a:lnTo>
                  <a:lnTo>
                    <a:pt x="3423" y="3710"/>
                  </a:lnTo>
                  <a:lnTo>
                    <a:pt x="3470" y="3710"/>
                  </a:lnTo>
                  <a:lnTo>
                    <a:pt x="3494" y="3686"/>
                  </a:lnTo>
                  <a:lnTo>
                    <a:pt x="3518" y="3662"/>
                  </a:lnTo>
                  <a:lnTo>
                    <a:pt x="3542" y="3614"/>
                  </a:lnTo>
                  <a:lnTo>
                    <a:pt x="3542" y="3614"/>
                  </a:lnTo>
                  <a:lnTo>
                    <a:pt x="3542" y="3591"/>
                  </a:lnTo>
                  <a:lnTo>
                    <a:pt x="3518" y="3543"/>
                  </a:lnTo>
                  <a:lnTo>
                    <a:pt x="3446" y="3495"/>
                  </a:lnTo>
                  <a:lnTo>
                    <a:pt x="3446" y="3495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351" y="3471"/>
                  </a:lnTo>
                  <a:lnTo>
                    <a:pt x="3111" y="3399"/>
                  </a:lnTo>
                  <a:lnTo>
                    <a:pt x="2872" y="3303"/>
                  </a:lnTo>
                  <a:lnTo>
                    <a:pt x="2417" y="3064"/>
                  </a:lnTo>
                  <a:lnTo>
                    <a:pt x="2417" y="3064"/>
                  </a:lnTo>
                  <a:lnTo>
                    <a:pt x="2154" y="2920"/>
                  </a:lnTo>
                  <a:lnTo>
                    <a:pt x="1915" y="2753"/>
                  </a:lnTo>
                  <a:lnTo>
                    <a:pt x="1699" y="2561"/>
                  </a:lnTo>
                  <a:lnTo>
                    <a:pt x="1460" y="2346"/>
                  </a:lnTo>
                  <a:lnTo>
                    <a:pt x="1460" y="2346"/>
                  </a:lnTo>
                  <a:lnTo>
                    <a:pt x="1293" y="2155"/>
                  </a:lnTo>
                  <a:lnTo>
                    <a:pt x="1125" y="1963"/>
                  </a:lnTo>
                  <a:lnTo>
                    <a:pt x="981" y="1748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38" y="1532"/>
                  </a:lnTo>
                  <a:lnTo>
                    <a:pt x="814" y="1508"/>
                  </a:lnTo>
                  <a:lnTo>
                    <a:pt x="838" y="1508"/>
                  </a:lnTo>
                  <a:lnTo>
                    <a:pt x="838" y="1508"/>
                  </a:lnTo>
                  <a:lnTo>
                    <a:pt x="670" y="1173"/>
                  </a:lnTo>
                  <a:lnTo>
                    <a:pt x="551" y="814"/>
                  </a:lnTo>
                  <a:lnTo>
                    <a:pt x="551" y="814"/>
                  </a:lnTo>
                  <a:lnTo>
                    <a:pt x="575" y="862"/>
                  </a:lnTo>
                  <a:lnTo>
                    <a:pt x="575" y="862"/>
                  </a:lnTo>
                  <a:lnTo>
                    <a:pt x="527" y="623"/>
                  </a:lnTo>
                  <a:lnTo>
                    <a:pt x="503" y="360"/>
                  </a:lnTo>
                  <a:lnTo>
                    <a:pt x="503" y="360"/>
                  </a:lnTo>
                  <a:lnTo>
                    <a:pt x="503" y="288"/>
                  </a:lnTo>
                  <a:lnTo>
                    <a:pt x="503" y="288"/>
                  </a:lnTo>
                  <a:lnTo>
                    <a:pt x="503" y="192"/>
                  </a:lnTo>
                  <a:lnTo>
                    <a:pt x="455" y="96"/>
                  </a:lnTo>
                  <a:lnTo>
                    <a:pt x="455" y="96"/>
                  </a:lnTo>
                  <a:lnTo>
                    <a:pt x="359" y="25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922475" y="1633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4006225" y="171232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1"/>
                  </a:moveTo>
                  <a:lnTo>
                    <a:pt x="2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3943400" y="16632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3850075" y="1617800"/>
              <a:ext cx="81400" cy="30550"/>
            </a:xfrm>
            <a:custGeom>
              <a:avLst/>
              <a:gdLst/>
              <a:ahLst/>
              <a:cxnLst/>
              <a:rect l="l" t="t" r="r" b="b"/>
              <a:pathLst>
                <a:path w="3256" h="1222" extrusionOk="0">
                  <a:moveTo>
                    <a:pt x="2202" y="1"/>
                  </a:moveTo>
                  <a:lnTo>
                    <a:pt x="2011" y="24"/>
                  </a:lnTo>
                  <a:lnTo>
                    <a:pt x="1819" y="48"/>
                  </a:lnTo>
                  <a:lnTo>
                    <a:pt x="1436" y="120"/>
                  </a:lnTo>
                  <a:lnTo>
                    <a:pt x="1245" y="192"/>
                  </a:lnTo>
                  <a:lnTo>
                    <a:pt x="1030" y="264"/>
                  </a:lnTo>
                  <a:lnTo>
                    <a:pt x="838" y="360"/>
                  </a:lnTo>
                  <a:lnTo>
                    <a:pt x="647" y="479"/>
                  </a:lnTo>
                  <a:lnTo>
                    <a:pt x="455" y="599"/>
                  </a:lnTo>
                  <a:lnTo>
                    <a:pt x="312" y="742"/>
                  </a:lnTo>
                  <a:lnTo>
                    <a:pt x="144" y="886"/>
                  </a:lnTo>
                  <a:lnTo>
                    <a:pt x="24" y="1054"/>
                  </a:lnTo>
                  <a:lnTo>
                    <a:pt x="0" y="1101"/>
                  </a:lnTo>
                  <a:lnTo>
                    <a:pt x="0" y="1125"/>
                  </a:lnTo>
                  <a:lnTo>
                    <a:pt x="0" y="1173"/>
                  </a:lnTo>
                  <a:lnTo>
                    <a:pt x="24" y="1197"/>
                  </a:lnTo>
                  <a:lnTo>
                    <a:pt x="72" y="1221"/>
                  </a:lnTo>
                  <a:lnTo>
                    <a:pt x="144" y="1221"/>
                  </a:lnTo>
                  <a:lnTo>
                    <a:pt x="168" y="1197"/>
                  </a:lnTo>
                  <a:lnTo>
                    <a:pt x="359" y="982"/>
                  </a:lnTo>
                  <a:lnTo>
                    <a:pt x="336" y="982"/>
                  </a:lnTo>
                  <a:lnTo>
                    <a:pt x="551" y="814"/>
                  </a:lnTo>
                  <a:lnTo>
                    <a:pt x="766" y="671"/>
                  </a:lnTo>
                  <a:lnTo>
                    <a:pt x="1053" y="527"/>
                  </a:lnTo>
                  <a:lnTo>
                    <a:pt x="1341" y="455"/>
                  </a:lnTo>
                  <a:lnTo>
                    <a:pt x="1293" y="455"/>
                  </a:lnTo>
                  <a:lnTo>
                    <a:pt x="1580" y="407"/>
                  </a:lnTo>
                  <a:lnTo>
                    <a:pt x="1795" y="407"/>
                  </a:lnTo>
                  <a:lnTo>
                    <a:pt x="2178" y="431"/>
                  </a:lnTo>
                  <a:lnTo>
                    <a:pt x="2537" y="527"/>
                  </a:lnTo>
                  <a:lnTo>
                    <a:pt x="2944" y="671"/>
                  </a:lnTo>
                  <a:lnTo>
                    <a:pt x="3040" y="695"/>
                  </a:lnTo>
                  <a:lnTo>
                    <a:pt x="3112" y="671"/>
                  </a:lnTo>
                  <a:lnTo>
                    <a:pt x="3207" y="623"/>
                  </a:lnTo>
                  <a:lnTo>
                    <a:pt x="3255" y="551"/>
                  </a:lnTo>
                  <a:lnTo>
                    <a:pt x="3255" y="455"/>
                  </a:lnTo>
                  <a:lnTo>
                    <a:pt x="3255" y="360"/>
                  </a:lnTo>
                  <a:lnTo>
                    <a:pt x="3207" y="288"/>
                  </a:lnTo>
                  <a:lnTo>
                    <a:pt x="3136" y="240"/>
                  </a:lnTo>
                  <a:lnTo>
                    <a:pt x="2944" y="144"/>
                  </a:lnTo>
                  <a:lnTo>
                    <a:pt x="2753" y="96"/>
                  </a:lnTo>
                  <a:lnTo>
                    <a:pt x="2537" y="48"/>
                  </a:lnTo>
                  <a:lnTo>
                    <a:pt x="2322" y="2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850075" y="1617800"/>
              <a:ext cx="81400" cy="30550"/>
            </a:xfrm>
            <a:custGeom>
              <a:avLst/>
              <a:gdLst/>
              <a:ahLst/>
              <a:cxnLst/>
              <a:rect l="l" t="t" r="r" b="b"/>
              <a:pathLst>
                <a:path w="3256" h="1222" fill="none" extrusionOk="0">
                  <a:moveTo>
                    <a:pt x="1436" y="120"/>
                  </a:moveTo>
                  <a:lnTo>
                    <a:pt x="1436" y="120"/>
                  </a:lnTo>
                  <a:lnTo>
                    <a:pt x="1245" y="192"/>
                  </a:lnTo>
                  <a:lnTo>
                    <a:pt x="1030" y="264"/>
                  </a:lnTo>
                  <a:lnTo>
                    <a:pt x="838" y="360"/>
                  </a:lnTo>
                  <a:lnTo>
                    <a:pt x="647" y="479"/>
                  </a:lnTo>
                  <a:lnTo>
                    <a:pt x="647" y="479"/>
                  </a:lnTo>
                  <a:lnTo>
                    <a:pt x="455" y="599"/>
                  </a:lnTo>
                  <a:lnTo>
                    <a:pt x="312" y="742"/>
                  </a:lnTo>
                  <a:lnTo>
                    <a:pt x="144" y="886"/>
                  </a:lnTo>
                  <a:lnTo>
                    <a:pt x="24" y="1054"/>
                  </a:lnTo>
                  <a:lnTo>
                    <a:pt x="24" y="1054"/>
                  </a:lnTo>
                  <a:lnTo>
                    <a:pt x="0" y="1101"/>
                  </a:lnTo>
                  <a:lnTo>
                    <a:pt x="0" y="1125"/>
                  </a:lnTo>
                  <a:lnTo>
                    <a:pt x="0" y="1173"/>
                  </a:lnTo>
                  <a:lnTo>
                    <a:pt x="24" y="1197"/>
                  </a:lnTo>
                  <a:lnTo>
                    <a:pt x="24" y="1197"/>
                  </a:lnTo>
                  <a:lnTo>
                    <a:pt x="72" y="1221"/>
                  </a:lnTo>
                  <a:lnTo>
                    <a:pt x="120" y="1221"/>
                  </a:lnTo>
                  <a:lnTo>
                    <a:pt x="144" y="1221"/>
                  </a:lnTo>
                  <a:lnTo>
                    <a:pt x="168" y="1197"/>
                  </a:lnTo>
                  <a:lnTo>
                    <a:pt x="168" y="1197"/>
                  </a:lnTo>
                  <a:lnTo>
                    <a:pt x="359" y="982"/>
                  </a:lnTo>
                  <a:lnTo>
                    <a:pt x="359" y="982"/>
                  </a:lnTo>
                  <a:lnTo>
                    <a:pt x="336" y="982"/>
                  </a:lnTo>
                  <a:lnTo>
                    <a:pt x="336" y="982"/>
                  </a:lnTo>
                  <a:lnTo>
                    <a:pt x="551" y="814"/>
                  </a:lnTo>
                  <a:lnTo>
                    <a:pt x="766" y="671"/>
                  </a:lnTo>
                  <a:lnTo>
                    <a:pt x="766" y="671"/>
                  </a:lnTo>
                  <a:lnTo>
                    <a:pt x="1053" y="527"/>
                  </a:lnTo>
                  <a:lnTo>
                    <a:pt x="1341" y="455"/>
                  </a:lnTo>
                  <a:lnTo>
                    <a:pt x="1341" y="455"/>
                  </a:lnTo>
                  <a:lnTo>
                    <a:pt x="1293" y="455"/>
                  </a:lnTo>
                  <a:lnTo>
                    <a:pt x="1293" y="455"/>
                  </a:lnTo>
                  <a:lnTo>
                    <a:pt x="1580" y="407"/>
                  </a:lnTo>
                  <a:lnTo>
                    <a:pt x="1843" y="407"/>
                  </a:lnTo>
                  <a:lnTo>
                    <a:pt x="1795" y="407"/>
                  </a:lnTo>
                  <a:lnTo>
                    <a:pt x="1795" y="407"/>
                  </a:lnTo>
                  <a:lnTo>
                    <a:pt x="2178" y="431"/>
                  </a:lnTo>
                  <a:lnTo>
                    <a:pt x="2537" y="527"/>
                  </a:lnTo>
                  <a:lnTo>
                    <a:pt x="2537" y="527"/>
                  </a:lnTo>
                  <a:lnTo>
                    <a:pt x="2944" y="671"/>
                  </a:lnTo>
                  <a:lnTo>
                    <a:pt x="2944" y="671"/>
                  </a:lnTo>
                  <a:lnTo>
                    <a:pt x="3040" y="695"/>
                  </a:lnTo>
                  <a:lnTo>
                    <a:pt x="3112" y="671"/>
                  </a:lnTo>
                  <a:lnTo>
                    <a:pt x="3207" y="623"/>
                  </a:lnTo>
                  <a:lnTo>
                    <a:pt x="3255" y="551"/>
                  </a:lnTo>
                  <a:lnTo>
                    <a:pt x="3255" y="551"/>
                  </a:lnTo>
                  <a:lnTo>
                    <a:pt x="3255" y="455"/>
                  </a:lnTo>
                  <a:lnTo>
                    <a:pt x="3255" y="360"/>
                  </a:lnTo>
                  <a:lnTo>
                    <a:pt x="3255" y="360"/>
                  </a:lnTo>
                  <a:lnTo>
                    <a:pt x="3207" y="288"/>
                  </a:lnTo>
                  <a:lnTo>
                    <a:pt x="3136" y="240"/>
                  </a:lnTo>
                  <a:lnTo>
                    <a:pt x="3136" y="240"/>
                  </a:lnTo>
                  <a:lnTo>
                    <a:pt x="2944" y="144"/>
                  </a:lnTo>
                  <a:lnTo>
                    <a:pt x="2753" y="96"/>
                  </a:lnTo>
                  <a:lnTo>
                    <a:pt x="2753" y="96"/>
                  </a:lnTo>
                  <a:lnTo>
                    <a:pt x="2537" y="48"/>
                  </a:lnTo>
                  <a:lnTo>
                    <a:pt x="2322" y="24"/>
                  </a:lnTo>
                  <a:lnTo>
                    <a:pt x="2322" y="24"/>
                  </a:lnTo>
                  <a:lnTo>
                    <a:pt x="2202" y="1"/>
                  </a:lnTo>
                  <a:lnTo>
                    <a:pt x="2202" y="1"/>
                  </a:lnTo>
                  <a:lnTo>
                    <a:pt x="2011" y="24"/>
                  </a:lnTo>
                  <a:lnTo>
                    <a:pt x="1819" y="48"/>
                  </a:lnTo>
                  <a:lnTo>
                    <a:pt x="1436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911700" y="1630375"/>
              <a:ext cx="1225" cy="625"/>
            </a:xfrm>
            <a:custGeom>
              <a:avLst/>
              <a:gdLst/>
              <a:ahLst/>
              <a:cxnLst/>
              <a:rect l="l" t="t" r="r" b="b"/>
              <a:pathLst>
                <a:path w="49" h="2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928450" y="1096075"/>
              <a:ext cx="292000" cy="296800"/>
            </a:xfrm>
            <a:custGeom>
              <a:avLst/>
              <a:gdLst/>
              <a:ahLst/>
              <a:cxnLst/>
              <a:rect l="l" t="t" r="r" b="b"/>
              <a:pathLst>
                <a:path w="11680" h="11872" extrusionOk="0">
                  <a:moveTo>
                    <a:pt x="11584" y="1"/>
                  </a:moveTo>
                  <a:lnTo>
                    <a:pt x="11512" y="25"/>
                  </a:lnTo>
                  <a:lnTo>
                    <a:pt x="11488" y="73"/>
                  </a:lnTo>
                  <a:lnTo>
                    <a:pt x="11249" y="647"/>
                  </a:lnTo>
                  <a:lnTo>
                    <a:pt x="11009" y="1197"/>
                  </a:lnTo>
                  <a:lnTo>
                    <a:pt x="10746" y="1748"/>
                  </a:lnTo>
                  <a:lnTo>
                    <a:pt x="10459" y="2274"/>
                  </a:lnTo>
                  <a:lnTo>
                    <a:pt x="10483" y="2250"/>
                  </a:lnTo>
                  <a:lnTo>
                    <a:pt x="10172" y="2825"/>
                  </a:lnTo>
                  <a:lnTo>
                    <a:pt x="9813" y="3375"/>
                  </a:lnTo>
                  <a:lnTo>
                    <a:pt x="9478" y="3902"/>
                  </a:lnTo>
                  <a:lnTo>
                    <a:pt x="9095" y="4428"/>
                  </a:lnTo>
                  <a:lnTo>
                    <a:pt x="8688" y="4955"/>
                  </a:lnTo>
                  <a:lnTo>
                    <a:pt x="8281" y="5457"/>
                  </a:lnTo>
                  <a:lnTo>
                    <a:pt x="7850" y="5936"/>
                  </a:lnTo>
                  <a:lnTo>
                    <a:pt x="7420" y="6415"/>
                  </a:lnTo>
                  <a:lnTo>
                    <a:pt x="6989" y="6845"/>
                  </a:lnTo>
                  <a:lnTo>
                    <a:pt x="6534" y="7276"/>
                  </a:lnTo>
                  <a:lnTo>
                    <a:pt x="6079" y="7707"/>
                  </a:lnTo>
                  <a:lnTo>
                    <a:pt x="5601" y="8090"/>
                  </a:lnTo>
                  <a:lnTo>
                    <a:pt x="5122" y="8497"/>
                  </a:lnTo>
                  <a:lnTo>
                    <a:pt x="4619" y="8856"/>
                  </a:lnTo>
                  <a:lnTo>
                    <a:pt x="4093" y="9215"/>
                  </a:lnTo>
                  <a:lnTo>
                    <a:pt x="3566" y="9574"/>
                  </a:lnTo>
                  <a:lnTo>
                    <a:pt x="2801" y="10004"/>
                  </a:lnTo>
                  <a:lnTo>
                    <a:pt x="1987" y="10411"/>
                  </a:lnTo>
                  <a:lnTo>
                    <a:pt x="1580" y="10603"/>
                  </a:lnTo>
                  <a:lnTo>
                    <a:pt x="1125" y="10770"/>
                  </a:lnTo>
                  <a:lnTo>
                    <a:pt x="240" y="11081"/>
                  </a:lnTo>
                  <a:lnTo>
                    <a:pt x="168" y="11129"/>
                  </a:lnTo>
                  <a:lnTo>
                    <a:pt x="120" y="11177"/>
                  </a:lnTo>
                  <a:lnTo>
                    <a:pt x="72" y="11249"/>
                  </a:lnTo>
                  <a:lnTo>
                    <a:pt x="24" y="11321"/>
                  </a:lnTo>
                  <a:lnTo>
                    <a:pt x="24" y="11392"/>
                  </a:lnTo>
                  <a:lnTo>
                    <a:pt x="1" y="11464"/>
                  </a:lnTo>
                  <a:lnTo>
                    <a:pt x="24" y="11560"/>
                  </a:lnTo>
                  <a:lnTo>
                    <a:pt x="48" y="11632"/>
                  </a:lnTo>
                  <a:lnTo>
                    <a:pt x="72" y="11704"/>
                  </a:lnTo>
                  <a:lnTo>
                    <a:pt x="144" y="11751"/>
                  </a:lnTo>
                  <a:lnTo>
                    <a:pt x="192" y="11823"/>
                  </a:lnTo>
                  <a:lnTo>
                    <a:pt x="264" y="11847"/>
                  </a:lnTo>
                  <a:lnTo>
                    <a:pt x="383" y="11871"/>
                  </a:lnTo>
                  <a:lnTo>
                    <a:pt x="479" y="11871"/>
                  </a:lnTo>
                  <a:lnTo>
                    <a:pt x="575" y="11847"/>
                  </a:lnTo>
                  <a:lnTo>
                    <a:pt x="1317" y="11560"/>
                  </a:lnTo>
                  <a:lnTo>
                    <a:pt x="2059" y="11249"/>
                  </a:lnTo>
                  <a:lnTo>
                    <a:pt x="2753" y="10914"/>
                  </a:lnTo>
                  <a:lnTo>
                    <a:pt x="3447" y="10531"/>
                  </a:lnTo>
                  <a:lnTo>
                    <a:pt x="4117" y="10100"/>
                  </a:lnTo>
                  <a:lnTo>
                    <a:pt x="4763" y="9645"/>
                  </a:lnTo>
                  <a:lnTo>
                    <a:pt x="5385" y="9167"/>
                  </a:lnTo>
                  <a:lnTo>
                    <a:pt x="5984" y="8664"/>
                  </a:lnTo>
                  <a:lnTo>
                    <a:pt x="6582" y="8114"/>
                  </a:lnTo>
                  <a:lnTo>
                    <a:pt x="7132" y="7563"/>
                  </a:lnTo>
                  <a:lnTo>
                    <a:pt x="7659" y="6965"/>
                  </a:lnTo>
                  <a:lnTo>
                    <a:pt x="8161" y="6343"/>
                  </a:lnTo>
                  <a:lnTo>
                    <a:pt x="8640" y="5721"/>
                  </a:lnTo>
                  <a:lnTo>
                    <a:pt x="9095" y="5074"/>
                  </a:lnTo>
                  <a:lnTo>
                    <a:pt x="9526" y="4404"/>
                  </a:lnTo>
                  <a:lnTo>
                    <a:pt x="9956" y="3734"/>
                  </a:lnTo>
                  <a:lnTo>
                    <a:pt x="10435" y="2849"/>
                  </a:lnTo>
                  <a:lnTo>
                    <a:pt x="10890" y="1963"/>
                  </a:lnTo>
                  <a:lnTo>
                    <a:pt x="11297" y="1078"/>
                  </a:lnTo>
                  <a:lnTo>
                    <a:pt x="11679" y="144"/>
                  </a:lnTo>
                  <a:lnTo>
                    <a:pt x="11679" y="96"/>
                  </a:lnTo>
                  <a:lnTo>
                    <a:pt x="11655" y="49"/>
                  </a:lnTo>
                  <a:lnTo>
                    <a:pt x="11632" y="25"/>
                  </a:lnTo>
                  <a:lnTo>
                    <a:pt x="11584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928450" y="1096075"/>
              <a:ext cx="292000" cy="296800"/>
            </a:xfrm>
            <a:custGeom>
              <a:avLst/>
              <a:gdLst/>
              <a:ahLst/>
              <a:cxnLst/>
              <a:rect l="l" t="t" r="r" b="b"/>
              <a:pathLst>
                <a:path w="11680" h="11872" fill="none" extrusionOk="0">
                  <a:moveTo>
                    <a:pt x="11488" y="73"/>
                  </a:moveTo>
                  <a:lnTo>
                    <a:pt x="11488" y="73"/>
                  </a:lnTo>
                  <a:lnTo>
                    <a:pt x="11249" y="647"/>
                  </a:lnTo>
                  <a:lnTo>
                    <a:pt x="11009" y="1197"/>
                  </a:lnTo>
                  <a:lnTo>
                    <a:pt x="10746" y="1748"/>
                  </a:lnTo>
                  <a:lnTo>
                    <a:pt x="10459" y="2274"/>
                  </a:lnTo>
                  <a:lnTo>
                    <a:pt x="10459" y="2274"/>
                  </a:lnTo>
                  <a:lnTo>
                    <a:pt x="10483" y="2250"/>
                  </a:lnTo>
                  <a:lnTo>
                    <a:pt x="10483" y="2250"/>
                  </a:lnTo>
                  <a:lnTo>
                    <a:pt x="10172" y="2825"/>
                  </a:lnTo>
                  <a:lnTo>
                    <a:pt x="9813" y="3375"/>
                  </a:lnTo>
                  <a:lnTo>
                    <a:pt x="9478" y="3902"/>
                  </a:lnTo>
                  <a:lnTo>
                    <a:pt x="9095" y="4428"/>
                  </a:lnTo>
                  <a:lnTo>
                    <a:pt x="9095" y="4428"/>
                  </a:lnTo>
                  <a:lnTo>
                    <a:pt x="8688" y="4955"/>
                  </a:lnTo>
                  <a:lnTo>
                    <a:pt x="8281" y="5457"/>
                  </a:lnTo>
                  <a:lnTo>
                    <a:pt x="7850" y="5936"/>
                  </a:lnTo>
                  <a:lnTo>
                    <a:pt x="7420" y="6415"/>
                  </a:lnTo>
                  <a:lnTo>
                    <a:pt x="7420" y="6415"/>
                  </a:lnTo>
                  <a:lnTo>
                    <a:pt x="6989" y="6845"/>
                  </a:lnTo>
                  <a:lnTo>
                    <a:pt x="6534" y="7276"/>
                  </a:lnTo>
                  <a:lnTo>
                    <a:pt x="6079" y="7707"/>
                  </a:lnTo>
                  <a:lnTo>
                    <a:pt x="5601" y="8090"/>
                  </a:lnTo>
                  <a:lnTo>
                    <a:pt x="5601" y="8090"/>
                  </a:lnTo>
                  <a:lnTo>
                    <a:pt x="5122" y="8497"/>
                  </a:lnTo>
                  <a:lnTo>
                    <a:pt x="4619" y="8856"/>
                  </a:lnTo>
                  <a:lnTo>
                    <a:pt x="4093" y="9215"/>
                  </a:lnTo>
                  <a:lnTo>
                    <a:pt x="3566" y="9574"/>
                  </a:lnTo>
                  <a:lnTo>
                    <a:pt x="3566" y="9574"/>
                  </a:lnTo>
                  <a:lnTo>
                    <a:pt x="2801" y="10004"/>
                  </a:lnTo>
                  <a:lnTo>
                    <a:pt x="1987" y="10411"/>
                  </a:lnTo>
                  <a:lnTo>
                    <a:pt x="1987" y="10411"/>
                  </a:lnTo>
                  <a:lnTo>
                    <a:pt x="1580" y="10603"/>
                  </a:lnTo>
                  <a:lnTo>
                    <a:pt x="1125" y="10770"/>
                  </a:lnTo>
                  <a:lnTo>
                    <a:pt x="240" y="11081"/>
                  </a:lnTo>
                  <a:lnTo>
                    <a:pt x="240" y="11081"/>
                  </a:lnTo>
                  <a:lnTo>
                    <a:pt x="168" y="11129"/>
                  </a:lnTo>
                  <a:lnTo>
                    <a:pt x="120" y="11177"/>
                  </a:lnTo>
                  <a:lnTo>
                    <a:pt x="72" y="11249"/>
                  </a:lnTo>
                  <a:lnTo>
                    <a:pt x="24" y="11321"/>
                  </a:lnTo>
                  <a:lnTo>
                    <a:pt x="24" y="11321"/>
                  </a:lnTo>
                  <a:lnTo>
                    <a:pt x="24" y="11392"/>
                  </a:lnTo>
                  <a:lnTo>
                    <a:pt x="1" y="11464"/>
                  </a:lnTo>
                  <a:lnTo>
                    <a:pt x="24" y="11560"/>
                  </a:lnTo>
                  <a:lnTo>
                    <a:pt x="48" y="11632"/>
                  </a:lnTo>
                  <a:lnTo>
                    <a:pt x="48" y="11632"/>
                  </a:lnTo>
                  <a:lnTo>
                    <a:pt x="72" y="11704"/>
                  </a:lnTo>
                  <a:lnTo>
                    <a:pt x="144" y="11751"/>
                  </a:lnTo>
                  <a:lnTo>
                    <a:pt x="192" y="11823"/>
                  </a:lnTo>
                  <a:lnTo>
                    <a:pt x="264" y="11847"/>
                  </a:lnTo>
                  <a:lnTo>
                    <a:pt x="383" y="11871"/>
                  </a:lnTo>
                  <a:lnTo>
                    <a:pt x="383" y="11871"/>
                  </a:lnTo>
                  <a:lnTo>
                    <a:pt x="479" y="11871"/>
                  </a:lnTo>
                  <a:lnTo>
                    <a:pt x="575" y="11847"/>
                  </a:lnTo>
                  <a:lnTo>
                    <a:pt x="575" y="11847"/>
                  </a:lnTo>
                  <a:lnTo>
                    <a:pt x="1317" y="11560"/>
                  </a:lnTo>
                  <a:lnTo>
                    <a:pt x="2059" y="11249"/>
                  </a:lnTo>
                  <a:lnTo>
                    <a:pt x="2753" y="10914"/>
                  </a:lnTo>
                  <a:lnTo>
                    <a:pt x="3447" y="10531"/>
                  </a:lnTo>
                  <a:lnTo>
                    <a:pt x="4117" y="10100"/>
                  </a:lnTo>
                  <a:lnTo>
                    <a:pt x="4763" y="9645"/>
                  </a:lnTo>
                  <a:lnTo>
                    <a:pt x="5385" y="9167"/>
                  </a:lnTo>
                  <a:lnTo>
                    <a:pt x="5984" y="8664"/>
                  </a:lnTo>
                  <a:lnTo>
                    <a:pt x="5984" y="8664"/>
                  </a:lnTo>
                  <a:lnTo>
                    <a:pt x="6582" y="8114"/>
                  </a:lnTo>
                  <a:lnTo>
                    <a:pt x="7132" y="7563"/>
                  </a:lnTo>
                  <a:lnTo>
                    <a:pt x="7659" y="6965"/>
                  </a:lnTo>
                  <a:lnTo>
                    <a:pt x="8161" y="6343"/>
                  </a:lnTo>
                  <a:lnTo>
                    <a:pt x="8161" y="6343"/>
                  </a:lnTo>
                  <a:lnTo>
                    <a:pt x="8640" y="5721"/>
                  </a:lnTo>
                  <a:lnTo>
                    <a:pt x="9095" y="5074"/>
                  </a:lnTo>
                  <a:lnTo>
                    <a:pt x="9095" y="5074"/>
                  </a:lnTo>
                  <a:lnTo>
                    <a:pt x="9526" y="4404"/>
                  </a:lnTo>
                  <a:lnTo>
                    <a:pt x="9956" y="3734"/>
                  </a:lnTo>
                  <a:lnTo>
                    <a:pt x="9956" y="3734"/>
                  </a:lnTo>
                  <a:lnTo>
                    <a:pt x="10435" y="2849"/>
                  </a:lnTo>
                  <a:lnTo>
                    <a:pt x="10890" y="1963"/>
                  </a:lnTo>
                  <a:lnTo>
                    <a:pt x="11297" y="1078"/>
                  </a:lnTo>
                  <a:lnTo>
                    <a:pt x="11679" y="144"/>
                  </a:lnTo>
                  <a:lnTo>
                    <a:pt x="11679" y="144"/>
                  </a:lnTo>
                  <a:lnTo>
                    <a:pt x="11679" y="96"/>
                  </a:lnTo>
                  <a:lnTo>
                    <a:pt x="11655" y="49"/>
                  </a:lnTo>
                  <a:lnTo>
                    <a:pt x="11632" y="25"/>
                  </a:lnTo>
                  <a:lnTo>
                    <a:pt x="11584" y="1"/>
                  </a:lnTo>
                  <a:lnTo>
                    <a:pt x="11584" y="1"/>
                  </a:lnTo>
                  <a:lnTo>
                    <a:pt x="11512" y="25"/>
                  </a:lnTo>
                  <a:lnTo>
                    <a:pt x="11488" y="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4114525" y="125522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056500" y="1128400"/>
              <a:ext cx="93950" cy="119675"/>
            </a:xfrm>
            <a:custGeom>
              <a:avLst/>
              <a:gdLst/>
              <a:ahLst/>
              <a:cxnLst/>
              <a:rect l="l" t="t" r="r" b="b"/>
              <a:pathLst>
                <a:path w="3758" h="4787" extrusionOk="0">
                  <a:moveTo>
                    <a:pt x="3590" y="0"/>
                  </a:moveTo>
                  <a:lnTo>
                    <a:pt x="3542" y="72"/>
                  </a:lnTo>
                  <a:lnTo>
                    <a:pt x="3255" y="622"/>
                  </a:lnTo>
                  <a:lnTo>
                    <a:pt x="3279" y="598"/>
                  </a:lnTo>
                  <a:lnTo>
                    <a:pt x="3063" y="981"/>
                  </a:lnTo>
                  <a:lnTo>
                    <a:pt x="2848" y="1340"/>
                  </a:lnTo>
                  <a:lnTo>
                    <a:pt x="2609" y="1675"/>
                  </a:lnTo>
                  <a:lnTo>
                    <a:pt x="2345" y="2010"/>
                  </a:lnTo>
                  <a:lnTo>
                    <a:pt x="1819" y="2680"/>
                  </a:lnTo>
                  <a:lnTo>
                    <a:pt x="1268" y="3303"/>
                  </a:lnTo>
                  <a:lnTo>
                    <a:pt x="1245" y="3327"/>
                  </a:lnTo>
                  <a:lnTo>
                    <a:pt x="1268" y="3327"/>
                  </a:lnTo>
                  <a:lnTo>
                    <a:pt x="1245" y="3351"/>
                  </a:lnTo>
                  <a:lnTo>
                    <a:pt x="1245" y="3327"/>
                  </a:lnTo>
                  <a:lnTo>
                    <a:pt x="670" y="3901"/>
                  </a:lnTo>
                  <a:lnTo>
                    <a:pt x="72" y="4428"/>
                  </a:lnTo>
                  <a:lnTo>
                    <a:pt x="24" y="4475"/>
                  </a:lnTo>
                  <a:lnTo>
                    <a:pt x="0" y="4547"/>
                  </a:lnTo>
                  <a:lnTo>
                    <a:pt x="0" y="4643"/>
                  </a:lnTo>
                  <a:lnTo>
                    <a:pt x="48" y="4691"/>
                  </a:lnTo>
                  <a:lnTo>
                    <a:pt x="96" y="4763"/>
                  </a:lnTo>
                  <a:lnTo>
                    <a:pt x="191" y="4786"/>
                  </a:lnTo>
                  <a:lnTo>
                    <a:pt x="263" y="4763"/>
                  </a:lnTo>
                  <a:lnTo>
                    <a:pt x="335" y="4739"/>
                  </a:lnTo>
                  <a:lnTo>
                    <a:pt x="814" y="4236"/>
                  </a:lnTo>
                  <a:lnTo>
                    <a:pt x="1292" y="3733"/>
                  </a:lnTo>
                  <a:lnTo>
                    <a:pt x="1795" y="3183"/>
                  </a:lnTo>
                  <a:lnTo>
                    <a:pt x="2274" y="2585"/>
                  </a:lnTo>
                  <a:lnTo>
                    <a:pt x="2680" y="2010"/>
                  </a:lnTo>
                  <a:lnTo>
                    <a:pt x="3087" y="1412"/>
                  </a:lnTo>
                  <a:lnTo>
                    <a:pt x="3446" y="790"/>
                  </a:lnTo>
                  <a:lnTo>
                    <a:pt x="3757" y="144"/>
                  </a:lnTo>
                  <a:lnTo>
                    <a:pt x="3757" y="96"/>
                  </a:lnTo>
                  <a:lnTo>
                    <a:pt x="3757" y="48"/>
                  </a:lnTo>
                  <a:lnTo>
                    <a:pt x="3733" y="24"/>
                  </a:lnTo>
                  <a:lnTo>
                    <a:pt x="3686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56500" y="1128400"/>
              <a:ext cx="93950" cy="119675"/>
            </a:xfrm>
            <a:custGeom>
              <a:avLst/>
              <a:gdLst/>
              <a:ahLst/>
              <a:cxnLst/>
              <a:rect l="l" t="t" r="r" b="b"/>
              <a:pathLst>
                <a:path w="3758" h="4787" fill="none" extrusionOk="0">
                  <a:moveTo>
                    <a:pt x="3542" y="72"/>
                  </a:moveTo>
                  <a:lnTo>
                    <a:pt x="3542" y="72"/>
                  </a:lnTo>
                  <a:lnTo>
                    <a:pt x="3255" y="622"/>
                  </a:lnTo>
                  <a:lnTo>
                    <a:pt x="3255" y="622"/>
                  </a:lnTo>
                  <a:lnTo>
                    <a:pt x="3279" y="598"/>
                  </a:lnTo>
                  <a:lnTo>
                    <a:pt x="3279" y="598"/>
                  </a:lnTo>
                  <a:lnTo>
                    <a:pt x="3063" y="981"/>
                  </a:lnTo>
                  <a:lnTo>
                    <a:pt x="2848" y="1340"/>
                  </a:lnTo>
                  <a:lnTo>
                    <a:pt x="2609" y="1675"/>
                  </a:lnTo>
                  <a:lnTo>
                    <a:pt x="2345" y="2010"/>
                  </a:lnTo>
                  <a:lnTo>
                    <a:pt x="1819" y="2680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03"/>
                  </a:lnTo>
                  <a:lnTo>
                    <a:pt x="1268" y="3327"/>
                  </a:lnTo>
                  <a:lnTo>
                    <a:pt x="1268" y="3327"/>
                  </a:lnTo>
                  <a:lnTo>
                    <a:pt x="1245" y="3351"/>
                  </a:lnTo>
                  <a:lnTo>
                    <a:pt x="1245" y="3351"/>
                  </a:lnTo>
                  <a:lnTo>
                    <a:pt x="1245" y="3327"/>
                  </a:lnTo>
                  <a:lnTo>
                    <a:pt x="1245" y="3327"/>
                  </a:lnTo>
                  <a:lnTo>
                    <a:pt x="670" y="3901"/>
                  </a:lnTo>
                  <a:lnTo>
                    <a:pt x="72" y="4428"/>
                  </a:lnTo>
                  <a:lnTo>
                    <a:pt x="72" y="4428"/>
                  </a:lnTo>
                  <a:lnTo>
                    <a:pt x="24" y="4475"/>
                  </a:lnTo>
                  <a:lnTo>
                    <a:pt x="0" y="4547"/>
                  </a:lnTo>
                  <a:lnTo>
                    <a:pt x="0" y="4643"/>
                  </a:lnTo>
                  <a:lnTo>
                    <a:pt x="48" y="4691"/>
                  </a:lnTo>
                  <a:lnTo>
                    <a:pt x="48" y="4691"/>
                  </a:lnTo>
                  <a:lnTo>
                    <a:pt x="96" y="4763"/>
                  </a:lnTo>
                  <a:lnTo>
                    <a:pt x="191" y="4786"/>
                  </a:lnTo>
                  <a:lnTo>
                    <a:pt x="191" y="4786"/>
                  </a:lnTo>
                  <a:lnTo>
                    <a:pt x="263" y="4763"/>
                  </a:lnTo>
                  <a:lnTo>
                    <a:pt x="335" y="4739"/>
                  </a:lnTo>
                  <a:lnTo>
                    <a:pt x="335" y="4739"/>
                  </a:lnTo>
                  <a:lnTo>
                    <a:pt x="814" y="4236"/>
                  </a:lnTo>
                  <a:lnTo>
                    <a:pt x="1292" y="3733"/>
                  </a:lnTo>
                  <a:lnTo>
                    <a:pt x="1292" y="3733"/>
                  </a:lnTo>
                  <a:lnTo>
                    <a:pt x="1795" y="3183"/>
                  </a:lnTo>
                  <a:lnTo>
                    <a:pt x="2274" y="2585"/>
                  </a:lnTo>
                  <a:lnTo>
                    <a:pt x="2274" y="2585"/>
                  </a:lnTo>
                  <a:lnTo>
                    <a:pt x="2680" y="2010"/>
                  </a:lnTo>
                  <a:lnTo>
                    <a:pt x="3087" y="1412"/>
                  </a:lnTo>
                  <a:lnTo>
                    <a:pt x="3446" y="790"/>
                  </a:lnTo>
                  <a:lnTo>
                    <a:pt x="3757" y="144"/>
                  </a:lnTo>
                  <a:lnTo>
                    <a:pt x="3757" y="144"/>
                  </a:lnTo>
                  <a:lnTo>
                    <a:pt x="3757" y="96"/>
                  </a:lnTo>
                  <a:lnTo>
                    <a:pt x="3757" y="48"/>
                  </a:lnTo>
                  <a:lnTo>
                    <a:pt x="3733" y="24"/>
                  </a:lnTo>
                  <a:lnTo>
                    <a:pt x="3686" y="0"/>
                  </a:lnTo>
                  <a:lnTo>
                    <a:pt x="3686" y="0"/>
                  </a:lnTo>
                  <a:lnTo>
                    <a:pt x="3662" y="0"/>
                  </a:lnTo>
                  <a:lnTo>
                    <a:pt x="3662" y="0"/>
                  </a:lnTo>
                  <a:lnTo>
                    <a:pt x="3590" y="0"/>
                  </a:lnTo>
                  <a:lnTo>
                    <a:pt x="3542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087600" y="121095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1" y="25"/>
                  </a:moveTo>
                  <a:lnTo>
                    <a:pt x="1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4342475" y="965050"/>
              <a:ext cx="39525" cy="123875"/>
            </a:xfrm>
            <a:custGeom>
              <a:avLst/>
              <a:gdLst/>
              <a:ahLst/>
              <a:cxnLst/>
              <a:rect l="l" t="t" r="r" b="b"/>
              <a:pathLst>
                <a:path w="1581" h="4955" extrusionOk="0">
                  <a:moveTo>
                    <a:pt x="1413" y="1"/>
                  </a:moveTo>
                  <a:lnTo>
                    <a:pt x="1365" y="25"/>
                  </a:lnTo>
                  <a:lnTo>
                    <a:pt x="1341" y="72"/>
                  </a:lnTo>
                  <a:lnTo>
                    <a:pt x="1317" y="120"/>
                  </a:lnTo>
                  <a:lnTo>
                    <a:pt x="1293" y="647"/>
                  </a:lnTo>
                  <a:lnTo>
                    <a:pt x="1245" y="1197"/>
                  </a:lnTo>
                  <a:lnTo>
                    <a:pt x="1173" y="1724"/>
                  </a:lnTo>
                  <a:lnTo>
                    <a:pt x="1054" y="2250"/>
                  </a:lnTo>
                  <a:lnTo>
                    <a:pt x="958" y="2681"/>
                  </a:lnTo>
                  <a:lnTo>
                    <a:pt x="814" y="3112"/>
                  </a:lnTo>
                  <a:lnTo>
                    <a:pt x="647" y="3543"/>
                  </a:lnTo>
                  <a:lnTo>
                    <a:pt x="455" y="3949"/>
                  </a:lnTo>
                  <a:lnTo>
                    <a:pt x="264" y="4261"/>
                  </a:lnTo>
                  <a:lnTo>
                    <a:pt x="48" y="4548"/>
                  </a:lnTo>
                  <a:lnTo>
                    <a:pt x="1" y="4643"/>
                  </a:lnTo>
                  <a:lnTo>
                    <a:pt x="1" y="4739"/>
                  </a:lnTo>
                  <a:lnTo>
                    <a:pt x="25" y="4835"/>
                  </a:lnTo>
                  <a:lnTo>
                    <a:pt x="96" y="4907"/>
                  </a:lnTo>
                  <a:lnTo>
                    <a:pt x="192" y="4955"/>
                  </a:lnTo>
                  <a:lnTo>
                    <a:pt x="288" y="4955"/>
                  </a:lnTo>
                  <a:lnTo>
                    <a:pt x="383" y="4931"/>
                  </a:lnTo>
                  <a:lnTo>
                    <a:pt x="455" y="4859"/>
                  </a:lnTo>
                  <a:lnTo>
                    <a:pt x="719" y="4332"/>
                  </a:lnTo>
                  <a:lnTo>
                    <a:pt x="958" y="3782"/>
                  </a:lnTo>
                  <a:lnTo>
                    <a:pt x="1173" y="3184"/>
                  </a:lnTo>
                  <a:lnTo>
                    <a:pt x="1317" y="2585"/>
                  </a:lnTo>
                  <a:lnTo>
                    <a:pt x="1436" y="1987"/>
                  </a:lnTo>
                  <a:lnTo>
                    <a:pt x="1508" y="1365"/>
                  </a:lnTo>
                  <a:lnTo>
                    <a:pt x="1556" y="742"/>
                  </a:lnTo>
                  <a:lnTo>
                    <a:pt x="1580" y="120"/>
                  </a:lnTo>
                  <a:lnTo>
                    <a:pt x="1580" y="72"/>
                  </a:lnTo>
                  <a:lnTo>
                    <a:pt x="1556" y="48"/>
                  </a:lnTo>
                  <a:lnTo>
                    <a:pt x="1508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4342475" y="965050"/>
              <a:ext cx="39525" cy="123875"/>
            </a:xfrm>
            <a:custGeom>
              <a:avLst/>
              <a:gdLst/>
              <a:ahLst/>
              <a:cxnLst/>
              <a:rect l="l" t="t" r="r" b="b"/>
              <a:pathLst>
                <a:path w="1581" h="4955" fill="none" extrusionOk="0">
                  <a:moveTo>
                    <a:pt x="1317" y="120"/>
                  </a:moveTo>
                  <a:lnTo>
                    <a:pt x="1317" y="120"/>
                  </a:lnTo>
                  <a:lnTo>
                    <a:pt x="1293" y="647"/>
                  </a:lnTo>
                  <a:lnTo>
                    <a:pt x="1245" y="1197"/>
                  </a:lnTo>
                  <a:lnTo>
                    <a:pt x="1173" y="1724"/>
                  </a:lnTo>
                  <a:lnTo>
                    <a:pt x="1054" y="2250"/>
                  </a:lnTo>
                  <a:lnTo>
                    <a:pt x="1054" y="2250"/>
                  </a:lnTo>
                  <a:lnTo>
                    <a:pt x="958" y="2681"/>
                  </a:lnTo>
                  <a:lnTo>
                    <a:pt x="814" y="3112"/>
                  </a:lnTo>
                  <a:lnTo>
                    <a:pt x="647" y="3543"/>
                  </a:lnTo>
                  <a:lnTo>
                    <a:pt x="455" y="3949"/>
                  </a:lnTo>
                  <a:lnTo>
                    <a:pt x="455" y="3949"/>
                  </a:lnTo>
                  <a:lnTo>
                    <a:pt x="264" y="4261"/>
                  </a:lnTo>
                  <a:lnTo>
                    <a:pt x="48" y="4548"/>
                  </a:lnTo>
                  <a:lnTo>
                    <a:pt x="48" y="4548"/>
                  </a:lnTo>
                  <a:lnTo>
                    <a:pt x="1" y="4643"/>
                  </a:lnTo>
                  <a:lnTo>
                    <a:pt x="1" y="4739"/>
                  </a:lnTo>
                  <a:lnTo>
                    <a:pt x="25" y="4835"/>
                  </a:lnTo>
                  <a:lnTo>
                    <a:pt x="96" y="4907"/>
                  </a:lnTo>
                  <a:lnTo>
                    <a:pt x="96" y="4907"/>
                  </a:lnTo>
                  <a:lnTo>
                    <a:pt x="192" y="4955"/>
                  </a:lnTo>
                  <a:lnTo>
                    <a:pt x="288" y="4955"/>
                  </a:lnTo>
                  <a:lnTo>
                    <a:pt x="288" y="4955"/>
                  </a:lnTo>
                  <a:lnTo>
                    <a:pt x="383" y="4931"/>
                  </a:lnTo>
                  <a:lnTo>
                    <a:pt x="455" y="4859"/>
                  </a:lnTo>
                  <a:lnTo>
                    <a:pt x="455" y="4859"/>
                  </a:lnTo>
                  <a:lnTo>
                    <a:pt x="719" y="4332"/>
                  </a:lnTo>
                  <a:lnTo>
                    <a:pt x="958" y="3782"/>
                  </a:lnTo>
                  <a:lnTo>
                    <a:pt x="958" y="3782"/>
                  </a:lnTo>
                  <a:lnTo>
                    <a:pt x="1173" y="3184"/>
                  </a:lnTo>
                  <a:lnTo>
                    <a:pt x="1317" y="2585"/>
                  </a:lnTo>
                  <a:lnTo>
                    <a:pt x="1317" y="2585"/>
                  </a:lnTo>
                  <a:lnTo>
                    <a:pt x="1436" y="1987"/>
                  </a:lnTo>
                  <a:lnTo>
                    <a:pt x="1508" y="1365"/>
                  </a:lnTo>
                  <a:lnTo>
                    <a:pt x="1556" y="742"/>
                  </a:lnTo>
                  <a:lnTo>
                    <a:pt x="1580" y="120"/>
                  </a:lnTo>
                  <a:lnTo>
                    <a:pt x="1580" y="120"/>
                  </a:lnTo>
                  <a:lnTo>
                    <a:pt x="1580" y="72"/>
                  </a:lnTo>
                  <a:lnTo>
                    <a:pt x="1556" y="48"/>
                  </a:lnTo>
                  <a:lnTo>
                    <a:pt x="1508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60" y="1"/>
                  </a:lnTo>
                  <a:lnTo>
                    <a:pt x="1413" y="1"/>
                  </a:lnTo>
                  <a:lnTo>
                    <a:pt x="1365" y="25"/>
                  </a:lnTo>
                  <a:lnTo>
                    <a:pt x="1341" y="72"/>
                  </a:lnTo>
                  <a:lnTo>
                    <a:pt x="1317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4353850" y="10625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717850" y="890275"/>
              <a:ext cx="265675" cy="493625"/>
            </a:xfrm>
            <a:custGeom>
              <a:avLst/>
              <a:gdLst/>
              <a:ahLst/>
              <a:cxnLst/>
              <a:rect l="l" t="t" r="r" b="b"/>
              <a:pathLst>
                <a:path w="10627" h="19745" extrusionOk="0">
                  <a:moveTo>
                    <a:pt x="10483" y="0"/>
                  </a:moveTo>
                  <a:lnTo>
                    <a:pt x="9860" y="239"/>
                  </a:lnTo>
                  <a:lnTo>
                    <a:pt x="9238" y="527"/>
                  </a:lnTo>
                  <a:lnTo>
                    <a:pt x="8640" y="814"/>
                  </a:lnTo>
                  <a:lnTo>
                    <a:pt x="8066" y="1149"/>
                  </a:lnTo>
                  <a:lnTo>
                    <a:pt x="7491" y="1508"/>
                  </a:lnTo>
                  <a:lnTo>
                    <a:pt x="6941" y="1891"/>
                  </a:lnTo>
                  <a:lnTo>
                    <a:pt x="6390" y="2321"/>
                  </a:lnTo>
                  <a:lnTo>
                    <a:pt x="5888" y="2752"/>
                  </a:lnTo>
                  <a:lnTo>
                    <a:pt x="5361" y="3207"/>
                  </a:lnTo>
                  <a:lnTo>
                    <a:pt x="4883" y="3686"/>
                  </a:lnTo>
                  <a:lnTo>
                    <a:pt x="4404" y="4212"/>
                  </a:lnTo>
                  <a:lnTo>
                    <a:pt x="3949" y="4715"/>
                  </a:lnTo>
                  <a:lnTo>
                    <a:pt x="3518" y="5265"/>
                  </a:lnTo>
                  <a:lnTo>
                    <a:pt x="3112" y="5840"/>
                  </a:lnTo>
                  <a:lnTo>
                    <a:pt x="2729" y="6414"/>
                  </a:lnTo>
                  <a:lnTo>
                    <a:pt x="2370" y="7012"/>
                  </a:lnTo>
                  <a:lnTo>
                    <a:pt x="2011" y="7634"/>
                  </a:lnTo>
                  <a:lnTo>
                    <a:pt x="1700" y="8257"/>
                  </a:lnTo>
                  <a:lnTo>
                    <a:pt x="1412" y="8903"/>
                  </a:lnTo>
                  <a:lnTo>
                    <a:pt x="1125" y="9549"/>
                  </a:lnTo>
                  <a:lnTo>
                    <a:pt x="886" y="10219"/>
                  </a:lnTo>
                  <a:lnTo>
                    <a:pt x="671" y="10889"/>
                  </a:lnTo>
                  <a:lnTo>
                    <a:pt x="479" y="11583"/>
                  </a:lnTo>
                  <a:lnTo>
                    <a:pt x="336" y="12253"/>
                  </a:lnTo>
                  <a:lnTo>
                    <a:pt x="192" y="12947"/>
                  </a:lnTo>
                  <a:lnTo>
                    <a:pt x="96" y="13617"/>
                  </a:lnTo>
                  <a:lnTo>
                    <a:pt x="24" y="14311"/>
                  </a:lnTo>
                  <a:lnTo>
                    <a:pt x="0" y="15006"/>
                  </a:lnTo>
                  <a:lnTo>
                    <a:pt x="0" y="15676"/>
                  </a:lnTo>
                  <a:lnTo>
                    <a:pt x="24" y="16370"/>
                  </a:lnTo>
                  <a:lnTo>
                    <a:pt x="96" y="17064"/>
                  </a:lnTo>
                  <a:lnTo>
                    <a:pt x="192" y="17734"/>
                  </a:lnTo>
                  <a:lnTo>
                    <a:pt x="264" y="18165"/>
                  </a:lnTo>
                  <a:lnTo>
                    <a:pt x="359" y="18571"/>
                  </a:lnTo>
                  <a:lnTo>
                    <a:pt x="479" y="19002"/>
                  </a:lnTo>
                  <a:lnTo>
                    <a:pt x="647" y="19505"/>
                  </a:lnTo>
                  <a:lnTo>
                    <a:pt x="694" y="19577"/>
                  </a:lnTo>
                  <a:lnTo>
                    <a:pt x="742" y="19624"/>
                  </a:lnTo>
                  <a:lnTo>
                    <a:pt x="814" y="19672"/>
                  </a:lnTo>
                  <a:lnTo>
                    <a:pt x="886" y="19720"/>
                  </a:lnTo>
                  <a:lnTo>
                    <a:pt x="958" y="19744"/>
                  </a:lnTo>
                  <a:lnTo>
                    <a:pt x="1101" y="19744"/>
                  </a:lnTo>
                  <a:lnTo>
                    <a:pt x="1173" y="19696"/>
                  </a:lnTo>
                  <a:lnTo>
                    <a:pt x="1245" y="19672"/>
                  </a:lnTo>
                  <a:lnTo>
                    <a:pt x="1317" y="19624"/>
                  </a:lnTo>
                  <a:lnTo>
                    <a:pt x="1365" y="19553"/>
                  </a:lnTo>
                  <a:lnTo>
                    <a:pt x="1389" y="19481"/>
                  </a:lnTo>
                  <a:lnTo>
                    <a:pt x="1412" y="19385"/>
                  </a:lnTo>
                  <a:lnTo>
                    <a:pt x="1412" y="19289"/>
                  </a:lnTo>
                  <a:lnTo>
                    <a:pt x="1389" y="19194"/>
                  </a:lnTo>
                  <a:lnTo>
                    <a:pt x="1173" y="18332"/>
                  </a:lnTo>
                  <a:lnTo>
                    <a:pt x="1077" y="17901"/>
                  </a:lnTo>
                  <a:lnTo>
                    <a:pt x="982" y="17447"/>
                  </a:lnTo>
                  <a:lnTo>
                    <a:pt x="910" y="16992"/>
                  </a:lnTo>
                  <a:lnTo>
                    <a:pt x="862" y="16537"/>
                  </a:lnTo>
                  <a:lnTo>
                    <a:pt x="838" y="16082"/>
                  </a:lnTo>
                  <a:lnTo>
                    <a:pt x="814" y="15628"/>
                  </a:lnTo>
                  <a:lnTo>
                    <a:pt x="790" y="15101"/>
                  </a:lnTo>
                  <a:lnTo>
                    <a:pt x="814" y="14599"/>
                  </a:lnTo>
                  <a:lnTo>
                    <a:pt x="838" y="14072"/>
                  </a:lnTo>
                  <a:lnTo>
                    <a:pt x="886" y="13570"/>
                  </a:lnTo>
                  <a:lnTo>
                    <a:pt x="958" y="13043"/>
                  </a:lnTo>
                  <a:lnTo>
                    <a:pt x="1030" y="12541"/>
                  </a:lnTo>
                  <a:lnTo>
                    <a:pt x="1125" y="12038"/>
                  </a:lnTo>
                  <a:lnTo>
                    <a:pt x="1221" y="11511"/>
                  </a:lnTo>
                  <a:lnTo>
                    <a:pt x="1221" y="11607"/>
                  </a:lnTo>
                  <a:lnTo>
                    <a:pt x="1365" y="11057"/>
                  </a:lnTo>
                  <a:lnTo>
                    <a:pt x="1508" y="10506"/>
                  </a:lnTo>
                  <a:lnTo>
                    <a:pt x="1700" y="9956"/>
                  </a:lnTo>
                  <a:lnTo>
                    <a:pt x="1891" y="9405"/>
                  </a:lnTo>
                  <a:lnTo>
                    <a:pt x="2106" y="8855"/>
                  </a:lnTo>
                  <a:lnTo>
                    <a:pt x="2346" y="8328"/>
                  </a:lnTo>
                  <a:lnTo>
                    <a:pt x="2585" y="7826"/>
                  </a:lnTo>
                  <a:lnTo>
                    <a:pt x="2848" y="7299"/>
                  </a:lnTo>
                  <a:lnTo>
                    <a:pt x="2872" y="7228"/>
                  </a:lnTo>
                  <a:lnTo>
                    <a:pt x="2872" y="7252"/>
                  </a:lnTo>
                  <a:lnTo>
                    <a:pt x="3160" y="6773"/>
                  </a:lnTo>
                  <a:lnTo>
                    <a:pt x="3447" y="6270"/>
                  </a:lnTo>
                  <a:lnTo>
                    <a:pt x="3758" y="5792"/>
                  </a:lnTo>
                  <a:lnTo>
                    <a:pt x="4093" y="5337"/>
                  </a:lnTo>
                  <a:lnTo>
                    <a:pt x="4428" y="4882"/>
                  </a:lnTo>
                  <a:lnTo>
                    <a:pt x="4763" y="4428"/>
                  </a:lnTo>
                  <a:lnTo>
                    <a:pt x="5146" y="3997"/>
                  </a:lnTo>
                  <a:lnTo>
                    <a:pt x="5529" y="3590"/>
                  </a:lnTo>
                  <a:lnTo>
                    <a:pt x="6199" y="2920"/>
                  </a:lnTo>
                  <a:lnTo>
                    <a:pt x="6534" y="2609"/>
                  </a:lnTo>
                  <a:lnTo>
                    <a:pt x="6893" y="2321"/>
                  </a:lnTo>
                  <a:lnTo>
                    <a:pt x="7276" y="2034"/>
                  </a:lnTo>
                  <a:lnTo>
                    <a:pt x="7635" y="1747"/>
                  </a:lnTo>
                  <a:lnTo>
                    <a:pt x="8018" y="1484"/>
                  </a:lnTo>
                  <a:lnTo>
                    <a:pt x="8425" y="1221"/>
                  </a:lnTo>
                  <a:lnTo>
                    <a:pt x="8401" y="1245"/>
                  </a:lnTo>
                  <a:lnTo>
                    <a:pt x="8927" y="933"/>
                  </a:lnTo>
                  <a:lnTo>
                    <a:pt x="9454" y="670"/>
                  </a:lnTo>
                  <a:lnTo>
                    <a:pt x="10004" y="407"/>
                  </a:lnTo>
                  <a:lnTo>
                    <a:pt x="10555" y="192"/>
                  </a:lnTo>
                  <a:lnTo>
                    <a:pt x="10602" y="168"/>
                  </a:lnTo>
                  <a:lnTo>
                    <a:pt x="10626" y="144"/>
                  </a:lnTo>
                  <a:lnTo>
                    <a:pt x="10626" y="96"/>
                  </a:lnTo>
                  <a:lnTo>
                    <a:pt x="10626" y="48"/>
                  </a:lnTo>
                  <a:lnTo>
                    <a:pt x="10578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717850" y="890275"/>
              <a:ext cx="265675" cy="493625"/>
            </a:xfrm>
            <a:custGeom>
              <a:avLst/>
              <a:gdLst/>
              <a:ahLst/>
              <a:cxnLst/>
              <a:rect l="l" t="t" r="r" b="b"/>
              <a:pathLst>
                <a:path w="10627" h="19745" fill="none" extrusionOk="0">
                  <a:moveTo>
                    <a:pt x="10483" y="0"/>
                  </a:moveTo>
                  <a:lnTo>
                    <a:pt x="10483" y="0"/>
                  </a:lnTo>
                  <a:lnTo>
                    <a:pt x="9860" y="239"/>
                  </a:lnTo>
                  <a:lnTo>
                    <a:pt x="9238" y="527"/>
                  </a:lnTo>
                  <a:lnTo>
                    <a:pt x="8640" y="814"/>
                  </a:lnTo>
                  <a:lnTo>
                    <a:pt x="8066" y="1149"/>
                  </a:lnTo>
                  <a:lnTo>
                    <a:pt x="8066" y="1149"/>
                  </a:lnTo>
                  <a:lnTo>
                    <a:pt x="7491" y="1508"/>
                  </a:lnTo>
                  <a:lnTo>
                    <a:pt x="6941" y="1891"/>
                  </a:lnTo>
                  <a:lnTo>
                    <a:pt x="6390" y="2321"/>
                  </a:lnTo>
                  <a:lnTo>
                    <a:pt x="5888" y="2752"/>
                  </a:lnTo>
                  <a:lnTo>
                    <a:pt x="5888" y="2752"/>
                  </a:lnTo>
                  <a:lnTo>
                    <a:pt x="5361" y="3207"/>
                  </a:lnTo>
                  <a:lnTo>
                    <a:pt x="4883" y="3686"/>
                  </a:lnTo>
                  <a:lnTo>
                    <a:pt x="4404" y="4212"/>
                  </a:lnTo>
                  <a:lnTo>
                    <a:pt x="3949" y="4715"/>
                  </a:lnTo>
                  <a:lnTo>
                    <a:pt x="3949" y="4715"/>
                  </a:lnTo>
                  <a:lnTo>
                    <a:pt x="3518" y="5265"/>
                  </a:lnTo>
                  <a:lnTo>
                    <a:pt x="3112" y="5840"/>
                  </a:lnTo>
                  <a:lnTo>
                    <a:pt x="2729" y="6414"/>
                  </a:lnTo>
                  <a:lnTo>
                    <a:pt x="2370" y="7012"/>
                  </a:lnTo>
                  <a:lnTo>
                    <a:pt x="2370" y="7012"/>
                  </a:lnTo>
                  <a:lnTo>
                    <a:pt x="2011" y="7634"/>
                  </a:lnTo>
                  <a:lnTo>
                    <a:pt x="1700" y="8257"/>
                  </a:lnTo>
                  <a:lnTo>
                    <a:pt x="1412" y="8903"/>
                  </a:lnTo>
                  <a:lnTo>
                    <a:pt x="1125" y="9549"/>
                  </a:lnTo>
                  <a:lnTo>
                    <a:pt x="1125" y="9549"/>
                  </a:lnTo>
                  <a:lnTo>
                    <a:pt x="886" y="10219"/>
                  </a:lnTo>
                  <a:lnTo>
                    <a:pt x="671" y="10889"/>
                  </a:lnTo>
                  <a:lnTo>
                    <a:pt x="479" y="11583"/>
                  </a:lnTo>
                  <a:lnTo>
                    <a:pt x="336" y="12253"/>
                  </a:lnTo>
                  <a:lnTo>
                    <a:pt x="336" y="12253"/>
                  </a:lnTo>
                  <a:lnTo>
                    <a:pt x="192" y="12947"/>
                  </a:lnTo>
                  <a:lnTo>
                    <a:pt x="96" y="13617"/>
                  </a:lnTo>
                  <a:lnTo>
                    <a:pt x="24" y="14311"/>
                  </a:lnTo>
                  <a:lnTo>
                    <a:pt x="0" y="15006"/>
                  </a:lnTo>
                  <a:lnTo>
                    <a:pt x="0" y="15676"/>
                  </a:lnTo>
                  <a:lnTo>
                    <a:pt x="24" y="16370"/>
                  </a:lnTo>
                  <a:lnTo>
                    <a:pt x="96" y="17064"/>
                  </a:lnTo>
                  <a:lnTo>
                    <a:pt x="192" y="17734"/>
                  </a:lnTo>
                  <a:lnTo>
                    <a:pt x="192" y="17734"/>
                  </a:lnTo>
                  <a:lnTo>
                    <a:pt x="264" y="18165"/>
                  </a:lnTo>
                  <a:lnTo>
                    <a:pt x="359" y="18571"/>
                  </a:lnTo>
                  <a:lnTo>
                    <a:pt x="359" y="18571"/>
                  </a:lnTo>
                  <a:lnTo>
                    <a:pt x="479" y="19002"/>
                  </a:lnTo>
                  <a:lnTo>
                    <a:pt x="479" y="19002"/>
                  </a:lnTo>
                  <a:lnTo>
                    <a:pt x="647" y="19505"/>
                  </a:lnTo>
                  <a:lnTo>
                    <a:pt x="647" y="19505"/>
                  </a:lnTo>
                  <a:lnTo>
                    <a:pt x="694" y="19577"/>
                  </a:lnTo>
                  <a:lnTo>
                    <a:pt x="742" y="19624"/>
                  </a:lnTo>
                  <a:lnTo>
                    <a:pt x="814" y="19672"/>
                  </a:lnTo>
                  <a:lnTo>
                    <a:pt x="886" y="19720"/>
                  </a:lnTo>
                  <a:lnTo>
                    <a:pt x="886" y="19720"/>
                  </a:lnTo>
                  <a:lnTo>
                    <a:pt x="958" y="19744"/>
                  </a:lnTo>
                  <a:lnTo>
                    <a:pt x="1030" y="19744"/>
                  </a:lnTo>
                  <a:lnTo>
                    <a:pt x="1101" y="19744"/>
                  </a:lnTo>
                  <a:lnTo>
                    <a:pt x="1173" y="19696"/>
                  </a:lnTo>
                  <a:lnTo>
                    <a:pt x="1173" y="19696"/>
                  </a:lnTo>
                  <a:lnTo>
                    <a:pt x="1245" y="19672"/>
                  </a:lnTo>
                  <a:lnTo>
                    <a:pt x="1317" y="19624"/>
                  </a:lnTo>
                  <a:lnTo>
                    <a:pt x="1365" y="19553"/>
                  </a:lnTo>
                  <a:lnTo>
                    <a:pt x="1389" y="19481"/>
                  </a:lnTo>
                  <a:lnTo>
                    <a:pt x="1389" y="19481"/>
                  </a:lnTo>
                  <a:lnTo>
                    <a:pt x="1412" y="19385"/>
                  </a:lnTo>
                  <a:lnTo>
                    <a:pt x="1412" y="19385"/>
                  </a:lnTo>
                  <a:lnTo>
                    <a:pt x="1412" y="19289"/>
                  </a:lnTo>
                  <a:lnTo>
                    <a:pt x="1389" y="19194"/>
                  </a:lnTo>
                  <a:lnTo>
                    <a:pt x="1389" y="19194"/>
                  </a:lnTo>
                  <a:lnTo>
                    <a:pt x="1173" y="18332"/>
                  </a:lnTo>
                  <a:lnTo>
                    <a:pt x="1173" y="18332"/>
                  </a:lnTo>
                  <a:lnTo>
                    <a:pt x="1077" y="17901"/>
                  </a:lnTo>
                  <a:lnTo>
                    <a:pt x="982" y="17447"/>
                  </a:lnTo>
                  <a:lnTo>
                    <a:pt x="982" y="17447"/>
                  </a:lnTo>
                  <a:lnTo>
                    <a:pt x="910" y="16992"/>
                  </a:lnTo>
                  <a:lnTo>
                    <a:pt x="862" y="16537"/>
                  </a:lnTo>
                  <a:lnTo>
                    <a:pt x="838" y="16082"/>
                  </a:lnTo>
                  <a:lnTo>
                    <a:pt x="814" y="15628"/>
                  </a:lnTo>
                  <a:lnTo>
                    <a:pt x="814" y="15628"/>
                  </a:lnTo>
                  <a:lnTo>
                    <a:pt x="790" y="15101"/>
                  </a:lnTo>
                  <a:lnTo>
                    <a:pt x="814" y="14599"/>
                  </a:lnTo>
                  <a:lnTo>
                    <a:pt x="838" y="14072"/>
                  </a:lnTo>
                  <a:lnTo>
                    <a:pt x="886" y="13570"/>
                  </a:lnTo>
                  <a:lnTo>
                    <a:pt x="958" y="13043"/>
                  </a:lnTo>
                  <a:lnTo>
                    <a:pt x="1030" y="12541"/>
                  </a:lnTo>
                  <a:lnTo>
                    <a:pt x="1125" y="12038"/>
                  </a:lnTo>
                  <a:lnTo>
                    <a:pt x="1221" y="11511"/>
                  </a:lnTo>
                  <a:lnTo>
                    <a:pt x="1221" y="11511"/>
                  </a:lnTo>
                  <a:lnTo>
                    <a:pt x="1221" y="11607"/>
                  </a:lnTo>
                  <a:lnTo>
                    <a:pt x="1221" y="11607"/>
                  </a:lnTo>
                  <a:lnTo>
                    <a:pt x="1365" y="11057"/>
                  </a:lnTo>
                  <a:lnTo>
                    <a:pt x="1508" y="10506"/>
                  </a:lnTo>
                  <a:lnTo>
                    <a:pt x="1700" y="9956"/>
                  </a:lnTo>
                  <a:lnTo>
                    <a:pt x="1891" y="9405"/>
                  </a:lnTo>
                  <a:lnTo>
                    <a:pt x="2106" y="8855"/>
                  </a:lnTo>
                  <a:lnTo>
                    <a:pt x="2346" y="8328"/>
                  </a:lnTo>
                  <a:lnTo>
                    <a:pt x="2585" y="7826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48" y="7299"/>
                  </a:lnTo>
                  <a:lnTo>
                    <a:pt x="2872" y="7228"/>
                  </a:lnTo>
                  <a:lnTo>
                    <a:pt x="2872" y="7252"/>
                  </a:lnTo>
                  <a:lnTo>
                    <a:pt x="2872" y="7252"/>
                  </a:lnTo>
                  <a:lnTo>
                    <a:pt x="3160" y="6773"/>
                  </a:lnTo>
                  <a:lnTo>
                    <a:pt x="3447" y="6270"/>
                  </a:lnTo>
                  <a:lnTo>
                    <a:pt x="3758" y="5792"/>
                  </a:lnTo>
                  <a:lnTo>
                    <a:pt x="4093" y="5337"/>
                  </a:lnTo>
                  <a:lnTo>
                    <a:pt x="4428" y="4882"/>
                  </a:lnTo>
                  <a:lnTo>
                    <a:pt x="4763" y="4428"/>
                  </a:lnTo>
                  <a:lnTo>
                    <a:pt x="5146" y="3997"/>
                  </a:lnTo>
                  <a:lnTo>
                    <a:pt x="5529" y="3590"/>
                  </a:lnTo>
                  <a:lnTo>
                    <a:pt x="5529" y="3590"/>
                  </a:lnTo>
                  <a:lnTo>
                    <a:pt x="6199" y="2920"/>
                  </a:lnTo>
                  <a:lnTo>
                    <a:pt x="6534" y="2609"/>
                  </a:lnTo>
                  <a:lnTo>
                    <a:pt x="6893" y="2321"/>
                  </a:lnTo>
                  <a:lnTo>
                    <a:pt x="7276" y="2034"/>
                  </a:lnTo>
                  <a:lnTo>
                    <a:pt x="7635" y="1747"/>
                  </a:lnTo>
                  <a:lnTo>
                    <a:pt x="8018" y="1484"/>
                  </a:lnTo>
                  <a:lnTo>
                    <a:pt x="8425" y="1221"/>
                  </a:lnTo>
                  <a:lnTo>
                    <a:pt x="8425" y="1221"/>
                  </a:lnTo>
                  <a:lnTo>
                    <a:pt x="8401" y="1245"/>
                  </a:lnTo>
                  <a:lnTo>
                    <a:pt x="8401" y="1245"/>
                  </a:lnTo>
                  <a:lnTo>
                    <a:pt x="8927" y="933"/>
                  </a:lnTo>
                  <a:lnTo>
                    <a:pt x="9454" y="670"/>
                  </a:lnTo>
                  <a:lnTo>
                    <a:pt x="10004" y="407"/>
                  </a:lnTo>
                  <a:lnTo>
                    <a:pt x="10555" y="192"/>
                  </a:lnTo>
                  <a:lnTo>
                    <a:pt x="10555" y="192"/>
                  </a:lnTo>
                  <a:lnTo>
                    <a:pt x="10602" y="168"/>
                  </a:lnTo>
                  <a:lnTo>
                    <a:pt x="10626" y="144"/>
                  </a:lnTo>
                  <a:lnTo>
                    <a:pt x="10626" y="96"/>
                  </a:lnTo>
                  <a:lnTo>
                    <a:pt x="10626" y="48"/>
                  </a:lnTo>
                  <a:lnTo>
                    <a:pt x="10626" y="48"/>
                  </a:lnTo>
                  <a:lnTo>
                    <a:pt x="10578" y="0"/>
                  </a:lnTo>
                  <a:lnTo>
                    <a:pt x="10531" y="0"/>
                  </a:lnTo>
                  <a:lnTo>
                    <a:pt x="10531" y="0"/>
                  </a:lnTo>
                  <a:lnTo>
                    <a:pt x="104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789050" y="10715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784850" y="1259425"/>
              <a:ext cx="50300" cy="196850"/>
            </a:xfrm>
            <a:custGeom>
              <a:avLst/>
              <a:gdLst/>
              <a:ahLst/>
              <a:cxnLst/>
              <a:rect l="l" t="t" r="r" b="b"/>
              <a:pathLst>
                <a:path w="2012" h="7874" extrusionOk="0">
                  <a:moveTo>
                    <a:pt x="336" y="0"/>
                  </a:moveTo>
                  <a:lnTo>
                    <a:pt x="288" y="48"/>
                  </a:lnTo>
                  <a:lnTo>
                    <a:pt x="264" y="72"/>
                  </a:lnTo>
                  <a:lnTo>
                    <a:pt x="240" y="144"/>
                  </a:lnTo>
                  <a:lnTo>
                    <a:pt x="144" y="599"/>
                  </a:lnTo>
                  <a:lnTo>
                    <a:pt x="73" y="1077"/>
                  </a:lnTo>
                  <a:lnTo>
                    <a:pt x="25" y="1532"/>
                  </a:lnTo>
                  <a:lnTo>
                    <a:pt x="1" y="2011"/>
                  </a:lnTo>
                  <a:lnTo>
                    <a:pt x="1" y="2489"/>
                  </a:lnTo>
                  <a:lnTo>
                    <a:pt x="49" y="2968"/>
                  </a:lnTo>
                  <a:lnTo>
                    <a:pt x="97" y="3446"/>
                  </a:lnTo>
                  <a:lnTo>
                    <a:pt x="168" y="3925"/>
                  </a:lnTo>
                  <a:lnTo>
                    <a:pt x="240" y="4404"/>
                  </a:lnTo>
                  <a:lnTo>
                    <a:pt x="360" y="4882"/>
                  </a:lnTo>
                  <a:lnTo>
                    <a:pt x="623" y="5816"/>
                  </a:lnTo>
                  <a:lnTo>
                    <a:pt x="767" y="6294"/>
                  </a:lnTo>
                  <a:lnTo>
                    <a:pt x="934" y="6749"/>
                  </a:lnTo>
                  <a:lnTo>
                    <a:pt x="1317" y="7658"/>
                  </a:lnTo>
                  <a:lnTo>
                    <a:pt x="1341" y="7730"/>
                  </a:lnTo>
                  <a:lnTo>
                    <a:pt x="1389" y="7778"/>
                  </a:lnTo>
                  <a:lnTo>
                    <a:pt x="1509" y="7850"/>
                  </a:lnTo>
                  <a:lnTo>
                    <a:pt x="1652" y="7874"/>
                  </a:lnTo>
                  <a:lnTo>
                    <a:pt x="1724" y="7874"/>
                  </a:lnTo>
                  <a:lnTo>
                    <a:pt x="1796" y="7850"/>
                  </a:lnTo>
                  <a:lnTo>
                    <a:pt x="1868" y="7802"/>
                  </a:lnTo>
                  <a:lnTo>
                    <a:pt x="1915" y="7754"/>
                  </a:lnTo>
                  <a:lnTo>
                    <a:pt x="1987" y="7635"/>
                  </a:lnTo>
                  <a:lnTo>
                    <a:pt x="2011" y="7515"/>
                  </a:lnTo>
                  <a:lnTo>
                    <a:pt x="2011" y="7443"/>
                  </a:lnTo>
                  <a:lnTo>
                    <a:pt x="1987" y="7371"/>
                  </a:lnTo>
                  <a:lnTo>
                    <a:pt x="1652" y="6725"/>
                  </a:lnTo>
                  <a:lnTo>
                    <a:pt x="1365" y="6055"/>
                  </a:lnTo>
                  <a:lnTo>
                    <a:pt x="1078" y="5385"/>
                  </a:lnTo>
                  <a:lnTo>
                    <a:pt x="862" y="4691"/>
                  </a:lnTo>
                  <a:lnTo>
                    <a:pt x="671" y="4045"/>
                  </a:lnTo>
                  <a:lnTo>
                    <a:pt x="527" y="3375"/>
                  </a:lnTo>
                  <a:lnTo>
                    <a:pt x="432" y="2681"/>
                  </a:lnTo>
                  <a:lnTo>
                    <a:pt x="384" y="2011"/>
                  </a:lnTo>
                  <a:lnTo>
                    <a:pt x="384" y="1532"/>
                  </a:lnTo>
                  <a:lnTo>
                    <a:pt x="408" y="1077"/>
                  </a:lnTo>
                  <a:lnTo>
                    <a:pt x="456" y="622"/>
                  </a:lnTo>
                  <a:lnTo>
                    <a:pt x="551" y="168"/>
                  </a:lnTo>
                  <a:lnTo>
                    <a:pt x="551" y="96"/>
                  </a:lnTo>
                  <a:lnTo>
                    <a:pt x="503" y="48"/>
                  </a:lnTo>
                  <a:lnTo>
                    <a:pt x="456" y="24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784850" y="1259425"/>
              <a:ext cx="50300" cy="196850"/>
            </a:xfrm>
            <a:custGeom>
              <a:avLst/>
              <a:gdLst/>
              <a:ahLst/>
              <a:cxnLst/>
              <a:rect l="l" t="t" r="r" b="b"/>
              <a:pathLst>
                <a:path w="2012" h="7874" fill="none" extrusionOk="0">
                  <a:moveTo>
                    <a:pt x="240" y="144"/>
                  </a:moveTo>
                  <a:lnTo>
                    <a:pt x="240" y="144"/>
                  </a:lnTo>
                  <a:lnTo>
                    <a:pt x="144" y="599"/>
                  </a:lnTo>
                  <a:lnTo>
                    <a:pt x="73" y="1077"/>
                  </a:lnTo>
                  <a:lnTo>
                    <a:pt x="25" y="1532"/>
                  </a:lnTo>
                  <a:lnTo>
                    <a:pt x="1" y="2011"/>
                  </a:lnTo>
                  <a:lnTo>
                    <a:pt x="1" y="2011"/>
                  </a:lnTo>
                  <a:lnTo>
                    <a:pt x="1" y="2489"/>
                  </a:lnTo>
                  <a:lnTo>
                    <a:pt x="49" y="2968"/>
                  </a:lnTo>
                  <a:lnTo>
                    <a:pt x="97" y="3446"/>
                  </a:lnTo>
                  <a:lnTo>
                    <a:pt x="168" y="3925"/>
                  </a:lnTo>
                  <a:lnTo>
                    <a:pt x="168" y="3925"/>
                  </a:lnTo>
                  <a:lnTo>
                    <a:pt x="240" y="4404"/>
                  </a:lnTo>
                  <a:lnTo>
                    <a:pt x="360" y="4882"/>
                  </a:lnTo>
                  <a:lnTo>
                    <a:pt x="623" y="5816"/>
                  </a:lnTo>
                  <a:lnTo>
                    <a:pt x="623" y="5816"/>
                  </a:lnTo>
                  <a:lnTo>
                    <a:pt x="767" y="6294"/>
                  </a:lnTo>
                  <a:lnTo>
                    <a:pt x="934" y="6749"/>
                  </a:lnTo>
                  <a:lnTo>
                    <a:pt x="1317" y="7658"/>
                  </a:lnTo>
                  <a:lnTo>
                    <a:pt x="1317" y="7658"/>
                  </a:lnTo>
                  <a:lnTo>
                    <a:pt x="1341" y="7730"/>
                  </a:lnTo>
                  <a:lnTo>
                    <a:pt x="1389" y="7778"/>
                  </a:lnTo>
                  <a:lnTo>
                    <a:pt x="1509" y="7850"/>
                  </a:lnTo>
                  <a:lnTo>
                    <a:pt x="1652" y="7874"/>
                  </a:lnTo>
                  <a:lnTo>
                    <a:pt x="1724" y="7874"/>
                  </a:lnTo>
                  <a:lnTo>
                    <a:pt x="1796" y="7850"/>
                  </a:lnTo>
                  <a:lnTo>
                    <a:pt x="1796" y="7850"/>
                  </a:lnTo>
                  <a:lnTo>
                    <a:pt x="1868" y="7802"/>
                  </a:lnTo>
                  <a:lnTo>
                    <a:pt x="1915" y="7754"/>
                  </a:lnTo>
                  <a:lnTo>
                    <a:pt x="1987" y="7635"/>
                  </a:lnTo>
                  <a:lnTo>
                    <a:pt x="2011" y="7515"/>
                  </a:lnTo>
                  <a:lnTo>
                    <a:pt x="2011" y="7443"/>
                  </a:lnTo>
                  <a:lnTo>
                    <a:pt x="1987" y="7371"/>
                  </a:lnTo>
                  <a:lnTo>
                    <a:pt x="1987" y="7371"/>
                  </a:lnTo>
                  <a:lnTo>
                    <a:pt x="1652" y="6725"/>
                  </a:lnTo>
                  <a:lnTo>
                    <a:pt x="1365" y="6055"/>
                  </a:lnTo>
                  <a:lnTo>
                    <a:pt x="1078" y="5385"/>
                  </a:lnTo>
                  <a:lnTo>
                    <a:pt x="862" y="4691"/>
                  </a:lnTo>
                  <a:lnTo>
                    <a:pt x="862" y="4691"/>
                  </a:lnTo>
                  <a:lnTo>
                    <a:pt x="671" y="4045"/>
                  </a:lnTo>
                  <a:lnTo>
                    <a:pt x="527" y="3375"/>
                  </a:lnTo>
                  <a:lnTo>
                    <a:pt x="432" y="2681"/>
                  </a:lnTo>
                  <a:lnTo>
                    <a:pt x="384" y="2011"/>
                  </a:lnTo>
                  <a:lnTo>
                    <a:pt x="384" y="2011"/>
                  </a:lnTo>
                  <a:lnTo>
                    <a:pt x="384" y="1532"/>
                  </a:lnTo>
                  <a:lnTo>
                    <a:pt x="408" y="1077"/>
                  </a:lnTo>
                  <a:lnTo>
                    <a:pt x="456" y="622"/>
                  </a:lnTo>
                  <a:lnTo>
                    <a:pt x="551" y="168"/>
                  </a:lnTo>
                  <a:lnTo>
                    <a:pt x="551" y="168"/>
                  </a:lnTo>
                  <a:lnTo>
                    <a:pt x="551" y="96"/>
                  </a:lnTo>
                  <a:lnTo>
                    <a:pt x="503" y="48"/>
                  </a:lnTo>
                  <a:lnTo>
                    <a:pt x="456" y="24"/>
                  </a:lnTo>
                  <a:lnTo>
                    <a:pt x="408" y="0"/>
                  </a:lnTo>
                  <a:lnTo>
                    <a:pt x="408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264" y="72"/>
                  </a:lnTo>
                  <a:lnTo>
                    <a:pt x="240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794425" y="131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4457350" y="926150"/>
              <a:ext cx="190275" cy="90375"/>
            </a:xfrm>
            <a:custGeom>
              <a:avLst/>
              <a:gdLst/>
              <a:ahLst/>
              <a:cxnLst/>
              <a:rect l="l" t="t" r="r" b="b"/>
              <a:pathLst>
                <a:path w="7611" h="3615" extrusionOk="0">
                  <a:moveTo>
                    <a:pt x="96" y="1"/>
                  </a:moveTo>
                  <a:lnTo>
                    <a:pt x="48" y="49"/>
                  </a:lnTo>
                  <a:lnTo>
                    <a:pt x="24" y="97"/>
                  </a:lnTo>
                  <a:lnTo>
                    <a:pt x="1" y="145"/>
                  </a:lnTo>
                  <a:lnTo>
                    <a:pt x="24" y="216"/>
                  </a:lnTo>
                  <a:lnTo>
                    <a:pt x="72" y="264"/>
                  </a:lnTo>
                  <a:lnTo>
                    <a:pt x="431" y="575"/>
                  </a:lnTo>
                  <a:lnTo>
                    <a:pt x="814" y="886"/>
                  </a:lnTo>
                  <a:lnTo>
                    <a:pt x="1221" y="1198"/>
                  </a:lnTo>
                  <a:lnTo>
                    <a:pt x="1604" y="1485"/>
                  </a:lnTo>
                  <a:lnTo>
                    <a:pt x="2035" y="1748"/>
                  </a:lnTo>
                  <a:lnTo>
                    <a:pt x="2466" y="1987"/>
                  </a:lnTo>
                  <a:lnTo>
                    <a:pt x="2896" y="2227"/>
                  </a:lnTo>
                  <a:lnTo>
                    <a:pt x="3327" y="2442"/>
                  </a:lnTo>
                  <a:lnTo>
                    <a:pt x="3782" y="2657"/>
                  </a:lnTo>
                  <a:lnTo>
                    <a:pt x="4260" y="2825"/>
                  </a:lnTo>
                  <a:lnTo>
                    <a:pt x="4715" y="2993"/>
                  </a:lnTo>
                  <a:lnTo>
                    <a:pt x="5194" y="3136"/>
                  </a:lnTo>
                  <a:lnTo>
                    <a:pt x="5696" y="3280"/>
                  </a:lnTo>
                  <a:lnTo>
                    <a:pt x="6199" y="3423"/>
                  </a:lnTo>
                  <a:lnTo>
                    <a:pt x="6702" y="3519"/>
                  </a:lnTo>
                  <a:lnTo>
                    <a:pt x="7204" y="3615"/>
                  </a:lnTo>
                  <a:lnTo>
                    <a:pt x="7348" y="3615"/>
                  </a:lnTo>
                  <a:lnTo>
                    <a:pt x="7419" y="3591"/>
                  </a:lnTo>
                  <a:lnTo>
                    <a:pt x="7467" y="3543"/>
                  </a:lnTo>
                  <a:lnTo>
                    <a:pt x="7563" y="3447"/>
                  </a:lnTo>
                  <a:lnTo>
                    <a:pt x="7611" y="3328"/>
                  </a:lnTo>
                  <a:lnTo>
                    <a:pt x="7611" y="3184"/>
                  </a:lnTo>
                  <a:lnTo>
                    <a:pt x="7563" y="3064"/>
                  </a:lnTo>
                  <a:lnTo>
                    <a:pt x="7467" y="2969"/>
                  </a:lnTo>
                  <a:lnTo>
                    <a:pt x="7419" y="2945"/>
                  </a:lnTo>
                  <a:lnTo>
                    <a:pt x="7348" y="2921"/>
                  </a:lnTo>
                  <a:lnTo>
                    <a:pt x="6582" y="2825"/>
                  </a:lnTo>
                  <a:lnTo>
                    <a:pt x="6175" y="2777"/>
                  </a:lnTo>
                  <a:lnTo>
                    <a:pt x="5768" y="2705"/>
                  </a:lnTo>
                  <a:lnTo>
                    <a:pt x="4978" y="2514"/>
                  </a:lnTo>
                  <a:lnTo>
                    <a:pt x="4189" y="2275"/>
                  </a:lnTo>
                  <a:lnTo>
                    <a:pt x="3495" y="2011"/>
                  </a:lnTo>
                  <a:lnTo>
                    <a:pt x="2801" y="1724"/>
                  </a:lnTo>
                  <a:lnTo>
                    <a:pt x="2130" y="1389"/>
                  </a:lnTo>
                  <a:lnTo>
                    <a:pt x="1484" y="982"/>
                  </a:lnTo>
                  <a:lnTo>
                    <a:pt x="1508" y="1006"/>
                  </a:lnTo>
                  <a:lnTo>
                    <a:pt x="1173" y="767"/>
                  </a:lnTo>
                  <a:lnTo>
                    <a:pt x="862" y="551"/>
                  </a:lnTo>
                  <a:lnTo>
                    <a:pt x="551" y="288"/>
                  </a:lnTo>
                  <a:lnTo>
                    <a:pt x="240" y="25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4457350" y="926150"/>
              <a:ext cx="190275" cy="90375"/>
            </a:xfrm>
            <a:custGeom>
              <a:avLst/>
              <a:gdLst/>
              <a:ahLst/>
              <a:cxnLst/>
              <a:rect l="l" t="t" r="r" b="b"/>
              <a:pathLst>
                <a:path w="7611" h="3615" fill="none" extrusionOk="0">
                  <a:moveTo>
                    <a:pt x="48" y="49"/>
                  </a:moveTo>
                  <a:lnTo>
                    <a:pt x="48" y="49"/>
                  </a:lnTo>
                  <a:lnTo>
                    <a:pt x="24" y="97"/>
                  </a:lnTo>
                  <a:lnTo>
                    <a:pt x="1" y="145"/>
                  </a:lnTo>
                  <a:lnTo>
                    <a:pt x="24" y="216"/>
                  </a:lnTo>
                  <a:lnTo>
                    <a:pt x="72" y="264"/>
                  </a:lnTo>
                  <a:lnTo>
                    <a:pt x="72" y="264"/>
                  </a:lnTo>
                  <a:lnTo>
                    <a:pt x="431" y="575"/>
                  </a:lnTo>
                  <a:lnTo>
                    <a:pt x="814" y="886"/>
                  </a:lnTo>
                  <a:lnTo>
                    <a:pt x="1221" y="1198"/>
                  </a:lnTo>
                  <a:lnTo>
                    <a:pt x="1604" y="1485"/>
                  </a:lnTo>
                  <a:lnTo>
                    <a:pt x="2035" y="1748"/>
                  </a:lnTo>
                  <a:lnTo>
                    <a:pt x="2466" y="1987"/>
                  </a:lnTo>
                  <a:lnTo>
                    <a:pt x="2896" y="2227"/>
                  </a:lnTo>
                  <a:lnTo>
                    <a:pt x="3327" y="2442"/>
                  </a:lnTo>
                  <a:lnTo>
                    <a:pt x="3327" y="2442"/>
                  </a:lnTo>
                  <a:lnTo>
                    <a:pt x="3782" y="2657"/>
                  </a:lnTo>
                  <a:lnTo>
                    <a:pt x="4260" y="2825"/>
                  </a:lnTo>
                  <a:lnTo>
                    <a:pt x="4715" y="2993"/>
                  </a:lnTo>
                  <a:lnTo>
                    <a:pt x="5194" y="3136"/>
                  </a:lnTo>
                  <a:lnTo>
                    <a:pt x="5194" y="3136"/>
                  </a:lnTo>
                  <a:lnTo>
                    <a:pt x="5696" y="3280"/>
                  </a:lnTo>
                  <a:lnTo>
                    <a:pt x="6199" y="3423"/>
                  </a:lnTo>
                  <a:lnTo>
                    <a:pt x="6199" y="3423"/>
                  </a:lnTo>
                  <a:lnTo>
                    <a:pt x="6702" y="3519"/>
                  </a:lnTo>
                  <a:lnTo>
                    <a:pt x="7204" y="3615"/>
                  </a:lnTo>
                  <a:lnTo>
                    <a:pt x="7204" y="3615"/>
                  </a:lnTo>
                  <a:lnTo>
                    <a:pt x="7348" y="3615"/>
                  </a:lnTo>
                  <a:lnTo>
                    <a:pt x="7419" y="3591"/>
                  </a:lnTo>
                  <a:lnTo>
                    <a:pt x="7467" y="3543"/>
                  </a:lnTo>
                  <a:lnTo>
                    <a:pt x="7467" y="3543"/>
                  </a:lnTo>
                  <a:lnTo>
                    <a:pt x="7563" y="3447"/>
                  </a:lnTo>
                  <a:lnTo>
                    <a:pt x="7611" y="3328"/>
                  </a:lnTo>
                  <a:lnTo>
                    <a:pt x="7611" y="3328"/>
                  </a:lnTo>
                  <a:lnTo>
                    <a:pt x="7611" y="3184"/>
                  </a:lnTo>
                  <a:lnTo>
                    <a:pt x="7563" y="3064"/>
                  </a:lnTo>
                  <a:lnTo>
                    <a:pt x="7563" y="3064"/>
                  </a:lnTo>
                  <a:lnTo>
                    <a:pt x="7467" y="2969"/>
                  </a:lnTo>
                  <a:lnTo>
                    <a:pt x="7419" y="2945"/>
                  </a:lnTo>
                  <a:lnTo>
                    <a:pt x="7348" y="2921"/>
                  </a:lnTo>
                  <a:lnTo>
                    <a:pt x="7348" y="2921"/>
                  </a:lnTo>
                  <a:lnTo>
                    <a:pt x="6582" y="2825"/>
                  </a:lnTo>
                  <a:lnTo>
                    <a:pt x="6582" y="2825"/>
                  </a:lnTo>
                  <a:lnTo>
                    <a:pt x="6175" y="2777"/>
                  </a:lnTo>
                  <a:lnTo>
                    <a:pt x="5768" y="2705"/>
                  </a:lnTo>
                  <a:lnTo>
                    <a:pt x="5768" y="2705"/>
                  </a:lnTo>
                  <a:lnTo>
                    <a:pt x="4978" y="2514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4189" y="2275"/>
                  </a:lnTo>
                  <a:lnTo>
                    <a:pt x="3495" y="2011"/>
                  </a:lnTo>
                  <a:lnTo>
                    <a:pt x="2801" y="1724"/>
                  </a:lnTo>
                  <a:lnTo>
                    <a:pt x="2130" y="1389"/>
                  </a:lnTo>
                  <a:lnTo>
                    <a:pt x="1484" y="982"/>
                  </a:lnTo>
                  <a:lnTo>
                    <a:pt x="1484" y="982"/>
                  </a:lnTo>
                  <a:lnTo>
                    <a:pt x="1508" y="1006"/>
                  </a:lnTo>
                  <a:lnTo>
                    <a:pt x="1508" y="1006"/>
                  </a:lnTo>
                  <a:lnTo>
                    <a:pt x="1173" y="767"/>
                  </a:lnTo>
                  <a:lnTo>
                    <a:pt x="862" y="551"/>
                  </a:lnTo>
                  <a:lnTo>
                    <a:pt x="551" y="288"/>
                  </a:lnTo>
                  <a:lnTo>
                    <a:pt x="240" y="25"/>
                  </a:lnTo>
                  <a:lnTo>
                    <a:pt x="240" y="25"/>
                  </a:lnTo>
                  <a:lnTo>
                    <a:pt x="216" y="1"/>
                  </a:lnTo>
                  <a:lnTo>
                    <a:pt x="168" y="1"/>
                  </a:lnTo>
                  <a:lnTo>
                    <a:pt x="168" y="1"/>
                  </a:lnTo>
                  <a:lnTo>
                    <a:pt x="96" y="1"/>
                  </a:lnTo>
                  <a:lnTo>
                    <a:pt x="48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4127675" y="1391050"/>
              <a:ext cx="171750" cy="146600"/>
            </a:xfrm>
            <a:custGeom>
              <a:avLst/>
              <a:gdLst/>
              <a:ahLst/>
              <a:cxnLst/>
              <a:rect l="l" t="t" r="r" b="b"/>
              <a:pathLst>
                <a:path w="6870" h="5864" extrusionOk="0">
                  <a:moveTo>
                    <a:pt x="6510" y="0"/>
                  </a:moveTo>
                  <a:lnTo>
                    <a:pt x="6439" y="24"/>
                  </a:lnTo>
                  <a:lnTo>
                    <a:pt x="6367" y="72"/>
                  </a:lnTo>
                  <a:lnTo>
                    <a:pt x="6319" y="144"/>
                  </a:lnTo>
                  <a:lnTo>
                    <a:pt x="6319" y="216"/>
                  </a:lnTo>
                  <a:lnTo>
                    <a:pt x="6391" y="886"/>
                  </a:lnTo>
                  <a:lnTo>
                    <a:pt x="6439" y="1556"/>
                  </a:lnTo>
                  <a:lnTo>
                    <a:pt x="6439" y="2226"/>
                  </a:lnTo>
                  <a:lnTo>
                    <a:pt x="6415" y="2561"/>
                  </a:lnTo>
                  <a:lnTo>
                    <a:pt x="6391" y="2872"/>
                  </a:lnTo>
                  <a:lnTo>
                    <a:pt x="6343" y="3135"/>
                  </a:lnTo>
                  <a:lnTo>
                    <a:pt x="6271" y="3399"/>
                  </a:lnTo>
                  <a:lnTo>
                    <a:pt x="6199" y="3662"/>
                  </a:lnTo>
                  <a:lnTo>
                    <a:pt x="6107" y="3915"/>
                  </a:lnTo>
                  <a:lnTo>
                    <a:pt x="5960" y="4188"/>
                  </a:lnTo>
                  <a:lnTo>
                    <a:pt x="5769" y="4500"/>
                  </a:lnTo>
                  <a:lnTo>
                    <a:pt x="5577" y="4715"/>
                  </a:lnTo>
                  <a:lnTo>
                    <a:pt x="5338" y="4930"/>
                  </a:lnTo>
                  <a:lnTo>
                    <a:pt x="5386" y="4906"/>
                  </a:lnTo>
                  <a:lnTo>
                    <a:pt x="5098" y="5098"/>
                  </a:lnTo>
                  <a:lnTo>
                    <a:pt x="4787" y="5241"/>
                  </a:lnTo>
                  <a:lnTo>
                    <a:pt x="4835" y="5217"/>
                  </a:lnTo>
                  <a:lnTo>
                    <a:pt x="4452" y="5361"/>
                  </a:lnTo>
                  <a:lnTo>
                    <a:pt x="4069" y="5433"/>
                  </a:lnTo>
                  <a:lnTo>
                    <a:pt x="3710" y="5457"/>
                  </a:lnTo>
                  <a:lnTo>
                    <a:pt x="3351" y="5433"/>
                  </a:lnTo>
                  <a:lnTo>
                    <a:pt x="3399" y="5433"/>
                  </a:lnTo>
                  <a:lnTo>
                    <a:pt x="2992" y="5337"/>
                  </a:lnTo>
                  <a:lnTo>
                    <a:pt x="2586" y="5217"/>
                  </a:lnTo>
                  <a:lnTo>
                    <a:pt x="2322" y="5074"/>
                  </a:lnTo>
                  <a:lnTo>
                    <a:pt x="2059" y="4930"/>
                  </a:lnTo>
                  <a:lnTo>
                    <a:pt x="1796" y="4763"/>
                  </a:lnTo>
                  <a:lnTo>
                    <a:pt x="1557" y="4595"/>
                  </a:lnTo>
                  <a:lnTo>
                    <a:pt x="1245" y="4332"/>
                  </a:lnTo>
                  <a:lnTo>
                    <a:pt x="934" y="4045"/>
                  </a:lnTo>
                  <a:lnTo>
                    <a:pt x="647" y="3734"/>
                  </a:lnTo>
                  <a:lnTo>
                    <a:pt x="360" y="3423"/>
                  </a:lnTo>
                  <a:lnTo>
                    <a:pt x="288" y="3375"/>
                  </a:lnTo>
                  <a:lnTo>
                    <a:pt x="121" y="3375"/>
                  </a:lnTo>
                  <a:lnTo>
                    <a:pt x="49" y="3423"/>
                  </a:lnTo>
                  <a:lnTo>
                    <a:pt x="25" y="3494"/>
                  </a:lnTo>
                  <a:lnTo>
                    <a:pt x="1" y="3566"/>
                  </a:lnTo>
                  <a:lnTo>
                    <a:pt x="25" y="3662"/>
                  </a:lnTo>
                  <a:lnTo>
                    <a:pt x="49" y="3734"/>
                  </a:lnTo>
                  <a:lnTo>
                    <a:pt x="336" y="4021"/>
                  </a:lnTo>
                  <a:lnTo>
                    <a:pt x="623" y="4308"/>
                  </a:lnTo>
                  <a:lnTo>
                    <a:pt x="934" y="4595"/>
                  </a:lnTo>
                  <a:lnTo>
                    <a:pt x="1245" y="4859"/>
                  </a:lnTo>
                  <a:lnTo>
                    <a:pt x="1557" y="5098"/>
                  </a:lnTo>
                  <a:lnTo>
                    <a:pt x="1868" y="5313"/>
                  </a:lnTo>
                  <a:lnTo>
                    <a:pt x="2227" y="5505"/>
                  </a:lnTo>
                  <a:lnTo>
                    <a:pt x="2610" y="5672"/>
                  </a:lnTo>
                  <a:lnTo>
                    <a:pt x="2992" y="5768"/>
                  </a:lnTo>
                  <a:lnTo>
                    <a:pt x="3375" y="5840"/>
                  </a:lnTo>
                  <a:lnTo>
                    <a:pt x="3782" y="5864"/>
                  </a:lnTo>
                  <a:lnTo>
                    <a:pt x="4165" y="5840"/>
                  </a:lnTo>
                  <a:lnTo>
                    <a:pt x="4524" y="5768"/>
                  </a:lnTo>
                  <a:lnTo>
                    <a:pt x="4883" y="5648"/>
                  </a:lnTo>
                  <a:lnTo>
                    <a:pt x="5218" y="5481"/>
                  </a:lnTo>
                  <a:lnTo>
                    <a:pt x="5553" y="5289"/>
                  </a:lnTo>
                  <a:lnTo>
                    <a:pt x="5769" y="5098"/>
                  </a:lnTo>
                  <a:lnTo>
                    <a:pt x="5984" y="4882"/>
                  </a:lnTo>
                  <a:lnTo>
                    <a:pt x="6175" y="4643"/>
                  </a:lnTo>
                  <a:lnTo>
                    <a:pt x="6343" y="4380"/>
                  </a:lnTo>
                  <a:lnTo>
                    <a:pt x="6487" y="4117"/>
                  </a:lnTo>
                  <a:lnTo>
                    <a:pt x="6582" y="3829"/>
                  </a:lnTo>
                  <a:lnTo>
                    <a:pt x="6678" y="3542"/>
                  </a:lnTo>
                  <a:lnTo>
                    <a:pt x="6750" y="3231"/>
                  </a:lnTo>
                  <a:lnTo>
                    <a:pt x="6798" y="2920"/>
                  </a:lnTo>
                  <a:lnTo>
                    <a:pt x="6822" y="2609"/>
                  </a:lnTo>
                  <a:lnTo>
                    <a:pt x="6869" y="1963"/>
                  </a:lnTo>
                  <a:lnTo>
                    <a:pt x="6846" y="1317"/>
                  </a:lnTo>
                  <a:lnTo>
                    <a:pt x="6774" y="694"/>
                  </a:lnTo>
                  <a:lnTo>
                    <a:pt x="6726" y="216"/>
                  </a:lnTo>
                  <a:lnTo>
                    <a:pt x="6702" y="144"/>
                  </a:lnTo>
                  <a:lnTo>
                    <a:pt x="6654" y="72"/>
                  </a:lnTo>
                  <a:lnTo>
                    <a:pt x="6606" y="24"/>
                  </a:lnTo>
                  <a:lnTo>
                    <a:pt x="6510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5"/>
            <p:cNvSpPr/>
            <p:nvPr/>
          </p:nvSpPr>
          <p:spPr>
            <a:xfrm>
              <a:off x="4127675" y="1391050"/>
              <a:ext cx="171750" cy="146600"/>
            </a:xfrm>
            <a:custGeom>
              <a:avLst/>
              <a:gdLst/>
              <a:ahLst/>
              <a:cxnLst/>
              <a:rect l="l" t="t" r="r" b="b"/>
              <a:pathLst>
                <a:path w="6870" h="5864" fill="none" extrusionOk="0">
                  <a:moveTo>
                    <a:pt x="6367" y="72"/>
                  </a:moveTo>
                  <a:lnTo>
                    <a:pt x="6367" y="72"/>
                  </a:lnTo>
                  <a:lnTo>
                    <a:pt x="6319" y="144"/>
                  </a:lnTo>
                  <a:lnTo>
                    <a:pt x="6319" y="216"/>
                  </a:lnTo>
                  <a:lnTo>
                    <a:pt x="6319" y="216"/>
                  </a:lnTo>
                  <a:lnTo>
                    <a:pt x="6391" y="886"/>
                  </a:lnTo>
                  <a:lnTo>
                    <a:pt x="6439" y="1556"/>
                  </a:lnTo>
                  <a:lnTo>
                    <a:pt x="6439" y="2226"/>
                  </a:lnTo>
                  <a:lnTo>
                    <a:pt x="6415" y="2561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91" y="2872"/>
                  </a:lnTo>
                  <a:lnTo>
                    <a:pt x="6343" y="3135"/>
                  </a:lnTo>
                  <a:lnTo>
                    <a:pt x="6271" y="3399"/>
                  </a:lnTo>
                  <a:lnTo>
                    <a:pt x="6199" y="3662"/>
                  </a:lnTo>
                  <a:lnTo>
                    <a:pt x="6104" y="3925"/>
                  </a:lnTo>
                  <a:lnTo>
                    <a:pt x="6104" y="3925"/>
                  </a:lnTo>
                  <a:lnTo>
                    <a:pt x="6128" y="3877"/>
                  </a:lnTo>
                  <a:lnTo>
                    <a:pt x="6128" y="3877"/>
                  </a:lnTo>
                  <a:lnTo>
                    <a:pt x="5960" y="4188"/>
                  </a:lnTo>
                  <a:lnTo>
                    <a:pt x="5769" y="4500"/>
                  </a:lnTo>
                  <a:lnTo>
                    <a:pt x="5769" y="4500"/>
                  </a:lnTo>
                  <a:lnTo>
                    <a:pt x="5577" y="4715"/>
                  </a:lnTo>
                  <a:lnTo>
                    <a:pt x="5338" y="4930"/>
                  </a:lnTo>
                  <a:lnTo>
                    <a:pt x="5338" y="4930"/>
                  </a:lnTo>
                  <a:lnTo>
                    <a:pt x="5386" y="4906"/>
                  </a:lnTo>
                  <a:lnTo>
                    <a:pt x="5386" y="4906"/>
                  </a:lnTo>
                  <a:lnTo>
                    <a:pt x="5098" y="5098"/>
                  </a:lnTo>
                  <a:lnTo>
                    <a:pt x="4787" y="5241"/>
                  </a:lnTo>
                  <a:lnTo>
                    <a:pt x="4787" y="5241"/>
                  </a:lnTo>
                  <a:lnTo>
                    <a:pt x="4835" y="5217"/>
                  </a:lnTo>
                  <a:lnTo>
                    <a:pt x="4835" y="5217"/>
                  </a:lnTo>
                  <a:lnTo>
                    <a:pt x="4452" y="5361"/>
                  </a:lnTo>
                  <a:lnTo>
                    <a:pt x="4069" y="5433"/>
                  </a:lnTo>
                  <a:lnTo>
                    <a:pt x="4069" y="5433"/>
                  </a:lnTo>
                  <a:lnTo>
                    <a:pt x="3710" y="5457"/>
                  </a:lnTo>
                  <a:lnTo>
                    <a:pt x="3351" y="5433"/>
                  </a:lnTo>
                  <a:lnTo>
                    <a:pt x="3351" y="5433"/>
                  </a:lnTo>
                  <a:lnTo>
                    <a:pt x="3399" y="5433"/>
                  </a:lnTo>
                  <a:lnTo>
                    <a:pt x="3399" y="5433"/>
                  </a:lnTo>
                  <a:lnTo>
                    <a:pt x="2992" y="5337"/>
                  </a:lnTo>
                  <a:lnTo>
                    <a:pt x="2586" y="5217"/>
                  </a:lnTo>
                  <a:lnTo>
                    <a:pt x="2586" y="5217"/>
                  </a:lnTo>
                  <a:lnTo>
                    <a:pt x="2322" y="5074"/>
                  </a:lnTo>
                  <a:lnTo>
                    <a:pt x="2059" y="4930"/>
                  </a:lnTo>
                  <a:lnTo>
                    <a:pt x="1796" y="4763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580" y="4595"/>
                  </a:lnTo>
                  <a:lnTo>
                    <a:pt x="1580" y="4595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533" y="4571"/>
                  </a:lnTo>
                  <a:lnTo>
                    <a:pt x="1533" y="4571"/>
                  </a:lnTo>
                  <a:lnTo>
                    <a:pt x="1557" y="4595"/>
                  </a:lnTo>
                  <a:lnTo>
                    <a:pt x="1557" y="4595"/>
                  </a:lnTo>
                  <a:lnTo>
                    <a:pt x="1245" y="4332"/>
                  </a:lnTo>
                  <a:lnTo>
                    <a:pt x="934" y="4045"/>
                  </a:lnTo>
                  <a:lnTo>
                    <a:pt x="647" y="3734"/>
                  </a:lnTo>
                  <a:lnTo>
                    <a:pt x="360" y="3423"/>
                  </a:lnTo>
                  <a:lnTo>
                    <a:pt x="360" y="3423"/>
                  </a:lnTo>
                  <a:lnTo>
                    <a:pt x="288" y="3375"/>
                  </a:lnTo>
                  <a:lnTo>
                    <a:pt x="216" y="3375"/>
                  </a:lnTo>
                  <a:lnTo>
                    <a:pt x="121" y="3375"/>
                  </a:lnTo>
                  <a:lnTo>
                    <a:pt x="49" y="3423"/>
                  </a:lnTo>
                  <a:lnTo>
                    <a:pt x="49" y="3423"/>
                  </a:lnTo>
                  <a:lnTo>
                    <a:pt x="25" y="3494"/>
                  </a:lnTo>
                  <a:lnTo>
                    <a:pt x="1" y="3566"/>
                  </a:lnTo>
                  <a:lnTo>
                    <a:pt x="25" y="3662"/>
                  </a:lnTo>
                  <a:lnTo>
                    <a:pt x="49" y="3734"/>
                  </a:lnTo>
                  <a:lnTo>
                    <a:pt x="49" y="3734"/>
                  </a:lnTo>
                  <a:lnTo>
                    <a:pt x="336" y="4021"/>
                  </a:lnTo>
                  <a:lnTo>
                    <a:pt x="623" y="4308"/>
                  </a:lnTo>
                  <a:lnTo>
                    <a:pt x="934" y="4595"/>
                  </a:lnTo>
                  <a:lnTo>
                    <a:pt x="1245" y="4859"/>
                  </a:lnTo>
                  <a:lnTo>
                    <a:pt x="1245" y="4859"/>
                  </a:lnTo>
                  <a:lnTo>
                    <a:pt x="1557" y="5098"/>
                  </a:lnTo>
                  <a:lnTo>
                    <a:pt x="1868" y="5313"/>
                  </a:lnTo>
                  <a:lnTo>
                    <a:pt x="1868" y="5313"/>
                  </a:lnTo>
                  <a:lnTo>
                    <a:pt x="2227" y="5505"/>
                  </a:lnTo>
                  <a:lnTo>
                    <a:pt x="2610" y="5672"/>
                  </a:lnTo>
                  <a:lnTo>
                    <a:pt x="2610" y="5672"/>
                  </a:lnTo>
                  <a:lnTo>
                    <a:pt x="2992" y="5768"/>
                  </a:lnTo>
                  <a:lnTo>
                    <a:pt x="3375" y="5840"/>
                  </a:lnTo>
                  <a:lnTo>
                    <a:pt x="3782" y="5864"/>
                  </a:lnTo>
                  <a:lnTo>
                    <a:pt x="4165" y="5840"/>
                  </a:lnTo>
                  <a:lnTo>
                    <a:pt x="4165" y="5840"/>
                  </a:lnTo>
                  <a:lnTo>
                    <a:pt x="4524" y="5768"/>
                  </a:lnTo>
                  <a:lnTo>
                    <a:pt x="4883" y="5648"/>
                  </a:lnTo>
                  <a:lnTo>
                    <a:pt x="5218" y="5481"/>
                  </a:lnTo>
                  <a:lnTo>
                    <a:pt x="5553" y="5289"/>
                  </a:lnTo>
                  <a:lnTo>
                    <a:pt x="5553" y="5289"/>
                  </a:lnTo>
                  <a:lnTo>
                    <a:pt x="5769" y="5098"/>
                  </a:lnTo>
                  <a:lnTo>
                    <a:pt x="5984" y="4882"/>
                  </a:lnTo>
                  <a:lnTo>
                    <a:pt x="6175" y="4643"/>
                  </a:lnTo>
                  <a:lnTo>
                    <a:pt x="6343" y="4380"/>
                  </a:lnTo>
                  <a:lnTo>
                    <a:pt x="6343" y="4380"/>
                  </a:lnTo>
                  <a:lnTo>
                    <a:pt x="6487" y="4117"/>
                  </a:lnTo>
                  <a:lnTo>
                    <a:pt x="6582" y="3829"/>
                  </a:lnTo>
                  <a:lnTo>
                    <a:pt x="6678" y="3542"/>
                  </a:lnTo>
                  <a:lnTo>
                    <a:pt x="6750" y="3231"/>
                  </a:lnTo>
                  <a:lnTo>
                    <a:pt x="6750" y="3231"/>
                  </a:lnTo>
                  <a:lnTo>
                    <a:pt x="6798" y="2920"/>
                  </a:lnTo>
                  <a:lnTo>
                    <a:pt x="6822" y="2609"/>
                  </a:lnTo>
                  <a:lnTo>
                    <a:pt x="6869" y="1963"/>
                  </a:lnTo>
                  <a:lnTo>
                    <a:pt x="6846" y="1317"/>
                  </a:lnTo>
                  <a:lnTo>
                    <a:pt x="6774" y="694"/>
                  </a:lnTo>
                  <a:lnTo>
                    <a:pt x="6774" y="694"/>
                  </a:lnTo>
                  <a:lnTo>
                    <a:pt x="6726" y="216"/>
                  </a:lnTo>
                  <a:lnTo>
                    <a:pt x="6726" y="216"/>
                  </a:lnTo>
                  <a:lnTo>
                    <a:pt x="6702" y="144"/>
                  </a:lnTo>
                  <a:lnTo>
                    <a:pt x="6654" y="72"/>
                  </a:lnTo>
                  <a:lnTo>
                    <a:pt x="6654" y="72"/>
                  </a:lnTo>
                  <a:lnTo>
                    <a:pt x="6606" y="24"/>
                  </a:lnTo>
                  <a:lnTo>
                    <a:pt x="6510" y="0"/>
                  </a:lnTo>
                  <a:lnTo>
                    <a:pt x="6510" y="0"/>
                  </a:lnTo>
                  <a:lnTo>
                    <a:pt x="6439" y="24"/>
                  </a:lnTo>
                  <a:lnTo>
                    <a:pt x="6367" y="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5"/>
            <p:cNvSpPr/>
            <p:nvPr/>
          </p:nvSpPr>
          <p:spPr>
            <a:xfrm>
              <a:off x="4287425" y="1461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4230000" y="15268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5"/>
            <p:cNvSpPr/>
            <p:nvPr/>
          </p:nvSpPr>
          <p:spPr>
            <a:xfrm>
              <a:off x="4166575" y="1505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5"/>
            <p:cNvSpPr/>
            <p:nvPr/>
          </p:nvSpPr>
          <p:spPr>
            <a:xfrm>
              <a:off x="4513000" y="1231300"/>
              <a:ext cx="148400" cy="150800"/>
            </a:xfrm>
            <a:custGeom>
              <a:avLst/>
              <a:gdLst/>
              <a:ahLst/>
              <a:cxnLst/>
              <a:rect l="l" t="t" r="r" b="b"/>
              <a:pathLst>
                <a:path w="5936" h="6032" extrusionOk="0">
                  <a:moveTo>
                    <a:pt x="5481" y="0"/>
                  </a:moveTo>
                  <a:lnTo>
                    <a:pt x="5409" y="48"/>
                  </a:lnTo>
                  <a:lnTo>
                    <a:pt x="5361" y="96"/>
                  </a:lnTo>
                  <a:lnTo>
                    <a:pt x="5313" y="168"/>
                  </a:lnTo>
                  <a:lnTo>
                    <a:pt x="5337" y="264"/>
                  </a:lnTo>
                  <a:lnTo>
                    <a:pt x="5361" y="575"/>
                  </a:lnTo>
                  <a:lnTo>
                    <a:pt x="5361" y="503"/>
                  </a:lnTo>
                  <a:lnTo>
                    <a:pt x="5457" y="1269"/>
                  </a:lnTo>
                  <a:lnTo>
                    <a:pt x="5505" y="2011"/>
                  </a:lnTo>
                  <a:lnTo>
                    <a:pt x="5529" y="2394"/>
                  </a:lnTo>
                  <a:lnTo>
                    <a:pt x="5529" y="2753"/>
                  </a:lnTo>
                  <a:lnTo>
                    <a:pt x="5505" y="3136"/>
                  </a:lnTo>
                  <a:lnTo>
                    <a:pt x="5457" y="3518"/>
                  </a:lnTo>
                  <a:lnTo>
                    <a:pt x="5361" y="4021"/>
                  </a:lnTo>
                  <a:lnTo>
                    <a:pt x="5289" y="4260"/>
                  </a:lnTo>
                  <a:lnTo>
                    <a:pt x="5193" y="4500"/>
                  </a:lnTo>
                  <a:lnTo>
                    <a:pt x="5074" y="4739"/>
                  </a:lnTo>
                  <a:lnTo>
                    <a:pt x="4930" y="4978"/>
                  </a:lnTo>
                  <a:lnTo>
                    <a:pt x="4787" y="5146"/>
                  </a:lnTo>
                  <a:lnTo>
                    <a:pt x="4619" y="5289"/>
                  </a:lnTo>
                  <a:lnTo>
                    <a:pt x="4452" y="5385"/>
                  </a:lnTo>
                  <a:lnTo>
                    <a:pt x="4260" y="5481"/>
                  </a:lnTo>
                  <a:lnTo>
                    <a:pt x="4045" y="5553"/>
                  </a:lnTo>
                  <a:lnTo>
                    <a:pt x="3853" y="5601"/>
                  </a:lnTo>
                  <a:lnTo>
                    <a:pt x="3638" y="5624"/>
                  </a:lnTo>
                  <a:lnTo>
                    <a:pt x="3423" y="5601"/>
                  </a:lnTo>
                  <a:lnTo>
                    <a:pt x="3207" y="5553"/>
                  </a:lnTo>
                  <a:lnTo>
                    <a:pt x="2992" y="5481"/>
                  </a:lnTo>
                  <a:lnTo>
                    <a:pt x="2968" y="5481"/>
                  </a:lnTo>
                  <a:lnTo>
                    <a:pt x="2657" y="5313"/>
                  </a:lnTo>
                  <a:lnTo>
                    <a:pt x="2346" y="5098"/>
                  </a:lnTo>
                  <a:lnTo>
                    <a:pt x="2034" y="4835"/>
                  </a:lnTo>
                  <a:lnTo>
                    <a:pt x="1723" y="4524"/>
                  </a:lnTo>
                  <a:lnTo>
                    <a:pt x="1436" y="4212"/>
                  </a:lnTo>
                  <a:lnTo>
                    <a:pt x="1173" y="3877"/>
                  </a:lnTo>
                  <a:lnTo>
                    <a:pt x="1149" y="3853"/>
                  </a:lnTo>
                  <a:lnTo>
                    <a:pt x="1173" y="3853"/>
                  </a:lnTo>
                  <a:lnTo>
                    <a:pt x="766" y="3303"/>
                  </a:lnTo>
                  <a:lnTo>
                    <a:pt x="383" y="2753"/>
                  </a:lnTo>
                  <a:lnTo>
                    <a:pt x="335" y="2705"/>
                  </a:lnTo>
                  <a:lnTo>
                    <a:pt x="263" y="2657"/>
                  </a:lnTo>
                  <a:lnTo>
                    <a:pt x="168" y="2657"/>
                  </a:lnTo>
                  <a:lnTo>
                    <a:pt x="96" y="2681"/>
                  </a:lnTo>
                  <a:lnTo>
                    <a:pt x="48" y="2753"/>
                  </a:lnTo>
                  <a:lnTo>
                    <a:pt x="0" y="2824"/>
                  </a:lnTo>
                  <a:lnTo>
                    <a:pt x="0" y="2896"/>
                  </a:lnTo>
                  <a:lnTo>
                    <a:pt x="24" y="2968"/>
                  </a:lnTo>
                  <a:lnTo>
                    <a:pt x="383" y="3494"/>
                  </a:lnTo>
                  <a:lnTo>
                    <a:pt x="742" y="3997"/>
                  </a:lnTo>
                  <a:lnTo>
                    <a:pt x="1149" y="4500"/>
                  </a:lnTo>
                  <a:lnTo>
                    <a:pt x="1556" y="4954"/>
                  </a:lnTo>
                  <a:lnTo>
                    <a:pt x="1795" y="5170"/>
                  </a:lnTo>
                  <a:lnTo>
                    <a:pt x="2011" y="5385"/>
                  </a:lnTo>
                  <a:lnTo>
                    <a:pt x="2274" y="5553"/>
                  </a:lnTo>
                  <a:lnTo>
                    <a:pt x="2537" y="5720"/>
                  </a:lnTo>
                  <a:lnTo>
                    <a:pt x="2800" y="5864"/>
                  </a:lnTo>
                  <a:lnTo>
                    <a:pt x="3087" y="5959"/>
                  </a:lnTo>
                  <a:lnTo>
                    <a:pt x="3399" y="6031"/>
                  </a:lnTo>
                  <a:lnTo>
                    <a:pt x="3710" y="6031"/>
                  </a:lnTo>
                  <a:lnTo>
                    <a:pt x="3997" y="6007"/>
                  </a:lnTo>
                  <a:lnTo>
                    <a:pt x="4284" y="5912"/>
                  </a:lnTo>
                  <a:lnTo>
                    <a:pt x="4571" y="5792"/>
                  </a:lnTo>
                  <a:lnTo>
                    <a:pt x="4858" y="5624"/>
                  </a:lnTo>
                  <a:lnTo>
                    <a:pt x="5050" y="5433"/>
                  </a:lnTo>
                  <a:lnTo>
                    <a:pt x="5241" y="5242"/>
                  </a:lnTo>
                  <a:lnTo>
                    <a:pt x="5409" y="5002"/>
                  </a:lnTo>
                  <a:lnTo>
                    <a:pt x="5529" y="4763"/>
                  </a:lnTo>
                  <a:lnTo>
                    <a:pt x="5648" y="4500"/>
                  </a:lnTo>
                  <a:lnTo>
                    <a:pt x="5744" y="4212"/>
                  </a:lnTo>
                  <a:lnTo>
                    <a:pt x="5816" y="3925"/>
                  </a:lnTo>
                  <a:lnTo>
                    <a:pt x="5864" y="3614"/>
                  </a:lnTo>
                  <a:lnTo>
                    <a:pt x="5888" y="3303"/>
                  </a:lnTo>
                  <a:lnTo>
                    <a:pt x="5911" y="2992"/>
                  </a:lnTo>
                  <a:lnTo>
                    <a:pt x="5935" y="2346"/>
                  </a:lnTo>
                  <a:lnTo>
                    <a:pt x="5911" y="1795"/>
                  </a:lnTo>
                  <a:lnTo>
                    <a:pt x="5864" y="1245"/>
                  </a:lnTo>
                  <a:lnTo>
                    <a:pt x="5720" y="144"/>
                  </a:lnTo>
                  <a:lnTo>
                    <a:pt x="5696" y="72"/>
                  </a:lnTo>
                  <a:lnTo>
                    <a:pt x="5624" y="24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4513000" y="1231300"/>
              <a:ext cx="148400" cy="150800"/>
            </a:xfrm>
            <a:custGeom>
              <a:avLst/>
              <a:gdLst/>
              <a:ahLst/>
              <a:cxnLst/>
              <a:rect l="l" t="t" r="r" b="b"/>
              <a:pathLst>
                <a:path w="5936" h="6032" fill="none" extrusionOk="0">
                  <a:moveTo>
                    <a:pt x="5481" y="0"/>
                  </a:moveTo>
                  <a:lnTo>
                    <a:pt x="5481" y="0"/>
                  </a:lnTo>
                  <a:lnTo>
                    <a:pt x="5409" y="48"/>
                  </a:lnTo>
                  <a:lnTo>
                    <a:pt x="5361" y="96"/>
                  </a:lnTo>
                  <a:lnTo>
                    <a:pt x="5361" y="96"/>
                  </a:lnTo>
                  <a:lnTo>
                    <a:pt x="5313" y="168"/>
                  </a:lnTo>
                  <a:lnTo>
                    <a:pt x="5337" y="264"/>
                  </a:lnTo>
                  <a:lnTo>
                    <a:pt x="5337" y="264"/>
                  </a:lnTo>
                  <a:lnTo>
                    <a:pt x="5361" y="575"/>
                  </a:lnTo>
                  <a:lnTo>
                    <a:pt x="5361" y="575"/>
                  </a:lnTo>
                  <a:lnTo>
                    <a:pt x="5361" y="503"/>
                  </a:lnTo>
                  <a:lnTo>
                    <a:pt x="5361" y="503"/>
                  </a:lnTo>
                  <a:lnTo>
                    <a:pt x="5457" y="1269"/>
                  </a:lnTo>
                  <a:lnTo>
                    <a:pt x="5505" y="2011"/>
                  </a:lnTo>
                  <a:lnTo>
                    <a:pt x="5529" y="2394"/>
                  </a:lnTo>
                  <a:lnTo>
                    <a:pt x="5529" y="2753"/>
                  </a:lnTo>
                  <a:lnTo>
                    <a:pt x="5505" y="3136"/>
                  </a:lnTo>
                  <a:lnTo>
                    <a:pt x="5457" y="3518"/>
                  </a:lnTo>
                  <a:lnTo>
                    <a:pt x="5457" y="3518"/>
                  </a:lnTo>
                  <a:lnTo>
                    <a:pt x="5361" y="4021"/>
                  </a:lnTo>
                  <a:lnTo>
                    <a:pt x="5289" y="4260"/>
                  </a:lnTo>
                  <a:lnTo>
                    <a:pt x="5193" y="4500"/>
                  </a:lnTo>
                  <a:lnTo>
                    <a:pt x="5193" y="4500"/>
                  </a:lnTo>
                  <a:lnTo>
                    <a:pt x="5074" y="4739"/>
                  </a:lnTo>
                  <a:lnTo>
                    <a:pt x="4930" y="4978"/>
                  </a:lnTo>
                  <a:lnTo>
                    <a:pt x="4930" y="4978"/>
                  </a:lnTo>
                  <a:lnTo>
                    <a:pt x="4787" y="5146"/>
                  </a:lnTo>
                  <a:lnTo>
                    <a:pt x="4619" y="5289"/>
                  </a:lnTo>
                  <a:lnTo>
                    <a:pt x="4619" y="5289"/>
                  </a:lnTo>
                  <a:lnTo>
                    <a:pt x="4452" y="5385"/>
                  </a:lnTo>
                  <a:lnTo>
                    <a:pt x="4260" y="5481"/>
                  </a:lnTo>
                  <a:lnTo>
                    <a:pt x="4260" y="5481"/>
                  </a:lnTo>
                  <a:lnTo>
                    <a:pt x="4045" y="5553"/>
                  </a:lnTo>
                  <a:lnTo>
                    <a:pt x="3853" y="5601"/>
                  </a:lnTo>
                  <a:lnTo>
                    <a:pt x="3853" y="5601"/>
                  </a:lnTo>
                  <a:lnTo>
                    <a:pt x="3638" y="5624"/>
                  </a:lnTo>
                  <a:lnTo>
                    <a:pt x="3423" y="5601"/>
                  </a:lnTo>
                  <a:lnTo>
                    <a:pt x="3423" y="5601"/>
                  </a:lnTo>
                  <a:lnTo>
                    <a:pt x="3207" y="5553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92" y="5481"/>
                  </a:lnTo>
                  <a:lnTo>
                    <a:pt x="2968" y="5481"/>
                  </a:lnTo>
                  <a:lnTo>
                    <a:pt x="2968" y="5481"/>
                  </a:lnTo>
                  <a:lnTo>
                    <a:pt x="2944" y="5481"/>
                  </a:lnTo>
                  <a:lnTo>
                    <a:pt x="2944" y="5481"/>
                  </a:lnTo>
                  <a:lnTo>
                    <a:pt x="2968" y="5481"/>
                  </a:lnTo>
                  <a:lnTo>
                    <a:pt x="2968" y="5481"/>
                  </a:lnTo>
                  <a:lnTo>
                    <a:pt x="2657" y="5313"/>
                  </a:lnTo>
                  <a:lnTo>
                    <a:pt x="2346" y="5098"/>
                  </a:lnTo>
                  <a:lnTo>
                    <a:pt x="2346" y="5098"/>
                  </a:lnTo>
                  <a:lnTo>
                    <a:pt x="2034" y="4835"/>
                  </a:lnTo>
                  <a:lnTo>
                    <a:pt x="1723" y="4524"/>
                  </a:lnTo>
                  <a:lnTo>
                    <a:pt x="1436" y="4212"/>
                  </a:lnTo>
                  <a:lnTo>
                    <a:pt x="1173" y="3877"/>
                  </a:lnTo>
                  <a:lnTo>
                    <a:pt x="1197" y="3901"/>
                  </a:lnTo>
                  <a:lnTo>
                    <a:pt x="1173" y="3877"/>
                  </a:lnTo>
                  <a:lnTo>
                    <a:pt x="1173" y="3877"/>
                  </a:lnTo>
                  <a:lnTo>
                    <a:pt x="1149" y="3853"/>
                  </a:lnTo>
                  <a:lnTo>
                    <a:pt x="1149" y="3853"/>
                  </a:lnTo>
                  <a:lnTo>
                    <a:pt x="1173" y="3853"/>
                  </a:lnTo>
                  <a:lnTo>
                    <a:pt x="1173" y="3853"/>
                  </a:lnTo>
                  <a:lnTo>
                    <a:pt x="766" y="3303"/>
                  </a:lnTo>
                  <a:lnTo>
                    <a:pt x="383" y="2753"/>
                  </a:lnTo>
                  <a:lnTo>
                    <a:pt x="383" y="2753"/>
                  </a:lnTo>
                  <a:lnTo>
                    <a:pt x="335" y="2705"/>
                  </a:lnTo>
                  <a:lnTo>
                    <a:pt x="263" y="2657"/>
                  </a:lnTo>
                  <a:lnTo>
                    <a:pt x="263" y="2657"/>
                  </a:lnTo>
                  <a:lnTo>
                    <a:pt x="168" y="2657"/>
                  </a:lnTo>
                  <a:lnTo>
                    <a:pt x="96" y="2681"/>
                  </a:lnTo>
                  <a:lnTo>
                    <a:pt x="96" y="2681"/>
                  </a:lnTo>
                  <a:lnTo>
                    <a:pt x="48" y="2753"/>
                  </a:lnTo>
                  <a:lnTo>
                    <a:pt x="0" y="2824"/>
                  </a:lnTo>
                  <a:lnTo>
                    <a:pt x="0" y="2896"/>
                  </a:lnTo>
                  <a:lnTo>
                    <a:pt x="24" y="2968"/>
                  </a:lnTo>
                  <a:lnTo>
                    <a:pt x="24" y="2968"/>
                  </a:lnTo>
                  <a:lnTo>
                    <a:pt x="383" y="3494"/>
                  </a:lnTo>
                  <a:lnTo>
                    <a:pt x="742" y="3997"/>
                  </a:lnTo>
                  <a:lnTo>
                    <a:pt x="1149" y="4500"/>
                  </a:lnTo>
                  <a:lnTo>
                    <a:pt x="1556" y="4954"/>
                  </a:lnTo>
                  <a:lnTo>
                    <a:pt x="1556" y="4954"/>
                  </a:lnTo>
                  <a:lnTo>
                    <a:pt x="1795" y="5170"/>
                  </a:lnTo>
                  <a:lnTo>
                    <a:pt x="2011" y="5385"/>
                  </a:lnTo>
                  <a:lnTo>
                    <a:pt x="2274" y="5553"/>
                  </a:lnTo>
                  <a:lnTo>
                    <a:pt x="2537" y="5720"/>
                  </a:lnTo>
                  <a:lnTo>
                    <a:pt x="2800" y="5864"/>
                  </a:lnTo>
                  <a:lnTo>
                    <a:pt x="3087" y="5959"/>
                  </a:lnTo>
                  <a:lnTo>
                    <a:pt x="3399" y="6031"/>
                  </a:lnTo>
                  <a:lnTo>
                    <a:pt x="3710" y="6031"/>
                  </a:lnTo>
                  <a:lnTo>
                    <a:pt x="3710" y="6031"/>
                  </a:lnTo>
                  <a:lnTo>
                    <a:pt x="3997" y="6007"/>
                  </a:lnTo>
                  <a:lnTo>
                    <a:pt x="4284" y="5912"/>
                  </a:lnTo>
                  <a:lnTo>
                    <a:pt x="4284" y="5912"/>
                  </a:lnTo>
                  <a:lnTo>
                    <a:pt x="4571" y="5792"/>
                  </a:lnTo>
                  <a:lnTo>
                    <a:pt x="4858" y="5624"/>
                  </a:lnTo>
                  <a:lnTo>
                    <a:pt x="4858" y="5624"/>
                  </a:lnTo>
                  <a:lnTo>
                    <a:pt x="5050" y="5433"/>
                  </a:lnTo>
                  <a:lnTo>
                    <a:pt x="5241" y="5242"/>
                  </a:lnTo>
                  <a:lnTo>
                    <a:pt x="5409" y="5002"/>
                  </a:lnTo>
                  <a:lnTo>
                    <a:pt x="5529" y="4763"/>
                  </a:lnTo>
                  <a:lnTo>
                    <a:pt x="5529" y="4763"/>
                  </a:lnTo>
                  <a:lnTo>
                    <a:pt x="5648" y="4500"/>
                  </a:lnTo>
                  <a:lnTo>
                    <a:pt x="5744" y="4212"/>
                  </a:lnTo>
                  <a:lnTo>
                    <a:pt x="5816" y="3925"/>
                  </a:lnTo>
                  <a:lnTo>
                    <a:pt x="5864" y="3614"/>
                  </a:lnTo>
                  <a:lnTo>
                    <a:pt x="5864" y="3614"/>
                  </a:lnTo>
                  <a:lnTo>
                    <a:pt x="5888" y="3303"/>
                  </a:lnTo>
                  <a:lnTo>
                    <a:pt x="5911" y="2992"/>
                  </a:lnTo>
                  <a:lnTo>
                    <a:pt x="5935" y="2346"/>
                  </a:lnTo>
                  <a:lnTo>
                    <a:pt x="5935" y="2346"/>
                  </a:lnTo>
                  <a:lnTo>
                    <a:pt x="5911" y="1795"/>
                  </a:lnTo>
                  <a:lnTo>
                    <a:pt x="5864" y="1245"/>
                  </a:lnTo>
                  <a:lnTo>
                    <a:pt x="5720" y="144"/>
                  </a:lnTo>
                  <a:lnTo>
                    <a:pt x="5720" y="144"/>
                  </a:lnTo>
                  <a:lnTo>
                    <a:pt x="5696" y="72"/>
                  </a:lnTo>
                  <a:lnTo>
                    <a:pt x="5624" y="24"/>
                  </a:lnTo>
                  <a:lnTo>
                    <a:pt x="5624" y="24"/>
                  </a:lnTo>
                  <a:lnTo>
                    <a:pt x="5576" y="0"/>
                  </a:lnTo>
                  <a:lnTo>
                    <a:pt x="5529" y="0"/>
                  </a:lnTo>
                  <a:lnTo>
                    <a:pt x="5529" y="0"/>
                  </a:lnTo>
                  <a:lnTo>
                    <a:pt x="5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4649400" y="1318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4597350" y="13713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9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4608125" y="1371300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4587175" y="136830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4542300" y="13276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1" y="24"/>
                  </a:moveTo>
                  <a:lnTo>
                    <a:pt x="1" y="24"/>
                  </a:lnTo>
                  <a:lnTo>
                    <a:pt x="1" y="2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4509400" y="1108050"/>
              <a:ext cx="115500" cy="25150"/>
            </a:xfrm>
            <a:custGeom>
              <a:avLst/>
              <a:gdLst/>
              <a:ahLst/>
              <a:cxnLst/>
              <a:rect l="l" t="t" r="r" b="b"/>
              <a:pathLst>
                <a:path w="4620" h="1006" extrusionOk="0">
                  <a:moveTo>
                    <a:pt x="1484" y="0"/>
                  </a:moveTo>
                  <a:lnTo>
                    <a:pt x="1197" y="24"/>
                  </a:lnTo>
                  <a:lnTo>
                    <a:pt x="910" y="48"/>
                  </a:lnTo>
                  <a:lnTo>
                    <a:pt x="623" y="96"/>
                  </a:lnTo>
                  <a:lnTo>
                    <a:pt x="96" y="240"/>
                  </a:lnTo>
                  <a:lnTo>
                    <a:pt x="48" y="288"/>
                  </a:lnTo>
                  <a:lnTo>
                    <a:pt x="1" y="335"/>
                  </a:lnTo>
                  <a:lnTo>
                    <a:pt x="1" y="407"/>
                  </a:lnTo>
                  <a:lnTo>
                    <a:pt x="25" y="455"/>
                  </a:lnTo>
                  <a:lnTo>
                    <a:pt x="48" y="503"/>
                  </a:lnTo>
                  <a:lnTo>
                    <a:pt x="96" y="551"/>
                  </a:lnTo>
                  <a:lnTo>
                    <a:pt x="168" y="551"/>
                  </a:lnTo>
                  <a:lnTo>
                    <a:pt x="216" y="527"/>
                  </a:lnTo>
                  <a:lnTo>
                    <a:pt x="264" y="527"/>
                  </a:lnTo>
                  <a:lnTo>
                    <a:pt x="599" y="431"/>
                  </a:lnTo>
                  <a:lnTo>
                    <a:pt x="958" y="383"/>
                  </a:lnTo>
                  <a:lnTo>
                    <a:pt x="1293" y="335"/>
                  </a:lnTo>
                  <a:lnTo>
                    <a:pt x="1652" y="311"/>
                  </a:lnTo>
                  <a:lnTo>
                    <a:pt x="1987" y="311"/>
                  </a:lnTo>
                  <a:lnTo>
                    <a:pt x="2346" y="335"/>
                  </a:lnTo>
                  <a:lnTo>
                    <a:pt x="2705" y="383"/>
                  </a:lnTo>
                  <a:lnTo>
                    <a:pt x="3064" y="455"/>
                  </a:lnTo>
                  <a:lnTo>
                    <a:pt x="3327" y="527"/>
                  </a:lnTo>
                  <a:lnTo>
                    <a:pt x="3590" y="623"/>
                  </a:lnTo>
                  <a:lnTo>
                    <a:pt x="3854" y="718"/>
                  </a:lnTo>
                  <a:lnTo>
                    <a:pt x="4117" y="838"/>
                  </a:lnTo>
                  <a:lnTo>
                    <a:pt x="4356" y="982"/>
                  </a:lnTo>
                  <a:lnTo>
                    <a:pt x="4428" y="1006"/>
                  </a:lnTo>
                  <a:lnTo>
                    <a:pt x="4548" y="1006"/>
                  </a:lnTo>
                  <a:lnTo>
                    <a:pt x="4596" y="958"/>
                  </a:lnTo>
                  <a:lnTo>
                    <a:pt x="4620" y="886"/>
                  </a:lnTo>
                  <a:lnTo>
                    <a:pt x="4620" y="838"/>
                  </a:lnTo>
                  <a:lnTo>
                    <a:pt x="4596" y="766"/>
                  </a:lnTo>
                  <a:lnTo>
                    <a:pt x="4548" y="718"/>
                  </a:lnTo>
                  <a:lnTo>
                    <a:pt x="4308" y="575"/>
                  </a:lnTo>
                  <a:lnTo>
                    <a:pt x="4045" y="455"/>
                  </a:lnTo>
                  <a:lnTo>
                    <a:pt x="3806" y="359"/>
                  </a:lnTo>
                  <a:lnTo>
                    <a:pt x="3519" y="264"/>
                  </a:lnTo>
                  <a:lnTo>
                    <a:pt x="3255" y="168"/>
                  </a:lnTo>
                  <a:lnTo>
                    <a:pt x="2968" y="120"/>
                  </a:lnTo>
                  <a:lnTo>
                    <a:pt x="2681" y="48"/>
                  </a:lnTo>
                  <a:lnTo>
                    <a:pt x="2370" y="24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rgbClr val="5D35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4509400" y="1108050"/>
              <a:ext cx="115500" cy="25150"/>
            </a:xfrm>
            <a:custGeom>
              <a:avLst/>
              <a:gdLst/>
              <a:ahLst/>
              <a:cxnLst/>
              <a:rect l="l" t="t" r="r" b="b"/>
              <a:pathLst>
                <a:path w="4620" h="1006" fill="none" extrusionOk="0">
                  <a:moveTo>
                    <a:pt x="96" y="240"/>
                  </a:moveTo>
                  <a:lnTo>
                    <a:pt x="96" y="240"/>
                  </a:lnTo>
                  <a:lnTo>
                    <a:pt x="623" y="96"/>
                  </a:lnTo>
                  <a:lnTo>
                    <a:pt x="623" y="96"/>
                  </a:lnTo>
                  <a:lnTo>
                    <a:pt x="910" y="48"/>
                  </a:lnTo>
                  <a:lnTo>
                    <a:pt x="1197" y="24"/>
                  </a:lnTo>
                  <a:lnTo>
                    <a:pt x="1197" y="24"/>
                  </a:lnTo>
                  <a:lnTo>
                    <a:pt x="1484" y="0"/>
                  </a:lnTo>
                  <a:lnTo>
                    <a:pt x="1796" y="0"/>
                  </a:lnTo>
                  <a:lnTo>
                    <a:pt x="2370" y="24"/>
                  </a:lnTo>
                  <a:lnTo>
                    <a:pt x="2370" y="24"/>
                  </a:lnTo>
                  <a:lnTo>
                    <a:pt x="2681" y="48"/>
                  </a:lnTo>
                  <a:lnTo>
                    <a:pt x="2968" y="120"/>
                  </a:lnTo>
                  <a:lnTo>
                    <a:pt x="3255" y="168"/>
                  </a:lnTo>
                  <a:lnTo>
                    <a:pt x="3519" y="264"/>
                  </a:lnTo>
                  <a:lnTo>
                    <a:pt x="3519" y="264"/>
                  </a:lnTo>
                  <a:lnTo>
                    <a:pt x="3806" y="359"/>
                  </a:lnTo>
                  <a:lnTo>
                    <a:pt x="4045" y="455"/>
                  </a:lnTo>
                  <a:lnTo>
                    <a:pt x="4308" y="575"/>
                  </a:lnTo>
                  <a:lnTo>
                    <a:pt x="4548" y="718"/>
                  </a:lnTo>
                  <a:lnTo>
                    <a:pt x="4548" y="718"/>
                  </a:lnTo>
                  <a:lnTo>
                    <a:pt x="4596" y="766"/>
                  </a:lnTo>
                  <a:lnTo>
                    <a:pt x="4620" y="838"/>
                  </a:lnTo>
                  <a:lnTo>
                    <a:pt x="4620" y="886"/>
                  </a:lnTo>
                  <a:lnTo>
                    <a:pt x="4596" y="958"/>
                  </a:lnTo>
                  <a:lnTo>
                    <a:pt x="4596" y="958"/>
                  </a:lnTo>
                  <a:lnTo>
                    <a:pt x="4548" y="1006"/>
                  </a:lnTo>
                  <a:lnTo>
                    <a:pt x="4476" y="1006"/>
                  </a:lnTo>
                  <a:lnTo>
                    <a:pt x="4428" y="1006"/>
                  </a:lnTo>
                  <a:lnTo>
                    <a:pt x="4356" y="982"/>
                  </a:lnTo>
                  <a:lnTo>
                    <a:pt x="4356" y="982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4117" y="838"/>
                  </a:lnTo>
                  <a:lnTo>
                    <a:pt x="3854" y="718"/>
                  </a:lnTo>
                  <a:lnTo>
                    <a:pt x="3590" y="623"/>
                  </a:lnTo>
                  <a:lnTo>
                    <a:pt x="3327" y="527"/>
                  </a:lnTo>
                  <a:lnTo>
                    <a:pt x="3064" y="455"/>
                  </a:lnTo>
                  <a:lnTo>
                    <a:pt x="3064" y="455"/>
                  </a:lnTo>
                  <a:lnTo>
                    <a:pt x="2705" y="383"/>
                  </a:lnTo>
                  <a:lnTo>
                    <a:pt x="2346" y="335"/>
                  </a:lnTo>
                  <a:lnTo>
                    <a:pt x="1987" y="311"/>
                  </a:lnTo>
                  <a:lnTo>
                    <a:pt x="1652" y="311"/>
                  </a:lnTo>
                  <a:lnTo>
                    <a:pt x="1652" y="311"/>
                  </a:lnTo>
                  <a:lnTo>
                    <a:pt x="1293" y="335"/>
                  </a:lnTo>
                  <a:lnTo>
                    <a:pt x="958" y="383"/>
                  </a:lnTo>
                  <a:lnTo>
                    <a:pt x="599" y="431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64" y="527"/>
                  </a:lnTo>
                  <a:lnTo>
                    <a:pt x="216" y="527"/>
                  </a:lnTo>
                  <a:lnTo>
                    <a:pt x="216" y="527"/>
                  </a:lnTo>
                  <a:lnTo>
                    <a:pt x="168" y="551"/>
                  </a:lnTo>
                  <a:lnTo>
                    <a:pt x="96" y="551"/>
                  </a:lnTo>
                  <a:lnTo>
                    <a:pt x="96" y="551"/>
                  </a:lnTo>
                  <a:lnTo>
                    <a:pt x="48" y="503"/>
                  </a:lnTo>
                  <a:lnTo>
                    <a:pt x="25" y="455"/>
                  </a:lnTo>
                  <a:lnTo>
                    <a:pt x="25" y="455"/>
                  </a:lnTo>
                  <a:lnTo>
                    <a:pt x="1" y="407"/>
                  </a:lnTo>
                  <a:lnTo>
                    <a:pt x="1" y="335"/>
                  </a:lnTo>
                  <a:lnTo>
                    <a:pt x="1" y="335"/>
                  </a:lnTo>
                  <a:lnTo>
                    <a:pt x="48" y="288"/>
                  </a:lnTo>
                  <a:lnTo>
                    <a:pt x="96" y="240"/>
                  </a:lnTo>
                  <a:lnTo>
                    <a:pt x="96" y="240"/>
                  </a:lnTo>
                  <a:lnTo>
                    <a:pt x="96" y="2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4515375" y="112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5"/>
            <p:cNvSpPr/>
            <p:nvPr/>
          </p:nvSpPr>
          <p:spPr>
            <a:xfrm>
              <a:off x="4550100" y="11158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0" y="0"/>
                  </a:move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5"/>
            <p:cNvSpPr/>
            <p:nvPr/>
          </p:nvSpPr>
          <p:spPr>
            <a:xfrm>
              <a:off x="4403500" y="1510100"/>
              <a:ext cx="140625" cy="82600"/>
            </a:xfrm>
            <a:custGeom>
              <a:avLst/>
              <a:gdLst/>
              <a:ahLst/>
              <a:cxnLst/>
              <a:rect l="l" t="t" r="r" b="b"/>
              <a:pathLst>
                <a:path w="5625" h="3304" extrusionOk="0">
                  <a:moveTo>
                    <a:pt x="3423" y="1"/>
                  </a:moveTo>
                  <a:lnTo>
                    <a:pt x="3088" y="49"/>
                  </a:lnTo>
                  <a:lnTo>
                    <a:pt x="2753" y="144"/>
                  </a:lnTo>
                  <a:lnTo>
                    <a:pt x="2514" y="216"/>
                  </a:lnTo>
                  <a:lnTo>
                    <a:pt x="2155" y="360"/>
                  </a:lnTo>
                  <a:lnTo>
                    <a:pt x="1796" y="527"/>
                  </a:lnTo>
                  <a:lnTo>
                    <a:pt x="1461" y="743"/>
                  </a:lnTo>
                  <a:lnTo>
                    <a:pt x="1149" y="958"/>
                  </a:lnTo>
                  <a:lnTo>
                    <a:pt x="886" y="1221"/>
                  </a:lnTo>
                  <a:lnTo>
                    <a:pt x="623" y="1509"/>
                  </a:lnTo>
                  <a:lnTo>
                    <a:pt x="407" y="1796"/>
                  </a:lnTo>
                  <a:lnTo>
                    <a:pt x="216" y="2131"/>
                  </a:lnTo>
                  <a:lnTo>
                    <a:pt x="168" y="2107"/>
                  </a:lnTo>
                  <a:lnTo>
                    <a:pt x="120" y="2131"/>
                  </a:lnTo>
                  <a:lnTo>
                    <a:pt x="49" y="2155"/>
                  </a:lnTo>
                  <a:lnTo>
                    <a:pt x="25" y="2226"/>
                  </a:lnTo>
                  <a:lnTo>
                    <a:pt x="1" y="2274"/>
                  </a:lnTo>
                  <a:lnTo>
                    <a:pt x="25" y="2346"/>
                  </a:lnTo>
                  <a:lnTo>
                    <a:pt x="72" y="2394"/>
                  </a:lnTo>
                  <a:lnTo>
                    <a:pt x="288" y="2562"/>
                  </a:lnTo>
                  <a:lnTo>
                    <a:pt x="527" y="2705"/>
                  </a:lnTo>
                  <a:lnTo>
                    <a:pt x="790" y="2873"/>
                  </a:lnTo>
                  <a:lnTo>
                    <a:pt x="1102" y="2992"/>
                  </a:lnTo>
                  <a:lnTo>
                    <a:pt x="1365" y="3088"/>
                  </a:lnTo>
                  <a:lnTo>
                    <a:pt x="1652" y="3184"/>
                  </a:lnTo>
                  <a:lnTo>
                    <a:pt x="1963" y="3256"/>
                  </a:lnTo>
                  <a:lnTo>
                    <a:pt x="2274" y="3303"/>
                  </a:lnTo>
                  <a:lnTo>
                    <a:pt x="2872" y="3303"/>
                  </a:lnTo>
                  <a:lnTo>
                    <a:pt x="3160" y="3256"/>
                  </a:lnTo>
                  <a:lnTo>
                    <a:pt x="3423" y="3208"/>
                  </a:lnTo>
                  <a:lnTo>
                    <a:pt x="3495" y="3184"/>
                  </a:lnTo>
                  <a:lnTo>
                    <a:pt x="3710" y="3112"/>
                  </a:lnTo>
                  <a:lnTo>
                    <a:pt x="3926" y="2992"/>
                  </a:lnTo>
                  <a:lnTo>
                    <a:pt x="4165" y="2849"/>
                  </a:lnTo>
                  <a:lnTo>
                    <a:pt x="4476" y="2609"/>
                  </a:lnTo>
                  <a:lnTo>
                    <a:pt x="4787" y="2346"/>
                  </a:lnTo>
                  <a:lnTo>
                    <a:pt x="5074" y="2011"/>
                  </a:lnTo>
                  <a:lnTo>
                    <a:pt x="5338" y="1700"/>
                  </a:lnTo>
                  <a:lnTo>
                    <a:pt x="5433" y="1532"/>
                  </a:lnTo>
                  <a:lnTo>
                    <a:pt x="5529" y="1389"/>
                  </a:lnTo>
                  <a:lnTo>
                    <a:pt x="5577" y="1197"/>
                  </a:lnTo>
                  <a:lnTo>
                    <a:pt x="5625" y="1054"/>
                  </a:lnTo>
                  <a:lnTo>
                    <a:pt x="5625" y="886"/>
                  </a:lnTo>
                  <a:lnTo>
                    <a:pt x="5601" y="743"/>
                  </a:lnTo>
                  <a:lnTo>
                    <a:pt x="5553" y="599"/>
                  </a:lnTo>
                  <a:lnTo>
                    <a:pt x="5433" y="455"/>
                  </a:lnTo>
                  <a:lnTo>
                    <a:pt x="5338" y="384"/>
                  </a:lnTo>
                  <a:lnTo>
                    <a:pt x="5218" y="312"/>
                  </a:lnTo>
                  <a:lnTo>
                    <a:pt x="5050" y="240"/>
                  </a:lnTo>
                  <a:lnTo>
                    <a:pt x="4883" y="168"/>
                  </a:lnTo>
                  <a:lnTo>
                    <a:pt x="4500" y="73"/>
                  </a:lnTo>
                  <a:lnTo>
                    <a:pt x="406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4403500" y="1510100"/>
              <a:ext cx="140625" cy="82600"/>
            </a:xfrm>
            <a:custGeom>
              <a:avLst/>
              <a:gdLst/>
              <a:ahLst/>
              <a:cxnLst/>
              <a:rect l="l" t="t" r="r" b="b"/>
              <a:pathLst>
                <a:path w="5625" h="3304" fill="none" extrusionOk="0">
                  <a:moveTo>
                    <a:pt x="2753" y="144"/>
                  </a:moveTo>
                  <a:lnTo>
                    <a:pt x="2753" y="144"/>
                  </a:lnTo>
                  <a:lnTo>
                    <a:pt x="2514" y="216"/>
                  </a:lnTo>
                  <a:lnTo>
                    <a:pt x="2514" y="216"/>
                  </a:lnTo>
                  <a:lnTo>
                    <a:pt x="2155" y="360"/>
                  </a:lnTo>
                  <a:lnTo>
                    <a:pt x="1796" y="527"/>
                  </a:lnTo>
                  <a:lnTo>
                    <a:pt x="1461" y="743"/>
                  </a:lnTo>
                  <a:lnTo>
                    <a:pt x="1149" y="958"/>
                  </a:lnTo>
                  <a:lnTo>
                    <a:pt x="886" y="1221"/>
                  </a:lnTo>
                  <a:lnTo>
                    <a:pt x="623" y="1509"/>
                  </a:lnTo>
                  <a:lnTo>
                    <a:pt x="407" y="1796"/>
                  </a:lnTo>
                  <a:lnTo>
                    <a:pt x="216" y="2131"/>
                  </a:lnTo>
                  <a:lnTo>
                    <a:pt x="216" y="2131"/>
                  </a:lnTo>
                  <a:lnTo>
                    <a:pt x="168" y="2107"/>
                  </a:lnTo>
                  <a:lnTo>
                    <a:pt x="168" y="2107"/>
                  </a:lnTo>
                  <a:lnTo>
                    <a:pt x="120" y="2131"/>
                  </a:lnTo>
                  <a:lnTo>
                    <a:pt x="120" y="2131"/>
                  </a:lnTo>
                  <a:lnTo>
                    <a:pt x="49" y="2155"/>
                  </a:lnTo>
                  <a:lnTo>
                    <a:pt x="49" y="2155"/>
                  </a:lnTo>
                  <a:lnTo>
                    <a:pt x="25" y="2226"/>
                  </a:lnTo>
                  <a:lnTo>
                    <a:pt x="1" y="2274"/>
                  </a:lnTo>
                  <a:lnTo>
                    <a:pt x="1" y="2274"/>
                  </a:lnTo>
                  <a:lnTo>
                    <a:pt x="25" y="2346"/>
                  </a:lnTo>
                  <a:lnTo>
                    <a:pt x="72" y="2394"/>
                  </a:lnTo>
                  <a:lnTo>
                    <a:pt x="72" y="2394"/>
                  </a:lnTo>
                  <a:lnTo>
                    <a:pt x="288" y="2562"/>
                  </a:lnTo>
                  <a:lnTo>
                    <a:pt x="527" y="2705"/>
                  </a:lnTo>
                  <a:lnTo>
                    <a:pt x="527" y="2705"/>
                  </a:lnTo>
                  <a:lnTo>
                    <a:pt x="790" y="2873"/>
                  </a:lnTo>
                  <a:lnTo>
                    <a:pt x="1102" y="2992"/>
                  </a:lnTo>
                  <a:lnTo>
                    <a:pt x="1102" y="2992"/>
                  </a:lnTo>
                  <a:lnTo>
                    <a:pt x="1365" y="3088"/>
                  </a:lnTo>
                  <a:lnTo>
                    <a:pt x="1652" y="3184"/>
                  </a:lnTo>
                  <a:lnTo>
                    <a:pt x="1652" y="3184"/>
                  </a:lnTo>
                  <a:lnTo>
                    <a:pt x="1963" y="3256"/>
                  </a:lnTo>
                  <a:lnTo>
                    <a:pt x="2274" y="3303"/>
                  </a:lnTo>
                  <a:lnTo>
                    <a:pt x="2274" y="3303"/>
                  </a:lnTo>
                  <a:lnTo>
                    <a:pt x="2561" y="3303"/>
                  </a:lnTo>
                  <a:lnTo>
                    <a:pt x="2872" y="3303"/>
                  </a:lnTo>
                  <a:lnTo>
                    <a:pt x="3160" y="3256"/>
                  </a:lnTo>
                  <a:lnTo>
                    <a:pt x="3423" y="3208"/>
                  </a:lnTo>
                  <a:lnTo>
                    <a:pt x="3495" y="3184"/>
                  </a:lnTo>
                  <a:lnTo>
                    <a:pt x="3495" y="3184"/>
                  </a:lnTo>
                  <a:lnTo>
                    <a:pt x="3710" y="3112"/>
                  </a:lnTo>
                  <a:lnTo>
                    <a:pt x="3926" y="2992"/>
                  </a:lnTo>
                  <a:lnTo>
                    <a:pt x="3926" y="2992"/>
                  </a:lnTo>
                  <a:lnTo>
                    <a:pt x="4165" y="2849"/>
                  </a:lnTo>
                  <a:lnTo>
                    <a:pt x="4165" y="2849"/>
                  </a:lnTo>
                  <a:lnTo>
                    <a:pt x="4476" y="2609"/>
                  </a:lnTo>
                  <a:lnTo>
                    <a:pt x="4787" y="2346"/>
                  </a:lnTo>
                  <a:lnTo>
                    <a:pt x="4787" y="2346"/>
                  </a:lnTo>
                  <a:lnTo>
                    <a:pt x="5074" y="2011"/>
                  </a:lnTo>
                  <a:lnTo>
                    <a:pt x="5338" y="1700"/>
                  </a:lnTo>
                  <a:lnTo>
                    <a:pt x="5338" y="1700"/>
                  </a:lnTo>
                  <a:lnTo>
                    <a:pt x="5433" y="1532"/>
                  </a:lnTo>
                  <a:lnTo>
                    <a:pt x="5529" y="1389"/>
                  </a:lnTo>
                  <a:lnTo>
                    <a:pt x="5529" y="1389"/>
                  </a:lnTo>
                  <a:lnTo>
                    <a:pt x="5577" y="1197"/>
                  </a:lnTo>
                  <a:lnTo>
                    <a:pt x="5625" y="1054"/>
                  </a:lnTo>
                  <a:lnTo>
                    <a:pt x="5625" y="1054"/>
                  </a:lnTo>
                  <a:lnTo>
                    <a:pt x="5625" y="886"/>
                  </a:lnTo>
                  <a:lnTo>
                    <a:pt x="5601" y="743"/>
                  </a:lnTo>
                  <a:lnTo>
                    <a:pt x="5601" y="743"/>
                  </a:lnTo>
                  <a:lnTo>
                    <a:pt x="5553" y="599"/>
                  </a:lnTo>
                  <a:lnTo>
                    <a:pt x="5433" y="455"/>
                  </a:lnTo>
                  <a:lnTo>
                    <a:pt x="5433" y="455"/>
                  </a:lnTo>
                  <a:lnTo>
                    <a:pt x="5338" y="384"/>
                  </a:lnTo>
                  <a:lnTo>
                    <a:pt x="5218" y="312"/>
                  </a:lnTo>
                  <a:lnTo>
                    <a:pt x="5218" y="312"/>
                  </a:lnTo>
                  <a:lnTo>
                    <a:pt x="5050" y="240"/>
                  </a:lnTo>
                  <a:lnTo>
                    <a:pt x="4883" y="168"/>
                  </a:lnTo>
                  <a:lnTo>
                    <a:pt x="4883" y="168"/>
                  </a:lnTo>
                  <a:lnTo>
                    <a:pt x="4500" y="73"/>
                  </a:lnTo>
                  <a:lnTo>
                    <a:pt x="4069" y="1"/>
                  </a:lnTo>
                  <a:lnTo>
                    <a:pt x="4069" y="1"/>
                  </a:lnTo>
                  <a:lnTo>
                    <a:pt x="3758" y="1"/>
                  </a:lnTo>
                  <a:lnTo>
                    <a:pt x="3423" y="1"/>
                  </a:lnTo>
                  <a:lnTo>
                    <a:pt x="3088" y="49"/>
                  </a:lnTo>
                  <a:lnTo>
                    <a:pt x="2753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5"/>
            <p:cNvSpPr/>
            <p:nvPr/>
          </p:nvSpPr>
          <p:spPr>
            <a:xfrm>
              <a:off x="4359225" y="1430525"/>
              <a:ext cx="192075" cy="168750"/>
            </a:xfrm>
            <a:custGeom>
              <a:avLst/>
              <a:gdLst/>
              <a:ahLst/>
              <a:cxnLst/>
              <a:rect l="l" t="t" r="r" b="b"/>
              <a:pathLst>
                <a:path w="7683" h="6750" extrusionOk="0">
                  <a:moveTo>
                    <a:pt x="5864" y="3495"/>
                  </a:moveTo>
                  <a:lnTo>
                    <a:pt x="6127" y="3519"/>
                  </a:lnTo>
                  <a:lnTo>
                    <a:pt x="6582" y="3615"/>
                  </a:lnTo>
                  <a:lnTo>
                    <a:pt x="7037" y="3758"/>
                  </a:lnTo>
                  <a:lnTo>
                    <a:pt x="7252" y="3854"/>
                  </a:lnTo>
                  <a:lnTo>
                    <a:pt x="7156" y="4165"/>
                  </a:lnTo>
                  <a:lnTo>
                    <a:pt x="7037" y="4452"/>
                  </a:lnTo>
                  <a:lnTo>
                    <a:pt x="7061" y="4452"/>
                  </a:lnTo>
                  <a:lnTo>
                    <a:pt x="6845" y="4859"/>
                  </a:lnTo>
                  <a:lnTo>
                    <a:pt x="6606" y="5242"/>
                  </a:lnTo>
                  <a:lnTo>
                    <a:pt x="6343" y="5553"/>
                  </a:lnTo>
                  <a:lnTo>
                    <a:pt x="6055" y="5816"/>
                  </a:lnTo>
                  <a:lnTo>
                    <a:pt x="5744" y="6032"/>
                  </a:lnTo>
                  <a:lnTo>
                    <a:pt x="5409" y="6199"/>
                  </a:lnTo>
                  <a:lnTo>
                    <a:pt x="5385" y="6199"/>
                  </a:lnTo>
                  <a:lnTo>
                    <a:pt x="5050" y="6319"/>
                  </a:lnTo>
                  <a:lnTo>
                    <a:pt x="4835" y="6367"/>
                  </a:lnTo>
                  <a:lnTo>
                    <a:pt x="4643" y="6391"/>
                  </a:lnTo>
                  <a:lnTo>
                    <a:pt x="4237" y="6415"/>
                  </a:lnTo>
                  <a:lnTo>
                    <a:pt x="3806" y="6391"/>
                  </a:lnTo>
                  <a:lnTo>
                    <a:pt x="3782" y="6391"/>
                  </a:lnTo>
                  <a:lnTo>
                    <a:pt x="3399" y="6319"/>
                  </a:lnTo>
                  <a:lnTo>
                    <a:pt x="3064" y="6199"/>
                  </a:lnTo>
                  <a:lnTo>
                    <a:pt x="2657" y="6008"/>
                  </a:lnTo>
                  <a:lnTo>
                    <a:pt x="2298" y="5768"/>
                  </a:lnTo>
                  <a:lnTo>
                    <a:pt x="2035" y="5529"/>
                  </a:lnTo>
                  <a:lnTo>
                    <a:pt x="2155" y="5338"/>
                  </a:lnTo>
                  <a:lnTo>
                    <a:pt x="2298" y="5098"/>
                  </a:lnTo>
                  <a:lnTo>
                    <a:pt x="2633" y="4739"/>
                  </a:lnTo>
                  <a:lnTo>
                    <a:pt x="2992" y="4404"/>
                  </a:lnTo>
                  <a:lnTo>
                    <a:pt x="3208" y="4261"/>
                  </a:lnTo>
                  <a:lnTo>
                    <a:pt x="3423" y="4117"/>
                  </a:lnTo>
                  <a:lnTo>
                    <a:pt x="3662" y="3974"/>
                  </a:lnTo>
                  <a:lnTo>
                    <a:pt x="3926" y="3854"/>
                  </a:lnTo>
                  <a:lnTo>
                    <a:pt x="4213" y="3734"/>
                  </a:lnTo>
                  <a:lnTo>
                    <a:pt x="4500" y="3662"/>
                  </a:lnTo>
                  <a:lnTo>
                    <a:pt x="4763" y="3591"/>
                  </a:lnTo>
                  <a:lnTo>
                    <a:pt x="5026" y="3543"/>
                  </a:lnTo>
                  <a:lnTo>
                    <a:pt x="5314" y="3519"/>
                  </a:lnTo>
                  <a:lnTo>
                    <a:pt x="5601" y="3495"/>
                  </a:lnTo>
                  <a:close/>
                  <a:moveTo>
                    <a:pt x="7156" y="1"/>
                  </a:moveTo>
                  <a:lnTo>
                    <a:pt x="6941" y="97"/>
                  </a:lnTo>
                  <a:lnTo>
                    <a:pt x="6247" y="408"/>
                  </a:lnTo>
                  <a:lnTo>
                    <a:pt x="5553" y="671"/>
                  </a:lnTo>
                  <a:lnTo>
                    <a:pt x="4859" y="934"/>
                  </a:lnTo>
                  <a:lnTo>
                    <a:pt x="4165" y="1173"/>
                  </a:lnTo>
                  <a:lnTo>
                    <a:pt x="3447" y="1389"/>
                  </a:lnTo>
                  <a:lnTo>
                    <a:pt x="2729" y="1580"/>
                  </a:lnTo>
                  <a:lnTo>
                    <a:pt x="2011" y="1772"/>
                  </a:lnTo>
                  <a:lnTo>
                    <a:pt x="1293" y="1939"/>
                  </a:lnTo>
                  <a:lnTo>
                    <a:pt x="647" y="2059"/>
                  </a:lnTo>
                  <a:lnTo>
                    <a:pt x="1" y="2155"/>
                  </a:lnTo>
                  <a:lnTo>
                    <a:pt x="72" y="2585"/>
                  </a:lnTo>
                  <a:lnTo>
                    <a:pt x="168" y="2992"/>
                  </a:lnTo>
                  <a:lnTo>
                    <a:pt x="288" y="3399"/>
                  </a:lnTo>
                  <a:lnTo>
                    <a:pt x="455" y="3782"/>
                  </a:lnTo>
                  <a:lnTo>
                    <a:pt x="671" y="4285"/>
                  </a:lnTo>
                  <a:lnTo>
                    <a:pt x="934" y="4739"/>
                  </a:lnTo>
                  <a:lnTo>
                    <a:pt x="1245" y="5170"/>
                  </a:lnTo>
                  <a:lnTo>
                    <a:pt x="1556" y="5553"/>
                  </a:lnTo>
                  <a:lnTo>
                    <a:pt x="1748" y="5721"/>
                  </a:lnTo>
                  <a:lnTo>
                    <a:pt x="1939" y="5888"/>
                  </a:lnTo>
                  <a:lnTo>
                    <a:pt x="2131" y="6056"/>
                  </a:lnTo>
                  <a:lnTo>
                    <a:pt x="2346" y="6199"/>
                  </a:lnTo>
                  <a:lnTo>
                    <a:pt x="2561" y="6319"/>
                  </a:lnTo>
                  <a:lnTo>
                    <a:pt x="2777" y="6439"/>
                  </a:lnTo>
                  <a:lnTo>
                    <a:pt x="3016" y="6534"/>
                  </a:lnTo>
                  <a:lnTo>
                    <a:pt x="3255" y="6606"/>
                  </a:lnTo>
                  <a:lnTo>
                    <a:pt x="3495" y="6678"/>
                  </a:lnTo>
                  <a:lnTo>
                    <a:pt x="3782" y="6726"/>
                  </a:lnTo>
                  <a:lnTo>
                    <a:pt x="4045" y="6750"/>
                  </a:lnTo>
                  <a:lnTo>
                    <a:pt x="4356" y="6750"/>
                  </a:lnTo>
                  <a:lnTo>
                    <a:pt x="4739" y="6726"/>
                  </a:lnTo>
                  <a:lnTo>
                    <a:pt x="5122" y="6630"/>
                  </a:lnTo>
                  <a:lnTo>
                    <a:pt x="5433" y="6534"/>
                  </a:lnTo>
                  <a:lnTo>
                    <a:pt x="5792" y="6367"/>
                  </a:lnTo>
                  <a:lnTo>
                    <a:pt x="6151" y="6151"/>
                  </a:lnTo>
                  <a:lnTo>
                    <a:pt x="6462" y="5888"/>
                  </a:lnTo>
                  <a:lnTo>
                    <a:pt x="6750" y="5577"/>
                  </a:lnTo>
                  <a:lnTo>
                    <a:pt x="6989" y="5242"/>
                  </a:lnTo>
                  <a:lnTo>
                    <a:pt x="7204" y="4883"/>
                  </a:lnTo>
                  <a:lnTo>
                    <a:pt x="7372" y="4500"/>
                  </a:lnTo>
                  <a:lnTo>
                    <a:pt x="7515" y="4069"/>
                  </a:lnTo>
                  <a:lnTo>
                    <a:pt x="7635" y="3615"/>
                  </a:lnTo>
                  <a:lnTo>
                    <a:pt x="7683" y="3136"/>
                  </a:lnTo>
                  <a:lnTo>
                    <a:pt x="7683" y="2609"/>
                  </a:lnTo>
                  <a:lnTo>
                    <a:pt x="7635" y="2059"/>
                  </a:lnTo>
                  <a:lnTo>
                    <a:pt x="7587" y="1604"/>
                  </a:lnTo>
                  <a:lnTo>
                    <a:pt x="7467" y="1102"/>
                  </a:lnTo>
                  <a:lnTo>
                    <a:pt x="7324" y="575"/>
                  </a:lnTo>
                  <a:lnTo>
                    <a:pt x="715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5"/>
            <p:cNvSpPr/>
            <p:nvPr/>
          </p:nvSpPr>
          <p:spPr>
            <a:xfrm>
              <a:off x="4359225" y="1430525"/>
              <a:ext cx="192075" cy="168750"/>
            </a:xfrm>
            <a:custGeom>
              <a:avLst/>
              <a:gdLst/>
              <a:ahLst/>
              <a:cxnLst/>
              <a:rect l="l" t="t" r="r" b="b"/>
              <a:pathLst>
                <a:path w="7683" h="6750" fill="none" extrusionOk="0">
                  <a:moveTo>
                    <a:pt x="6941" y="97"/>
                  </a:moveTo>
                  <a:lnTo>
                    <a:pt x="6941" y="97"/>
                  </a:lnTo>
                  <a:lnTo>
                    <a:pt x="6247" y="408"/>
                  </a:lnTo>
                  <a:lnTo>
                    <a:pt x="5553" y="671"/>
                  </a:lnTo>
                  <a:lnTo>
                    <a:pt x="4859" y="934"/>
                  </a:lnTo>
                  <a:lnTo>
                    <a:pt x="4165" y="1173"/>
                  </a:lnTo>
                  <a:lnTo>
                    <a:pt x="4165" y="1173"/>
                  </a:lnTo>
                  <a:lnTo>
                    <a:pt x="3447" y="1389"/>
                  </a:lnTo>
                  <a:lnTo>
                    <a:pt x="2729" y="1580"/>
                  </a:lnTo>
                  <a:lnTo>
                    <a:pt x="2011" y="1772"/>
                  </a:lnTo>
                  <a:lnTo>
                    <a:pt x="1293" y="1939"/>
                  </a:lnTo>
                  <a:lnTo>
                    <a:pt x="1293" y="1939"/>
                  </a:lnTo>
                  <a:lnTo>
                    <a:pt x="647" y="2059"/>
                  </a:lnTo>
                  <a:lnTo>
                    <a:pt x="1" y="2155"/>
                  </a:lnTo>
                  <a:lnTo>
                    <a:pt x="1" y="2155"/>
                  </a:lnTo>
                  <a:lnTo>
                    <a:pt x="72" y="2585"/>
                  </a:lnTo>
                  <a:lnTo>
                    <a:pt x="168" y="2992"/>
                  </a:lnTo>
                  <a:lnTo>
                    <a:pt x="288" y="3399"/>
                  </a:lnTo>
                  <a:lnTo>
                    <a:pt x="455" y="3782"/>
                  </a:lnTo>
                  <a:lnTo>
                    <a:pt x="455" y="3782"/>
                  </a:lnTo>
                  <a:lnTo>
                    <a:pt x="671" y="4285"/>
                  </a:lnTo>
                  <a:lnTo>
                    <a:pt x="934" y="4739"/>
                  </a:lnTo>
                  <a:lnTo>
                    <a:pt x="1245" y="5170"/>
                  </a:lnTo>
                  <a:lnTo>
                    <a:pt x="1556" y="5553"/>
                  </a:lnTo>
                  <a:lnTo>
                    <a:pt x="1556" y="5553"/>
                  </a:lnTo>
                  <a:lnTo>
                    <a:pt x="1748" y="5721"/>
                  </a:lnTo>
                  <a:lnTo>
                    <a:pt x="1939" y="5888"/>
                  </a:lnTo>
                  <a:lnTo>
                    <a:pt x="2131" y="6056"/>
                  </a:lnTo>
                  <a:lnTo>
                    <a:pt x="2346" y="6199"/>
                  </a:lnTo>
                  <a:lnTo>
                    <a:pt x="2346" y="6199"/>
                  </a:lnTo>
                  <a:lnTo>
                    <a:pt x="2561" y="6319"/>
                  </a:lnTo>
                  <a:lnTo>
                    <a:pt x="2777" y="6439"/>
                  </a:lnTo>
                  <a:lnTo>
                    <a:pt x="3016" y="6534"/>
                  </a:lnTo>
                  <a:lnTo>
                    <a:pt x="3255" y="6606"/>
                  </a:lnTo>
                  <a:lnTo>
                    <a:pt x="3255" y="6606"/>
                  </a:lnTo>
                  <a:lnTo>
                    <a:pt x="3495" y="6678"/>
                  </a:lnTo>
                  <a:lnTo>
                    <a:pt x="3782" y="6726"/>
                  </a:lnTo>
                  <a:lnTo>
                    <a:pt x="4045" y="6750"/>
                  </a:lnTo>
                  <a:lnTo>
                    <a:pt x="4356" y="6750"/>
                  </a:lnTo>
                  <a:lnTo>
                    <a:pt x="4356" y="6750"/>
                  </a:lnTo>
                  <a:lnTo>
                    <a:pt x="4739" y="6726"/>
                  </a:lnTo>
                  <a:lnTo>
                    <a:pt x="5122" y="6630"/>
                  </a:lnTo>
                  <a:lnTo>
                    <a:pt x="5122" y="6630"/>
                  </a:lnTo>
                  <a:lnTo>
                    <a:pt x="5433" y="6534"/>
                  </a:lnTo>
                  <a:lnTo>
                    <a:pt x="5433" y="6534"/>
                  </a:lnTo>
                  <a:lnTo>
                    <a:pt x="5792" y="6367"/>
                  </a:lnTo>
                  <a:lnTo>
                    <a:pt x="6151" y="6151"/>
                  </a:lnTo>
                  <a:lnTo>
                    <a:pt x="6462" y="5888"/>
                  </a:lnTo>
                  <a:lnTo>
                    <a:pt x="6750" y="5577"/>
                  </a:lnTo>
                  <a:lnTo>
                    <a:pt x="6750" y="5577"/>
                  </a:lnTo>
                  <a:lnTo>
                    <a:pt x="6989" y="5242"/>
                  </a:lnTo>
                  <a:lnTo>
                    <a:pt x="7204" y="4883"/>
                  </a:lnTo>
                  <a:lnTo>
                    <a:pt x="7372" y="4500"/>
                  </a:lnTo>
                  <a:lnTo>
                    <a:pt x="7515" y="4069"/>
                  </a:lnTo>
                  <a:lnTo>
                    <a:pt x="7515" y="4069"/>
                  </a:lnTo>
                  <a:lnTo>
                    <a:pt x="7635" y="3615"/>
                  </a:lnTo>
                  <a:lnTo>
                    <a:pt x="7683" y="3136"/>
                  </a:lnTo>
                  <a:lnTo>
                    <a:pt x="7683" y="2609"/>
                  </a:lnTo>
                  <a:lnTo>
                    <a:pt x="7635" y="2059"/>
                  </a:lnTo>
                  <a:lnTo>
                    <a:pt x="7635" y="2059"/>
                  </a:lnTo>
                  <a:lnTo>
                    <a:pt x="7587" y="1604"/>
                  </a:lnTo>
                  <a:lnTo>
                    <a:pt x="7467" y="1102"/>
                  </a:lnTo>
                  <a:lnTo>
                    <a:pt x="7324" y="575"/>
                  </a:lnTo>
                  <a:lnTo>
                    <a:pt x="7156" y="1"/>
                  </a:lnTo>
                  <a:lnTo>
                    <a:pt x="7156" y="1"/>
                  </a:lnTo>
                  <a:lnTo>
                    <a:pt x="6941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5"/>
            <p:cNvSpPr/>
            <p:nvPr/>
          </p:nvSpPr>
          <p:spPr>
            <a:xfrm>
              <a:off x="4410075" y="1517875"/>
              <a:ext cx="130475" cy="73025"/>
            </a:xfrm>
            <a:custGeom>
              <a:avLst/>
              <a:gdLst/>
              <a:ahLst/>
              <a:cxnLst/>
              <a:rect l="l" t="t" r="r" b="b"/>
              <a:pathLst>
                <a:path w="5219" h="2921" fill="none" extrusionOk="0">
                  <a:moveTo>
                    <a:pt x="264" y="1604"/>
                  </a:moveTo>
                  <a:lnTo>
                    <a:pt x="264" y="1604"/>
                  </a:lnTo>
                  <a:lnTo>
                    <a:pt x="599" y="1245"/>
                  </a:lnTo>
                  <a:lnTo>
                    <a:pt x="958" y="910"/>
                  </a:lnTo>
                  <a:lnTo>
                    <a:pt x="958" y="910"/>
                  </a:lnTo>
                  <a:lnTo>
                    <a:pt x="1174" y="767"/>
                  </a:lnTo>
                  <a:lnTo>
                    <a:pt x="1389" y="623"/>
                  </a:lnTo>
                  <a:lnTo>
                    <a:pt x="1628" y="480"/>
                  </a:lnTo>
                  <a:lnTo>
                    <a:pt x="1892" y="360"/>
                  </a:lnTo>
                  <a:lnTo>
                    <a:pt x="1892" y="360"/>
                  </a:lnTo>
                  <a:lnTo>
                    <a:pt x="2179" y="240"/>
                  </a:lnTo>
                  <a:lnTo>
                    <a:pt x="2466" y="168"/>
                  </a:lnTo>
                  <a:lnTo>
                    <a:pt x="2466" y="168"/>
                  </a:lnTo>
                  <a:lnTo>
                    <a:pt x="2729" y="97"/>
                  </a:lnTo>
                  <a:lnTo>
                    <a:pt x="2992" y="49"/>
                  </a:lnTo>
                  <a:lnTo>
                    <a:pt x="2992" y="49"/>
                  </a:lnTo>
                  <a:lnTo>
                    <a:pt x="3280" y="25"/>
                  </a:lnTo>
                  <a:lnTo>
                    <a:pt x="3567" y="1"/>
                  </a:lnTo>
                  <a:lnTo>
                    <a:pt x="3830" y="1"/>
                  </a:lnTo>
                  <a:lnTo>
                    <a:pt x="4093" y="25"/>
                  </a:lnTo>
                  <a:lnTo>
                    <a:pt x="4093" y="25"/>
                  </a:lnTo>
                  <a:lnTo>
                    <a:pt x="4548" y="121"/>
                  </a:lnTo>
                  <a:lnTo>
                    <a:pt x="5003" y="264"/>
                  </a:lnTo>
                  <a:lnTo>
                    <a:pt x="5003" y="264"/>
                  </a:lnTo>
                  <a:lnTo>
                    <a:pt x="5218" y="360"/>
                  </a:lnTo>
                  <a:lnTo>
                    <a:pt x="5218" y="360"/>
                  </a:lnTo>
                  <a:lnTo>
                    <a:pt x="5122" y="671"/>
                  </a:lnTo>
                  <a:lnTo>
                    <a:pt x="5003" y="958"/>
                  </a:lnTo>
                  <a:lnTo>
                    <a:pt x="5027" y="958"/>
                  </a:lnTo>
                  <a:lnTo>
                    <a:pt x="5027" y="958"/>
                  </a:lnTo>
                  <a:lnTo>
                    <a:pt x="4811" y="1365"/>
                  </a:lnTo>
                  <a:lnTo>
                    <a:pt x="4572" y="1748"/>
                  </a:lnTo>
                  <a:lnTo>
                    <a:pt x="4572" y="1748"/>
                  </a:lnTo>
                  <a:lnTo>
                    <a:pt x="4309" y="2059"/>
                  </a:lnTo>
                  <a:lnTo>
                    <a:pt x="4021" y="2322"/>
                  </a:lnTo>
                  <a:lnTo>
                    <a:pt x="4021" y="2322"/>
                  </a:lnTo>
                  <a:lnTo>
                    <a:pt x="3710" y="2538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75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351" y="2705"/>
                  </a:lnTo>
                  <a:lnTo>
                    <a:pt x="3016" y="2825"/>
                  </a:lnTo>
                  <a:lnTo>
                    <a:pt x="3016" y="2825"/>
                  </a:lnTo>
                  <a:lnTo>
                    <a:pt x="2801" y="2873"/>
                  </a:lnTo>
                  <a:lnTo>
                    <a:pt x="2609" y="2897"/>
                  </a:lnTo>
                  <a:lnTo>
                    <a:pt x="2609" y="2897"/>
                  </a:lnTo>
                  <a:lnTo>
                    <a:pt x="2203" y="2921"/>
                  </a:lnTo>
                  <a:lnTo>
                    <a:pt x="1772" y="2897"/>
                  </a:lnTo>
                  <a:lnTo>
                    <a:pt x="1748" y="2897"/>
                  </a:lnTo>
                  <a:lnTo>
                    <a:pt x="1748" y="2897"/>
                  </a:lnTo>
                  <a:lnTo>
                    <a:pt x="1748" y="2897"/>
                  </a:lnTo>
                  <a:lnTo>
                    <a:pt x="1365" y="2825"/>
                  </a:lnTo>
                  <a:lnTo>
                    <a:pt x="1030" y="2705"/>
                  </a:lnTo>
                  <a:lnTo>
                    <a:pt x="1030" y="2705"/>
                  </a:lnTo>
                  <a:lnTo>
                    <a:pt x="623" y="2514"/>
                  </a:lnTo>
                  <a:lnTo>
                    <a:pt x="264" y="2274"/>
                  </a:lnTo>
                  <a:lnTo>
                    <a:pt x="264" y="2274"/>
                  </a:lnTo>
                  <a:lnTo>
                    <a:pt x="1" y="2035"/>
                  </a:lnTo>
                  <a:lnTo>
                    <a:pt x="1" y="2035"/>
                  </a:lnTo>
                  <a:lnTo>
                    <a:pt x="121" y="1844"/>
                  </a:lnTo>
                  <a:lnTo>
                    <a:pt x="264" y="1604"/>
                  </a:lnTo>
                  <a:lnTo>
                    <a:pt x="264" y="1604"/>
                  </a:lnTo>
                  <a:lnTo>
                    <a:pt x="264" y="1604"/>
                  </a:lnTo>
                  <a:lnTo>
                    <a:pt x="264" y="16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5"/>
            <p:cNvSpPr/>
            <p:nvPr/>
          </p:nvSpPr>
          <p:spPr>
            <a:xfrm>
              <a:off x="4420850" y="1361125"/>
              <a:ext cx="73025" cy="34125"/>
            </a:xfrm>
            <a:custGeom>
              <a:avLst/>
              <a:gdLst/>
              <a:ahLst/>
              <a:cxnLst/>
              <a:rect l="l" t="t" r="r" b="b"/>
              <a:pathLst>
                <a:path w="2921" h="1365" extrusionOk="0">
                  <a:moveTo>
                    <a:pt x="1915" y="1"/>
                  </a:moveTo>
                  <a:lnTo>
                    <a:pt x="1604" y="25"/>
                  </a:lnTo>
                  <a:lnTo>
                    <a:pt x="1317" y="96"/>
                  </a:lnTo>
                  <a:lnTo>
                    <a:pt x="982" y="216"/>
                  </a:lnTo>
                  <a:lnTo>
                    <a:pt x="671" y="384"/>
                  </a:lnTo>
                  <a:lnTo>
                    <a:pt x="455" y="527"/>
                  </a:lnTo>
                  <a:lnTo>
                    <a:pt x="288" y="695"/>
                  </a:lnTo>
                  <a:lnTo>
                    <a:pt x="144" y="886"/>
                  </a:lnTo>
                  <a:lnTo>
                    <a:pt x="72" y="1006"/>
                  </a:lnTo>
                  <a:lnTo>
                    <a:pt x="1" y="1149"/>
                  </a:lnTo>
                  <a:lnTo>
                    <a:pt x="1" y="1221"/>
                  </a:lnTo>
                  <a:lnTo>
                    <a:pt x="25" y="1269"/>
                  </a:lnTo>
                  <a:lnTo>
                    <a:pt x="72" y="1341"/>
                  </a:lnTo>
                  <a:lnTo>
                    <a:pt x="120" y="1365"/>
                  </a:lnTo>
                  <a:lnTo>
                    <a:pt x="216" y="1365"/>
                  </a:lnTo>
                  <a:lnTo>
                    <a:pt x="288" y="1317"/>
                  </a:lnTo>
                  <a:lnTo>
                    <a:pt x="336" y="1245"/>
                  </a:lnTo>
                  <a:lnTo>
                    <a:pt x="336" y="1221"/>
                  </a:lnTo>
                  <a:lnTo>
                    <a:pt x="455" y="1006"/>
                  </a:lnTo>
                  <a:lnTo>
                    <a:pt x="575" y="886"/>
                  </a:lnTo>
                  <a:lnTo>
                    <a:pt x="695" y="766"/>
                  </a:lnTo>
                  <a:lnTo>
                    <a:pt x="886" y="623"/>
                  </a:lnTo>
                  <a:lnTo>
                    <a:pt x="1102" y="527"/>
                  </a:lnTo>
                  <a:lnTo>
                    <a:pt x="1413" y="408"/>
                  </a:lnTo>
                  <a:lnTo>
                    <a:pt x="1700" y="360"/>
                  </a:lnTo>
                  <a:lnTo>
                    <a:pt x="1939" y="336"/>
                  </a:lnTo>
                  <a:lnTo>
                    <a:pt x="2155" y="360"/>
                  </a:lnTo>
                  <a:lnTo>
                    <a:pt x="2322" y="384"/>
                  </a:lnTo>
                  <a:lnTo>
                    <a:pt x="2466" y="431"/>
                  </a:lnTo>
                  <a:lnTo>
                    <a:pt x="2609" y="503"/>
                  </a:lnTo>
                  <a:lnTo>
                    <a:pt x="2657" y="527"/>
                  </a:lnTo>
                  <a:lnTo>
                    <a:pt x="2705" y="551"/>
                  </a:lnTo>
                  <a:lnTo>
                    <a:pt x="2753" y="575"/>
                  </a:lnTo>
                  <a:lnTo>
                    <a:pt x="2801" y="575"/>
                  </a:lnTo>
                  <a:lnTo>
                    <a:pt x="2873" y="527"/>
                  </a:lnTo>
                  <a:lnTo>
                    <a:pt x="2920" y="455"/>
                  </a:lnTo>
                  <a:lnTo>
                    <a:pt x="2920" y="408"/>
                  </a:lnTo>
                  <a:lnTo>
                    <a:pt x="2920" y="336"/>
                  </a:lnTo>
                  <a:lnTo>
                    <a:pt x="2873" y="288"/>
                  </a:lnTo>
                  <a:lnTo>
                    <a:pt x="2825" y="240"/>
                  </a:lnTo>
                  <a:lnTo>
                    <a:pt x="2777" y="216"/>
                  </a:lnTo>
                  <a:lnTo>
                    <a:pt x="2633" y="144"/>
                  </a:lnTo>
                  <a:lnTo>
                    <a:pt x="2418" y="49"/>
                  </a:lnTo>
                  <a:lnTo>
                    <a:pt x="2202" y="25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4420850" y="1361125"/>
              <a:ext cx="73025" cy="34125"/>
            </a:xfrm>
            <a:custGeom>
              <a:avLst/>
              <a:gdLst/>
              <a:ahLst/>
              <a:cxnLst/>
              <a:rect l="l" t="t" r="r" b="b"/>
              <a:pathLst>
                <a:path w="2921" h="1365" fill="none" extrusionOk="0">
                  <a:moveTo>
                    <a:pt x="1317" y="96"/>
                  </a:moveTo>
                  <a:lnTo>
                    <a:pt x="1317" y="96"/>
                  </a:lnTo>
                  <a:lnTo>
                    <a:pt x="982" y="216"/>
                  </a:lnTo>
                  <a:lnTo>
                    <a:pt x="671" y="384"/>
                  </a:lnTo>
                  <a:lnTo>
                    <a:pt x="671" y="384"/>
                  </a:lnTo>
                  <a:lnTo>
                    <a:pt x="455" y="527"/>
                  </a:lnTo>
                  <a:lnTo>
                    <a:pt x="288" y="695"/>
                  </a:lnTo>
                  <a:lnTo>
                    <a:pt x="288" y="695"/>
                  </a:lnTo>
                  <a:lnTo>
                    <a:pt x="144" y="886"/>
                  </a:lnTo>
                  <a:lnTo>
                    <a:pt x="144" y="886"/>
                  </a:lnTo>
                  <a:lnTo>
                    <a:pt x="72" y="1006"/>
                  </a:lnTo>
                  <a:lnTo>
                    <a:pt x="1" y="1149"/>
                  </a:lnTo>
                  <a:lnTo>
                    <a:pt x="1" y="1149"/>
                  </a:lnTo>
                  <a:lnTo>
                    <a:pt x="1" y="1221"/>
                  </a:lnTo>
                  <a:lnTo>
                    <a:pt x="25" y="1269"/>
                  </a:lnTo>
                  <a:lnTo>
                    <a:pt x="25" y="1269"/>
                  </a:lnTo>
                  <a:lnTo>
                    <a:pt x="72" y="1341"/>
                  </a:lnTo>
                  <a:lnTo>
                    <a:pt x="120" y="1365"/>
                  </a:lnTo>
                  <a:lnTo>
                    <a:pt x="120" y="1365"/>
                  </a:lnTo>
                  <a:lnTo>
                    <a:pt x="216" y="1365"/>
                  </a:lnTo>
                  <a:lnTo>
                    <a:pt x="216" y="1365"/>
                  </a:lnTo>
                  <a:lnTo>
                    <a:pt x="288" y="1317"/>
                  </a:lnTo>
                  <a:lnTo>
                    <a:pt x="336" y="1245"/>
                  </a:lnTo>
                  <a:lnTo>
                    <a:pt x="336" y="1245"/>
                  </a:lnTo>
                  <a:lnTo>
                    <a:pt x="336" y="1221"/>
                  </a:lnTo>
                  <a:lnTo>
                    <a:pt x="336" y="1221"/>
                  </a:lnTo>
                  <a:lnTo>
                    <a:pt x="455" y="1006"/>
                  </a:lnTo>
                  <a:lnTo>
                    <a:pt x="455" y="1006"/>
                  </a:lnTo>
                  <a:lnTo>
                    <a:pt x="575" y="886"/>
                  </a:lnTo>
                  <a:lnTo>
                    <a:pt x="695" y="766"/>
                  </a:lnTo>
                  <a:lnTo>
                    <a:pt x="695" y="766"/>
                  </a:lnTo>
                  <a:lnTo>
                    <a:pt x="886" y="623"/>
                  </a:lnTo>
                  <a:lnTo>
                    <a:pt x="1102" y="527"/>
                  </a:lnTo>
                  <a:lnTo>
                    <a:pt x="1102" y="527"/>
                  </a:lnTo>
                  <a:lnTo>
                    <a:pt x="1413" y="408"/>
                  </a:lnTo>
                  <a:lnTo>
                    <a:pt x="1413" y="408"/>
                  </a:lnTo>
                  <a:lnTo>
                    <a:pt x="1700" y="360"/>
                  </a:lnTo>
                  <a:lnTo>
                    <a:pt x="1700" y="360"/>
                  </a:lnTo>
                  <a:lnTo>
                    <a:pt x="1939" y="336"/>
                  </a:lnTo>
                  <a:lnTo>
                    <a:pt x="2155" y="360"/>
                  </a:lnTo>
                  <a:lnTo>
                    <a:pt x="2155" y="360"/>
                  </a:lnTo>
                  <a:lnTo>
                    <a:pt x="2322" y="384"/>
                  </a:lnTo>
                  <a:lnTo>
                    <a:pt x="2466" y="431"/>
                  </a:lnTo>
                  <a:lnTo>
                    <a:pt x="2466" y="431"/>
                  </a:lnTo>
                  <a:lnTo>
                    <a:pt x="2609" y="503"/>
                  </a:lnTo>
                  <a:lnTo>
                    <a:pt x="2657" y="527"/>
                  </a:lnTo>
                  <a:lnTo>
                    <a:pt x="2657" y="527"/>
                  </a:lnTo>
                  <a:lnTo>
                    <a:pt x="2705" y="551"/>
                  </a:lnTo>
                  <a:lnTo>
                    <a:pt x="2753" y="575"/>
                  </a:lnTo>
                  <a:lnTo>
                    <a:pt x="2753" y="575"/>
                  </a:lnTo>
                  <a:lnTo>
                    <a:pt x="2801" y="575"/>
                  </a:lnTo>
                  <a:lnTo>
                    <a:pt x="2801" y="575"/>
                  </a:lnTo>
                  <a:lnTo>
                    <a:pt x="2873" y="527"/>
                  </a:lnTo>
                  <a:lnTo>
                    <a:pt x="2873" y="527"/>
                  </a:lnTo>
                  <a:lnTo>
                    <a:pt x="2920" y="455"/>
                  </a:lnTo>
                  <a:lnTo>
                    <a:pt x="2920" y="408"/>
                  </a:lnTo>
                  <a:lnTo>
                    <a:pt x="2920" y="408"/>
                  </a:lnTo>
                  <a:lnTo>
                    <a:pt x="2920" y="336"/>
                  </a:lnTo>
                  <a:lnTo>
                    <a:pt x="2873" y="288"/>
                  </a:lnTo>
                  <a:lnTo>
                    <a:pt x="2825" y="240"/>
                  </a:lnTo>
                  <a:lnTo>
                    <a:pt x="2777" y="216"/>
                  </a:lnTo>
                  <a:lnTo>
                    <a:pt x="2777" y="216"/>
                  </a:lnTo>
                  <a:lnTo>
                    <a:pt x="2633" y="144"/>
                  </a:lnTo>
                  <a:lnTo>
                    <a:pt x="2633" y="144"/>
                  </a:lnTo>
                  <a:lnTo>
                    <a:pt x="2418" y="49"/>
                  </a:lnTo>
                  <a:lnTo>
                    <a:pt x="2202" y="25"/>
                  </a:lnTo>
                  <a:lnTo>
                    <a:pt x="2202" y="25"/>
                  </a:lnTo>
                  <a:lnTo>
                    <a:pt x="1915" y="1"/>
                  </a:lnTo>
                  <a:lnTo>
                    <a:pt x="1604" y="25"/>
                  </a:lnTo>
                  <a:lnTo>
                    <a:pt x="1604" y="25"/>
                  </a:lnTo>
                  <a:lnTo>
                    <a:pt x="1317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4536263" y="3819025"/>
            <a:ext cx="1007363" cy="573349"/>
            <a:chOff x="1307075" y="4903525"/>
            <a:chExt cx="1007363" cy="573349"/>
          </a:xfrm>
        </p:grpSpPr>
        <p:sp>
          <p:nvSpPr>
            <p:cNvPr id="1929" name="Google Shape;1929;p35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extrusionOk="0">
                  <a:moveTo>
                    <a:pt x="22595" y="1"/>
                  </a:move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1307075" y="4903525"/>
              <a:ext cx="1007359" cy="573341"/>
            </a:xfrm>
            <a:custGeom>
              <a:avLst/>
              <a:gdLst/>
              <a:ahLst/>
              <a:cxnLst/>
              <a:rect l="l" t="t" r="r" b="b"/>
              <a:pathLst>
                <a:path w="25675" h="14613" fill="none" extrusionOk="0">
                  <a:moveTo>
                    <a:pt x="25518" y="6415"/>
                  </a:moveTo>
                  <a:lnTo>
                    <a:pt x="25518" y="6415"/>
                  </a:lnTo>
                  <a:lnTo>
                    <a:pt x="25576" y="6218"/>
                  </a:lnTo>
                  <a:lnTo>
                    <a:pt x="25616" y="6022"/>
                  </a:lnTo>
                  <a:lnTo>
                    <a:pt x="25655" y="5591"/>
                  </a:lnTo>
                  <a:lnTo>
                    <a:pt x="25674" y="5159"/>
                  </a:lnTo>
                  <a:lnTo>
                    <a:pt x="25616" y="4689"/>
                  </a:lnTo>
                  <a:lnTo>
                    <a:pt x="25616" y="4689"/>
                  </a:lnTo>
                  <a:lnTo>
                    <a:pt x="25537" y="4198"/>
                  </a:lnTo>
                  <a:lnTo>
                    <a:pt x="25419" y="3728"/>
                  </a:lnTo>
                  <a:lnTo>
                    <a:pt x="25282" y="3257"/>
                  </a:lnTo>
                  <a:lnTo>
                    <a:pt x="25106" y="2806"/>
                  </a:lnTo>
                  <a:lnTo>
                    <a:pt x="25106" y="2806"/>
                  </a:lnTo>
                  <a:lnTo>
                    <a:pt x="24890" y="2335"/>
                  </a:lnTo>
                  <a:lnTo>
                    <a:pt x="24655" y="1903"/>
                  </a:lnTo>
                  <a:lnTo>
                    <a:pt x="24400" y="1492"/>
                  </a:lnTo>
                  <a:lnTo>
                    <a:pt x="24125" y="1139"/>
                  </a:lnTo>
                  <a:lnTo>
                    <a:pt x="24125" y="1139"/>
                  </a:lnTo>
                  <a:lnTo>
                    <a:pt x="23792" y="786"/>
                  </a:lnTo>
                  <a:lnTo>
                    <a:pt x="23635" y="629"/>
                  </a:lnTo>
                  <a:lnTo>
                    <a:pt x="23478" y="472"/>
                  </a:lnTo>
                  <a:lnTo>
                    <a:pt x="23301" y="354"/>
                  </a:lnTo>
                  <a:lnTo>
                    <a:pt x="23125" y="236"/>
                  </a:lnTo>
                  <a:lnTo>
                    <a:pt x="22948" y="119"/>
                  </a:lnTo>
                  <a:lnTo>
                    <a:pt x="22772" y="40"/>
                  </a:lnTo>
                  <a:lnTo>
                    <a:pt x="22772" y="40"/>
                  </a:lnTo>
                  <a:lnTo>
                    <a:pt x="22654" y="1"/>
                  </a:lnTo>
                  <a:lnTo>
                    <a:pt x="22595" y="1"/>
                  </a:lnTo>
                  <a:lnTo>
                    <a:pt x="22556" y="21"/>
                  </a:lnTo>
                  <a:lnTo>
                    <a:pt x="19320" y="1413"/>
                  </a:lnTo>
                  <a:lnTo>
                    <a:pt x="16083" y="2845"/>
                  </a:lnTo>
                  <a:lnTo>
                    <a:pt x="7689" y="6493"/>
                  </a:lnTo>
                  <a:lnTo>
                    <a:pt x="4884" y="7729"/>
                  </a:lnTo>
                  <a:lnTo>
                    <a:pt x="4884" y="7729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649" y="7846"/>
                  </a:lnTo>
                  <a:lnTo>
                    <a:pt x="4492" y="794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472" y="7964"/>
                  </a:lnTo>
                  <a:lnTo>
                    <a:pt x="4374" y="8043"/>
                  </a:lnTo>
                  <a:lnTo>
                    <a:pt x="4374" y="8043"/>
                  </a:lnTo>
                  <a:lnTo>
                    <a:pt x="4355" y="8101"/>
                  </a:lnTo>
                  <a:lnTo>
                    <a:pt x="4335" y="8160"/>
                  </a:lnTo>
                  <a:lnTo>
                    <a:pt x="4335" y="8239"/>
                  </a:lnTo>
                  <a:lnTo>
                    <a:pt x="4355" y="8297"/>
                  </a:lnTo>
                  <a:lnTo>
                    <a:pt x="4355" y="8297"/>
                  </a:lnTo>
                  <a:lnTo>
                    <a:pt x="4159" y="8376"/>
                  </a:lnTo>
                  <a:lnTo>
                    <a:pt x="4159" y="8376"/>
                  </a:lnTo>
                  <a:lnTo>
                    <a:pt x="3923" y="8494"/>
                  </a:lnTo>
                  <a:lnTo>
                    <a:pt x="3707" y="8651"/>
                  </a:lnTo>
                  <a:lnTo>
                    <a:pt x="3707" y="8651"/>
                  </a:lnTo>
                  <a:lnTo>
                    <a:pt x="3668" y="8709"/>
                  </a:lnTo>
                  <a:lnTo>
                    <a:pt x="3668" y="8709"/>
                  </a:lnTo>
                  <a:lnTo>
                    <a:pt x="3629" y="8768"/>
                  </a:lnTo>
                  <a:lnTo>
                    <a:pt x="3609" y="8827"/>
                  </a:lnTo>
                  <a:lnTo>
                    <a:pt x="3609" y="8905"/>
                  </a:lnTo>
                  <a:lnTo>
                    <a:pt x="3609" y="8964"/>
                  </a:lnTo>
                  <a:lnTo>
                    <a:pt x="3609" y="8964"/>
                  </a:lnTo>
                  <a:lnTo>
                    <a:pt x="3217" y="9239"/>
                  </a:lnTo>
                  <a:lnTo>
                    <a:pt x="2903" y="9474"/>
                  </a:lnTo>
                  <a:lnTo>
                    <a:pt x="2903" y="9474"/>
                  </a:lnTo>
                  <a:lnTo>
                    <a:pt x="2452" y="9827"/>
                  </a:lnTo>
                  <a:lnTo>
                    <a:pt x="2021" y="10220"/>
                  </a:lnTo>
                  <a:lnTo>
                    <a:pt x="2021" y="10220"/>
                  </a:lnTo>
                  <a:lnTo>
                    <a:pt x="1550" y="10690"/>
                  </a:lnTo>
                  <a:lnTo>
                    <a:pt x="1118" y="11141"/>
                  </a:lnTo>
                  <a:lnTo>
                    <a:pt x="1118" y="11141"/>
                  </a:lnTo>
                  <a:lnTo>
                    <a:pt x="883" y="11416"/>
                  </a:lnTo>
                  <a:lnTo>
                    <a:pt x="687" y="11671"/>
                  </a:lnTo>
                  <a:lnTo>
                    <a:pt x="687" y="11671"/>
                  </a:lnTo>
                  <a:lnTo>
                    <a:pt x="550" y="11867"/>
                  </a:lnTo>
                  <a:lnTo>
                    <a:pt x="432" y="12063"/>
                  </a:lnTo>
                  <a:lnTo>
                    <a:pt x="432" y="12063"/>
                  </a:lnTo>
                  <a:lnTo>
                    <a:pt x="275" y="12338"/>
                  </a:lnTo>
                  <a:lnTo>
                    <a:pt x="138" y="12632"/>
                  </a:lnTo>
                  <a:lnTo>
                    <a:pt x="79" y="12809"/>
                  </a:lnTo>
                  <a:lnTo>
                    <a:pt x="40" y="12965"/>
                  </a:lnTo>
                  <a:lnTo>
                    <a:pt x="1" y="13142"/>
                  </a:lnTo>
                  <a:lnTo>
                    <a:pt x="1" y="13319"/>
                  </a:lnTo>
                  <a:lnTo>
                    <a:pt x="1" y="13319"/>
                  </a:lnTo>
                  <a:lnTo>
                    <a:pt x="1" y="13456"/>
                  </a:lnTo>
                  <a:lnTo>
                    <a:pt x="40" y="13593"/>
                  </a:lnTo>
                  <a:lnTo>
                    <a:pt x="79" y="13730"/>
                  </a:lnTo>
                  <a:lnTo>
                    <a:pt x="157" y="13868"/>
                  </a:lnTo>
                  <a:lnTo>
                    <a:pt x="157" y="13868"/>
                  </a:lnTo>
                  <a:lnTo>
                    <a:pt x="236" y="13985"/>
                  </a:lnTo>
                  <a:lnTo>
                    <a:pt x="334" y="14103"/>
                  </a:lnTo>
                  <a:lnTo>
                    <a:pt x="471" y="14201"/>
                  </a:lnTo>
                  <a:lnTo>
                    <a:pt x="609" y="14299"/>
                  </a:lnTo>
                  <a:lnTo>
                    <a:pt x="609" y="14299"/>
                  </a:lnTo>
                  <a:lnTo>
                    <a:pt x="765" y="14378"/>
                  </a:lnTo>
                  <a:lnTo>
                    <a:pt x="942" y="14436"/>
                  </a:lnTo>
                  <a:lnTo>
                    <a:pt x="1138" y="14495"/>
                  </a:lnTo>
                  <a:lnTo>
                    <a:pt x="1354" y="14535"/>
                  </a:lnTo>
                  <a:lnTo>
                    <a:pt x="1354" y="14535"/>
                  </a:lnTo>
                  <a:lnTo>
                    <a:pt x="1609" y="14574"/>
                  </a:lnTo>
                  <a:lnTo>
                    <a:pt x="1883" y="14593"/>
                  </a:lnTo>
                  <a:lnTo>
                    <a:pt x="2178" y="14613"/>
                  </a:lnTo>
                  <a:lnTo>
                    <a:pt x="2491" y="14613"/>
                  </a:lnTo>
                  <a:lnTo>
                    <a:pt x="2491" y="14613"/>
                  </a:lnTo>
                  <a:lnTo>
                    <a:pt x="3237" y="14574"/>
                  </a:lnTo>
                  <a:lnTo>
                    <a:pt x="3982" y="14495"/>
                  </a:lnTo>
                  <a:lnTo>
                    <a:pt x="4767" y="14358"/>
                  </a:lnTo>
                  <a:lnTo>
                    <a:pt x="5590" y="14182"/>
                  </a:lnTo>
                  <a:lnTo>
                    <a:pt x="5590" y="14182"/>
                  </a:lnTo>
                  <a:lnTo>
                    <a:pt x="5630" y="14280"/>
                  </a:lnTo>
                  <a:lnTo>
                    <a:pt x="5669" y="14358"/>
                  </a:lnTo>
                  <a:lnTo>
                    <a:pt x="5747" y="14417"/>
                  </a:lnTo>
                  <a:lnTo>
                    <a:pt x="5826" y="14436"/>
                  </a:lnTo>
                  <a:lnTo>
                    <a:pt x="5826" y="14436"/>
                  </a:lnTo>
                  <a:lnTo>
                    <a:pt x="6179" y="14436"/>
                  </a:lnTo>
                  <a:lnTo>
                    <a:pt x="6336" y="14417"/>
                  </a:lnTo>
                  <a:lnTo>
                    <a:pt x="6493" y="14397"/>
                  </a:lnTo>
                  <a:lnTo>
                    <a:pt x="6493" y="14397"/>
                  </a:lnTo>
                  <a:lnTo>
                    <a:pt x="6728" y="14338"/>
                  </a:lnTo>
                  <a:lnTo>
                    <a:pt x="6963" y="14260"/>
                  </a:lnTo>
                  <a:lnTo>
                    <a:pt x="6963" y="14260"/>
                  </a:lnTo>
                  <a:lnTo>
                    <a:pt x="6983" y="14319"/>
                  </a:lnTo>
                  <a:lnTo>
                    <a:pt x="7022" y="14358"/>
                  </a:lnTo>
                  <a:lnTo>
                    <a:pt x="7120" y="14436"/>
                  </a:lnTo>
                  <a:lnTo>
                    <a:pt x="7120" y="14436"/>
                  </a:lnTo>
                  <a:lnTo>
                    <a:pt x="7159" y="14456"/>
                  </a:lnTo>
                  <a:lnTo>
                    <a:pt x="7159" y="14456"/>
                  </a:lnTo>
                  <a:lnTo>
                    <a:pt x="7218" y="14476"/>
                  </a:lnTo>
                  <a:lnTo>
                    <a:pt x="7297" y="14495"/>
                  </a:lnTo>
                  <a:lnTo>
                    <a:pt x="7297" y="14495"/>
                  </a:lnTo>
                  <a:lnTo>
                    <a:pt x="7336" y="14476"/>
                  </a:lnTo>
                  <a:lnTo>
                    <a:pt x="7356" y="14476"/>
                  </a:lnTo>
                  <a:lnTo>
                    <a:pt x="7356" y="14476"/>
                  </a:lnTo>
                  <a:lnTo>
                    <a:pt x="7454" y="14436"/>
                  </a:lnTo>
                  <a:lnTo>
                    <a:pt x="7552" y="14397"/>
                  </a:lnTo>
                  <a:lnTo>
                    <a:pt x="7748" y="14299"/>
                  </a:lnTo>
                  <a:lnTo>
                    <a:pt x="7924" y="14240"/>
                  </a:lnTo>
                  <a:lnTo>
                    <a:pt x="8081" y="14162"/>
                  </a:lnTo>
                  <a:lnTo>
                    <a:pt x="8081" y="14162"/>
                  </a:lnTo>
                  <a:lnTo>
                    <a:pt x="9493" y="13554"/>
                  </a:lnTo>
                  <a:lnTo>
                    <a:pt x="17103" y="10220"/>
                  </a:lnTo>
                  <a:lnTo>
                    <a:pt x="19359" y="9239"/>
                  </a:lnTo>
                  <a:lnTo>
                    <a:pt x="20634" y="8670"/>
                  </a:lnTo>
                  <a:lnTo>
                    <a:pt x="20634" y="8670"/>
                  </a:lnTo>
                  <a:lnTo>
                    <a:pt x="25223" y="6670"/>
                  </a:lnTo>
                  <a:lnTo>
                    <a:pt x="25223" y="6670"/>
                  </a:lnTo>
                  <a:lnTo>
                    <a:pt x="25302" y="6630"/>
                  </a:lnTo>
                  <a:lnTo>
                    <a:pt x="25302" y="6630"/>
                  </a:lnTo>
                  <a:lnTo>
                    <a:pt x="25400" y="6591"/>
                  </a:lnTo>
                  <a:lnTo>
                    <a:pt x="25478" y="6513"/>
                  </a:lnTo>
                  <a:lnTo>
                    <a:pt x="25478" y="6513"/>
                  </a:lnTo>
                  <a:lnTo>
                    <a:pt x="25518" y="641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5577" y="275"/>
                  </a:lnTo>
                  <a:lnTo>
                    <a:pt x="25557" y="530"/>
                  </a:lnTo>
                  <a:lnTo>
                    <a:pt x="25596" y="256"/>
                  </a:lnTo>
                  <a:lnTo>
                    <a:pt x="25596" y="1"/>
                  </a:lnTo>
                  <a:close/>
                  <a:moveTo>
                    <a:pt x="25557" y="530"/>
                  </a:moveTo>
                  <a:lnTo>
                    <a:pt x="25498" y="785"/>
                  </a:lnTo>
                  <a:lnTo>
                    <a:pt x="25440" y="1021"/>
                  </a:lnTo>
                  <a:lnTo>
                    <a:pt x="25400" y="1119"/>
                  </a:lnTo>
                  <a:lnTo>
                    <a:pt x="25322" y="1197"/>
                  </a:lnTo>
                  <a:lnTo>
                    <a:pt x="25400" y="1138"/>
                  </a:lnTo>
                  <a:lnTo>
                    <a:pt x="25459" y="1021"/>
                  </a:lnTo>
                  <a:lnTo>
                    <a:pt x="25518" y="785"/>
                  </a:lnTo>
                  <a:lnTo>
                    <a:pt x="25557" y="530"/>
                  </a:lnTo>
                  <a:close/>
                  <a:moveTo>
                    <a:pt x="25224" y="1236"/>
                  </a:moveTo>
                  <a:lnTo>
                    <a:pt x="25145" y="1276"/>
                  </a:lnTo>
                  <a:lnTo>
                    <a:pt x="20556" y="3276"/>
                  </a:lnTo>
                  <a:lnTo>
                    <a:pt x="19281" y="3845"/>
                  </a:lnTo>
                  <a:lnTo>
                    <a:pt x="20556" y="3296"/>
                  </a:lnTo>
                  <a:lnTo>
                    <a:pt x="21713" y="2786"/>
                  </a:lnTo>
                  <a:lnTo>
                    <a:pt x="25145" y="1295"/>
                  </a:lnTo>
                  <a:lnTo>
                    <a:pt x="25224" y="1236"/>
                  </a:lnTo>
                  <a:close/>
                  <a:moveTo>
                    <a:pt x="1" y="8317"/>
                  </a:moveTo>
                  <a:lnTo>
                    <a:pt x="1" y="8336"/>
                  </a:lnTo>
                  <a:lnTo>
                    <a:pt x="79" y="8474"/>
                  </a:lnTo>
                  <a:lnTo>
                    <a:pt x="1" y="8317"/>
                  </a:lnTo>
                  <a:close/>
                  <a:moveTo>
                    <a:pt x="9415" y="8160"/>
                  </a:moveTo>
                  <a:lnTo>
                    <a:pt x="8003" y="8768"/>
                  </a:lnTo>
                  <a:lnTo>
                    <a:pt x="7846" y="8846"/>
                  </a:lnTo>
                  <a:lnTo>
                    <a:pt x="8003" y="8788"/>
                  </a:lnTo>
                  <a:lnTo>
                    <a:pt x="9415" y="8160"/>
                  </a:lnTo>
                  <a:close/>
                  <a:moveTo>
                    <a:pt x="256" y="8709"/>
                  </a:moveTo>
                  <a:lnTo>
                    <a:pt x="374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393" y="8807"/>
                  </a:lnTo>
                  <a:lnTo>
                    <a:pt x="256" y="8709"/>
                  </a:lnTo>
                  <a:close/>
                  <a:moveTo>
                    <a:pt x="5512" y="8788"/>
                  </a:moveTo>
                  <a:lnTo>
                    <a:pt x="5532" y="8886"/>
                  </a:lnTo>
                  <a:lnTo>
                    <a:pt x="5591" y="8964"/>
                  </a:lnTo>
                  <a:lnTo>
                    <a:pt x="5552" y="8886"/>
                  </a:lnTo>
                  <a:lnTo>
                    <a:pt x="5512" y="8788"/>
                  </a:lnTo>
                  <a:close/>
                  <a:moveTo>
                    <a:pt x="6846" y="8866"/>
                  </a:moveTo>
                  <a:lnTo>
                    <a:pt x="6630" y="8944"/>
                  </a:lnTo>
                  <a:lnTo>
                    <a:pt x="6415" y="9003"/>
                  </a:lnTo>
                  <a:lnTo>
                    <a:pt x="6650" y="8944"/>
                  </a:lnTo>
                  <a:lnTo>
                    <a:pt x="6846" y="8866"/>
                  </a:lnTo>
                  <a:close/>
                  <a:moveTo>
                    <a:pt x="7846" y="8846"/>
                  </a:moveTo>
                  <a:lnTo>
                    <a:pt x="7670" y="8905"/>
                  </a:lnTo>
                  <a:lnTo>
                    <a:pt x="7474" y="9003"/>
                  </a:lnTo>
                  <a:lnTo>
                    <a:pt x="7395" y="9042"/>
                  </a:lnTo>
                  <a:lnTo>
                    <a:pt x="7493" y="9003"/>
                  </a:lnTo>
                  <a:lnTo>
                    <a:pt x="7689" y="8925"/>
                  </a:lnTo>
                  <a:lnTo>
                    <a:pt x="7846" y="8846"/>
                  </a:lnTo>
                  <a:close/>
                  <a:moveTo>
                    <a:pt x="7081" y="9062"/>
                  </a:moveTo>
                  <a:lnTo>
                    <a:pt x="7140" y="9082"/>
                  </a:lnTo>
                  <a:lnTo>
                    <a:pt x="7140" y="9082"/>
                  </a:lnTo>
                  <a:lnTo>
                    <a:pt x="7140" y="9082"/>
                  </a:lnTo>
                  <a:lnTo>
                    <a:pt x="7081" y="9062"/>
                  </a:lnTo>
                  <a:close/>
                  <a:moveTo>
                    <a:pt x="7140" y="9082"/>
                  </a:moveTo>
                  <a:lnTo>
                    <a:pt x="7199" y="9101"/>
                  </a:lnTo>
                  <a:lnTo>
                    <a:pt x="7207" y="9099"/>
                  </a:lnTo>
                  <a:lnTo>
                    <a:pt x="7207" y="9099"/>
                  </a:lnTo>
                  <a:lnTo>
                    <a:pt x="7140" y="9082"/>
                  </a:lnTo>
                  <a:close/>
                  <a:moveTo>
                    <a:pt x="7258" y="9082"/>
                  </a:moveTo>
                  <a:lnTo>
                    <a:pt x="7207" y="9099"/>
                  </a:lnTo>
                  <a:lnTo>
                    <a:pt x="7207" y="9099"/>
                  </a:lnTo>
                  <a:lnTo>
                    <a:pt x="7219" y="9101"/>
                  </a:lnTo>
                  <a:lnTo>
                    <a:pt x="7258" y="9082"/>
                  </a:lnTo>
                  <a:close/>
                  <a:moveTo>
                    <a:pt x="1060" y="9101"/>
                  </a:moveTo>
                  <a:lnTo>
                    <a:pt x="1256" y="9141"/>
                  </a:lnTo>
                  <a:lnTo>
                    <a:pt x="1492" y="9180"/>
                  </a:lnTo>
                  <a:lnTo>
                    <a:pt x="1727" y="9199"/>
                  </a:lnTo>
                  <a:lnTo>
                    <a:pt x="1727" y="9199"/>
                  </a:lnTo>
                  <a:lnTo>
                    <a:pt x="1276" y="9141"/>
                  </a:lnTo>
                  <a:lnTo>
                    <a:pt x="1060" y="9101"/>
                  </a:lnTo>
                  <a:close/>
                  <a:moveTo>
                    <a:pt x="1727" y="9199"/>
                  </a:moveTo>
                  <a:lnTo>
                    <a:pt x="2237" y="9219"/>
                  </a:lnTo>
                  <a:lnTo>
                    <a:pt x="2257" y="9219"/>
                  </a:lnTo>
                  <a:lnTo>
                    <a:pt x="1727" y="9199"/>
                  </a:lnTo>
                  <a:close/>
                  <a:moveTo>
                    <a:pt x="4551" y="9003"/>
                  </a:moveTo>
                  <a:lnTo>
                    <a:pt x="3806" y="9121"/>
                  </a:lnTo>
                  <a:lnTo>
                    <a:pt x="3100" y="9180"/>
                  </a:lnTo>
                  <a:lnTo>
                    <a:pt x="2413" y="9219"/>
                  </a:lnTo>
                  <a:lnTo>
                    <a:pt x="2433" y="9219"/>
                  </a:lnTo>
                  <a:lnTo>
                    <a:pt x="3119" y="9199"/>
                  </a:lnTo>
                  <a:lnTo>
                    <a:pt x="3826" y="9121"/>
                  </a:lnTo>
                  <a:lnTo>
                    <a:pt x="4551" y="9003"/>
                  </a:lnTo>
                  <a:close/>
                </a:path>
              </a:pathLst>
            </a:custGeom>
            <a:solidFill>
              <a:srgbClr val="EFB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80273" y="5462986"/>
              <a:ext cx="14635" cy="9299"/>
            </a:xfrm>
            <a:custGeom>
              <a:avLst/>
              <a:gdLst/>
              <a:ahLst/>
              <a:cxnLst/>
              <a:rect l="l" t="t" r="r" b="b"/>
              <a:pathLst>
                <a:path w="373" h="23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60"/>
                  </a:lnTo>
                  <a:lnTo>
                    <a:pt x="59" y="99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314" y="236"/>
                  </a:lnTo>
                  <a:lnTo>
                    <a:pt x="314" y="236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73" y="217"/>
                  </a:lnTo>
                  <a:lnTo>
                    <a:pt x="334" y="236"/>
                  </a:lnTo>
                  <a:lnTo>
                    <a:pt x="334" y="236"/>
                  </a:lnTo>
                  <a:lnTo>
                    <a:pt x="255" y="217"/>
                  </a:lnTo>
                  <a:lnTo>
                    <a:pt x="196" y="197"/>
                  </a:lnTo>
                  <a:lnTo>
                    <a:pt x="196" y="197"/>
                  </a:lnTo>
                  <a:lnTo>
                    <a:pt x="157" y="177"/>
                  </a:lnTo>
                  <a:lnTo>
                    <a:pt x="157" y="177"/>
                  </a:lnTo>
                  <a:lnTo>
                    <a:pt x="59" y="99"/>
                  </a:lnTo>
                  <a:lnTo>
                    <a:pt x="20" y="6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526402" y="5459925"/>
              <a:ext cx="52379" cy="10044"/>
            </a:xfrm>
            <a:custGeom>
              <a:avLst/>
              <a:gdLst/>
              <a:ahLst/>
              <a:cxnLst/>
              <a:rect l="l" t="t" r="r" b="b"/>
              <a:pathLst>
                <a:path w="1335" h="25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0" y="99"/>
                  </a:lnTo>
                  <a:lnTo>
                    <a:pt x="79" y="177"/>
                  </a:lnTo>
                  <a:lnTo>
                    <a:pt x="157" y="236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687" y="255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1138" y="157"/>
                  </a:lnTo>
                  <a:lnTo>
                    <a:pt x="1334" y="79"/>
                  </a:lnTo>
                  <a:lnTo>
                    <a:pt x="1334" y="79"/>
                  </a:lnTo>
                  <a:lnTo>
                    <a:pt x="1118" y="157"/>
                  </a:lnTo>
                  <a:lnTo>
                    <a:pt x="903" y="216"/>
                  </a:lnTo>
                  <a:lnTo>
                    <a:pt x="903" y="216"/>
                  </a:lnTo>
                  <a:lnTo>
                    <a:pt x="687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236" y="255"/>
                  </a:lnTo>
                  <a:lnTo>
                    <a:pt x="236" y="255"/>
                  </a:lnTo>
                  <a:lnTo>
                    <a:pt x="157" y="236"/>
                  </a:lnTo>
                  <a:lnTo>
                    <a:pt x="79" y="177"/>
                  </a:lnTo>
                  <a:lnTo>
                    <a:pt x="40" y="9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310135" y="5441445"/>
              <a:ext cx="208612" cy="35429"/>
            </a:xfrm>
            <a:custGeom>
              <a:avLst/>
              <a:gdLst/>
              <a:ahLst/>
              <a:cxnLst/>
              <a:rect l="l" t="t" r="r" b="b"/>
              <a:pathLst>
                <a:path w="5317" h="90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58" y="275"/>
                  </a:lnTo>
                  <a:lnTo>
                    <a:pt x="256" y="393"/>
                  </a:lnTo>
                  <a:lnTo>
                    <a:pt x="374" y="491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687" y="668"/>
                  </a:lnTo>
                  <a:lnTo>
                    <a:pt x="864" y="726"/>
                  </a:lnTo>
                  <a:lnTo>
                    <a:pt x="1060" y="785"/>
                  </a:lnTo>
                  <a:lnTo>
                    <a:pt x="1256" y="825"/>
                  </a:lnTo>
                  <a:lnTo>
                    <a:pt x="1256" y="825"/>
                  </a:lnTo>
                  <a:lnTo>
                    <a:pt x="1492" y="864"/>
                  </a:lnTo>
                  <a:lnTo>
                    <a:pt x="1727" y="883"/>
                  </a:lnTo>
                  <a:lnTo>
                    <a:pt x="2237" y="903"/>
                  </a:lnTo>
                  <a:lnTo>
                    <a:pt x="2237" y="903"/>
                  </a:lnTo>
                  <a:lnTo>
                    <a:pt x="2433" y="903"/>
                  </a:lnTo>
                  <a:lnTo>
                    <a:pt x="2433" y="903"/>
                  </a:lnTo>
                  <a:lnTo>
                    <a:pt x="3119" y="883"/>
                  </a:lnTo>
                  <a:lnTo>
                    <a:pt x="3826" y="805"/>
                  </a:lnTo>
                  <a:lnTo>
                    <a:pt x="4551" y="687"/>
                  </a:lnTo>
                  <a:lnTo>
                    <a:pt x="5316" y="530"/>
                  </a:lnTo>
                  <a:lnTo>
                    <a:pt x="5316" y="530"/>
                  </a:lnTo>
                  <a:lnTo>
                    <a:pt x="4551" y="687"/>
                  </a:lnTo>
                  <a:lnTo>
                    <a:pt x="3806" y="805"/>
                  </a:lnTo>
                  <a:lnTo>
                    <a:pt x="3100" y="864"/>
                  </a:lnTo>
                  <a:lnTo>
                    <a:pt x="2413" y="903"/>
                  </a:lnTo>
                  <a:lnTo>
                    <a:pt x="2413" y="903"/>
                  </a:lnTo>
                  <a:lnTo>
                    <a:pt x="2257" y="903"/>
                  </a:lnTo>
                  <a:lnTo>
                    <a:pt x="2257" y="903"/>
                  </a:lnTo>
                  <a:lnTo>
                    <a:pt x="1727" y="883"/>
                  </a:lnTo>
                  <a:lnTo>
                    <a:pt x="1276" y="825"/>
                  </a:lnTo>
                  <a:lnTo>
                    <a:pt x="1276" y="825"/>
                  </a:lnTo>
                  <a:lnTo>
                    <a:pt x="1060" y="785"/>
                  </a:lnTo>
                  <a:lnTo>
                    <a:pt x="864" y="726"/>
                  </a:lnTo>
                  <a:lnTo>
                    <a:pt x="687" y="668"/>
                  </a:lnTo>
                  <a:lnTo>
                    <a:pt x="531" y="589"/>
                  </a:lnTo>
                  <a:lnTo>
                    <a:pt x="531" y="589"/>
                  </a:lnTo>
                  <a:lnTo>
                    <a:pt x="393" y="491"/>
                  </a:lnTo>
                  <a:lnTo>
                    <a:pt x="256" y="393"/>
                  </a:lnTo>
                  <a:lnTo>
                    <a:pt x="158" y="275"/>
                  </a:lnTo>
                  <a:lnTo>
                    <a:pt x="79" y="158"/>
                  </a:lnTo>
                  <a:lnTo>
                    <a:pt x="79" y="158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600283" y="5115162"/>
              <a:ext cx="714155" cy="354802"/>
            </a:xfrm>
            <a:custGeom>
              <a:avLst/>
              <a:gdLst/>
              <a:ahLst/>
              <a:cxnLst/>
              <a:rect l="l" t="t" r="r" b="b"/>
              <a:pathLst>
                <a:path w="18202" h="9043" fill="none" extrusionOk="0">
                  <a:moveTo>
                    <a:pt x="18201" y="1"/>
                  </a:moveTo>
                  <a:lnTo>
                    <a:pt x="18201" y="1"/>
                  </a:lnTo>
                  <a:lnTo>
                    <a:pt x="18201" y="1"/>
                  </a:lnTo>
                  <a:lnTo>
                    <a:pt x="18201" y="1"/>
                  </a:lnTo>
                  <a:lnTo>
                    <a:pt x="18182" y="275"/>
                  </a:lnTo>
                  <a:lnTo>
                    <a:pt x="18162" y="530"/>
                  </a:lnTo>
                  <a:lnTo>
                    <a:pt x="18103" y="785"/>
                  </a:lnTo>
                  <a:lnTo>
                    <a:pt x="18045" y="1021"/>
                  </a:lnTo>
                  <a:lnTo>
                    <a:pt x="18045" y="1021"/>
                  </a:lnTo>
                  <a:lnTo>
                    <a:pt x="18005" y="1119"/>
                  </a:lnTo>
                  <a:lnTo>
                    <a:pt x="18005" y="1119"/>
                  </a:lnTo>
                  <a:lnTo>
                    <a:pt x="17927" y="1197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750" y="1276"/>
                  </a:lnTo>
                  <a:lnTo>
                    <a:pt x="17750" y="1276"/>
                  </a:lnTo>
                  <a:lnTo>
                    <a:pt x="13161" y="3276"/>
                  </a:lnTo>
                  <a:lnTo>
                    <a:pt x="11886" y="3845"/>
                  </a:lnTo>
                  <a:lnTo>
                    <a:pt x="9630" y="4826"/>
                  </a:lnTo>
                  <a:lnTo>
                    <a:pt x="2020" y="8160"/>
                  </a:lnTo>
                  <a:lnTo>
                    <a:pt x="2020" y="8160"/>
                  </a:lnTo>
                  <a:lnTo>
                    <a:pt x="608" y="8768"/>
                  </a:lnTo>
                  <a:lnTo>
                    <a:pt x="451" y="8846"/>
                  </a:lnTo>
                  <a:lnTo>
                    <a:pt x="275" y="8905"/>
                  </a:lnTo>
                  <a:lnTo>
                    <a:pt x="79" y="9003"/>
                  </a:lnTo>
                  <a:lnTo>
                    <a:pt x="0" y="9042"/>
                  </a:lnTo>
                  <a:lnTo>
                    <a:pt x="0" y="9042"/>
                  </a:lnTo>
                  <a:lnTo>
                    <a:pt x="98" y="9003"/>
                  </a:lnTo>
                  <a:lnTo>
                    <a:pt x="294" y="8925"/>
                  </a:lnTo>
                  <a:lnTo>
                    <a:pt x="451" y="8846"/>
                  </a:lnTo>
                  <a:lnTo>
                    <a:pt x="608" y="8788"/>
                  </a:lnTo>
                  <a:lnTo>
                    <a:pt x="608" y="8788"/>
                  </a:lnTo>
                  <a:lnTo>
                    <a:pt x="2020" y="8160"/>
                  </a:lnTo>
                  <a:lnTo>
                    <a:pt x="9630" y="4826"/>
                  </a:lnTo>
                  <a:lnTo>
                    <a:pt x="11886" y="3845"/>
                  </a:lnTo>
                  <a:lnTo>
                    <a:pt x="13161" y="3296"/>
                  </a:lnTo>
                  <a:lnTo>
                    <a:pt x="14318" y="2786"/>
                  </a:lnTo>
                  <a:lnTo>
                    <a:pt x="14318" y="2786"/>
                  </a:lnTo>
                  <a:lnTo>
                    <a:pt x="17750" y="1295"/>
                  </a:lnTo>
                  <a:lnTo>
                    <a:pt x="17750" y="1295"/>
                  </a:lnTo>
                  <a:lnTo>
                    <a:pt x="17829" y="1236"/>
                  </a:lnTo>
                  <a:lnTo>
                    <a:pt x="17829" y="1236"/>
                  </a:lnTo>
                  <a:lnTo>
                    <a:pt x="17927" y="1197"/>
                  </a:lnTo>
                  <a:lnTo>
                    <a:pt x="18005" y="1138"/>
                  </a:lnTo>
                  <a:lnTo>
                    <a:pt x="18005" y="1138"/>
                  </a:lnTo>
                  <a:lnTo>
                    <a:pt x="18064" y="1021"/>
                  </a:lnTo>
                  <a:lnTo>
                    <a:pt x="18064" y="1021"/>
                  </a:lnTo>
                  <a:lnTo>
                    <a:pt x="18123" y="785"/>
                  </a:lnTo>
                  <a:lnTo>
                    <a:pt x="18162" y="530"/>
                  </a:lnTo>
                  <a:lnTo>
                    <a:pt x="18201" y="256"/>
                  </a:lnTo>
                  <a:lnTo>
                    <a:pt x="18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extrusionOk="0">
                  <a:moveTo>
                    <a:pt x="25596" y="1"/>
                  </a:move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  <a:close/>
                </a:path>
              </a:pathLst>
            </a:custGeom>
            <a:solidFill>
              <a:srgbClr val="D80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310135" y="5115162"/>
              <a:ext cx="1004298" cy="361707"/>
            </a:xfrm>
            <a:custGeom>
              <a:avLst/>
              <a:gdLst/>
              <a:ahLst/>
              <a:cxnLst/>
              <a:rect l="l" t="t" r="r" b="b"/>
              <a:pathLst>
                <a:path w="25597" h="9219" fill="none" extrusionOk="0">
                  <a:moveTo>
                    <a:pt x="25596" y="1"/>
                  </a:moveTo>
                  <a:lnTo>
                    <a:pt x="25596" y="1"/>
                  </a:lnTo>
                  <a:lnTo>
                    <a:pt x="24400" y="530"/>
                  </a:lnTo>
                  <a:lnTo>
                    <a:pt x="24400" y="530"/>
                  </a:lnTo>
                  <a:lnTo>
                    <a:pt x="22733" y="1276"/>
                  </a:lnTo>
                  <a:lnTo>
                    <a:pt x="21046" y="2021"/>
                  </a:lnTo>
                  <a:lnTo>
                    <a:pt x="21046" y="2021"/>
                  </a:lnTo>
                  <a:lnTo>
                    <a:pt x="17692" y="3472"/>
                  </a:lnTo>
                  <a:lnTo>
                    <a:pt x="14319" y="4904"/>
                  </a:lnTo>
                  <a:lnTo>
                    <a:pt x="14319" y="4904"/>
                  </a:lnTo>
                  <a:lnTo>
                    <a:pt x="13044" y="5453"/>
                  </a:lnTo>
                  <a:lnTo>
                    <a:pt x="13044" y="5453"/>
                  </a:lnTo>
                  <a:lnTo>
                    <a:pt x="12475" y="5689"/>
                  </a:lnTo>
                  <a:lnTo>
                    <a:pt x="12475" y="5689"/>
                  </a:lnTo>
                  <a:lnTo>
                    <a:pt x="12063" y="5865"/>
                  </a:lnTo>
                  <a:lnTo>
                    <a:pt x="12063" y="5865"/>
                  </a:lnTo>
                  <a:lnTo>
                    <a:pt x="11161" y="6297"/>
                  </a:lnTo>
                  <a:lnTo>
                    <a:pt x="10239" y="6728"/>
                  </a:lnTo>
                  <a:lnTo>
                    <a:pt x="10239" y="6728"/>
                  </a:lnTo>
                  <a:lnTo>
                    <a:pt x="9768" y="6944"/>
                  </a:lnTo>
                  <a:lnTo>
                    <a:pt x="9298" y="7140"/>
                  </a:lnTo>
                  <a:lnTo>
                    <a:pt x="8827" y="7317"/>
                  </a:lnTo>
                  <a:lnTo>
                    <a:pt x="8337" y="7473"/>
                  </a:lnTo>
                  <a:lnTo>
                    <a:pt x="8337" y="7473"/>
                  </a:lnTo>
                  <a:lnTo>
                    <a:pt x="7925" y="7591"/>
                  </a:lnTo>
                  <a:lnTo>
                    <a:pt x="7533" y="7670"/>
                  </a:lnTo>
                  <a:lnTo>
                    <a:pt x="7121" y="7728"/>
                  </a:lnTo>
                  <a:lnTo>
                    <a:pt x="6728" y="7748"/>
                  </a:lnTo>
                  <a:lnTo>
                    <a:pt x="6728" y="7748"/>
                  </a:lnTo>
                  <a:lnTo>
                    <a:pt x="6552" y="7748"/>
                  </a:lnTo>
                  <a:lnTo>
                    <a:pt x="6552" y="7748"/>
                  </a:lnTo>
                  <a:lnTo>
                    <a:pt x="6493" y="7885"/>
                  </a:lnTo>
                  <a:lnTo>
                    <a:pt x="6415" y="8003"/>
                  </a:lnTo>
                  <a:lnTo>
                    <a:pt x="6415" y="8003"/>
                  </a:lnTo>
                  <a:lnTo>
                    <a:pt x="6356" y="8042"/>
                  </a:lnTo>
                  <a:lnTo>
                    <a:pt x="6356" y="8042"/>
                  </a:lnTo>
                  <a:lnTo>
                    <a:pt x="6277" y="8101"/>
                  </a:lnTo>
                  <a:lnTo>
                    <a:pt x="6277" y="8101"/>
                  </a:lnTo>
                  <a:lnTo>
                    <a:pt x="6218" y="8121"/>
                  </a:lnTo>
                  <a:lnTo>
                    <a:pt x="6160" y="8140"/>
                  </a:lnTo>
                  <a:lnTo>
                    <a:pt x="6160" y="8140"/>
                  </a:lnTo>
                  <a:lnTo>
                    <a:pt x="6081" y="8160"/>
                  </a:lnTo>
                  <a:lnTo>
                    <a:pt x="6081" y="8160"/>
                  </a:lnTo>
                  <a:lnTo>
                    <a:pt x="6003" y="8140"/>
                  </a:lnTo>
                  <a:lnTo>
                    <a:pt x="6003" y="8140"/>
                  </a:lnTo>
                  <a:lnTo>
                    <a:pt x="5846" y="8121"/>
                  </a:lnTo>
                  <a:lnTo>
                    <a:pt x="5846" y="8121"/>
                  </a:lnTo>
                  <a:lnTo>
                    <a:pt x="5512" y="8042"/>
                  </a:lnTo>
                  <a:lnTo>
                    <a:pt x="5512" y="8042"/>
                  </a:lnTo>
                  <a:lnTo>
                    <a:pt x="5375" y="8003"/>
                  </a:lnTo>
                  <a:lnTo>
                    <a:pt x="5375" y="8003"/>
                  </a:lnTo>
                  <a:lnTo>
                    <a:pt x="5257" y="7983"/>
                  </a:lnTo>
                  <a:lnTo>
                    <a:pt x="5257" y="7983"/>
                  </a:lnTo>
                  <a:lnTo>
                    <a:pt x="5218" y="7964"/>
                  </a:lnTo>
                  <a:lnTo>
                    <a:pt x="5218" y="7964"/>
                  </a:lnTo>
                  <a:lnTo>
                    <a:pt x="5140" y="7925"/>
                  </a:lnTo>
                  <a:lnTo>
                    <a:pt x="5140" y="7925"/>
                  </a:lnTo>
                  <a:lnTo>
                    <a:pt x="5100" y="7925"/>
                  </a:lnTo>
                  <a:lnTo>
                    <a:pt x="5100" y="792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02" y="7905"/>
                  </a:lnTo>
                  <a:lnTo>
                    <a:pt x="5022" y="7905"/>
                  </a:lnTo>
                  <a:lnTo>
                    <a:pt x="5022" y="7905"/>
                  </a:lnTo>
                  <a:lnTo>
                    <a:pt x="4806" y="7964"/>
                  </a:lnTo>
                  <a:lnTo>
                    <a:pt x="4806" y="7964"/>
                  </a:lnTo>
                  <a:lnTo>
                    <a:pt x="4532" y="8062"/>
                  </a:lnTo>
                  <a:lnTo>
                    <a:pt x="4237" y="8160"/>
                  </a:lnTo>
                  <a:lnTo>
                    <a:pt x="4237" y="8160"/>
                  </a:lnTo>
                  <a:lnTo>
                    <a:pt x="3924" y="8258"/>
                  </a:lnTo>
                  <a:lnTo>
                    <a:pt x="3924" y="8258"/>
                  </a:lnTo>
                  <a:lnTo>
                    <a:pt x="3512" y="8336"/>
                  </a:lnTo>
                  <a:lnTo>
                    <a:pt x="3512" y="8336"/>
                  </a:lnTo>
                  <a:lnTo>
                    <a:pt x="3159" y="8415"/>
                  </a:lnTo>
                  <a:lnTo>
                    <a:pt x="2786" y="8454"/>
                  </a:lnTo>
                  <a:lnTo>
                    <a:pt x="2041" y="8533"/>
                  </a:lnTo>
                  <a:lnTo>
                    <a:pt x="2041" y="8533"/>
                  </a:lnTo>
                  <a:lnTo>
                    <a:pt x="1688" y="8572"/>
                  </a:lnTo>
                  <a:lnTo>
                    <a:pt x="1335" y="8572"/>
                  </a:lnTo>
                  <a:lnTo>
                    <a:pt x="1335" y="8572"/>
                  </a:lnTo>
                  <a:lnTo>
                    <a:pt x="1001" y="8572"/>
                  </a:lnTo>
                  <a:lnTo>
                    <a:pt x="687" y="8533"/>
                  </a:lnTo>
                  <a:lnTo>
                    <a:pt x="687" y="8533"/>
                  </a:lnTo>
                  <a:lnTo>
                    <a:pt x="374" y="8474"/>
                  </a:lnTo>
                  <a:lnTo>
                    <a:pt x="79" y="8356"/>
                  </a:lnTo>
                  <a:lnTo>
                    <a:pt x="79" y="8356"/>
                  </a:lnTo>
                  <a:lnTo>
                    <a:pt x="1" y="8336"/>
                  </a:lnTo>
                  <a:lnTo>
                    <a:pt x="1" y="8336"/>
                  </a:lnTo>
                  <a:lnTo>
                    <a:pt x="79" y="8474"/>
                  </a:lnTo>
                  <a:lnTo>
                    <a:pt x="79" y="8474"/>
                  </a:lnTo>
                  <a:lnTo>
                    <a:pt x="158" y="8591"/>
                  </a:lnTo>
                  <a:lnTo>
                    <a:pt x="256" y="8709"/>
                  </a:lnTo>
                  <a:lnTo>
                    <a:pt x="393" y="8807"/>
                  </a:lnTo>
                  <a:lnTo>
                    <a:pt x="531" y="8905"/>
                  </a:lnTo>
                  <a:lnTo>
                    <a:pt x="531" y="8905"/>
                  </a:lnTo>
                  <a:lnTo>
                    <a:pt x="687" y="8984"/>
                  </a:lnTo>
                  <a:lnTo>
                    <a:pt x="864" y="9042"/>
                  </a:lnTo>
                  <a:lnTo>
                    <a:pt x="1060" y="9101"/>
                  </a:lnTo>
                  <a:lnTo>
                    <a:pt x="1276" y="9141"/>
                  </a:lnTo>
                  <a:lnTo>
                    <a:pt x="1276" y="9141"/>
                  </a:lnTo>
                  <a:lnTo>
                    <a:pt x="1727" y="9199"/>
                  </a:lnTo>
                  <a:lnTo>
                    <a:pt x="2257" y="9219"/>
                  </a:lnTo>
                  <a:lnTo>
                    <a:pt x="2257" y="9219"/>
                  </a:lnTo>
                  <a:lnTo>
                    <a:pt x="2413" y="9219"/>
                  </a:lnTo>
                  <a:lnTo>
                    <a:pt x="2413" y="9219"/>
                  </a:lnTo>
                  <a:lnTo>
                    <a:pt x="3100" y="9180"/>
                  </a:lnTo>
                  <a:lnTo>
                    <a:pt x="3806" y="9121"/>
                  </a:lnTo>
                  <a:lnTo>
                    <a:pt x="4551" y="9003"/>
                  </a:lnTo>
                  <a:lnTo>
                    <a:pt x="5316" y="8846"/>
                  </a:lnTo>
                  <a:lnTo>
                    <a:pt x="5316" y="8846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12" y="8788"/>
                  </a:lnTo>
                  <a:lnTo>
                    <a:pt x="5552" y="8886"/>
                  </a:lnTo>
                  <a:lnTo>
                    <a:pt x="5591" y="8964"/>
                  </a:lnTo>
                  <a:lnTo>
                    <a:pt x="5669" y="9023"/>
                  </a:lnTo>
                  <a:lnTo>
                    <a:pt x="5748" y="9042"/>
                  </a:lnTo>
                  <a:lnTo>
                    <a:pt x="5748" y="9042"/>
                  </a:lnTo>
                  <a:lnTo>
                    <a:pt x="5963" y="9042"/>
                  </a:lnTo>
                  <a:lnTo>
                    <a:pt x="5963" y="9042"/>
                  </a:lnTo>
                  <a:lnTo>
                    <a:pt x="6199" y="9042"/>
                  </a:lnTo>
                  <a:lnTo>
                    <a:pt x="6415" y="9003"/>
                  </a:lnTo>
                  <a:lnTo>
                    <a:pt x="6415" y="9003"/>
                  </a:lnTo>
                  <a:lnTo>
                    <a:pt x="6630" y="8944"/>
                  </a:lnTo>
                  <a:lnTo>
                    <a:pt x="6846" y="8866"/>
                  </a:lnTo>
                  <a:lnTo>
                    <a:pt x="6846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885" y="8866"/>
                  </a:lnTo>
                  <a:lnTo>
                    <a:pt x="6905" y="8925"/>
                  </a:lnTo>
                  <a:lnTo>
                    <a:pt x="6944" y="8964"/>
                  </a:lnTo>
                  <a:lnTo>
                    <a:pt x="7042" y="9042"/>
                  </a:lnTo>
                  <a:lnTo>
                    <a:pt x="7042" y="9042"/>
                  </a:lnTo>
                  <a:lnTo>
                    <a:pt x="7081" y="9062"/>
                  </a:lnTo>
                  <a:lnTo>
                    <a:pt x="7081" y="9062"/>
                  </a:lnTo>
                  <a:lnTo>
                    <a:pt x="7140" y="9082"/>
                  </a:lnTo>
                  <a:lnTo>
                    <a:pt x="7219" y="9101"/>
                  </a:lnTo>
                  <a:lnTo>
                    <a:pt x="7219" y="9101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258" y="9082"/>
                  </a:lnTo>
                  <a:lnTo>
                    <a:pt x="7395" y="9042"/>
                  </a:lnTo>
                  <a:lnTo>
                    <a:pt x="7474" y="9003"/>
                  </a:lnTo>
                  <a:lnTo>
                    <a:pt x="7670" y="8905"/>
                  </a:lnTo>
                  <a:lnTo>
                    <a:pt x="7846" y="8846"/>
                  </a:lnTo>
                  <a:lnTo>
                    <a:pt x="8003" y="8768"/>
                  </a:lnTo>
                  <a:lnTo>
                    <a:pt x="8003" y="8768"/>
                  </a:lnTo>
                  <a:lnTo>
                    <a:pt x="9415" y="8160"/>
                  </a:lnTo>
                  <a:lnTo>
                    <a:pt x="17025" y="4826"/>
                  </a:lnTo>
                  <a:lnTo>
                    <a:pt x="19281" y="3845"/>
                  </a:lnTo>
                  <a:lnTo>
                    <a:pt x="20556" y="3276"/>
                  </a:lnTo>
                  <a:lnTo>
                    <a:pt x="20556" y="3276"/>
                  </a:lnTo>
                  <a:lnTo>
                    <a:pt x="25145" y="1276"/>
                  </a:lnTo>
                  <a:lnTo>
                    <a:pt x="25145" y="1276"/>
                  </a:lnTo>
                  <a:lnTo>
                    <a:pt x="25224" y="1236"/>
                  </a:lnTo>
                  <a:lnTo>
                    <a:pt x="25224" y="1236"/>
                  </a:lnTo>
                  <a:lnTo>
                    <a:pt x="25322" y="1197"/>
                  </a:lnTo>
                  <a:lnTo>
                    <a:pt x="25400" y="1119"/>
                  </a:lnTo>
                  <a:lnTo>
                    <a:pt x="25400" y="1119"/>
                  </a:lnTo>
                  <a:lnTo>
                    <a:pt x="25440" y="1021"/>
                  </a:lnTo>
                  <a:lnTo>
                    <a:pt x="25440" y="1021"/>
                  </a:lnTo>
                  <a:lnTo>
                    <a:pt x="25498" y="785"/>
                  </a:lnTo>
                  <a:lnTo>
                    <a:pt x="25557" y="530"/>
                  </a:lnTo>
                  <a:lnTo>
                    <a:pt x="25577" y="275"/>
                  </a:lnTo>
                  <a:lnTo>
                    <a:pt x="25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extrusionOk="0">
                  <a:moveTo>
                    <a:pt x="119" y="1"/>
                  </a:moveTo>
                  <a:lnTo>
                    <a:pt x="79" y="20"/>
                  </a:lnTo>
                  <a:lnTo>
                    <a:pt x="40" y="20"/>
                  </a:lnTo>
                  <a:lnTo>
                    <a:pt x="21" y="40"/>
                  </a:lnTo>
                  <a:lnTo>
                    <a:pt x="1" y="99"/>
                  </a:lnTo>
                  <a:lnTo>
                    <a:pt x="21" y="158"/>
                  </a:lnTo>
                  <a:lnTo>
                    <a:pt x="315" y="570"/>
                  </a:lnTo>
                  <a:lnTo>
                    <a:pt x="609" y="1021"/>
                  </a:lnTo>
                  <a:lnTo>
                    <a:pt x="864" y="1472"/>
                  </a:lnTo>
                  <a:lnTo>
                    <a:pt x="1119" y="1923"/>
                  </a:lnTo>
                  <a:lnTo>
                    <a:pt x="1119" y="1903"/>
                  </a:lnTo>
                  <a:lnTo>
                    <a:pt x="1295" y="2296"/>
                  </a:lnTo>
                  <a:lnTo>
                    <a:pt x="1472" y="2668"/>
                  </a:lnTo>
                  <a:lnTo>
                    <a:pt x="1629" y="3060"/>
                  </a:lnTo>
                  <a:lnTo>
                    <a:pt x="1786" y="3453"/>
                  </a:lnTo>
                  <a:lnTo>
                    <a:pt x="1923" y="3865"/>
                  </a:lnTo>
                  <a:lnTo>
                    <a:pt x="2041" y="4277"/>
                  </a:lnTo>
                  <a:lnTo>
                    <a:pt x="2139" y="4669"/>
                  </a:lnTo>
                  <a:lnTo>
                    <a:pt x="2237" y="5061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76" y="5296"/>
                  </a:lnTo>
                  <a:lnTo>
                    <a:pt x="2355" y="5591"/>
                  </a:lnTo>
                  <a:lnTo>
                    <a:pt x="2394" y="5649"/>
                  </a:lnTo>
                  <a:lnTo>
                    <a:pt x="2453" y="5689"/>
                  </a:lnTo>
                  <a:lnTo>
                    <a:pt x="2511" y="5708"/>
                  </a:lnTo>
                  <a:lnTo>
                    <a:pt x="2590" y="5708"/>
                  </a:lnTo>
                  <a:lnTo>
                    <a:pt x="2649" y="5669"/>
                  </a:lnTo>
                  <a:lnTo>
                    <a:pt x="2668" y="5630"/>
                  </a:lnTo>
                  <a:lnTo>
                    <a:pt x="2708" y="5571"/>
                  </a:lnTo>
                  <a:lnTo>
                    <a:pt x="2708" y="5512"/>
                  </a:lnTo>
                  <a:lnTo>
                    <a:pt x="2688" y="5316"/>
                  </a:lnTo>
                  <a:lnTo>
                    <a:pt x="2668" y="5120"/>
                  </a:lnTo>
                  <a:lnTo>
                    <a:pt x="2590" y="4728"/>
                  </a:lnTo>
                  <a:lnTo>
                    <a:pt x="2492" y="4375"/>
                  </a:lnTo>
                  <a:lnTo>
                    <a:pt x="2374" y="4022"/>
                  </a:lnTo>
                  <a:lnTo>
                    <a:pt x="2256" y="3649"/>
                  </a:lnTo>
                  <a:lnTo>
                    <a:pt x="2100" y="3296"/>
                  </a:lnTo>
                  <a:lnTo>
                    <a:pt x="1943" y="2943"/>
                  </a:lnTo>
                  <a:lnTo>
                    <a:pt x="1786" y="2590"/>
                  </a:lnTo>
                  <a:lnTo>
                    <a:pt x="1590" y="2237"/>
                  </a:lnTo>
                  <a:lnTo>
                    <a:pt x="1413" y="1903"/>
                  </a:lnTo>
                  <a:lnTo>
                    <a:pt x="1021" y="1256"/>
                  </a:lnTo>
                  <a:lnTo>
                    <a:pt x="609" y="648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479437" y="5234438"/>
              <a:ext cx="106248" cy="223993"/>
            </a:xfrm>
            <a:custGeom>
              <a:avLst/>
              <a:gdLst/>
              <a:ahLst/>
              <a:cxnLst/>
              <a:rect l="l" t="t" r="r" b="b"/>
              <a:pathLst>
                <a:path w="2708" h="5709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20"/>
                  </a:lnTo>
                  <a:lnTo>
                    <a:pt x="119" y="1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609" y="648"/>
                  </a:lnTo>
                  <a:lnTo>
                    <a:pt x="1021" y="1256"/>
                  </a:lnTo>
                  <a:lnTo>
                    <a:pt x="1021" y="1256"/>
                  </a:lnTo>
                  <a:lnTo>
                    <a:pt x="1413" y="1903"/>
                  </a:lnTo>
                  <a:lnTo>
                    <a:pt x="1413" y="1903"/>
                  </a:lnTo>
                  <a:lnTo>
                    <a:pt x="1590" y="2237"/>
                  </a:lnTo>
                  <a:lnTo>
                    <a:pt x="1786" y="2590"/>
                  </a:lnTo>
                  <a:lnTo>
                    <a:pt x="1786" y="2590"/>
                  </a:lnTo>
                  <a:lnTo>
                    <a:pt x="1943" y="2943"/>
                  </a:lnTo>
                  <a:lnTo>
                    <a:pt x="2100" y="3296"/>
                  </a:lnTo>
                  <a:lnTo>
                    <a:pt x="2256" y="3649"/>
                  </a:lnTo>
                  <a:lnTo>
                    <a:pt x="2374" y="4022"/>
                  </a:lnTo>
                  <a:lnTo>
                    <a:pt x="2374" y="4022"/>
                  </a:lnTo>
                  <a:lnTo>
                    <a:pt x="2492" y="4375"/>
                  </a:lnTo>
                  <a:lnTo>
                    <a:pt x="2590" y="4728"/>
                  </a:lnTo>
                  <a:lnTo>
                    <a:pt x="2590" y="4728"/>
                  </a:lnTo>
                  <a:lnTo>
                    <a:pt x="2668" y="5120"/>
                  </a:lnTo>
                  <a:lnTo>
                    <a:pt x="2688" y="5316"/>
                  </a:lnTo>
                  <a:lnTo>
                    <a:pt x="2708" y="5512"/>
                  </a:lnTo>
                  <a:lnTo>
                    <a:pt x="2708" y="5512"/>
                  </a:lnTo>
                  <a:lnTo>
                    <a:pt x="2708" y="5571"/>
                  </a:lnTo>
                  <a:lnTo>
                    <a:pt x="2668" y="5630"/>
                  </a:lnTo>
                  <a:lnTo>
                    <a:pt x="2649" y="5669"/>
                  </a:lnTo>
                  <a:lnTo>
                    <a:pt x="2590" y="5708"/>
                  </a:lnTo>
                  <a:lnTo>
                    <a:pt x="2590" y="5708"/>
                  </a:lnTo>
                  <a:lnTo>
                    <a:pt x="2511" y="5708"/>
                  </a:lnTo>
                  <a:lnTo>
                    <a:pt x="2453" y="5689"/>
                  </a:lnTo>
                  <a:lnTo>
                    <a:pt x="2394" y="5649"/>
                  </a:lnTo>
                  <a:lnTo>
                    <a:pt x="2355" y="5591"/>
                  </a:lnTo>
                  <a:lnTo>
                    <a:pt x="2355" y="5591"/>
                  </a:lnTo>
                  <a:lnTo>
                    <a:pt x="2276" y="5296"/>
                  </a:lnTo>
                  <a:lnTo>
                    <a:pt x="2217" y="5002"/>
                  </a:lnTo>
                  <a:lnTo>
                    <a:pt x="2217" y="5002"/>
                  </a:lnTo>
                  <a:lnTo>
                    <a:pt x="2237" y="5061"/>
                  </a:lnTo>
                  <a:lnTo>
                    <a:pt x="2237" y="5061"/>
                  </a:lnTo>
                  <a:lnTo>
                    <a:pt x="2139" y="4669"/>
                  </a:lnTo>
                  <a:lnTo>
                    <a:pt x="2041" y="4277"/>
                  </a:lnTo>
                  <a:lnTo>
                    <a:pt x="2041" y="4277"/>
                  </a:lnTo>
                  <a:lnTo>
                    <a:pt x="1923" y="3865"/>
                  </a:lnTo>
                  <a:lnTo>
                    <a:pt x="1786" y="3453"/>
                  </a:lnTo>
                  <a:lnTo>
                    <a:pt x="1786" y="3453"/>
                  </a:lnTo>
                  <a:lnTo>
                    <a:pt x="1629" y="3060"/>
                  </a:lnTo>
                  <a:lnTo>
                    <a:pt x="1472" y="2668"/>
                  </a:lnTo>
                  <a:lnTo>
                    <a:pt x="1295" y="2296"/>
                  </a:lnTo>
                  <a:lnTo>
                    <a:pt x="1119" y="1903"/>
                  </a:lnTo>
                  <a:lnTo>
                    <a:pt x="1119" y="1923"/>
                  </a:lnTo>
                  <a:lnTo>
                    <a:pt x="1119" y="1923"/>
                  </a:lnTo>
                  <a:lnTo>
                    <a:pt x="864" y="1472"/>
                  </a:lnTo>
                  <a:lnTo>
                    <a:pt x="609" y="1021"/>
                  </a:lnTo>
                  <a:lnTo>
                    <a:pt x="315" y="570"/>
                  </a:lnTo>
                  <a:lnTo>
                    <a:pt x="21" y="158"/>
                  </a:lnTo>
                  <a:lnTo>
                    <a:pt x="21" y="158"/>
                  </a:lnTo>
                  <a:lnTo>
                    <a:pt x="1" y="99"/>
                  </a:lnTo>
                  <a:lnTo>
                    <a:pt x="21" y="40"/>
                  </a:lnTo>
                  <a:lnTo>
                    <a:pt x="21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23302" y="5309849"/>
              <a:ext cx="824" cy="824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1" y="1"/>
                  </a:moveTo>
                  <a:lnTo>
                    <a:pt x="20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extrusionOk="0">
                  <a:moveTo>
                    <a:pt x="79" y="0"/>
                  </a:moveTo>
                  <a:lnTo>
                    <a:pt x="40" y="20"/>
                  </a:lnTo>
                  <a:lnTo>
                    <a:pt x="20" y="40"/>
                  </a:lnTo>
                  <a:lnTo>
                    <a:pt x="0" y="99"/>
                  </a:lnTo>
                  <a:lnTo>
                    <a:pt x="20" y="157"/>
                  </a:lnTo>
                  <a:lnTo>
                    <a:pt x="275" y="471"/>
                  </a:lnTo>
                  <a:lnTo>
                    <a:pt x="491" y="824"/>
                  </a:lnTo>
                  <a:lnTo>
                    <a:pt x="706" y="1177"/>
                  </a:lnTo>
                  <a:lnTo>
                    <a:pt x="903" y="1530"/>
                  </a:lnTo>
                  <a:lnTo>
                    <a:pt x="1177" y="2119"/>
                  </a:lnTo>
                  <a:lnTo>
                    <a:pt x="1412" y="2746"/>
                  </a:lnTo>
                  <a:lnTo>
                    <a:pt x="1628" y="3354"/>
                  </a:lnTo>
                  <a:lnTo>
                    <a:pt x="1785" y="4002"/>
                  </a:lnTo>
                  <a:lnTo>
                    <a:pt x="1785" y="3982"/>
                  </a:lnTo>
                  <a:lnTo>
                    <a:pt x="1903" y="4668"/>
                  </a:lnTo>
                  <a:lnTo>
                    <a:pt x="1922" y="4727"/>
                  </a:lnTo>
                  <a:lnTo>
                    <a:pt x="1942" y="4767"/>
                  </a:lnTo>
                  <a:lnTo>
                    <a:pt x="1981" y="4786"/>
                  </a:lnTo>
                  <a:lnTo>
                    <a:pt x="2040" y="4786"/>
                  </a:lnTo>
                  <a:lnTo>
                    <a:pt x="2079" y="4767"/>
                  </a:lnTo>
                  <a:lnTo>
                    <a:pt x="2119" y="4747"/>
                  </a:lnTo>
                  <a:lnTo>
                    <a:pt x="2138" y="4708"/>
                  </a:lnTo>
                  <a:lnTo>
                    <a:pt x="2138" y="4649"/>
                  </a:lnTo>
                  <a:lnTo>
                    <a:pt x="2099" y="4355"/>
                  </a:lnTo>
                  <a:lnTo>
                    <a:pt x="2060" y="4060"/>
                  </a:lnTo>
                  <a:lnTo>
                    <a:pt x="1981" y="3747"/>
                  </a:lnTo>
                  <a:lnTo>
                    <a:pt x="1903" y="3452"/>
                  </a:lnTo>
                  <a:lnTo>
                    <a:pt x="1687" y="2825"/>
                  </a:lnTo>
                  <a:lnTo>
                    <a:pt x="1432" y="2217"/>
                  </a:lnTo>
                  <a:lnTo>
                    <a:pt x="1177" y="1648"/>
                  </a:lnTo>
                  <a:lnTo>
                    <a:pt x="883" y="1079"/>
                  </a:lnTo>
                  <a:lnTo>
                    <a:pt x="549" y="550"/>
                  </a:lnTo>
                  <a:lnTo>
                    <a:pt x="353" y="295"/>
                  </a:lnTo>
                  <a:lnTo>
                    <a:pt x="177" y="40"/>
                  </a:lnTo>
                  <a:lnTo>
                    <a:pt x="138" y="2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AD0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444831" y="5262923"/>
              <a:ext cx="83924" cy="187818"/>
            </a:xfrm>
            <a:custGeom>
              <a:avLst/>
              <a:gdLst/>
              <a:ahLst/>
              <a:cxnLst/>
              <a:rect l="l" t="t" r="r" b="b"/>
              <a:pathLst>
                <a:path w="2139" h="4787" fill="none" extrusionOk="0">
                  <a:moveTo>
                    <a:pt x="40" y="20"/>
                  </a:moveTo>
                  <a:lnTo>
                    <a:pt x="40" y="20"/>
                  </a:lnTo>
                  <a:lnTo>
                    <a:pt x="79" y="0"/>
                  </a:lnTo>
                  <a:lnTo>
                    <a:pt x="118" y="0"/>
                  </a:lnTo>
                  <a:lnTo>
                    <a:pt x="138" y="20"/>
                  </a:lnTo>
                  <a:lnTo>
                    <a:pt x="177" y="40"/>
                  </a:lnTo>
                  <a:lnTo>
                    <a:pt x="177" y="40"/>
                  </a:lnTo>
                  <a:lnTo>
                    <a:pt x="353" y="295"/>
                  </a:lnTo>
                  <a:lnTo>
                    <a:pt x="549" y="550"/>
                  </a:lnTo>
                  <a:lnTo>
                    <a:pt x="883" y="1079"/>
                  </a:lnTo>
                  <a:lnTo>
                    <a:pt x="1177" y="1648"/>
                  </a:lnTo>
                  <a:lnTo>
                    <a:pt x="1432" y="2217"/>
                  </a:lnTo>
                  <a:lnTo>
                    <a:pt x="1432" y="2217"/>
                  </a:lnTo>
                  <a:lnTo>
                    <a:pt x="1687" y="2825"/>
                  </a:lnTo>
                  <a:lnTo>
                    <a:pt x="1903" y="3452"/>
                  </a:lnTo>
                  <a:lnTo>
                    <a:pt x="1903" y="3452"/>
                  </a:lnTo>
                  <a:lnTo>
                    <a:pt x="1981" y="3747"/>
                  </a:lnTo>
                  <a:lnTo>
                    <a:pt x="2060" y="4060"/>
                  </a:lnTo>
                  <a:lnTo>
                    <a:pt x="2099" y="4355"/>
                  </a:lnTo>
                  <a:lnTo>
                    <a:pt x="2138" y="4649"/>
                  </a:lnTo>
                  <a:lnTo>
                    <a:pt x="2138" y="4649"/>
                  </a:lnTo>
                  <a:lnTo>
                    <a:pt x="2138" y="4708"/>
                  </a:lnTo>
                  <a:lnTo>
                    <a:pt x="2119" y="4747"/>
                  </a:lnTo>
                  <a:lnTo>
                    <a:pt x="2079" y="4767"/>
                  </a:lnTo>
                  <a:lnTo>
                    <a:pt x="2040" y="4786"/>
                  </a:lnTo>
                  <a:lnTo>
                    <a:pt x="2040" y="4786"/>
                  </a:lnTo>
                  <a:lnTo>
                    <a:pt x="1981" y="4786"/>
                  </a:lnTo>
                  <a:lnTo>
                    <a:pt x="1942" y="4767"/>
                  </a:lnTo>
                  <a:lnTo>
                    <a:pt x="1922" y="4727"/>
                  </a:lnTo>
                  <a:lnTo>
                    <a:pt x="1903" y="4668"/>
                  </a:lnTo>
                  <a:lnTo>
                    <a:pt x="1903" y="4668"/>
                  </a:lnTo>
                  <a:lnTo>
                    <a:pt x="1785" y="3982"/>
                  </a:lnTo>
                  <a:lnTo>
                    <a:pt x="1785" y="3982"/>
                  </a:lnTo>
                  <a:lnTo>
                    <a:pt x="1785" y="4002"/>
                  </a:lnTo>
                  <a:lnTo>
                    <a:pt x="1785" y="4002"/>
                  </a:lnTo>
                  <a:lnTo>
                    <a:pt x="1628" y="3354"/>
                  </a:lnTo>
                  <a:lnTo>
                    <a:pt x="1412" y="2746"/>
                  </a:lnTo>
                  <a:lnTo>
                    <a:pt x="1412" y="2746"/>
                  </a:lnTo>
                  <a:lnTo>
                    <a:pt x="1177" y="2119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903" y="1530"/>
                  </a:lnTo>
                  <a:lnTo>
                    <a:pt x="706" y="1177"/>
                  </a:lnTo>
                  <a:lnTo>
                    <a:pt x="491" y="824"/>
                  </a:lnTo>
                  <a:lnTo>
                    <a:pt x="275" y="471"/>
                  </a:lnTo>
                  <a:lnTo>
                    <a:pt x="20" y="157"/>
                  </a:lnTo>
                  <a:lnTo>
                    <a:pt x="20" y="157"/>
                  </a:lnTo>
                  <a:lnTo>
                    <a:pt x="0" y="99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4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479437" y="5322169"/>
              <a:ext cx="39" cy="824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14867" y="5418375"/>
              <a:ext cx="39" cy="785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20"/>
                  </a:moveTo>
                  <a:lnTo>
                    <a:pt x="0" y="0"/>
                  </a:lnTo>
                  <a:lnTo>
                    <a:pt x="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520242" y="5176723"/>
              <a:ext cx="157803" cy="280177"/>
            </a:xfrm>
            <a:custGeom>
              <a:avLst/>
              <a:gdLst/>
              <a:ahLst/>
              <a:cxnLst/>
              <a:rect l="l" t="t" r="r" b="b"/>
              <a:pathLst>
                <a:path w="4022" h="7141" extrusionOk="0">
                  <a:moveTo>
                    <a:pt x="1158" y="1"/>
                  </a:moveTo>
                  <a:lnTo>
                    <a:pt x="0" y="530"/>
                  </a:lnTo>
                  <a:lnTo>
                    <a:pt x="432" y="1001"/>
                  </a:lnTo>
                  <a:lnTo>
                    <a:pt x="805" y="1433"/>
                  </a:lnTo>
                  <a:lnTo>
                    <a:pt x="1138" y="1884"/>
                  </a:lnTo>
                  <a:lnTo>
                    <a:pt x="1452" y="2374"/>
                  </a:lnTo>
                  <a:lnTo>
                    <a:pt x="1726" y="2864"/>
                  </a:lnTo>
                  <a:lnTo>
                    <a:pt x="1981" y="3374"/>
                  </a:lnTo>
                  <a:lnTo>
                    <a:pt x="2217" y="3904"/>
                  </a:lnTo>
                  <a:lnTo>
                    <a:pt x="2393" y="4433"/>
                  </a:lnTo>
                  <a:lnTo>
                    <a:pt x="2550" y="4983"/>
                  </a:lnTo>
                  <a:lnTo>
                    <a:pt x="2687" y="5532"/>
                  </a:lnTo>
                  <a:lnTo>
                    <a:pt x="2766" y="6081"/>
                  </a:lnTo>
                  <a:lnTo>
                    <a:pt x="2805" y="6610"/>
                  </a:lnTo>
                  <a:lnTo>
                    <a:pt x="2825" y="7140"/>
                  </a:lnTo>
                  <a:lnTo>
                    <a:pt x="4021" y="6610"/>
                  </a:lnTo>
                  <a:lnTo>
                    <a:pt x="4021" y="6257"/>
                  </a:lnTo>
                  <a:lnTo>
                    <a:pt x="3982" y="5728"/>
                  </a:lnTo>
                  <a:lnTo>
                    <a:pt x="3923" y="5198"/>
                  </a:lnTo>
                  <a:lnTo>
                    <a:pt x="3805" y="4630"/>
                  </a:lnTo>
                  <a:lnTo>
                    <a:pt x="3649" y="4080"/>
                  </a:lnTo>
                  <a:lnTo>
                    <a:pt x="3649" y="4120"/>
                  </a:lnTo>
                  <a:lnTo>
                    <a:pt x="3452" y="3512"/>
                  </a:lnTo>
                  <a:lnTo>
                    <a:pt x="3217" y="2943"/>
                  </a:lnTo>
                  <a:lnTo>
                    <a:pt x="2923" y="2354"/>
                  </a:lnTo>
                  <a:lnTo>
                    <a:pt x="2589" y="1786"/>
                  </a:lnTo>
                  <a:lnTo>
                    <a:pt x="2217" y="1236"/>
                  </a:lnTo>
                  <a:lnTo>
                    <a:pt x="1805" y="707"/>
                  </a:lnTo>
                  <a:lnTo>
                    <a:pt x="1491" y="354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2076603" y="4932795"/>
              <a:ext cx="157058" cy="280138"/>
            </a:xfrm>
            <a:custGeom>
              <a:avLst/>
              <a:gdLst/>
              <a:ahLst/>
              <a:cxnLst/>
              <a:rect l="l" t="t" r="r" b="b"/>
              <a:pathLst>
                <a:path w="4003" h="7140" extrusionOk="0">
                  <a:moveTo>
                    <a:pt x="1217" y="0"/>
                  </a:moveTo>
                  <a:lnTo>
                    <a:pt x="1" y="549"/>
                  </a:lnTo>
                  <a:lnTo>
                    <a:pt x="334" y="824"/>
                  </a:lnTo>
                  <a:lnTo>
                    <a:pt x="530" y="1001"/>
                  </a:lnTo>
                  <a:lnTo>
                    <a:pt x="707" y="1197"/>
                  </a:lnTo>
                  <a:lnTo>
                    <a:pt x="1060" y="1589"/>
                  </a:lnTo>
                  <a:lnTo>
                    <a:pt x="1217" y="1805"/>
                  </a:lnTo>
                  <a:lnTo>
                    <a:pt x="1374" y="2040"/>
                  </a:lnTo>
                  <a:lnTo>
                    <a:pt x="1668" y="2491"/>
                  </a:lnTo>
                  <a:lnTo>
                    <a:pt x="1923" y="2982"/>
                  </a:lnTo>
                  <a:lnTo>
                    <a:pt x="2139" y="3511"/>
                  </a:lnTo>
                  <a:lnTo>
                    <a:pt x="2335" y="4021"/>
                  </a:lnTo>
                  <a:lnTo>
                    <a:pt x="2492" y="4551"/>
                  </a:lnTo>
                  <a:lnTo>
                    <a:pt x="2629" y="5100"/>
                  </a:lnTo>
                  <a:lnTo>
                    <a:pt x="2727" y="5649"/>
                  </a:lnTo>
                  <a:lnTo>
                    <a:pt x="2786" y="6022"/>
                  </a:lnTo>
                  <a:lnTo>
                    <a:pt x="2825" y="6394"/>
                  </a:lnTo>
                  <a:lnTo>
                    <a:pt x="2845" y="6767"/>
                  </a:lnTo>
                  <a:lnTo>
                    <a:pt x="2864" y="7140"/>
                  </a:lnTo>
                  <a:lnTo>
                    <a:pt x="4002" y="6649"/>
                  </a:lnTo>
                  <a:lnTo>
                    <a:pt x="4002" y="6316"/>
                  </a:lnTo>
                  <a:lnTo>
                    <a:pt x="4002" y="6002"/>
                  </a:lnTo>
                  <a:lnTo>
                    <a:pt x="3982" y="5512"/>
                  </a:lnTo>
                  <a:lnTo>
                    <a:pt x="3904" y="5002"/>
                  </a:lnTo>
                  <a:lnTo>
                    <a:pt x="3806" y="4492"/>
                  </a:lnTo>
                  <a:lnTo>
                    <a:pt x="3669" y="3982"/>
                  </a:lnTo>
                  <a:lnTo>
                    <a:pt x="3472" y="3393"/>
                  </a:lnTo>
                  <a:lnTo>
                    <a:pt x="3217" y="2844"/>
                  </a:lnTo>
                  <a:lnTo>
                    <a:pt x="2943" y="2295"/>
                  </a:lnTo>
                  <a:lnTo>
                    <a:pt x="2629" y="1766"/>
                  </a:lnTo>
                  <a:lnTo>
                    <a:pt x="2276" y="1236"/>
                  </a:lnTo>
                  <a:lnTo>
                    <a:pt x="1903" y="746"/>
                  </a:lnTo>
                  <a:lnTo>
                    <a:pt x="1570" y="373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2179753" y="5002046"/>
              <a:ext cx="39" cy="3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35"/>
          <p:cNvSpPr/>
          <p:nvPr/>
        </p:nvSpPr>
        <p:spPr>
          <a:xfrm>
            <a:off x="3388444" y="377406"/>
            <a:ext cx="680362" cy="450990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35"/>
          <p:cNvSpPr/>
          <p:nvPr/>
        </p:nvSpPr>
        <p:spPr>
          <a:xfrm flipH="1">
            <a:off x="6778826" y="1575975"/>
            <a:ext cx="1083972" cy="1106144"/>
          </a:xfrm>
          <a:custGeom>
            <a:avLst/>
            <a:gdLst/>
            <a:ahLst/>
            <a:cxnLst/>
            <a:rect l="l" t="t" r="r" b="b"/>
            <a:pathLst>
              <a:path w="65123" h="66465" extrusionOk="0">
                <a:moveTo>
                  <a:pt x="28096" y="1"/>
                </a:moveTo>
                <a:lnTo>
                  <a:pt x="26486" y="77"/>
                </a:lnTo>
                <a:lnTo>
                  <a:pt x="24953" y="154"/>
                </a:lnTo>
                <a:lnTo>
                  <a:pt x="23497" y="307"/>
                </a:lnTo>
                <a:lnTo>
                  <a:pt x="22078" y="499"/>
                </a:lnTo>
                <a:lnTo>
                  <a:pt x="20699" y="729"/>
                </a:lnTo>
                <a:lnTo>
                  <a:pt x="19395" y="997"/>
                </a:lnTo>
                <a:lnTo>
                  <a:pt x="18130" y="1304"/>
                </a:lnTo>
                <a:lnTo>
                  <a:pt x="16942" y="1649"/>
                </a:lnTo>
                <a:lnTo>
                  <a:pt x="15792" y="2032"/>
                </a:lnTo>
                <a:lnTo>
                  <a:pt x="14681" y="2454"/>
                </a:lnTo>
                <a:lnTo>
                  <a:pt x="13646" y="2914"/>
                </a:lnTo>
                <a:lnTo>
                  <a:pt x="12649" y="3412"/>
                </a:lnTo>
                <a:lnTo>
                  <a:pt x="11691" y="3910"/>
                </a:lnTo>
                <a:lnTo>
                  <a:pt x="10809" y="4485"/>
                </a:lnTo>
                <a:lnTo>
                  <a:pt x="9928" y="5060"/>
                </a:lnTo>
                <a:lnTo>
                  <a:pt x="9123" y="5673"/>
                </a:lnTo>
                <a:lnTo>
                  <a:pt x="8356" y="6287"/>
                </a:lnTo>
                <a:lnTo>
                  <a:pt x="7628" y="6977"/>
                </a:lnTo>
                <a:lnTo>
                  <a:pt x="6938" y="7666"/>
                </a:lnTo>
                <a:lnTo>
                  <a:pt x="6286" y="8395"/>
                </a:lnTo>
                <a:lnTo>
                  <a:pt x="5712" y="9123"/>
                </a:lnTo>
                <a:lnTo>
                  <a:pt x="5137" y="9890"/>
                </a:lnTo>
                <a:lnTo>
                  <a:pt x="4600" y="10656"/>
                </a:lnTo>
                <a:lnTo>
                  <a:pt x="4102" y="11461"/>
                </a:lnTo>
                <a:lnTo>
                  <a:pt x="3642" y="12304"/>
                </a:lnTo>
                <a:lnTo>
                  <a:pt x="3220" y="13109"/>
                </a:lnTo>
                <a:lnTo>
                  <a:pt x="2837" y="13991"/>
                </a:lnTo>
                <a:lnTo>
                  <a:pt x="2453" y="14873"/>
                </a:lnTo>
                <a:lnTo>
                  <a:pt x="2147" y="15754"/>
                </a:lnTo>
                <a:lnTo>
                  <a:pt x="1840" y="16636"/>
                </a:lnTo>
                <a:lnTo>
                  <a:pt x="1572" y="17556"/>
                </a:lnTo>
                <a:lnTo>
                  <a:pt x="1304" y="18476"/>
                </a:lnTo>
                <a:lnTo>
                  <a:pt x="1074" y="19434"/>
                </a:lnTo>
                <a:lnTo>
                  <a:pt x="882" y="20392"/>
                </a:lnTo>
                <a:lnTo>
                  <a:pt x="729" y="21312"/>
                </a:lnTo>
                <a:lnTo>
                  <a:pt x="575" y="22270"/>
                </a:lnTo>
                <a:lnTo>
                  <a:pt x="307" y="24225"/>
                </a:lnTo>
                <a:lnTo>
                  <a:pt x="154" y="26180"/>
                </a:lnTo>
                <a:lnTo>
                  <a:pt x="39" y="28135"/>
                </a:lnTo>
                <a:lnTo>
                  <a:pt x="0" y="30090"/>
                </a:lnTo>
                <a:lnTo>
                  <a:pt x="39" y="32044"/>
                </a:lnTo>
                <a:lnTo>
                  <a:pt x="77" y="33961"/>
                </a:lnTo>
                <a:lnTo>
                  <a:pt x="154" y="35877"/>
                </a:lnTo>
                <a:lnTo>
                  <a:pt x="384" y="39519"/>
                </a:lnTo>
                <a:lnTo>
                  <a:pt x="422" y="40055"/>
                </a:lnTo>
                <a:lnTo>
                  <a:pt x="499" y="40554"/>
                </a:lnTo>
                <a:lnTo>
                  <a:pt x="614" y="41052"/>
                </a:lnTo>
                <a:lnTo>
                  <a:pt x="729" y="41550"/>
                </a:lnTo>
                <a:lnTo>
                  <a:pt x="882" y="42048"/>
                </a:lnTo>
                <a:lnTo>
                  <a:pt x="1035" y="42508"/>
                </a:lnTo>
                <a:lnTo>
                  <a:pt x="1227" y="42968"/>
                </a:lnTo>
                <a:lnTo>
                  <a:pt x="1419" y="43428"/>
                </a:lnTo>
                <a:lnTo>
                  <a:pt x="1917" y="44310"/>
                </a:lnTo>
                <a:lnTo>
                  <a:pt x="2492" y="45192"/>
                </a:lnTo>
                <a:lnTo>
                  <a:pt x="3105" y="46035"/>
                </a:lnTo>
                <a:lnTo>
                  <a:pt x="3833" y="46801"/>
                </a:lnTo>
                <a:lnTo>
                  <a:pt x="4638" y="47568"/>
                </a:lnTo>
                <a:lnTo>
                  <a:pt x="5482" y="48296"/>
                </a:lnTo>
                <a:lnTo>
                  <a:pt x="6401" y="49025"/>
                </a:lnTo>
                <a:lnTo>
                  <a:pt x="7398" y="49676"/>
                </a:lnTo>
                <a:lnTo>
                  <a:pt x="8471" y="50289"/>
                </a:lnTo>
                <a:lnTo>
                  <a:pt x="9545" y="50903"/>
                </a:lnTo>
                <a:lnTo>
                  <a:pt x="10694" y="51478"/>
                </a:lnTo>
                <a:lnTo>
                  <a:pt x="11921" y="51976"/>
                </a:lnTo>
                <a:lnTo>
                  <a:pt x="13148" y="52474"/>
                </a:lnTo>
                <a:lnTo>
                  <a:pt x="14451" y="52934"/>
                </a:lnTo>
                <a:lnTo>
                  <a:pt x="15792" y="53356"/>
                </a:lnTo>
                <a:lnTo>
                  <a:pt x="17134" y="53739"/>
                </a:lnTo>
                <a:lnTo>
                  <a:pt x="18514" y="54084"/>
                </a:lnTo>
                <a:lnTo>
                  <a:pt x="19970" y="54391"/>
                </a:lnTo>
                <a:lnTo>
                  <a:pt x="21389" y="54659"/>
                </a:lnTo>
                <a:lnTo>
                  <a:pt x="22883" y="54889"/>
                </a:lnTo>
                <a:lnTo>
                  <a:pt x="24340" y="55119"/>
                </a:lnTo>
                <a:lnTo>
                  <a:pt x="25873" y="55272"/>
                </a:lnTo>
                <a:lnTo>
                  <a:pt x="27368" y="55387"/>
                </a:lnTo>
                <a:lnTo>
                  <a:pt x="28901" y="55502"/>
                </a:lnTo>
                <a:lnTo>
                  <a:pt x="30434" y="55541"/>
                </a:lnTo>
                <a:lnTo>
                  <a:pt x="33462" y="55541"/>
                </a:lnTo>
                <a:lnTo>
                  <a:pt x="34996" y="55464"/>
                </a:lnTo>
                <a:lnTo>
                  <a:pt x="34996" y="55464"/>
                </a:lnTo>
                <a:lnTo>
                  <a:pt x="33846" y="66465"/>
                </a:lnTo>
                <a:lnTo>
                  <a:pt x="44425" y="54122"/>
                </a:lnTo>
                <a:lnTo>
                  <a:pt x="45843" y="53739"/>
                </a:lnTo>
                <a:lnTo>
                  <a:pt x="47261" y="53317"/>
                </a:lnTo>
                <a:lnTo>
                  <a:pt x="48603" y="52858"/>
                </a:lnTo>
                <a:lnTo>
                  <a:pt x="49906" y="52359"/>
                </a:lnTo>
                <a:lnTo>
                  <a:pt x="51133" y="51823"/>
                </a:lnTo>
                <a:lnTo>
                  <a:pt x="52359" y="51209"/>
                </a:lnTo>
                <a:lnTo>
                  <a:pt x="53509" y="50596"/>
                </a:lnTo>
                <a:lnTo>
                  <a:pt x="54582" y="49906"/>
                </a:lnTo>
                <a:lnTo>
                  <a:pt x="55617" y="49178"/>
                </a:lnTo>
                <a:lnTo>
                  <a:pt x="56575" y="48411"/>
                </a:lnTo>
                <a:lnTo>
                  <a:pt x="57495" y="47606"/>
                </a:lnTo>
                <a:lnTo>
                  <a:pt x="58300" y="46725"/>
                </a:lnTo>
                <a:lnTo>
                  <a:pt x="59067" y="45805"/>
                </a:lnTo>
                <a:lnTo>
                  <a:pt x="59374" y="45345"/>
                </a:lnTo>
                <a:lnTo>
                  <a:pt x="59718" y="44885"/>
                </a:lnTo>
                <a:lnTo>
                  <a:pt x="60025" y="44387"/>
                </a:lnTo>
                <a:lnTo>
                  <a:pt x="60293" y="43850"/>
                </a:lnTo>
                <a:lnTo>
                  <a:pt x="60562" y="43352"/>
                </a:lnTo>
                <a:lnTo>
                  <a:pt x="60792" y="42815"/>
                </a:lnTo>
                <a:lnTo>
                  <a:pt x="61482" y="41052"/>
                </a:lnTo>
                <a:lnTo>
                  <a:pt x="62133" y="39250"/>
                </a:lnTo>
                <a:lnTo>
                  <a:pt x="62747" y="37487"/>
                </a:lnTo>
                <a:lnTo>
                  <a:pt x="63245" y="35762"/>
                </a:lnTo>
                <a:lnTo>
                  <a:pt x="63705" y="34038"/>
                </a:lnTo>
                <a:lnTo>
                  <a:pt x="64126" y="32313"/>
                </a:lnTo>
                <a:lnTo>
                  <a:pt x="64471" y="30626"/>
                </a:lnTo>
                <a:lnTo>
                  <a:pt x="64740" y="28978"/>
                </a:lnTo>
                <a:lnTo>
                  <a:pt x="64931" y="27330"/>
                </a:lnTo>
                <a:lnTo>
                  <a:pt x="65046" y="25720"/>
                </a:lnTo>
                <a:lnTo>
                  <a:pt x="65123" y="24148"/>
                </a:lnTo>
                <a:lnTo>
                  <a:pt x="65123" y="22615"/>
                </a:lnTo>
                <a:lnTo>
                  <a:pt x="65008" y="21082"/>
                </a:lnTo>
                <a:lnTo>
                  <a:pt x="64855" y="19625"/>
                </a:lnTo>
                <a:lnTo>
                  <a:pt x="64625" y="18207"/>
                </a:lnTo>
                <a:lnTo>
                  <a:pt x="64318" y="16789"/>
                </a:lnTo>
                <a:lnTo>
                  <a:pt x="63896" y="15447"/>
                </a:lnTo>
                <a:lnTo>
                  <a:pt x="63705" y="14796"/>
                </a:lnTo>
                <a:lnTo>
                  <a:pt x="63436" y="14144"/>
                </a:lnTo>
                <a:lnTo>
                  <a:pt x="63168" y="13531"/>
                </a:lnTo>
                <a:lnTo>
                  <a:pt x="62900" y="12918"/>
                </a:lnTo>
                <a:lnTo>
                  <a:pt x="62593" y="12304"/>
                </a:lnTo>
                <a:lnTo>
                  <a:pt x="62248" y="11691"/>
                </a:lnTo>
                <a:lnTo>
                  <a:pt x="61903" y="11116"/>
                </a:lnTo>
                <a:lnTo>
                  <a:pt x="61520" y="10541"/>
                </a:lnTo>
                <a:lnTo>
                  <a:pt x="61137" y="10005"/>
                </a:lnTo>
                <a:lnTo>
                  <a:pt x="60715" y="9468"/>
                </a:lnTo>
                <a:lnTo>
                  <a:pt x="60293" y="8931"/>
                </a:lnTo>
                <a:lnTo>
                  <a:pt x="59833" y="8433"/>
                </a:lnTo>
                <a:lnTo>
                  <a:pt x="59335" y="7935"/>
                </a:lnTo>
                <a:lnTo>
                  <a:pt x="58837" y="7475"/>
                </a:lnTo>
                <a:lnTo>
                  <a:pt x="58300" y="6977"/>
                </a:lnTo>
                <a:lnTo>
                  <a:pt x="57764" y="6555"/>
                </a:lnTo>
                <a:lnTo>
                  <a:pt x="57189" y="6133"/>
                </a:lnTo>
                <a:lnTo>
                  <a:pt x="56614" y="5712"/>
                </a:lnTo>
                <a:lnTo>
                  <a:pt x="56000" y="5290"/>
                </a:lnTo>
                <a:lnTo>
                  <a:pt x="55349" y="4907"/>
                </a:lnTo>
                <a:lnTo>
                  <a:pt x="54697" y="4562"/>
                </a:lnTo>
                <a:lnTo>
                  <a:pt x="54007" y="4217"/>
                </a:lnTo>
                <a:lnTo>
                  <a:pt x="53279" y="3872"/>
                </a:lnTo>
                <a:lnTo>
                  <a:pt x="52551" y="3565"/>
                </a:lnTo>
                <a:lnTo>
                  <a:pt x="51784" y="3297"/>
                </a:lnTo>
                <a:lnTo>
                  <a:pt x="51018" y="3029"/>
                </a:lnTo>
                <a:lnTo>
                  <a:pt x="50213" y="2760"/>
                </a:lnTo>
                <a:lnTo>
                  <a:pt x="49369" y="2530"/>
                </a:lnTo>
                <a:lnTo>
                  <a:pt x="48526" y="2300"/>
                </a:lnTo>
                <a:lnTo>
                  <a:pt x="47645" y="2109"/>
                </a:lnTo>
                <a:lnTo>
                  <a:pt x="45383" y="1649"/>
                </a:lnTo>
                <a:lnTo>
                  <a:pt x="43198" y="1265"/>
                </a:lnTo>
                <a:lnTo>
                  <a:pt x="41090" y="920"/>
                </a:lnTo>
                <a:lnTo>
                  <a:pt x="39020" y="652"/>
                </a:lnTo>
                <a:lnTo>
                  <a:pt x="37027" y="422"/>
                </a:lnTo>
                <a:lnTo>
                  <a:pt x="35111" y="230"/>
                </a:lnTo>
                <a:lnTo>
                  <a:pt x="33271" y="115"/>
                </a:lnTo>
                <a:lnTo>
                  <a:pt x="31469" y="39"/>
                </a:lnTo>
                <a:lnTo>
                  <a:pt x="2974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35"/>
          <p:cNvSpPr txBox="1">
            <a:spLocks noGrp="1"/>
          </p:cNvSpPr>
          <p:nvPr>
            <p:ph type="ctrTitle"/>
          </p:nvPr>
        </p:nvSpPr>
        <p:spPr>
          <a:xfrm>
            <a:off x="6799478" y="1943158"/>
            <a:ext cx="10074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HELLO!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1952" name="Google Shape;1952;p35"/>
          <p:cNvGrpSpPr/>
          <p:nvPr/>
        </p:nvGrpSpPr>
        <p:grpSpPr>
          <a:xfrm>
            <a:off x="5985375" y="4036650"/>
            <a:ext cx="689275" cy="635325"/>
            <a:chOff x="4594725" y="3743275"/>
            <a:chExt cx="689275" cy="635325"/>
          </a:xfrm>
        </p:grpSpPr>
        <p:sp>
          <p:nvSpPr>
            <p:cNvPr id="1953" name="Google Shape;1953;p35"/>
            <p:cNvSpPr/>
            <p:nvPr/>
          </p:nvSpPr>
          <p:spPr>
            <a:xfrm>
              <a:off x="4889975" y="3743275"/>
              <a:ext cx="394025" cy="635325"/>
            </a:xfrm>
            <a:custGeom>
              <a:avLst/>
              <a:gdLst/>
              <a:ahLst/>
              <a:cxnLst/>
              <a:rect l="l" t="t" r="r" b="b"/>
              <a:pathLst>
                <a:path w="15761" h="25413" extrusionOk="0">
                  <a:moveTo>
                    <a:pt x="9818" y="1"/>
                  </a:moveTo>
                  <a:lnTo>
                    <a:pt x="9416" y="55"/>
                  </a:lnTo>
                  <a:lnTo>
                    <a:pt x="9014" y="147"/>
                  </a:lnTo>
                  <a:lnTo>
                    <a:pt x="8813" y="202"/>
                  </a:lnTo>
                  <a:lnTo>
                    <a:pt x="8740" y="220"/>
                  </a:lnTo>
                  <a:lnTo>
                    <a:pt x="9160" y="512"/>
                  </a:lnTo>
                  <a:lnTo>
                    <a:pt x="9361" y="695"/>
                  </a:lnTo>
                  <a:lnTo>
                    <a:pt x="9563" y="896"/>
                  </a:lnTo>
                  <a:lnTo>
                    <a:pt x="9764" y="1097"/>
                  </a:lnTo>
                  <a:lnTo>
                    <a:pt x="9928" y="1317"/>
                  </a:lnTo>
                  <a:lnTo>
                    <a:pt x="10093" y="1555"/>
                  </a:lnTo>
                  <a:lnTo>
                    <a:pt x="10257" y="1792"/>
                  </a:lnTo>
                  <a:lnTo>
                    <a:pt x="10404" y="2030"/>
                  </a:lnTo>
                  <a:lnTo>
                    <a:pt x="10531" y="2286"/>
                  </a:lnTo>
                  <a:lnTo>
                    <a:pt x="10659" y="2542"/>
                  </a:lnTo>
                  <a:lnTo>
                    <a:pt x="10787" y="2816"/>
                  </a:lnTo>
                  <a:lnTo>
                    <a:pt x="10879" y="3109"/>
                  </a:lnTo>
                  <a:lnTo>
                    <a:pt x="10989" y="3383"/>
                  </a:lnTo>
                  <a:lnTo>
                    <a:pt x="11135" y="3968"/>
                  </a:lnTo>
                  <a:lnTo>
                    <a:pt x="11263" y="4553"/>
                  </a:lnTo>
                  <a:lnTo>
                    <a:pt x="11372" y="5174"/>
                  </a:lnTo>
                  <a:lnTo>
                    <a:pt x="11427" y="5796"/>
                  </a:lnTo>
                  <a:lnTo>
                    <a:pt x="11464" y="6418"/>
                  </a:lnTo>
                  <a:lnTo>
                    <a:pt x="11482" y="7057"/>
                  </a:lnTo>
                  <a:lnTo>
                    <a:pt x="11446" y="7661"/>
                  </a:lnTo>
                  <a:lnTo>
                    <a:pt x="11409" y="8264"/>
                  </a:lnTo>
                  <a:lnTo>
                    <a:pt x="11336" y="8867"/>
                  </a:lnTo>
                  <a:lnTo>
                    <a:pt x="11244" y="9471"/>
                  </a:lnTo>
                  <a:lnTo>
                    <a:pt x="11135" y="10019"/>
                  </a:lnTo>
                  <a:lnTo>
                    <a:pt x="11007" y="10549"/>
                  </a:lnTo>
                  <a:lnTo>
                    <a:pt x="10915" y="10842"/>
                  </a:lnTo>
                  <a:lnTo>
                    <a:pt x="10824" y="11134"/>
                  </a:lnTo>
                  <a:lnTo>
                    <a:pt x="10605" y="11701"/>
                  </a:lnTo>
                  <a:lnTo>
                    <a:pt x="10294" y="12469"/>
                  </a:lnTo>
                  <a:lnTo>
                    <a:pt x="9965" y="13237"/>
                  </a:lnTo>
                  <a:lnTo>
                    <a:pt x="9581" y="13968"/>
                  </a:lnTo>
                  <a:lnTo>
                    <a:pt x="9197" y="14699"/>
                  </a:lnTo>
                  <a:lnTo>
                    <a:pt x="8758" y="15431"/>
                  </a:lnTo>
                  <a:lnTo>
                    <a:pt x="8301" y="16125"/>
                  </a:lnTo>
                  <a:lnTo>
                    <a:pt x="7807" y="16820"/>
                  </a:lnTo>
                  <a:lnTo>
                    <a:pt x="7314" y="17497"/>
                  </a:lnTo>
                  <a:lnTo>
                    <a:pt x="6838" y="18082"/>
                  </a:lnTo>
                  <a:lnTo>
                    <a:pt x="6363" y="18667"/>
                  </a:lnTo>
                  <a:lnTo>
                    <a:pt x="5870" y="19215"/>
                  </a:lnTo>
                  <a:lnTo>
                    <a:pt x="5339" y="19764"/>
                  </a:lnTo>
                  <a:lnTo>
                    <a:pt x="4809" y="20294"/>
                  </a:lnTo>
                  <a:lnTo>
                    <a:pt x="4261" y="20806"/>
                  </a:lnTo>
                  <a:lnTo>
                    <a:pt x="3694" y="21299"/>
                  </a:lnTo>
                  <a:lnTo>
                    <a:pt x="3127" y="21793"/>
                  </a:lnTo>
                  <a:lnTo>
                    <a:pt x="2378" y="22378"/>
                  </a:lnTo>
                  <a:lnTo>
                    <a:pt x="1610" y="22926"/>
                  </a:lnTo>
                  <a:lnTo>
                    <a:pt x="805" y="23457"/>
                  </a:lnTo>
                  <a:lnTo>
                    <a:pt x="1" y="23950"/>
                  </a:lnTo>
                  <a:lnTo>
                    <a:pt x="879" y="24352"/>
                  </a:lnTo>
                  <a:lnTo>
                    <a:pt x="1317" y="24553"/>
                  </a:lnTo>
                  <a:lnTo>
                    <a:pt x="1774" y="24755"/>
                  </a:lnTo>
                  <a:lnTo>
                    <a:pt x="2250" y="24937"/>
                  </a:lnTo>
                  <a:lnTo>
                    <a:pt x="2725" y="25120"/>
                  </a:lnTo>
                  <a:lnTo>
                    <a:pt x="3219" y="25266"/>
                  </a:lnTo>
                  <a:lnTo>
                    <a:pt x="3731" y="25413"/>
                  </a:lnTo>
                  <a:lnTo>
                    <a:pt x="4206" y="25084"/>
                  </a:lnTo>
                  <a:lnTo>
                    <a:pt x="4462" y="24901"/>
                  </a:lnTo>
                  <a:lnTo>
                    <a:pt x="4718" y="24700"/>
                  </a:lnTo>
                  <a:lnTo>
                    <a:pt x="5211" y="24352"/>
                  </a:lnTo>
                  <a:lnTo>
                    <a:pt x="5705" y="24005"/>
                  </a:lnTo>
                  <a:lnTo>
                    <a:pt x="6217" y="23603"/>
                  </a:lnTo>
                  <a:lnTo>
                    <a:pt x="6729" y="23182"/>
                  </a:lnTo>
                  <a:lnTo>
                    <a:pt x="7387" y="22597"/>
                  </a:lnTo>
                  <a:lnTo>
                    <a:pt x="8027" y="22012"/>
                  </a:lnTo>
                  <a:lnTo>
                    <a:pt x="8630" y="21446"/>
                  </a:lnTo>
                  <a:lnTo>
                    <a:pt x="9179" y="20879"/>
                  </a:lnTo>
                  <a:lnTo>
                    <a:pt x="9691" y="20330"/>
                  </a:lnTo>
                  <a:lnTo>
                    <a:pt x="10184" y="19764"/>
                  </a:lnTo>
                  <a:lnTo>
                    <a:pt x="10678" y="19197"/>
                  </a:lnTo>
                  <a:lnTo>
                    <a:pt x="11135" y="18612"/>
                  </a:lnTo>
                  <a:lnTo>
                    <a:pt x="11592" y="18027"/>
                  </a:lnTo>
                  <a:lnTo>
                    <a:pt x="12012" y="17442"/>
                  </a:lnTo>
                  <a:lnTo>
                    <a:pt x="12433" y="16857"/>
                  </a:lnTo>
                  <a:lnTo>
                    <a:pt x="12817" y="16253"/>
                  </a:lnTo>
                  <a:lnTo>
                    <a:pt x="13237" y="15577"/>
                  </a:lnTo>
                  <a:lnTo>
                    <a:pt x="13621" y="14900"/>
                  </a:lnTo>
                  <a:lnTo>
                    <a:pt x="13969" y="14242"/>
                  </a:lnTo>
                  <a:lnTo>
                    <a:pt x="14298" y="13584"/>
                  </a:lnTo>
                  <a:lnTo>
                    <a:pt x="14590" y="12944"/>
                  </a:lnTo>
                  <a:lnTo>
                    <a:pt x="14846" y="12304"/>
                  </a:lnTo>
                  <a:lnTo>
                    <a:pt x="15065" y="11683"/>
                  </a:lnTo>
                  <a:lnTo>
                    <a:pt x="15267" y="11043"/>
                  </a:lnTo>
                  <a:lnTo>
                    <a:pt x="15449" y="10348"/>
                  </a:lnTo>
                  <a:lnTo>
                    <a:pt x="15596" y="9672"/>
                  </a:lnTo>
                  <a:lnTo>
                    <a:pt x="15687" y="8995"/>
                  </a:lnTo>
                  <a:lnTo>
                    <a:pt x="15742" y="8337"/>
                  </a:lnTo>
                  <a:lnTo>
                    <a:pt x="15760" y="7679"/>
                  </a:lnTo>
                  <a:lnTo>
                    <a:pt x="15742" y="7039"/>
                  </a:lnTo>
                  <a:lnTo>
                    <a:pt x="15687" y="6418"/>
                  </a:lnTo>
                  <a:lnTo>
                    <a:pt x="15577" y="5814"/>
                  </a:lnTo>
                  <a:lnTo>
                    <a:pt x="15504" y="5503"/>
                  </a:lnTo>
                  <a:lnTo>
                    <a:pt x="15413" y="5174"/>
                  </a:lnTo>
                  <a:lnTo>
                    <a:pt x="15303" y="4864"/>
                  </a:lnTo>
                  <a:lnTo>
                    <a:pt x="15193" y="4553"/>
                  </a:lnTo>
                  <a:lnTo>
                    <a:pt x="15065" y="4260"/>
                  </a:lnTo>
                  <a:lnTo>
                    <a:pt x="14919" y="3949"/>
                  </a:lnTo>
                  <a:lnTo>
                    <a:pt x="14755" y="3639"/>
                  </a:lnTo>
                  <a:lnTo>
                    <a:pt x="14590" y="3346"/>
                  </a:lnTo>
                  <a:lnTo>
                    <a:pt x="14352" y="2962"/>
                  </a:lnTo>
                  <a:lnTo>
                    <a:pt x="14133" y="2615"/>
                  </a:lnTo>
                  <a:lnTo>
                    <a:pt x="13932" y="2322"/>
                  </a:lnTo>
                  <a:lnTo>
                    <a:pt x="13713" y="2048"/>
                  </a:lnTo>
                  <a:lnTo>
                    <a:pt x="13530" y="1829"/>
                  </a:lnTo>
                  <a:lnTo>
                    <a:pt x="13310" y="1573"/>
                  </a:lnTo>
                  <a:lnTo>
                    <a:pt x="13091" y="1335"/>
                  </a:lnTo>
                  <a:lnTo>
                    <a:pt x="12835" y="1116"/>
                  </a:lnTo>
                  <a:lnTo>
                    <a:pt x="12597" y="915"/>
                  </a:lnTo>
                  <a:lnTo>
                    <a:pt x="12341" y="732"/>
                  </a:lnTo>
                  <a:lnTo>
                    <a:pt x="12104" y="586"/>
                  </a:lnTo>
                  <a:lnTo>
                    <a:pt x="11848" y="439"/>
                  </a:lnTo>
                  <a:lnTo>
                    <a:pt x="11592" y="311"/>
                  </a:lnTo>
                  <a:lnTo>
                    <a:pt x="11354" y="220"/>
                  </a:lnTo>
                  <a:lnTo>
                    <a:pt x="11098" y="147"/>
                  </a:lnTo>
                  <a:lnTo>
                    <a:pt x="10861" y="92"/>
                  </a:lnTo>
                  <a:lnTo>
                    <a:pt x="10605" y="37"/>
                  </a:lnTo>
                  <a:lnTo>
                    <a:pt x="10349" y="1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extrusionOk="0">
                  <a:moveTo>
                    <a:pt x="21628" y="1"/>
                  </a:moveTo>
                  <a:lnTo>
                    <a:pt x="21373" y="37"/>
                  </a:lnTo>
                  <a:lnTo>
                    <a:pt x="21117" y="74"/>
                  </a:lnTo>
                  <a:lnTo>
                    <a:pt x="20861" y="129"/>
                  </a:lnTo>
                  <a:lnTo>
                    <a:pt x="20623" y="202"/>
                  </a:lnTo>
                  <a:lnTo>
                    <a:pt x="20385" y="275"/>
                  </a:lnTo>
                  <a:lnTo>
                    <a:pt x="20148" y="385"/>
                  </a:lnTo>
                  <a:lnTo>
                    <a:pt x="19910" y="494"/>
                  </a:lnTo>
                  <a:lnTo>
                    <a:pt x="19691" y="604"/>
                  </a:lnTo>
                  <a:lnTo>
                    <a:pt x="19453" y="732"/>
                  </a:lnTo>
                  <a:lnTo>
                    <a:pt x="19234" y="878"/>
                  </a:lnTo>
                  <a:lnTo>
                    <a:pt x="19014" y="1025"/>
                  </a:lnTo>
                  <a:lnTo>
                    <a:pt x="18795" y="1189"/>
                  </a:lnTo>
                  <a:lnTo>
                    <a:pt x="18338" y="1573"/>
                  </a:lnTo>
                  <a:lnTo>
                    <a:pt x="17917" y="1994"/>
                  </a:lnTo>
                  <a:lnTo>
                    <a:pt x="17515" y="2414"/>
                  </a:lnTo>
                  <a:lnTo>
                    <a:pt x="17131" y="2871"/>
                  </a:lnTo>
                  <a:lnTo>
                    <a:pt x="16747" y="3365"/>
                  </a:lnTo>
                  <a:lnTo>
                    <a:pt x="16400" y="3877"/>
                  </a:lnTo>
                  <a:lnTo>
                    <a:pt x="16052" y="4407"/>
                  </a:lnTo>
                  <a:lnTo>
                    <a:pt x="15723" y="4937"/>
                  </a:lnTo>
                  <a:lnTo>
                    <a:pt x="15413" y="5504"/>
                  </a:lnTo>
                  <a:lnTo>
                    <a:pt x="15138" y="6070"/>
                  </a:lnTo>
                  <a:lnTo>
                    <a:pt x="14864" y="6674"/>
                  </a:lnTo>
                  <a:lnTo>
                    <a:pt x="14608" y="7277"/>
                  </a:lnTo>
                  <a:lnTo>
                    <a:pt x="14370" y="7880"/>
                  </a:lnTo>
                  <a:lnTo>
                    <a:pt x="14169" y="8465"/>
                  </a:lnTo>
                  <a:lnTo>
                    <a:pt x="14005" y="9014"/>
                  </a:lnTo>
                  <a:lnTo>
                    <a:pt x="13877" y="9544"/>
                  </a:lnTo>
                  <a:lnTo>
                    <a:pt x="13657" y="9069"/>
                  </a:lnTo>
                  <a:lnTo>
                    <a:pt x="13420" y="8575"/>
                  </a:lnTo>
                  <a:lnTo>
                    <a:pt x="13164" y="8082"/>
                  </a:lnTo>
                  <a:lnTo>
                    <a:pt x="12871" y="7570"/>
                  </a:lnTo>
                  <a:lnTo>
                    <a:pt x="12524" y="6985"/>
                  </a:lnTo>
                  <a:lnTo>
                    <a:pt x="12158" y="6436"/>
                  </a:lnTo>
                  <a:lnTo>
                    <a:pt x="11793" y="5906"/>
                  </a:lnTo>
                  <a:lnTo>
                    <a:pt x="11409" y="5394"/>
                  </a:lnTo>
                  <a:lnTo>
                    <a:pt x="11007" y="4919"/>
                  </a:lnTo>
                  <a:lnTo>
                    <a:pt x="10604" y="4443"/>
                  </a:lnTo>
                  <a:lnTo>
                    <a:pt x="10184" y="4023"/>
                  </a:lnTo>
                  <a:lnTo>
                    <a:pt x="9745" y="3602"/>
                  </a:lnTo>
                  <a:lnTo>
                    <a:pt x="9288" y="3182"/>
                  </a:lnTo>
                  <a:lnTo>
                    <a:pt x="8831" y="2816"/>
                  </a:lnTo>
                  <a:lnTo>
                    <a:pt x="8356" y="2487"/>
                  </a:lnTo>
                  <a:lnTo>
                    <a:pt x="7899" y="2195"/>
                  </a:lnTo>
                  <a:lnTo>
                    <a:pt x="7405" y="1939"/>
                  </a:lnTo>
                  <a:lnTo>
                    <a:pt x="6911" y="1719"/>
                  </a:lnTo>
                  <a:lnTo>
                    <a:pt x="6674" y="1646"/>
                  </a:lnTo>
                  <a:lnTo>
                    <a:pt x="6436" y="1573"/>
                  </a:lnTo>
                  <a:lnTo>
                    <a:pt x="6198" y="1500"/>
                  </a:lnTo>
                  <a:lnTo>
                    <a:pt x="5979" y="1463"/>
                  </a:lnTo>
                  <a:lnTo>
                    <a:pt x="5723" y="1427"/>
                  </a:lnTo>
                  <a:lnTo>
                    <a:pt x="5449" y="1409"/>
                  </a:lnTo>
                  <a:lnTo>
                    <a:pt x="5193" y="1390"/>
                  </a:lnTo>
                  <a:lnTo>
                    <a:pt x="4937" y="1409"/>
                  </a:lnTo>
                  <a:lnTo>
                    <a:pt x="4699" y="1427"/>
                  </a:lnTo>
                  <a:lnTo>
                    <a:pt x="4462" y="1463"/>
                  </a:lnTo>
                  <a:lnTo>
                    <a:pt x="4224" y="1500"/>
                  </a:lnTo>
                  <a:lnTo>
                    <a:pt x="4023" y="1573"/>
                  </a:lnTo>
                  <a:lnTo>
                    <a:pt x="3767" y="1665"/>
                  </a:lnTo>
                  <a:lnTo>
                    <a:pt x="3529" y="1774"/>
                  </a:lnTo>
                  <a:lnTo>
                    <a:pt x="3310" y="1884"/>
                  </a:lnTo>
                  <a:lnTo>
                    <a:pt x="3072" y="2030"/>
                  </a:lnTo>
                  <a:lnTo>
                    <a:pt x="2853" y="2176"/>
                  </a:lnTo>
                  <a:lnTo>
                    <a:pt x="2633" y="2359"/>
                  </a:lnTo>
                  <a:lnTo>
                    <a:pt x="2432" y="2542"/>
                  </a:lnTo>
                  <a:lnTo>
                    <a:pt x="2231" y="2725"/>
                  </a:lnTo>
                  <a:lnTo>
                    <a:pt x="2012" y="2963"/>
                  </a:lnTo>
                  <a:lnTo>
                    <a:pt x="1811" y="3218"/>
                  </a:lnTo>
                  <a:lnTo>
                    <a:pt x="1610" y="3493"/>
                  </a:lnTo>
                  <a:lnTo>
                    <a:pt x="1427" y="3767"/>
                  </a:lnTo>
                  <a:lnTo>
                    <a:pt x="1244" y="4059"/>
                  </a:lnTo>
                  <a:lnTo>
                    <a:pt x="1061" y="4370"/>
                  </a:lnTo>
                  <a:lnTo>
                    <a:pt x="915" y="4699"/>
                  </a:lnTo>
                  <a:lnTo>
                    <a:pt x="750" y="5028"/>
                  </a:lnTo>
                  <a:lnTo>
                    <a:pt x="622" y="5376"/>
                  </a:lnTo>
                  <a:lnTo>
                    <a:pt x="476" y="5741"/>
                  </a:lnTo>
                  <a:lnTo>
                    <a:pt x="348" y="6144"/>
                  </a:lnTo>
                  <a:lnTo>
                    <a:pt x="238" y="6546"/>
                  </a:lnTo>
                  <a:lnTo>
                    <a:pt x="165" y="6875"/>
                  </a:lnTo>
                  <a:lnTo>
                    <a:pt x="92" y="7204"/>
                  </a:lnTo>
                  <a:lnTo>
                    <a:pt x="56" y="7533"/>
                  </a:lnTo>
                  <a:lnTo>
                    <a:pt x="19" y="7862"/>
                  </a:lnTo>
                  <a:lnTo>
                    <a:pt x="1" y="8191"/>
                  </a:lnTo>
                  <a:lnTo>
                    <a:pt x="1" y="8539"/>
                  </a:lnTo>
                  <a:lnTo>
                    <a:pt x="1" y="8886"/>
                  </a:lnTo>
                  <a:lnTo>
                    <a:pt x="19" y="9233"/>
                  </a:lnTo>
                  <a:lnTo>
                    <a:pt x="56" y="9581"/>
                  </a:lnTo>
                  <a:lnTo>
                    <a:pt x="92" y="9946"/>
                  </a:lnTo>
                  <a:lnTo>
                    <a:pt x="147" y="10294"/>
                  </a:lnTo>
                  <a:lnTo>
                    <a:pt x="220" y="10641"/>
                  </a:lnTo>
                  <a:lnTo>
                    <a:pt x="293" y="11007"/>
                  </a:lnTo>
                  <a:lnTo>
                    <a:pt x="385" y="11354"/>
                  </a:lnTo>
                  <a:lnTo>
                    <a:pt x="494" y="11720"/>
                  </a:lnTo>
                  <a:lnTo>
                    <a:pt x="604" y="12067"/>
                  </a:lnTo>
                  <a:lnTo>
                    <a:pt x="750" y="12433"/>
                  </a:lnTo>
                  <a:lnTo>
                    <a:pt x="878" y="12780"/>
                  </a:lnTo>
                  <a:lnTo>
                    <a:pt x="1043" y="13146"/>
                  </a:lnTo>
                  <a:lnTo>
                    <a:pt x="1207" y="13493"/>
                  </a:lnTo>
                  <a:lnTo>
                    <a:pt x="1573" y="14206"/>
                  </a:lnTo>
                  <a:lnTo>
                    <a:pt x="1957" y="14901"/>
                  </a:lnTo>
                  <a:lnTo>
                    <a:pt x="2359" y="15541"/>
                  </a:lnTo>
                  <a:lnTo>
                    <a:pt x="2780" y="16162"/>
                  </a:lnTo>
                  <a:lnTo>
                    <a:pt x="3255" y="16802"/>
                  </a:lnTo>
                  <a:lnTo>
                    <a:pt x="3749" y="17442"/>
                  </a:lnTo>
                  <a:lnTo>
                    <a:pt x="4260" y="18045"/>
                  </a:lnTo>
                  <a:lnTo>
                    <a:pt x="4791" y="18630"/>
                  </a:lnTo>
                  <a:lnTo>
                    <a:pt x="5321" y="19179"/>
                  </a:lnTo>
                  <a:lnTo>
                    <a:pt x="5851" y="19709"/>
                  </a:lnTo>
                  <a:lnTo>
                    <a:pt x="6418" y="20239"/>
                  </a:lnTo>
                  <a:lnTo>
                    <a:pt x="6985" y="20733"/>
                  </a:lnTo>
                  <a:lnTo>
                    <a:pt x="7570" y="21208"/>
                  </a:lnTo>
                  <a:lnTo>
                    <a:pt x="8155" y="21665"/>
                  </a:lnTo>
                  <a:lnTo>
                    <a:pt x="8758" y="22104"/>
                  </a:lnTo>
                  <a:lnTo>
                    <a:pt x="9379" y="22543"/>
                  </a:lnTo>
                  <a:lnTo>
                    <a:pt x="9946" y="22908"/>
                  </a:lnTo>
                  <a:lnTo>
                    <a:pt x="10531" y="23237"/>
                  </a:lnTo>
                  <a:lnTo>
                    <a:pt x="11098" y="23548"/>
                  </a:lnTo>
                  <a:lnTo>
                    <a:pt x="11701" y="23859"/>
                  </a:lnTo>
                  <a:lnTo>
                    <a:pt x="12597" y="24280"/>
                  </a:lnTo>
                  <a:lnTo>
                    <a:pt x="13530" y="24700"/>
                  </a:lnTo>
                  <a:lnTo>
                    <a:pt x="14005" y="24883"/>
                  </a:lnTo>
                  <a:lnTo>
                    <a:pt x="14480" y="25066"/>
                  </a:lnTo>
                  <a:lnTo>
                    <a:pt x="14974" y="25230"/>
                  </a:lnTo>
                  <a:lnTo>
                    <a:pt x="15467" y="25358"/>
                  </a:lnTo>
                  <a:lnTo>
                    <a:pt x="15522" y="25376"/>
                  </a:lnTo>
                  <a:lnTo>
                    <a:pt x="16491" y="24737"/>
                  </a:lnTo>
                  <a:lnTo>
                    <a:pt x="16528" y="24663"/>
                  </a:lnTo>
                  <a:lnTo>
                    <a:pt x="17003" y="24334"/>
                  </a:lnTo>
                  <a:lnTo>
                    <a:pt x="17497" y="23969"/>
                  </a:lnTo>
                  <a:lnTo>
                    <a:pt x="18009" y="23585"/>
                  </a:lnTo>
                  <a:lnTo>
                    <a:pt x="18521" y="23164"/>
                  </a:lnTo>
                  <a:lnTo>
                    <a:pt x="19179" y="22598"/>
                  </a:lnTo>
                  <a:lnTo>
                    <a:pt x="19800" y="22013"/>
                  </a:lnTo>
                  <a:lnTo>
                    <a:pt x="20404" y="21428"/>
                  </a:lnTo>
                  <a:lnTo>
                    <a:pt x="20970" y="20842"/>
                  </a:lnTo>
                  <a:lnTo>
                    <a:pt x="21501" y="20294"/>
                  </a:lnTo>
                  <a:lnTo>
                    <a:pt x="21994" y="19727"/>
                  </a:lnTo>
                  <a:lnTo>
                    <a:pt x="22469" y="19161"/>
                  </a:lnTo>
                  <a:lnTo>
                    <a:pt x="22945" y="18575"/>
                  </a:lnTo>
                  <a:lnTo>
                    <a:pt x="23384" y="17990"/>
                  </a:lnTo>
                  <a:lnTo>
                    <a:pt x="23822" y="17405"/>
                  </a:lnTo>
                  <a:lnTo>
                    <a:pt x="24225" y="16820"/>
                  </a:lnTo>
                  <a:lnTo>
                    <a:pt x="24608" y="16217"/>
                  </a:lnTo>
                  <a:lnTo>
                    <a:pt x="25029" y="15541"/>
                  </a:lnTo>
                  <a:lnTo>
                    <a:pt x="25413" y="14882"/>
                  </a:lnTo>
                  <a:lnTo>
                    <a:pt x="25779" y="14206"/>
                  </a:lnTo>
                  <a:lnTo>
                    <a:pt x="26089" y="13566"/>
                  </a:lnTo>
                  <a:lnTo>
                    <a:pt x="26382" y="12926"/>
                  </a:lnTo>
                  <a:lnTo>
                    <a:pt x="26638" y="12286"/>
                  </a:lnTo>
                  <a:lnTo>
                    <a:pt x="26857" y="11647"/>
                  </a:lnTo>
                  <a:lnTo>
                    <a:pt x="27058" y="11025"/>
                  </a:lnTo>
                  <a:lnTo>
                    <a:pt x="27241" y="10330"/>
                  </a:lnTo>
                  <a:lnTo>
                    <a:pt x="27387" y="9636"/>
                  </a:lnTo>
                  <a:lnTo>
                    <a:pt x="27479" y="8977"/>
                  </a:lnTo>
                  <a:lnTo>
                    <a:pt x="27552" y="8301"/>
                  </a:lnTo>
                  <a:lnTo>
                    <a:pt x="27552" y="7661"/>
                  </a:lnTo>
                  <a:lnTo>
                    <a:pt x="27534" y="7021"/>
                  </a:lnTo>
                  <a:lnTo>
                    <a:pt x="27479" y="6400"/>
                  </a:lnTo>
                  <a:lnTo>
                    <a:pt x="27369" y="5796"/>
                  </a:lnTo>
                  <a:lnTo>
                    <a:pt x="27296" y="5485"/>
                  </a:lnTo>
                  <a:lnTo>
                    <a:pt x="27205" y="5175"/>
                  </a:lnTo>
                  <a:lnTo>
                    <a:pt x="27095" y="4864"/>
                  </a:lnTo>
                  <a:lnTo>
                    <a:pt x="26985" y="4553"/>
                  </a:lnTo>
                  <a:lnTo>
                    <a:pt x="26857" y="4242"/>
                  </a:lnTo>
                  <a:lnTo>
                    <a:pt x="26711" y="3931"/>
                  </a:lnTo>
                  <a:lnTo>
                    <a:pt x="26565" y="3639"/>
                  </a:lnTo>
                  <a:lnTo>
                    <a:pt x="26400" y="3346"/>
                  </a:lnTo>
                  <a:lnTo>
                    <a:pt x="26162" y="2944"/>
                  </a:lnTo>
                  <a:lnTo>
                    <a:pt x="25943" y="2615"/>
                  </a:lnTo>
                  <a:lnTo>
                    <a:pt x="25724" y="2304"/>
                  </a:lnTo>
                  <a:lnTo>
                    <a:pt x="25523" y="2048"/>
                  </a:lnTo>
                  <a:lnTo>
                    <a:pt x="25285" y="1774"/>
                  </a:lnTo>
                  <a:lnTo>
                    <a:pt x="25066" y="1537"/>
                  </a:lnTo>
                  <a:lnTo>
                    <a:pt x="24864" y="1317"/>
                  </a:lnTo>
                  <a:lnTo>
                    <a:pt x="24627" y="1116"/>
                  </a:lnTo>
                  <a:lnTo>
                    <a:pt x="24389" y="915"/>
                  </a:lnTo>
                  <a:lnTo>
                    <a:pt x="24151" y="732"/>
                  </a:lnTo>
                  <a:lnTo>
                    <a:pt x="23895" y="568"/>
                  </a:lnTo>
                  <a:lnTo>
                    <a:pt x="23658" y="440"/>
                  </a:lnTo>
                  <a:lnTo>
                    <a:pt x="23402" y="312"/>
                  </a:lnTo>
                  <a:lnTo>
                    <a:pt x="23164" y="220"/>
                  </a:lnTo>
                  <a:lnTo>
                    <a:pt x="22908" y="147"/>
                  </a:lnTo>
                  <a:lnTo>
                    <a:pt x="22652" y="74"/>
                  </a:lnTo>
                  <a:lnTo>
                    <a:pt x="22396" y="37"/>
                  </a:lnTo>
                  <a:lnTo>
                    <a:pt x="22140" y="19"/>
                  </a:lnTo>
                  <a:lnTo>
                    <a:pt x="21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4594725" y="3743725"/>
              <a:ext cx="688800" cy="634425"/>
            </a:xfrm>
            <a:custGeom>
              <a:avLst/>
              <a:gdLst/>
              <a:ahLst/>
              <a:cxnLst/>
              <a:rect l="l" t="t" r="r" b="b"/>
              <a:pathLst>
                <a:path w="27552" h="25377" fill="none" extrusionOk="0">
                  <a:moveTo>
                    <a:pt x="22652" y="74"/>
                  </a:moveTo>
                  <a:lnTo>
                    <a:pt x="22652" y="74"/>
                  </a:lnTo>
                  <a:lnTo>
                    <a:pt x="22908" y="147"/>
                  </a:lnTo>
                  <a:lnTo>
                    <a:pt x="23164" y="220"/>
                  </a:lnTo>
                  <a:lnTo>
                    <a:pt x="23402" y="312"/>
                  </a:lnTo>
                  <a:lnTo>
                    <a:pt x="23658" y="440"/>
                  </a:lnTo>
                  <a:lnTo>
                    <a:pt x="23895" y="568"/>
                  </a:lnTo>
                  <a:lnTo>
                    <a:pt x="24151" y="732"/>
                  </a:lnTo>
                  <a:lnTo>
                    <a:pt x="24389" y="915"/>
                  </a:lnTo>
                  <a:lnTo>
                    <a:pt x="24627" y="1116"/>
                  </a:lnTo>
                  <a:lnTo>
                    <a:pt x="24627" y="1116"/>
                  </a:lnTo>
                  <a:lnTo>
                    <a:pt x="24864" y="1317"/>
                  </a:lnTo>
                  <a:lnTo>
                    <a:pt x="25066" y="1537"/>
                  </a:lnTo>
                  <a:lnTo>
                    <a:pt x="25285" y="1774"/>
                  </a:lnTo>
                  <a:lnTo>
                    <a:pt x="25523" y="2048"/>
                  </a:lnTo>
                  <a:lnTo>
                    <a:pt x="25523" y="2048"/>
                  </a:lnTo>
                  <a:lnTo>
                    <a:pt x="25724" y="2304"/>
                  </a:lnTo>
                  <a:lnTo>
                    <a:pt x="25943" y="2615"/>
                  </a:lnTo>
                  <a:lnTo>
                    <a:pt x="26162" y="2944"/>
                  </a:lnTo>
                  <a:lnTo>
                    <a:pt x="26400" y="3346"/>
                  </a:lnTo>
                  <a:lnTo>
                    <a:pt x="26400" y="3346"/>
                  </a:lnTo>
                  <a:lnTo>
                    <a:pt x="26565" y="3639"/>
                  </a:lnTo>
                  <a:lnTo>
                    <a:pt x="26711" y="3931"/>
                  </a:lnTo>
                  <a:lnTo>
                    <a:pt x="26857" y="4242"/>
                  </a:lnTo>
                  <a:lnTo>
                    <a:pt x="26985" y="4553"/>
                  </a:lnTo>
                  <a:lnTo>
                    <a:pt x="27095" y="4864"/>
                  </a:lnTo>
                  <a:lnTo>
                    <a:pt x="27205" y="5175"/>
                  </a:lnTo>
                  <a:lnTo>
                    <a:pt x="27296" y="5485"/>
                  </a:lnTo>
                  <a:lnTo>
                    <a:pt x="27369" y="5796"/>
                  </a:lnTo>
                  <a:lnTo>
                    <a:pt x="27369" y="5796"/>
                  </a:lnTo>
                  <a:lnTo>
                    <a:pt x="27479" y="6400"/>
                  </a:lnTo>
                  <a:lnTo>
                    <a:pt x="27534" y="7021"/>
                  </a:lnTo>
                  <a:lnTo>
                    <a:pt x="27552" y="7661"/>
                  </a:lnTo>
                  <a:lnTo>
                    <a:pt x="27552" y="8301"/>
                  </a:lnTo>
                  <a:lnTo>
                    <a:pt x="27479" y="8977"/>
                  </a:lnTo>
                  <a:lnTo>
                    <a:pt x="27387" y="9636"/>
                  </a:lnTo>
                  <a:lnTo>
                    <a:pt x="27241" y="10330"/>
                  </a:lnTo>
                  <a:lnTo>
                    <a:pt x="27058" y="11025"/>
                  </a:lnTo>
                  <a:lnTo>
                    <a:pt x="27058" y="11025"/>
                  </a:lnTo>
                  <a:lnTo>
                    <a:pt x="26857" y="11647"/>
                  </a:lnTo>
                  <a:lnTo>
                    <a:pt x="26638" y="12286"/>
                  </a:lnTo>
                  <a:lnTo>
                    <a:pt x="26382" y="12926"/>
                  </a:lnTo>
                  <a:lnTo>
                    <a:pt x="26089" y="13566"/>
                  </a:lnTo>
                  <a:lnTo>
                    <a:pt x="25779" y="14206"/>
                  </a:lnTo>
                  <a:lnTo>
                    <a:pt x="25413" y="14882"/>
                  </a:lnTo>
                  <a:lnTo>
                    <a:pt x="25029" y="15541"/>
                  </a:lnTo>
                  <a:lnTo>
                    <a:pt x="24608" y="16217"/>
                  </a:lnTo>
                  <a:lnTo>
                    <a:pt x="24608" y="16217"/>
                  </a:lnTo>
                  <a:lnTo>
                    <a:pt x="24225" y="16820"/>
                  </a:lnTo>
                  <a:lnTo>
                    <a:pt x="23822" y="17405"/>
                  </a:lnTo>
                  <a:lnTo>
                    <a:pt x="23384" y="17990"/>
                  </a:lnTo>
                  <a:lnTo>
                    <a:pt x="22945" y="18575"/>
                  </a:lnTo>
                  <a:lnTo>
                    <a:pt x="22469" y="19161"/>
                  </a:lnTo>
                  <a:lnTo>
                    <a:pt x="21994" y="19727"/>
                  </a:lnTo>
                  <a:lnTo>
                    <a:pt x="21501" y="20294"/>
                  </a:lnTo>
                  <a:lnTo>
                    <a:pt x="20970" y="20842"/>
                  </a:lnTo>
                  <a:lnTo>
                    <a:pt x="20970" y="20842"/>
                  </a:lnTo>
                  <a:lnTo>
                    <a:pt x="20404" y="21428"/>
                  </a:lnTo>
                  <a:lnTo>
                    <a:pt x="19800" y="22013"/>
                  </a:lnTo>
                  <a:lnTo>
                    <a:pt x="19179" y="22598"/>
                  </a:lnTo>
                  <a:lnTo>
                    <a:pt x="18521" y="23164"/>
                  </a:lnTo>
                  <a:lnTo>
                    <a:pt x="18521" y="23164"/>
                  </a:lnTo>
                  <a:lnTo>
                    <a:pt x="18009" y="23585"/>
                  </a:lnTo>
                  <a:lnTo>
                    <a:pt x="17497" y="23969"/>
                  </a:lnTo>
                  <a:lnTo>
                    <a:pt x="17003" y="24334"/>
                  </a:lnTo>
                  <a:lnTo>
                    <a:pt x="16528" y="24663"/>
                  </a:lnTo>
                  <a:lnTo>
                    <a:pt x="16528" y="24663"/>
                  </a:lnTo>
                  <a:lnTo>
                    <a:pt x="16491" y="24737"/>
                  </a:lnTo>
                  <a:lnTo>
                    <a:pt x="16491" y="24737"/>
                  </a:lnTo>
                  <a:lnTo>
                    <a:pt x="15522" y="25376"/>
                  </a:lnTo>
                  <a:lnTo>
                    <a:pt x="15522" y="25376"/>
                  </a:lnTo>
                  <a:lnTo>
                    <a:pt x="15467" y="25358"/>
                  </a:lnTo>
                  <a:lnTo>
                    <a:pt x="15467" y="25358"/>
                  </a:lnTo>
                  <a:lnTo>
                    <a:pt x="14974" y="25230"/>
                  </a:lnTo>
                  <a:lnTo>
                    <a:pt x="14480" y="25066"/>
                  </a:lnTo>
                  <a:lnTo>
                    <a:pt x="14005" y="24883"/>
                  </a:lnTo>
                  <a:lnTo>
                    <a:pt x="13530" y="24700"/>
                  </a:lnTo>
                  <a:lnTo>
                    <a:pt x="12597" y="24280"/>
                  </a:lnTo>
                  <a:lnTo>
                    <a:pt x="11701" y="23859"/>
                  </a:lnTo>
                  <a:lnTo>
                    <a:pt x="11701" y="23859"/>
                  </a:lnTo>
                  <a:lnTo>
                    <a:pt x="11098" y="23548"/>
                  </a:lnTo>
                  <a:lnTo>
                    <a:pt x="10531" y="23237"/>
                  </a:lnTo>
                  <a:lnTo>
                    <a:pt x="9946" y="22908"/>
                  </a:lnTo>
                  <a:lnTo>
                    <a:pt x="9379" y="22543"/>
                  </a:lnTo>
                  <a:lnTo>
                    <a:pt x="9379" y="22543"/>
                  </a:lnTo>
                  <a:lnTo>
                    <a:pt x="8758" y="22104"/>
                  </a:lnTo>
                  <a:lnTo>
                    <a:pt x="8155" y="21665"/>
                  </a:lnTo>
                  <a:lnTo>
                    <a:pt x="7570" y="21208"/>
                  </a:lnTo>
                  <a:lnTo>
                    <a:pt x="6985" y="20733"/>
                  </a:lnTo>
                  <a:lnTo>
                    <a:pt x="6418" y="20239"/>
                  </a:lnTo>
                  <a:lnTo>
                    <a:pt x="5851" y="19709"/>
                  </a:lnTo>
                  <a:lnTo>
                    <a:pt x="5321" y="19179"/>
                  </a:lnTo>
                  <a:lnTo>
                    <a:pt x="4791" y="18630"/>
                  </a:lnTo>
                  <a:lnTo>
                    <a:pt x="4791" y="18630"/>
                  </a:lnTo>
                  <a:lnTo>
                    <a:pt x="4260" y="18045"/>
                  </a:lnTo>
                  <a:lnTo>
                    <a:pt x="3749" y="17442"/>
                  </a:lnTo>
                  <a:lnTo>
                    <a:pt x="3255" y="16802"/>
                  </a:lnTo>
                  <a:lnTo>
                    <a:pt x="2780" y="16162"/>
                  </a:lnTo>
                  <a:lnTo>
                    <a:pt x="2780" y="16162"/>
                  </a:lnTo>
                  <a:lnTo>
                    <a:pt x="2359" y="15541"/>
                  </a:lnTo>
                  <a:lnTo>
                    <a:pt x="1957" y="14901"/>
                  </a:lnTo>
                  <a:lnTo>
                    <a:pt x="1573" y="14206"/>
                  </a:lnTo>
                  <a:lnTo>
                    <a:pt x="1207" y="13493"/>
                  </a:lnTo>
                  <a:lnTo>
                    <a:pt x="1207" y="13493"/>
                  </a:lnTo>
                  <a:lnTo>
                    <a:pt x="1043" y="13146"/>
                  </a:lnTo>
                  <a:lnTo>
                    <a:pt x="878" y="12780"/>
                  </a:lnTo>
                  <a:lnTo>
                    <a:pt x="750" y="12433"/>
                  </a:lnTo>
                  <a:lnTo>
                    <a:pt x="604" y="12067"/>
                  </a:lnTo>
                  <a:lnTo>
                    <a:pt x="494" y="11720"/>
                  </a:lnTo>
                  <a:lnTo>
                    <a:pt x="385" y="11354"/>
                  </a:lnTo>
                  <a:lnTo>
                    <a:pt x="293" y="11007"/>
                  </a:lnTo>
                  <a:lnTo>
                    <a:pt x="220" y="10641"/>
                  </a:lnTo>
                  <a:lnTo>
                    <a:pt x="147" y="10294"/>
                  </a:lnTo>
                  <a:lnTo>
                    <a:pt x="92" y="9946"/>
                  </a:lnTo>
                  <a:lnTo>
                    <a:pt x="56" y="9581"/>
                  </a:lnTo>
                  <a:lnTo>
                    <a:pt x="19" y="9233"/>
                  </a:lnTo>
                  <a:lnTo>
                    <a:pt x="1" y="8886"/>
                  </a:lnTo>
                  <a:lnTo>
                    <a:pt x="1" y="8539"/>
                  </a:lnTo>
                  <a:lnTo>
                    <a:pt x="1" y="8191"/>
                  </a:lnTo>
                  <a:lnTo>
                    <a:pt x="19" y="7862"/>
                  </a:lnTo>
                  <a:lnTo>
                    <a:pt x="19" y="7862"/>
                  </a:lnTo>
                  <a:lnTo>
                    <a:pt x="56" y="7533"/>
                  </a:lnTo>
                  <a:lnTo>
                    <a:pt x="92" y="7204"/>
                  </a:lnTo>
                  <a:lnTo>
                    <a:pt x="165" y="6875"/>
                  </a:lnTo>
                  <a:lnTo>
                    <a:pt x="238" y="6546"/>
                  </a:lnTo>
                  <a:lnTo>
                    <a:pt x="238" y="6546"/>
                  </a:lnTo>
                  <a:lnTo>
                    <a:pt x="348" y="6144"/>
                  </a:lnTo>
                  <a:lnTo>
                    <a:pt x="476" y="5741"/>
                  </a:lnTo>
                  <a:lnTo>
                    <a:pt x="622" y="5376"/>
                  </a:lnTo>
                  <a:lnTo>
                    <a:pt x="750" y="5028"/>
                  </a:lnTo>
                  <a:lnTo>
                    <a:pt x="750" y="5028"/>
                  </a:lnTo>
                  <a:lnTo>
                    <a:pt x="915" y="4699"/>
                  </a:lnTo>
                  <a:lnTo>
                    <a:pt x="1061" y="4370"/>
                  </a:lnTo>
                  <a:lnTo>
                    <a:pt x="1244" y="4059"/>
                  </a:lnTo>
                  <a:lnTo>
                    <a:pt x="1427" y="3767"/>
                  </a:lnTo>
                  <a:lnTo>
                    <a:pt x="1610" y="3493"/>
                  </a:lnTo>
                  <a:lnTo>
                    <a:pt x="1811" y="3218"/>
                  </a:lnTo>
                  <a:lnTo>
                    <a:pt x="2012" y="2963"/>
                  </a:lnTo>
                  <a:lnTo>
                    <a:pt x="2231" y="2725"/>
                  </a:lnTo>
                  <a:lnTo>
                    <a:pt x="2231" y="2725"/>
                  </a:lnTo>
                  <a:lnTo>
                    <a:pt x="2432" y="2542"/>
                  </a:lnTo>
                  <a:lnTo>
                    <a:pt x="2633" y="2359"/>
                  </a:lnTo>
                  <a:lnTo>
                    <a:pt x="2853" y="2176"/>
                  </a:lnTo>
                  <a:lnTo>
                    <a:pt x="3072" y="2030"/>
                  </a:lnTo>
                  <a:lnTo>
                    <a:pt x="3310" y="1884"/>
                  </a:lnTo>
                  <a:lnTo>
                    <a:pt x="3529" y="1774"/>
                  </a:lnTo>
                  <a:lnTo>
                    <a:pt x="3767" y="1665"/>
                  </a:lnTo>
                  <a:lnTo>
                    <a:pt x="4023" y="1573"/>
                  </a:lnTo>
                  <a:lnTo>
                    <a:pt x="4023" y="1573"/>
                  </a:lnTo>
                  <a:lnTo>
                    <a:pt x="4224" y="1500"/>
                  </a:lnTo>
                  <a:lnTo>
                    <a:pt x="4462" y="1463"/>
                  </a:lnTo>
                  <a:lnTo>
                    <a:pt x="4699" y="1427"/>
                  </a:lnTo>
                  <a:lnTo>
                    <a:pt x="4937" y="1409"/>
                  </a:lnTo>
                  <a:lnTo>
                    <a:pt x="4937" y="1409"/>
                  </a:lnTo>
                  <a:lnTo>
                    <a:pt x="5193" y="1390"/>
                  </a:lnTo>
                  <a:lnTo>
                    <a:pt x="5449" y="1409"/>
                  </a:lnTo>
                  <a:lnTo>
                    <a:pt x="5723" y="1427"/>
                  </a:lnTo>
                  <a:lnTo>
                    <a:pt x="5979" y="1463"/>
                  </a:lnTo>
                  <a:lnTo>
                    <a:pt x="5979" y="1463"/>
                  </a:lnTo>
                  <a:lnTo>
                    <a:pt x="6198" y="1500"/>
                  </a:lnTo>
                  <a:lnTo>
                    <a:pt x="6436" y="1573"/>
                  </a:lnTo>
                  <a:lnTo>
                    <a:pt x="6674" y="1646"/>
                  </a:lnTo>
                  <a:lnTo>
                    <a:pt x="6911" y="1719"/>
                  </a:lnTo>
                  <a:lnTo>
                    <a:pt x="7405" y="1939"/>
                  </a:lnTo>
                  <a:lnTo>
                    <a:pt x="7899" y="2195"/>
                  </a:lnTo>
                  <a:lnTo>
                    <a:pt x="7899" y="2195"/>
                  </a:lnTo>
                  <a:lnTo>
                    <a:pt x="8356" y="2487"/>
                  </a:lnTo>
                  <a:lnTo>
                    <a:pt x="8831" y="2816"/>
                  </a:lnTo>
                  <a:lnTo>
                    <a:pt x="9288" y="3182"/>
                  </a:lnTo>
                  <a:lnTo>
                    <a:pt x="9745" y="3602"/>
                  </a:lnTo>
                  <a:lnTo>
                    <a:pt x="9745" y="3602"/>
                  </a:lnTo>
                  <a:lnTo>
                    <a:pt x="10184" y="4023"/>
                  </a:lnTo>
                  <a:lnTo>
                    <a:pt x="10604" y="4443"/>
                  </a:lnTo>
                  <a:lnTo>
                    <a:pt x="11007" y="4919"/>
                  </a:lnTo>
                  <a:lnTo>
                    <a:pt x="11409" y="5394"/>
                  </a:lnTo>
                  <a:lnTo>
                    <a:pt x="11793" y="5906"/>
                  </a:lnTo>
                  <a:lnTo>
                    <a:pt x="12158" y="6436"/>
                  </a:lnTo>
                  <a:lnTo>
                    <a:pt x="12524" y="6985"/>
                  </a:lnTo>
                  <a:lnTo>
                    <a:pt x="12871" y="7570"/>
                  </a:lnTo>
                  <a:lnTo>
                    <a:pt x="12871" y="7570"/>
                  </a:lnTo>
                  <a:lnTo>
                    <a:pt x="13164" y="8082"/>
                  </a:lnTo>
                  <a:lnTo>
                    <a:pt x="13420" y="8575"/>
                  </a:lnTo>
                  <a:lnTo>
                    <a:pt x="13657" y="9069"/>
                  </a:lnTo>
                  <a:lnTo>
                    <a:pt x="13877" y="9544"/>
                  </a:lnTo>
                  <a:lnTo>
                    <a:pt x="13877" y="9544"/>
                  </a:lnTo>
                  <a:lnTo>
                    <a:pt x="14005" y="9014"/>
                  </a:lnTo>
                  <a:lnTo>
                    <a:pt x="14169" y="8465"/>
                  </a:lnTo>
                  <a:lnTo>
                    <a:pt x="14370" y="7880"/>
                  </a:lnTo>
                  <a:lnTo>
                    <a:pt x="14608" y="7277"/>
                  </a:lnTo>
                  <a:lnTo>
                    <a:pt x="14608" y="7277"/>
                  </a:lnTo>
                  <a:lnTo>
                    <a:pt x="14864" y="6674"/>
                  </a:lnTo>
                  <a:lnTo>
                    <a:pt x="15138" y="6070"/>
                  </a:lnTo>
                  <a:lnTo>
                    <a:pt x="15413" y="5504"/>
                  </a:lnTo>
                  <a:lnTo>
                    <a:pt x="15723" y="4937"/>
                  </a:lnTo>
                  <a:lnTo>
                    <a:pt x="16052" y="4407"/>
                  </a:lnTo>
                  <a:lnTo>
                    <a:pt x="16400" y="3877"/>
                  </a:lnTo>
                  <a:lnTo>
                    <a:pt x="16747" y="3365"/>
                  </a:lnTo>
                  <a:lnTo>
                    <a:pt x="17131" y="2871"/>
                  </a:lnTo>
                  <a:lnTo>
                    <a:pt x="17131" y="2871"/>
                  </a:lnTo>
                  <a:lnTo>
                    <a:pt x="17515" y="2414"/>
                  </a:lnTo>
                  <a:lnTo>
                    <a:pt x="17917" y="1994"/>
                  </a:lnTo>
                  <a:lnTo>
                    <a:pt x="18338" y="1573"/>
                  </a:lnTo>
                  <a:lnTo>
                    <a:pt x="18795" y="1189"/>
                  </a:lnTo>
                  <a:lnTo>
                    <a:pt x="18795" y="1189"/>
                  </a:lnTo>
                  <a:lnTo>
                    <a:pt x="19014" y="1025"/>
                  </a:lnTo>
                  <a:lnTo>
                    <a:pt x="19234" y="878"/>
                  </a:lnTo>
                  <a:lnTo>
                    <a:pt x="19453" y="732"/>
                  </a:lnTo>
                  <a:lnTo>
                    <a:pt x="19691" y="604"/>
                  </a:lnTo>
                  <a:lnTo>
                    <a:pt x="19910" y="494"/>
                  </a:lnTo>
                  <a:lnTo>
                    <a:pt x="20148" y="385"/>
                  </a:lnTo>
                  <a:lnTo>
                    <a:pt x="20385" y="275"/>
                  </a:lnTo>
                  <a:lnTo>
                    <a:pt x="20623" y="202"/>
                  </a:lnTo>
                  <a:lnTo>
                    <a:pt x="20623" y="202"/>
                  </a:lnTo>
                  <a:lnTo>
                    <a:pt x="20861" y="129"/>
                  </a:lnTo>
                  <a:lnTo>
                    <a:pt x="21117" y="74"/>
                  </a:lnTo>
                  <a:lnTo>
                    <a:pt x="21373" y="37"/>
                  </a:lnTo>
                  <a:lnTo>
                    <a:pt x="21628" y="1"/>
                  </a:lnTo>
                  <a:lnTo>
                    <a:pt x="21628" y="1"/>
                  </a:lnTo>
                  <a:lnTo>
                    <a:pt x="21884" y="1"/>
                  </a:lnTo>
                  <a:lnTo>
                    <a:pt x="22140" y="19"/>
                  </a:lnTo>
                  <a:lnTo>
                    <a:pt x="22396" y="37"/>
                  </a:lnTo>
                  <a:lnTo>
                    <a:pt x="22652" y="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4662825" y="3832400"/>
              <a:ext cx="67225" cy="265575"/>
            </a:xfrm>
            <a:custGeom>
              <a:avLst/>
              <a:gdLst/>
              <a:ahLst/>
              <a:cxnLst/>
              <a:rect l="l" t="t" r="r" b="b"/>
              <a:pathLst>
                <a:path w="2689" h="10623" extrusionOk="0">
                  <a:moveTo>
                    <a:pt x="2323" y="1"/>
                  </a:moveTo>
                  <a:lnTo>
                    <a:pt x="2268" y="19"/>
                  </a:lnTo>
                  <a:lnTo>
                    <a:pt x="2213" y="37"/>
                  </a:lnTo>
                  <a:lnTo>
                    <a:pt x="2176" y="74"/>
                  </a:lnTo>
                  <a:lnTo>
                    <a:pt x="1939" y="311"/>
                  </a:lnTo>
                  <a:lnTo>
                    <a:pt x="1719" y="567"/>
                  </a:lnTo>
                  <a:lnTo>
                    <a:pt x="1518" y="823"/>
                  </a:lnTo>
                  <a:lnTo>
                    <a:pt x="1335" y="1097"/>
                  </a:lnTo>
                  <a:lnTo>
                    <a:pt x="1153" y="1390"/>
                  </a:lnTo>
                  <a:lnTo>
                    <a:pt x="988" y="1683"/>
                  </a:lnTo>
                  <a:lnTo>
                    <a:pt x="823" y="1975"/>
                  </a:lnTo>
                  <a:lnTo>
                    <a:pt x="677" y="2286"/>
                  </a:lnTo>
                  <a:lnTo>
                    <a:pt x="568" y="2597"/>
                  </a:lnTo>
                  <a:lnTo>
                    <a:pt x="440" y="2907"/>
                  </a:lnTo>
                  <a:lnTo>
                    <a:pt x="348" y="3237"/>
                  </a:lnTo>
                  <a:lnTo>
                    <a:pt x="257" y="3547"/>
                  </a:lnTo>
                  <a:lnTo>
                    <a:pt x="184" y="3876"/>
                  </a:lnTo>
                  <a:lnTo>
                    <a:pt x="110" y="4205"/>
                  </a:lnTo>
                  <a:lnTo>
                    <a:pt x="74" y="4535"/>
                  </a:lnTo>
                  <a:lnTo>
                    <a:pt x="37" y="4882"/>
                  </a:lnTo>
                  <a:lnTo>
                    <a:pt x="1" y="5211"/>
                  </a:lnTo>
                  <a:lnTo>
                    <a:pt x="1" y="5558"/>
                  </a:lnTo>
                  <a:lnTo>
                    <a:pt x="1" y="5906"/>
                  </a:lnTo>
                  <a:lnTo>
                    <a:pt x="1" y="6253"/>
                  </a:lnTo>
                  <a:lnTo>
                    <a:pt x="37" y="6600"/>
                  </a:lnTo>
                  <a:lnTo>
                    <a:pt x="74" y="6948"/>
                  </a:lnTo>
                  <a:lnTo>
                    <a:pt x="110" y="7295"/>
                  </a:lnTo>
                  <a:lnTo>
                    <a:pt x="184" y="7624"/>
                  </a:lnTo>
                  <a:lnTo>
                    <a:pt x="257" y="7972"/>
                  </a:lnTo>
                  <a:lnTo>
                    <a:pt x="330" y="8301"/>
                  </a:lnTo>
                  <a:lnTo>
                    <a:pt x="440" y="8630"/>
                  </a:lnTo>
                  <a:lnTo>
                    <a:pt x="549" y="8959"/>
                  </a:lnTo>
                  <a:lnTo>
                    <a:pt x="677" y="9288"/>
                  </a:lnTo>
                  <a:lnTo>
                    <a:pt x="823" y="9599"/>
                  </a:lnTo>
                  <a:lnTo>
                    <a:pt x="970" y="9909"/>
                  </a:lnTo>
                  <a:lnTo>
                    <a:pt x="1134" y="10202"/>
                  </a:lnTo>
                  <a:lnTo>
                    <a:pt x="1207" y="10293"/>
                  </a:lnTo>
                  <a:lnTo>
                    <a:pt x="1281" y="10385"/>
                  </a:lnTo>
                  <a:lnTo>
                    <a:pt x="1354" y="10458"/>
                  </a:lnTo>
                  <a:lnTo>
                    <a:pt x="1445" y="10513"/>
                  </a:lnTo>
                  <a:lnTo>
                    <a:pt x="1555" y="10549"/>
                  </a:lnTo>
                  <a:lnTo>
                    <a:pt x="1646" y="10586"/>
                  </a:lnTo>
                  <a:lnTo>
                    <a:pt x="1756" y="10604"/>
                  </a:lnTo>
                  <a:lnTo>
                    <a:pt x="1866" y="10622"/>
                  </a:lnTo>
                  <a:lnTo>
                    <a:pt x="1975" y="10604"/>
                  </a:lnTo>
                  <a:lnTo>
                    <a:pt x="2067" y="10586"/>
                  </a:lnTo>
                  <a:lnTo>
                    <a:pt x="2176" y="10549"/>
                  </a:lnTo>
                  <a:lnTo>
                    <a:pt x="2286" y="10513"/>
                  </a:lnTo>
                  <a:lnTo>
                    <a:pt x="2414" y="10403"/>
                  </a:lnTo>
                  <a:lnTo>
                    <a:pt x="2524" y="10293"/>
                  </a:lnTo>
                  <a:lnTo>
                    <a:pt x="2597" y="10147"/>
                  </a:lnTo>
                  <a:lnTo>
                    <a:pt x="2652" y="10001"/>
                  </a:lnTo>
                  <a:lnTo>
                    <a:pt x="2688" y="9836"/>
                  </a:lnTo>
                  <a:lnTo>
                    <a:pt x="2688" y="9672"/>
                  </a:lnTo>
                  <a:lnTo>
                    <a:pt x="2652" y="9507"/>
                  </a:lnTo>
                  <a:lnTo>
                    <a:pt x="2579" y="9361"/>
                  </a:lnTo>
                  <a:lnTo>
                    <a:pt x="2341" y="8995"/>
                  </a:lnTo>
                  <a:lnTo>
                    <a:pt x="2121" y="8611"/>
                  </a:lnTo>
                  <a:lnTo>
                    <a:pt x="1920" y="8228"/>
                  </a:lnTo>
                  <a:lnTo>
                    <a:pt x="1719" y="7844"/>
                  </a:lnTo>
                  <a:lnTo>
                    <a:pt x="1500" y="7259"/>
                  </a:lnTo>
                  <a:lnTo>
                    <a:pt x="1317" y="6655"/>
                  </a:lnTo>
                  <a:lnTo>
                    <a:pt x="1171" y="6052"/>
                  </a:lnTo>
                  <a:lnTo>
                    <a:pt x="1079" y="5430"/>
                  </a:lnTo>
                  <a:lnTo>
                    <a:pt x="1025" y="4918"/>
                  </a:lnTo>
                  <a:lnTo>
                    <a:pt x="1006" y="4388"/>
                  </a:lnTo>
                  <a:lnTo>
                    <a:pt x="1025" y="3858"/>
                  </a:lnTo>
                  <a:lnTo>
                    <a:pt x="1061" y="3346"/>
                  </a:lnTo>
                  <a:lnTo>
                    <a:pt x="1134" y="2981"/>
                  </a:lnTo>
                  <a:lnTo>
                    <a:pt x="1207" y="2615"/>
                  </a:lnTo>
                  <a:lnTo>
                    <a:pt x="1317" y="2249"/>
                  </a:lnTo>
                  <a:lnTo>
                    <a:pt x="1445" y="1902"/>
                  </a:lnTo>
                  <a:lnTo>
                    <a:pt x="1573" y="1628"/>
                  </a:lnTo>
                  <a:lnTo>
                    <a:pt x="1719" y="1353"/>
                  </a:lnTo>
                  <a:lnTo>
                    <a:pt x="1884" y="1097"/>
                  </a:lnTo>
                  <a:lnTo>
                    <a:pt x="2067" y="842"/>
                  </a:lnTo>
                  <a:lnTo>
                    <a:pt x="2067" y="842"/>
                  </a:lnTo>
                  <a:lnTo>
                    <a:pt x="2048" y="878"/>
                  </a:lnTo>
                  <a:lnTo>
                    <a:pt x="2249" y="622"/>
                  </a:lnTo>
                  <a:lnTo>
                    <a:pt x="2487" y="366"/>
                  </a:lnTo>
                  <a:lnTo>
                    <a:pt x="2524" y="293"/>
                  </a:lnTo>
                  <a:lnTo>
                    <a:pt x="2542" y="220"/>
                  </a:lnTo>
                  <a:lnTo>
                    <a:pt x="2524" y="129"/>
                  </a:lnTo>
                  <a:lnTo>
                    <a:pt x="2487" y="74"/>
                  </a:lnTo>
                  <a:lnTo>
                    <a:pt x="2414" y="19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4714475" y="38529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4724075" y="4116700"/>
              <a:ext cx="43450" cy="43425"/>
            </a:xfrm>
            <a:custGeom>
              <a:avLst/>
              <a:gdLst/>
              <a:ahLst/>
              <a:cxnLst/>
              <a:rect l="l" t="t" r="r" b="b"/>
              <a:pathLst>
                <a:path w="1738" h="1737" extrusionOk="0">
                  <a:moveTo>
                    <a:pt x="750" y="0"/>
                  </a:moveTo>
                  <a:lnTo>
                    <a:pt x="640" y="18"/>
                  </a:lnTo>
                  <a:lnTo>
                    <a:pt x="476" y="91"/>
                  </a:lnTo>
                  <a:lnTo>
                    <a:pt x="330" y="183"/>
                  </a:lnTo>
                  <a:lnTo>
                    <a:pt x="220" y="293"/>
                  </a:lnTo>
                  <a:lnTo>
                    <a:pt x="110" y="439"/>
                  </a:lnTo>
                  <a:lnTo>
                    <a:pt x="55" y="585"/>
                  </a:lnTo>
                  <a:lnTo>
                    <a:pt x="1" y="750"/>
                  </a:lnTo>
                  <a:lnTo>
                    <a:pt x="1" y="914"/>
                  </a:lnTo>
                  <a:lnTo>
                    <a:pt x="37" y="1097"/>
                  </a:lnTo>
                  <a:lnTo>
                    <a:pt x="74" y="1225"/>
                  </a:lnTo>
                  <a:lnTo>
                    <a:pt x="147" y="1353"/>
                  </a:lnTo>
                  <a:lnTo>
                    <a:pt x="238" y="1463"/>
                  </a:lnTo>
                  <a:lnTo>
                    <a:pt x="348" y="1554"/>
                  </a:lnTo>
                  <a:lnTo>
                    <a:pt x="458" y="1627"/>
                  </a:lnTo>
                  <a:lnTo>
                    <a:pt x="586" y="1682"/>
                  </a:lnTo>
                  <a:lnTo>
                    <a:pt x="732" y="1719"/>
                  </a:lnTo>
                  <a:lnTo>
                    <a:pt x="878" y="1737"/>
                  </a:lnTo>
                  <a:lnTo>
                    <a:pt x="988" y="1719"/>
                  </a:lnTo>
                  <a:lnTo>
                    <a:pt x="1098" y="1700"/>
                  </a:lnTo>
                  <a:lnTo>
                    <a:pt x="1262" y="1645"/>
                  </a:lnTo>
                  <a:lnTo>
                    <a:pt x="1408" y="1554"/>
                  </a:lnTo>
                  <a:lnTo>
                    <a:pt x="1518" y="1426"/>
                  </a:lnTo>
                  <a:lnTo>
                    <a:pt x="1628" y="1298"/>
                  </a:lnTo>
                  <a:lnTo>
                    <a:pt x="1683" y="1134"/>
                  </a:lnTo>
                  <a:lnTo>
                    <a:pt x="1719" y="987"/>
                  </a:lnTo>
                  <a:lnTo>
                    <a:pt x="1737" y="804"/>
                  </a:lnTo>
                  <a:lnTo>
                    <a:pt x="1701" y="640"/>
                  </a:lnTo>
                  <a:lnTo>
                    <a:pt x="1664" y="494"/>
                  </a:lnTo>
                  <a:lnTo>
                    <a:pt x="1591" y="366"/>
                  </a:lnTo>
                  <a:lnTo>
                    <a:pt x="1500" y="256"/>
                  </a:lnTo>
                  <a:lnTo>
                    <a:pt x="1390" y="165"/>
                  </a:lnTo>
                  <a:lnTo>
                    <a:pt x="1280" y="91"/>
                  </a:lnTo>
                  <a:lnTo>
                    <a:pt x="1134" y="37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9" name="Google Shape;1959;p35"/>
          <p:cNvGrpSpPr/>
          <p:nvPr/>
        </p:nvGrpSpPr>
        <p:grpSpPr>
          <a:xfrm>
            <a:off x="1371425" y="302175"/>
            <a:ext cx="771975" cy="733150"/>
            <a:chOff x="2914475" y="4378600"/>
            <a:chExt cx="771975" cy="733150"/>
          </a:xfrm>
        </p:grpSpPr>
        <p:sp>
          <p:nvSpPr>
            <p:cNvPr id="1960" name="Google Shape;1960;p35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extrusionOk="0">
                  <a:moveTo>
                    <a:pt x="8027" y="0"/>
                  </a:move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2914925" y="4378600"/>
              <a:ext cx="771525" cy="732675"/>
            </a:xfrm>
            <a:custGeom>
              <a:avLst/>
              <a:gdLst/>
              <a:ahLst/>
              <a:cxnLst/>
              <a:rect l="l" t="t" r="r" b="b"/>
              <a:pathLst>
                <a:path w="30861" h="29307" fill="none" extrusionOk="0">
                  <a:moveTo>
                    <a:pt x="8027" y="0"/>
                  </a:moveTo>
                  <a:lnTo>
                    <a:pt x="8027" y="0"/>
                  </a:lnTo>
                  <a:lnTo>
                    <a:pt x="7862" y="19"/>
                  </a:lnTo>
                  <a:lnTo>
                    <a:pt x="7679" y="37"/>
                  </a:lnTo>
                  <a:lnTo>
                    <a:pt x="7295" y="110"/>
                  </a:lnTo>
                  <a:lnTo>
                    <a:pt x="7295" y="110"/>
                  </a:lnTo>
                  <a:lnTo>
                    <a:pt x="7112" y="165"/>
                  </a:lnTo>
                  <a:lnTo>
                    <a:pt x="6948" y="238"/>
                  </a:lnTo>
                  <a:lnTo>
                    <a:pt x="6655" y="384"/>
                  </a:lnTo>
                  <a:lnTo>
                    <a:pt x="6655" y="384"/>
                  </a:lnTo>
                  <a:lnTo>
                    <a:pt x="6491" y="494"/>
                  </a:lnTo>
                  <a:lnTo>
                    <a:pt x="6326" y="604"/>
                  </a:lnTo>
                  <a:lnTo>
                    <a:pt x="6034" y="860"/>
                  </a:lnTo>
                  <a:lnTo>
                    <a:pt x="6034" y="860"/>
                  </a:lnTo>
                  <a:lnTo>
                    <a:pt x="5906" y="988"/>
                  </a:lnTo>
                  <a:lnTo>
                    <a:pt x="5796" y="1152"/>
                  </a:lnTo>
                  <a:lnTo>
                    <a:pt x="5668" y="1317"/>
                  </a:lnTo>
                  <a:lnTo>
                    <a:pt x="5540" y="1536"/>
                  </a:lnTo>
                  <a:lnTo>
                    <a:pt x="5540" y="1536"/>
                  </a:lnTo>
                  <a:lnTo>
                    <a:pt x="5339" y="1865"/>
                  </a:lnTo>
                  <a:lnTo>
                    <a:pt x="5175" y="2249"/>
                  </a:lnTo>
                  <a:lnTo>
                    <a:pt x="5175" y="2249"/>
                  </a:lnTo>
                  <a:lnTo>
                    <a:pt x="5083" y="2505"/>
                  </a:lnTo>
                  <a:lnTo>
                    <a:pt x="4992" y="2761"/>
                  </a:lnTo>
                  <a:lnTo>
                    <a:pt x="4900" y="3054"/>
                  </a:lnTo>
                  <a:lnTo>
                    <a:pt x="4845" y="3346"/>
                  </a:lnTo>
                  <a:lnTo>
                    <a:pt x="4772" y="3639"/>
                  </a:lnTo>
                  <a:lnTo>
                    <a:pt x="4736" y="3968"/>
                  </a:lnTo>
                  <a:lnTo>
                    <a:pt x="4681" y="4297"/>
                  </a:lnTo>
                  <a:lnTo>
                    <a:pt x="4663" y="4644"/>
                  </a:lnTo>
                  <a:lnTo>
                    <a:pt x="4663" y="4644"/>
                  </a:lnTo>
                  <a:lnTo>
                    <a:pt x="4626" y="5266"/>
                  </a:lnTo>
                  <a:lnTo>
                    <a:pt x="4626" y="5906"/>
                  </a:lnTo>
                  <a:lnTo>
                    <a:pt x="4663" y="6582"/>
                  </a:lnTo>
                  <a:lnTo>
                    <a:pt x="4736" y="7313"/>
                  </a:lnTo>
                  <a:lnTo>
                    <a:pt x="4736" y="7313"/>
                  </a:lnTo>
                  <a:lnTo>
                    <a:pt x="4791" y="7789"/>
                  </a:lnTo>
                  <a:lnTo>
                    <a:pt x="4864" y="8282"/>
                  </a:lnTo>
                  <a:lnTo>
                    <a:pt x="5047" y="9343"/>
                  </a:lnTo>
                  <a:lnTo>
                    <a:pt x="5284" y="10458"/>
                  </a:lnTo>
                  <a:lnTo>
                    <a:pt x="5577" y="11701"/>
                  </a:lnTo>
                  <a:lnTo>
                    <a:pt x="5577" y="11701"/>
                  </a:lnTo>
                  <a:lnTo>
                    <a:pt x="4992" y="12122"/>
                  </a:lnTo>
                  <a:lnTo>
                    <a:pt x="4425" y="12524"/>
                  </a:lnTo>
                  <a:lnTo>
                    <a:pt x="3895" y="12944"/>
                  </a:lnTo>
                  <a:lnTo>
                    <a:pt x="3383" y="13346"/>
                  </a:lnTo>
                  <a:lnTo>
                    <a:pt x="2908" y="13767"/>
                  </a:lnTo>
                  <a:lnTo>
                    <a:pt x="2469" y="14187"/>
                  </a:lnTo>
                  <a:lnTo>
                    <a:pt x="2048" y="14608"/>
                  </a:lnTo>
                  <a:lnTo>
                    <a:pt x="1646" y="15028"/>
                  </a:lnTo>
                  <a:lnTo>
                    <a:pt x="1646" y="15028"/>
                  </a:lnTo>
                  <a:lnTo>
                    <a:pt x="1244" y="15522"/>
                  </a:lnTo>
                  <a:lnTo>
                    <a:pt x="1043" y="15778"/>
                  </a:lnTo>
                  <a:lnTo>
                    <a:pt x="842" y="16052"/>
                  </a:lnTo>
                  <a:lnTo>
                    <a:pt x="677" y="16326"/>
                  </a:lnTo>
                  <a:lnTo>
                    <a:pt x="513" y="16619"/>
                  </a:lnTo>
                  <a:lnTo>
                    <a:pt x="366" y="16911"/>
                  </a:lnTo>
                  <a:lnTo>
                    <a:pt x="238" y="17204"/>
                  </a:lnTo>
                  <a:lnTo>
                    <a:pt x="129" y="17515"/>
                  </a:lnTo>
                  <a:lnTo>
                    <a:pt x="56" y="17807"/>
                  </a:lnTo>
                  <a:lnTo>
                    <a:pt x="19" y="18118"/>
                  </a:lnTo>
                  <a:lnTo>
                    <a:pt x="1" y="18429"/>
                  </a:lnTo>
                  <a:lnTo>
                    <a:pt x="19" y="18740"/>
                  </a:lnTo>
                  <a:lnTo>
                    <a:pt x="92" y="19032"/>
                  </a:lnTo>
                  <a:lnTo>
                    <a:pt x="184" y="19343"/>
                  </a:lnTo>
                  <a:lnTo>
                    <a:pt x="257" y="19489"/>
                  </a:lnTo>
                  <a:lnTo>
                    <a:pt x="348" y="19635"/>
                  </a:lnTo>
                  <a:lnTo>
                    <a:pt x="348" y="19635"/>
                  </a:lnTo>
                  <a:lnTo>
                    <a:pt x="494" y="19873"/>
                  </a:lnTo>
                  <a:lnTo>
                    <a:pt x="659" y="20074"/>
                  </a:lnTo>
                  <a:lnTo>
                    <a:pt x="860" y="20275"/>
                  </a:lnTo>
                  <a:lnTo>
                    <a:pt x="1079" y="20476"/>
                  </a:lnTo>
                  <a:lnTo>
                    <a:pt x="1079" y="20476"/>
                  </a:lnTo>
                  <a:lnTo>
                    <a:pt x="1280" y="20623"/>
                  </a:lnTo>
                  <a:lnTo>
                    <a:pt x="1500" y="20751"/>
                  </a:lnTo>
                  <a:lnTo>
                    <a:pt x="1774" y="20897"/>
                  </a:lnTo>
                  <a:lnTo>
                    <a:pt x="2067" y="21025"/>
                  </a:lnTo>
                  <a:lnTo>
                    <a:pt x="2067" y="21025"/>
                  </a:lnTo>
                  <a:lnTo>
                    <a:pt x="2304" y="21135"/>
                  </a:lnTo>
                  <a:lnTo>
                    <a:pt x="2579" y="21226"/>
                  </a:lnTo>
                  <a:lnTo>
                    <a:pt x="2871" y="21299"/>
                  </a:lnTo>
                  <a:lnTo>
                    <a:pt x="3182" y="21372"/>
                  </a:lnTo>
                  <a:lnTo>
                    <a:pt x="3182" y="21372"/>
                  </a:lnTo>
                  <a:lnTo>
                    <a:pt x="3803" y="21500"/>
                  </a:lnTo>
                  <a:lnTo>
                    <a:pt x="4480" y="21592"/>
                  </a:lnTo>
                  <a:lnTo>
                    <a:pt x="4480" y="21592"/>
                  </a:lnTo>
                  <a:lnTo>
                    <a:pt x="5175" y="21647"/>
                  </a:lnTo>
                  <a:lnTo>
                    <a:pt x="5888" y="21665"/>
                  </a:lnTo>
                  <a:lnTo>
                    <a:pt x="5888" y="21665"/>
                  </a:lnTo>
                  <a:lnTo>
                    <a:pt x="6399" y="21647"/>
                  </a:lnTo>
                  <a:lnTo>
                    <a:pt x="6930" y="21628"/>
                  </a:lnTo>
                  <a:lnTo>
                    <a:pt x="6930" y="21628"/>
                  </a:lnTo>
                  <a:lnTo>
                    <a:pt x="7405" y="21592"/>
                  </a:lnTo>
                  <a:lnTo>
                    <a:pt x="7862" y="21555"/>
                  </a:lnTo>
                  <a:lnTo>
                    <a:pt x="7862" y="21555"/>
                  </a:lnTo>
                  <a:lnTo>
                    <a:pt x="8283" y="21500"/>
                  </a:lnTo>
                  <a:lnTo>
                    <a:pt x="8685" y="21427"/>
                  </a:lnTo>
                  <a:lnTo>
                    <a:pt x="9453" y="21281"/>
                  </a:lnTo>
                  <a:lnTo>
                    <a:pt x="9453" y="21281"/>
                  </a:lnTo>
                  <a:lnTo>
                    <a:pt x="9617" y="21811"/>
                  </a:lnTo>
                  <a:lnTo>
                    <a:pt x="9818" y="22360"/>
                  </a:lnTo>
                  <a:lnTo>
                    <a:pt x="10038" y="22926"/>
                  </a:lnTo>
                  <a:lnTo>
                    <a:pt x="10330" y="23530"/>
                  </a:lnTo>
                  <a:lnTo>
                    <a:pt x="10330" y="23530"/>
                  </a:lnTo>
                  <a:lnTo>
                    <a:pt x="10641" y="24151"/>
                  </a:lnTo>
                  <a:lnTo>
                    <a:pt x="10988" y="24754"/>
                  </a:lnTo>
                  <a:lnTo>
                    <a:pt x="11372" y="25340"/>
                  </a:lnTo>
                  <a:lnTo>
                    <a:pt x="11774" y="25925"/>
                  </a:lnTo>
                  <a:lnTo>
                    <a:pt x="11774" y="25925"/>
                  </a:lnTo>
                  <a:lnTo>
                    <a:pt x="12195" y="26473"/>
                  </a:lnTo>
                  <a:lnTo>
                    <a:pt x="12634" y="26985"/>
                  </a:lnTo>
                  <a:lnTo>
                    <a:pt x="13091" y="27479"/>
                  </a:lnTo>
                  <a:lnTo>
                    <a:pt x="13548" y="27917"/>
                  </a:lnTo>
                  <a:lnTo>
                    <a:pt x="13548" y="27917"/>
                  </a:lnTo>
                  <a:lnTo>
                    <a:pt x="13804" y="28118"/>
                  </a:lnTo>
                  <a:lnTo>
                    <a:pt x="14041" y="28301"/>
                  </a:lnTo>
                  <a:lnTo>
                    <a:pt x="14297" y="28484"/>
                  </a:lnTo>
                  <a:lnTo>
                    <a:pt x="14535" y="28649"/>
                  </a:lnTo>
                  <a:lnTo>
                    <a:pt x="14773" y="28777"/>
                  </a:lnTo>
                  <a:lnTo>
                    <a:pt x="15029" y="28905"/>
                  </a:lnTo>
                  <a:lnTo>
                    <a:pt x="15266" y="29014"/>
                  </a:lnTo>
                  <a:lnTo>
                    <a:pt x="15504" y="29124"/>
                  </a:lnTo>
                  <a:lnTo>
                    <a:pt x="15504" y="29124"/>
                  </a:lnTo>
                  <a:lnTo>
                    <a:pt x="15760" y="29197"/>
                  </a:lnTo>
                  <a:lnTo>
                    <a:pt x="15998" y="29252"/>
                  </a:lnTo>
                  <a:lnTo>
                    <a:pt x="16235" y="29288"/>
                  </a:lnTo>
                  <a:lnTo>
                    <a:pt x="16455" y="29307"/>
                  </a:lnTo>
                  <a:lnTo>
                    <a:pt x="16601" y="29307"/>
                  </a:lnTo>
                  <a:lnTo>
                    <a:pt x="16601" y="29307"/>
                  </a:lnTo>
                  <a:lnTo>
                    <a:pt x="16820" y="29307"/>
                  </a:lnTo>
                  <a:lnTo>
                    <a:pt x="17040" y="29288"/>
                  </a:lnTo>
                  <a:lnTo>
                    <a:pt x="17241" y="29252"/>
                  </a:lnTo>
                  <a:lnTo>
                    <a:pt x="17460" y="29197"/>
                  </a:lnTo>
                  <a:lnTo>
                    <a:pt x="17460" y="29197"/>
                  </a:lnTo>
                  <a:lnTo>
                    <a:pt x="17680" y="29106"/>
                  </a:lnTo>
                  <a:lnTo>
                    <a:pt x="17899" y="29014"/>
                  </a:lnTo>
                  <a:lnTo>
                    <a:pt x="18118" y="28886"/>
                  </a:lnTo>
                  <a:lnTo>
                    <a:pt x="18338" y="28740"/>
                  </a:lnTo>
                  <a:lnTo>
                    <a:pt x="18338" y="28740"/>
                  </a:lnTo>
                  <a:lnTo>
                    <a:pt x="18539" y="28575"/>
                  </a:lnTo>
                  <a:lnTo>
                    <a:pt x="18740" y="28374"/>
                  </a:lnTo>
                  <a:lnTo>
                    <a:pt x="18959" y="28155"/>
                  </a:lnTo>
                  <a:lnTo>
                    <a:pt x="19160" y="27899"/>
                  </a:lnTo>
                  <a:lnTo>
                    <a:pt x="19160" y="27899"/>
                  </a:lnTo>
                  <a:lnTo>
                    <a:pt x="19343" y="27643"/>
                  </a:lnTo>
                  <a:lnTo>
                    <a:pt x="19508" y="27351"/>
                  </a:lnTo>
                  <a:lnTo>
                    <a:pt x="19691" y="27040"/>
                  </a:lnTo>
                  <a:lnTo>
                    <a:pt x="19855" y="26692"/>
                  </a:lnTo>
                  <a:lnTo>
                    <a:pt x="19855" y="26692"/>
                  </a:lnTo>
                  <a:lnTo>
                    <a:pt x="20038" y="26308"/>
                  </a:lnTo>
                  <a:lnTo>
                    <a:pt x="20184" y="25906"/>
                  </a:lnTo>
                  <a:lnTo>
                    <a:pt x="20349" y="25449"/>
                  </a:lnTo>
                  <a:lnTo>
                    <a:pt x="20495" y="24956"/>
                  </a:lnTo>
                  <a:lnTo>
                    <a:pt x="20495" y="24956"/>
                  </a:lnTo>
                  <a:lnTo>
                    <a:pt x="20605" y="24517"/>
                  </a:lnTo>
                  <a:lnTo>
                    <a:pt x="20714" y="24096"/>
                  </a:lnTo>
                  <a:lnTo>
                    <a:pt x="20787" y="23658"/>
                  </a:lnTo>
                  <a:lnTo>
                    <a:pt x="20861" y="23201"/>
                  </a:lnTo>
                  <a:lnTo>
                    <a:pt x="20989" y="22323"/>
                  </a:lnTo>
                  <a:lnTo>
                    <a:pt x="21098" y="21445"/>
                  </a:lnTo>
                  <a:lnTo>
                    <a:pt x="21117" y="21336"/>
                  </a:lnTo>
                  <a:lnTo>
                    <a:pt x="21117" y="21336"/>
                  </a:lnTo>
                  <a:lnTo>
                    <a:pt x="22360" y="21647"/>
                  </a:lnTo>
                  <a:lnTo>
                    <a:pt x="22981" y="21793"/>
                  </a:lnTo>
                  <a:lnTo>
                    <a:pt x="23621" y="21921"/>
                  </a:lnTo>
                  <a:lnTo>
                    <a:pt x="24261" y="22030"/>
                  </a:lnTo>
                  <a:lnTo>
                    <a:pt x="24901" y="22122"/>
                  </a:lnTo>
                  <a:lnTo>
                    <a:pt x="25541" y="22177"/>
                  </a:lnTo>
                  <a:lnTo>
                    <a:pt x="26181" y="22213"/>
                  </a:lnTo>
                  <a:lnTo>
                    <a:pt x="26181" y="22213"/>
                  </a:lnTo>
                  <a:lnTo>
                    <a:pt x="26455" y="22213"/>
                  </a:lnTo>
                  <a:lnTo>
                    <a:pt x="26455" y="22213"/>
                  </a:lnTo>
                  <a:lnTo>
                    <a:pt x="26821" y="22213"/>
                  </a:lnTo>
                  <a:lnTo>
                    <a:pt x="27150" y="22195"/>
                  </a:lnTo>
                  <a:lnTo>
                    <a:pt x="27497" y="22158"/>
                  </a:lnTo>
                  <a:lnTo>
                    <a:pt x="27808" y="22104"/>
                  </a:lnTo>
                  <a:lnTo>
                    <a:pt x="28119" y="22049"/>
                  </a:lnTo>
                  <a:lnTo>
                    <a:pt x="28411" y="21976"/>
                  </a:lnTo>
                  <a:lnTo>
                    <a:pt x="28685" y="21884"/>
                  </a:lnTo>
                  <a:lnTo>
                    <a:pt x="28960" y="21775"/>
                  </a:lnTo>
                  <a:lnTo>
                    <a:pt x="28960" y="21775"/>
                  </a:lnTo>
                  <a:lnTo>
                    <a:pt x="29307" y="21610"/>
                  </a:lnTo>
                  <a:lnTo>
                    <a:pt x="29618" y="21409"/>
                  </a:lnTo>
                  <a:lnTo>
                    <a:pt x="29910" y="21189"/>
                  </a:lnTo>
                  <a:lnTo>
                    <a:pt x="30166" y="20934"/>
                  </a:lnTo>
                  <a:lnTo>
                    <a:pt x="30386" y="20659"/>
                  </a:lnTo>
                  <a:lnTo>
                    <a:pt x="30568" y="20367"/>
                  </a:lnTo>
                  <a:lnTo>
                    <a:pt x="30642" y="20202"/>
                  </a:lnTo>
                  <a:lnTo>
                    <a:pt x="30696" y="20056"/>
                  </a:lnTo>
                  <a:lnTo>
                    <a:pt x="30751" y="19891"/>
                  </a:lnTo>
                  <a:lnTo>
                    <a:pt x="30806" y="19727"/>
                  </a:lnTo>
                  <a:lnTo>
                    <a:pt x="30806" y="19727"/>
                  </a:lnTo>
                  <a:lnTo>
                    <a:pt x="30843" y="19471"/>
                  </a:lnTo>
                  <a:lnTo>
                    <a:pt x="30861" y="19197"/>
                  </a:lnTo>
                  <a:lnTo>
                    <a:pt x="30843" y="18922"/>
                  </a:lnTo>
                  <a:lnTo>
                    <a:pt x="30806" y="18648"/>
                  </a:lnTo>
                  <a:lnTo>
                    <a:pt x="30751" y="18356"/>
                  </a:lnTo>
                  <a:lnTo>
                    <a:pt x="30660" y="18063"/>
                  </a:lnTo>
                  <a:lnTo>
                    <a:pt x="30550" y="17752"/>
                  </a:lnTo>
                  <a:lnTo>
                    <a:pt x="30422" y="17442"/>
                  </a:lnTo>
                  <a:lnTo>
                    <a:pt x="30422" y="17442"/>
                  </a:lnTo>
                  <a:lnTo>
                    <a:pt x="30294" y="17204"/>
                  </a:lnTo>
                  <a:lnTo>
                    <a:pt x="30148" y="16948"/>
                  </a:lnTo>
                  <a:lnTo>
                    <a:pt x="29983" y="16674"/>
                  </a:lnTo>
                  <a:lnTo>
                    <a:pt x="29782" y="16381"/>
                  </a:lnTo>
                  <a:lnTo>
                    <a:pt x="29782" y="16381"/>
                  </a:lnTo>
                  <a:lnTo>
                    <a:pt x="29453" y="15906"/>
                  </a:lnTo>
                  <a:lnTo>
                    <a:pt x="29051" y="15357"/>
                  </a:lnTo>
                  <a:lnTo>
                    <a:pt x="29051" y="15357"/>
                  </a:lnTo>
                  <a:lnTo>
                    <a:pt x="28173" y="14279"/>
                  </a:lnTo>
                  <a:lnTo>
                    <a:pt x="27314" y="13218"/>
                  </a:lnTo>
                  <a:lnTo>
                    <a:pt x="27314" y="13218"/>
                  </a:lnTo>
                  <a:lnTo>
                    <a:pt x="26802" y="12615"/>
                  </a:lnTo>
                  <a:lnTo>
                    <a:pt x="26309" y="12048"/>
                  </a:lnTo>
                  <a:lnTo>
                    <a:pt x="25833" y="11555"/>
                  </a:lnTo>
                  <a:lnTo>
                    <a:pt x="25358" y="11079"/>
                  </a:lnTo>
                  <a:lnTo>
                    <a:pt x="25431" y="10933"/>
                  </a:lnTo>
                  <a:lnTo>
                    <a:pt x="25431" y="10933"/>
                  </a:lnTo>
                  <a:lnTo>
                    <a:pt x="25833" y="10001"/>
                  </a:lnTo>
                  <a:lnTo>
                    <a:pt x="26217" y="9050"/>
                  </a:lnTo>
                  <a:lnTo>
                    <a:pt x="26400" y="8557"/>
                  </a:lnTo>
                  <a:lnTo>
                    <a:pt x="26565" y="8081"/>
                  </a:lnTo>
                  <a:lnTo>
                    <a:pt x="26711" y="7588"/>
                  </a:lnTo>
                  <a:lnTo>
                    <a:pt x="26839" y="7094"/>
                  </a:lnTo>
                  <a:lnTo>
                    <a:pt x="26839" y="7094"/>
                  </a:lnTo>
                  <a:lnTo>
                    <a:pt x="26930" y="6655"/>
                  </a:lnTo>
                  <a:lnTo>
                    <a:pt x="27003" y="6235"/>
                  </a:lnTo>
                  <a:lnTo>
                    <a:pt x="27058" y="5832"/>
                  </a:lnTo>
                  <a:lnTo>
                    <a:pt x="27113" y="5430"/>
                  </a:lnTo>
                  <a:lnTo>
                    <a:pt x="27131" y="5046"/>
                  </a:lnTo>
                  <a:lnTo>
                    <a:pt x="27131" y="4681"/>
                  </a:lnTo>
                  <a:lnTo>
                    <a:pt x="27113" y="4315"/>
                  </a:lnTo>
                  <a:lnTo>
                    <a:pt x="27077" y="3968"/>
                  </a:lnTo>
                  <a:lnTo>
                    <a:pt x="27077" y="3968"/>
                  </a:lnTo>
                  <a:lnTo>
                    <a:pt x="27040" y="3693"/>
                  </a:lnTo>
                  <a:lnTo>
                    <a:pt x="26985" y="3438"/>
                  </a:lnTo>
                  <a:lnTo>
                    <a:pt x="26912" y="3182"/>
                  </a:lnTo>
                  <a:lnTo>
                    <a:pt x="26821" y="2944"/>
                  </a:lnTo>
                  <a:lnTo>
                    <a:pt x="26729" y="2725"/>
                  </a:lnTo>
                  <a:lnTo>
                    <a:pt x="26619" y="2505"/>
                  </a:lnTo>
                  <a:lnTo>
                    <a:pt x="26492" y="2304"/>
                  </a:lnTo>
                  <a:lnTo>
                    <a:pt x="26345" y="2121"/>
                  </a:lnTo>
                  <a:lnTo>
                    <a:pt x="26345" y="2121"/>
                  </a:lnTo>
                  <a:lnTo>
                    <a:pt x="26199" y="1975"/>
                  </a:lnTo>
                  <a:lnTo>
                    <a:pt x="26053" y="1847"/>
                  </a:lnTo>
                  <a:lnTo>
                    <a:pt x="25870" y="1719"/>
                  </a:lnTo>
                  <a:lnTo>
                    <a:pt x="25705" y="1591"/>
                  </a:lnTo>
                  <a:lnTo>
                    <a:pt x="25504" y="1500"/>
                  </a:lnTo>
                  <a:lnTo>
                    <a:pt x="25303" y="1408"/>
                  </a:lnTo>
                  <a:lnTo>
                    <a:pt x="25102" y="1335"/>
                  </a:lnTo>
                  <a:lnTo>
                    <a:pt x="24883" y="1280"/>
                  </a:lnTo>
                  <a:lnTo>
                    <a:pt x="24883" y="1280"/>
                  </a:lnTo>
                  <a:lnTo>
                    <a:pt x="24645" y="1225"/>
                  </a:lnTo>
                  <a:lnTo>
                    <a:pt x="24389" y="1189"/>
                  </a:lnTo>
                  <a:lnTo>
                    <a:pt x="24133" y="1171"/>
                  </a:lnTo>
                  <a:lnTo>
                    <a:pt x="23877" y="1171"/>
                  </a:lnTo>
                  <a:lnTo>
                    <a:pt x="23877" y="1171"/>
                  </a:lnTo>
                  <a:lnTo>
                    <a:pt x="23420" y="1189"/>
                  </a:lnTo>
                  <a:lnTo>
                    <a:pt x="22945" y="1244"/>
                  </a:lnTo>
                  <a:lnTo>
                    <a:pt x="22945" y="1244"/>
                  </a:lnTo>
                  <a:lnTo>
                    <a:pt x="22451" y="1317"/>
                  </a:lnTo>
                  <a:lnTo>
                    <a:pt x="21958" y="1445"/>
                  </a:lnTo>
                  <a:lnTo>
                    <a:pt x="21409" y="1591"/>
                  </a:lnTo>
                  <a:lnTo>
                    <a:pt x="20806" y="1792"/>
                  </a:lnTo>
                  <a:lnTo>
                    <a:pt x="20806" y="1792"/>
                  </a:lnTo>
                  <a:lnTo>
                    <a:pt x="20330" y="1957"/>
                  </a:lnTo>
                  <a:lnTo>
                    <a:pt x="19855" y="2158"/>
                  </a:lnTo>
                  <a:lnTo>
                    <a:pt x="19361" y="2359"/>
                  </a:lnTo>
                  <a:lnTo>
                    <a:pt x="18868" y="2578"/>
                  </a:lnTo>
                  <a:lnTo>
                    <a:pt x="18356" y="2834"/>
                  </a:lnTo>
                  <a:lnTo>
                    <a:pt x="17844" y="3090"/>
                  </a:lnTo>
                  <a:lnTo>
                    <a:pt x="17296" y="3383"/>
                  </a:lnTo>
                  <a:lnTo>
                    <a:pt x="16747" y="3693"/>
                  </a:lnTo>
                  <a:lnTo>
                    <a:pt x="16747" y="3693"/>
                  </a:lnTo>
                  <a:lnTo>
                    <a:pt x="16016" y="4132"/>
                  </a:lnTo>
                  <a:lnTo>
                    <a:pt x="16016" y="4132"/>
                  </a:lnTo>
                  <a:lnTo>
                    <a:pt x="15943" y="4187"/>
                  </a:lnTo>
                  <a:lnTo>
                    <a:pt x="15943" y="4187"/>
                  </a:lnTo>
                  <a:lnTo>
                    <a:pt x="15614" y="3876"/>
                  </a:lnTo>
                  <a:lnTo>
                    <a:pt x="15285" y="3584"/>
                  </a:lnTo>
                  <a:lnTo>
                    <a:pt x="14955" y="3310"/>
                  </a:lnTo>
                  <a:lnTo>
                    <a:pt x="14608" y="3035"/>
                  </a:lnTo>
                  <a:lnTo>
                    <a:pt x="14261" y="2779"/>
                  </a:lnTo>
                  <a:lnTo>
                    <a:pt x="13913" y="2523"/>
                  </a:lnTo>
                  <a:lnTo>
                    <a:pt x="13566" y="2286"/>
                  </a:lnTo>
                  <a:lnTo>
                    <a:pt x="13219" y="2066"/>
                  </a:lnTo>
                  <a:lnTo>
                    <a:pt x="13219" y="2066"/>
                  </a:lnTo>
                  <a:lnTo>
                    <a:pt x="12816" y="1829"/>
                  </a:lnTo>
                  <a:lnTo>
                    <a:pt x="12414" y="1591"/>
                  </a:lnTo>
                  <a:lnTo>
                    <a:pt x="11592" y="1171"/>
                  </a:lnTo>
                  <a:lnTo>
                    <a:pt x="11592" y="1171"/>
                  </a:lnTo>
                  <a:lnTo>
                    <a:pt x="10970" y="860"/>
                  </a:lnTo>
                  <a:lnTo>
                    <a:pt x="10586" y="677"/>
                  </a:lnTo>
                  <a:lnTo>
                    <a:pt x="10184" y="494"/>
                  </a:lnTo>
                  <a:lnTo>
                    <a:pt x="10184" y="494"/>
                  </a:lnTo>
                  <a:lnTo>
                    <a:pt x="9800" y="348"/>
                  </a:lnTo>
                  <a:lnTo>
                    <a:pt x="9434" y="238"/>
                  </a:lnTo>
                  <a:lnTo>
                    <a:pt x="9069" y="128"/>
                  </a:lnTo>
                  <a:lnTo>
                    <a:pt x="8740" y="55"/>
                  </a:lnTo>
                  <a:lnTo>
                    <a:pt x="8740" y="55"/>
                  </a:lnTo>
                  <a:lnTo>
                    <a:pt x="8392" y="19"/>
                  </a:lnTo>
                  <a:lnTo>
                    <a:pt x="80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2914475" y="4382250"/>
              <a:ext cx="752800" cy="729500"/>
            </a:xfrm>
            <a:custGeom>
              <a:avLst/>
              <a:gdLst/>
              <a:ahLst/>
              <a:cxnLst/>
              <a:rect l="l" t="t" r="r" b="b"/>
              <a:pathLst>
                <a:path w="30112" h="29180" extrusionOk="0">
                  <a:moveTo>
                    <a:pt x="7130" y="1"/>
                  </a:moveTo>
                  <a:lnTo>
                    <a:pt x="6911" y="92"/>
                  </a:lnTo>
                  <a:lnTo>
                    <a:pt x="6673" y="220"/>
                  </a:lnTo>
                  <a:lnTo>
                    <a:pt x="6491" y="330"/>
                  </a:lnTo>
                  <a:lnTo>
                    <a:pt x="6326" y="439"/>
                  </a:lnTo>
                  <a:lnTo>
                    <a:pt x="6180" y="567"/>
                  </a:lnTo>
                  <a:lnTo>
                    <a:pt x="6034" y="714"/>
                  </a:lnTo>
                  <a:lnTo>
                    <a:pt x="5924" y="842"/>
                  </a:lnTo>
                  <a:lnTo>
                    <a:pt x="5796" y="988"/>
                  </a:lnTo>
                  <a:lnTo>
                    <a:pt x="5668" y="1171"/>
                  </a:lnTo>
                  <a:lnTo>
                    <a:pt x="5540" y="1372"/>
                  </a:lnTo>
                  <a:lnTo>
                    <a:pt x="5357" y="1719"/>
                  </a:lnTo>
                  <a:lnTo>
                    <a:pt x="5174" y="2085"/>
                  </a:lnTo>
                  <a:lnTo>
                    <a:pt x="5065" y="2359"/>
                  </a:lnTo>
                  <a:lnTo>
                    <a:pt x="4991" y="2615"/>
                  </a:lnTo>
                  <a:lnTo>
                    <a:pt x="4900" y="2908"/>
                  </a:lnTo>
                  <a:lnTo>
                    <a:pt x="4827" y="3200"/>
                  </a:lnTo>
                  <a:lnTo>
                    <a:pt x="4772" y="3493"/>
                  </a:lnTo>
                  <a:lnTo>
                    <a:pt x="4717" y="3822"/>
                  </a:lnTo>
                  <a:lnTo>
                    <a:pt x="4681" y="4151"/>
                  </a:lnTo>
                  <a:lnTo>
                    <a:pt x="4662" y="4498"/>
                  </a:lnTo>
                  <a:lnTo>
                    <a:pt x="4626" y="5120"/>
                  </a:lnTo>
                  <a:lnTo>
                    <a:pt x="4626" y="5778"/>
                  </a:lnTo>
                  <a:lnTo>
                    <a:pt x="4662" y="6454"/>
                  </a:lnTo>
                  <a:lnTo>
                    <a:pt x="4736" y="7167"/>
                  </a:lnTo>
                  <a:lnTo>
                    <a:pt x="4790" y="7643"/>
                  </a:lnTo>
                  <a:lnTo>
                    <a:pt x="4863" y="8155"/>
                  </a:lnTo>
                  <a:lnTo>
                    <a:pt x="5046" y="9197"/>
                  </a:lnTo>
                  <a:lnTo>
                    <a:pt x="5284" y="10330"/>
                  </a:lnTo>
                  <a:lnTo>
                    <a:pt x="5576" y="11555"/>
                  </a:lnTo>
                  <a:lnTo>
                    <a:pt x="4991" y="11957"/>
                  </a:lnTo>
                  <a:lnTo>
                    <a:pt x="4425" y="12378"/>
                  </a:lnTo>
                  <a:lnTo>
                    <a:pt x="3895" y="12780"/>
                  </a:lnTo>
                  <a:lnTo>
                    <a:pt x="3401" y="13182"/>
                  </a:lnTo>
                  <a:lnTo>
                    <a:pt x="2926" y="13603"/>
                  </a:lnTo>
                  <a:lnTo>
                    <a:pt x="2487" y="14023"/>
                  </a:lnTo>
                  <a:lnTo>
                    <a:pt x="2066" y="14444"/>
                  </a:lnTo>
                  <a:lnTo>
                    <a:pt x="1664" y="14864"/>
                  </a:lnTo>
                  <a:lnTo>
                    <a:pt x="1244" y="15358"/>
                  </a:lnTo>
                  <a:lnTo>
                    <a:pt x="1043" y="15632"/>
                  </a:lnTo>
                  <a:lnTo>
                    <a:pt x="841" y="15888"/>
                  </a:lnTo>
                  <a:lnTo>
                    <a:pt x="677" y="16180"/>
                  </a:lnTo>
                  <a:lnTo>
                    <a:pt x="512" y="16473"/>
                  </a:lnTo>
                  <a:lnTo>
                    <a:pt x="366" y="16765"/>
                  </a:lnTo>
                  <a:lnTo>
                    <a:pt x="238" y="17058"/>
                  </a:lnTo>
                  <a:lnTo>
                    <a:pt x="128" y="17369"/>
                  </a:lnTo>
                  <a:lnTo>
                    <a:pt x="55" y="17661"/>
                  </a:lnTo>
                  <a:lnTo>
                    <a:pt x="19" y="17972"/>
                  </a:lnTo>
                  <a:lnTo>
                    <a:pt x="0" y="18283"/>
                  </a:lnTo>
                  <a:lnTo>
                    <a:pt x="19" y="18594"/>
                  </a:lnTo>
                  <a:lnTo>
                    <a:pt x="92" y="18904"/>
                  </a:lnTo>
                  <a:lnTo>
                    <a:pt x="202" y="19197"/>
                  </a:lnTo>
                  <a:lnTo>
                    <a:pt x="256" y="19362"/>
                  </a:lnTo>
                  <a:lnTo>
                    <a:pt x="348" y="19508"/>
                  </a:lnTo>
                  <a:lnTo>
                    <a:pt x="494" y="19727"/>
                  </a:lnTo>
                  <a:lnTo>
                    <a:pt x="659" y="19947"/>
                  </a:lnTo>
                  <a:lnTo>
                    <a:pt x="860" y="20148"/>
                  </a:lnTo>
                  <a:lnTo>
                    <a:pt x="1079" y="20330"/>
                  </a:lnTo>
                  <a:lnTo>
                    <a:pt x="1298" y="20495"/>
                  </a:lnTo>
                  <a:lnTo>
                    <a:pt x="1518" y="20623"/>
                  </a:lnTo>
                  <a:lnTo>
                    <a:pt x="1774" y="20769"/>
                  </a:lnTo>
                  <a:lnTo>
                    <a:pt x="2066" y="20897"/>
                  </a:lnTo>
                  <a:lnTo>
                    <a:pt x="2322" y="21007"/>
                  </a:lnTo>
                  <a:lnTo>
                    <a:pt x="2578" y="21098"/>
                  </a:lnTo>
                  <a:lnTo>
                    <a:pt x="2871" y="21171"/>
                  </a:lnTo>
                  <a:lnTo>
                    <a:pt x="3200" y="21245"/>
                  </a:lnTo>
                  <a:lnTo>
                    <a:pt x="3821" y="21373"/>
                  </a:lnTo>
                  <a:lnTo>
                    <a:pt x="4498" y="21464"/>
                  </a:lnTo>
                  <a:lnTo>
                    <a:pt x="5193" y="21519"/>
                  </a:lnTo>
                  <a:lnTo>
                    <a:pt x="5906" y="21537"/>
                  </a:lnTo>
                  <a:lnTo>
                    <a:pt x="6417" y="21519"/>
                  </a:lnTo>
                  <a:lnTo>
                    <a:pt x="6948" y="21501"/>
                  </a:lnTo>
                  <a:lnTo>
                    <a:pt x="7423" y="21464"/>
                  </a:lnTo>
                  <a:lnTo>
                    <a:pt x="7898" y="21427"/>
                  </a:lnTo>
                  <a:lnTo>
                    <a:pt x="8301" y="21373"/>
                  </a:lnTo>
                  <a:lnTo>
                    <a:pt x="8721" y="21299"/>
                  </a:lnTo>
                  <a:lnTo>
                    <a:pt x="9489" y="21153"/>
                  </a:lnTo>
                  <a:lnTo>
                    <a:pt x="9617" y="21665"/>
                  </a:lnTo>
                  <a:lnTo>
                    <a:pt x="9800" y="22195"/>
                  </a:lnTo>
                  <a:lnTo>
                    <a:pt x="10037" y="22780"/>
                  </a:lnTo>
                  <a:lnTo>
                    <a:pt x="10330" y="23384"/>
                  </a:lnTo>
                  <a:lnTo>
                    <a:pt x="10659" y="24023"/>
                  </a:lnTo>
                  <a:lnTo>
                    <a:pt x="11006" y="24627"/>
                  </a:lnTo>
                  <a:lnTo>
                    <a:pt x="11372" y="25212"/>
                  </a:lnTo>
                  <a:lnTo>
                    <a:pt x="11774" y="25779"/>
                  </a:lnTo>
                  <a:lnTo>
                    <a:pt x="12195" y="26345"/>
                  </a:lnTo>
                  <a:lnTo>
                    <a:pt x="12633" y="26857"/>
                  </a:lnTo>
                  <a:lnTo>
                    <a:pt x="13090" y="27333"/>
                  </a:lnTo>
                  <a:lnTo>
                    <a:pt x="13566" y="27771"/>
                  </a:lnTo>
                  <a:lnTo>
                    <a:pt x="13803" y="27991"/>
                  </a:lnTo>
                  <a:lnTo>
                    <a:pt x="14059" y="28174"/>
                  </a:lnTo>
                  <a:lnTo>
                    <a:pt x="14297" y="28356"/>
                  </a:lnTo>
                  <a:lnTo>
                    <a:pt x="14553" y="28521"/>
                  </a:lnTo>
                  <a:lnTo>
                    <a:pt x="14791" y="28649"/>
                  </a:lnTo>
                  <a:lnTo>
                    <a:pt x="15028" y="28777"/>
                  </a:lnTo>
                  <a:lnTo>
                    <a:pt x="15284" y="28887"/>
                  </a:lnTo>
                  <a:lnTo>
                    <a:pt x="15522" y="28978"/>
                  </a:lnTo>
                  <a:lnTo>
                    <a:pt x="15760" y="29069"/>
                  </a:lnTo>
                  <a:lnTo>
                    <a:pt x="15997" y="29124"/>
                  </a:lnTo>
                  <a:lnTo>
                    <a:pt x="16235" y="29161"/>
                  </a:lnTo>
                  <a:lnTo>
                    <a:pt x="16473" y="29179"/>
                  </a:lnTo>
                  <a:lnTo>
                    <a:pt x="16838" y="29179"/>
                  </a:lnTo>
                  <a:lnTo>
                    <a:pt x="17058" y="29161"/>
                  </a:lnTo>
                  <a:lnTo>
                    <a:pt x="17259" y="29124"/>
                  </a:lnTo>
                  <a:lnTo>
                    <a:pt x="17478" y="29051"/>
                  </a:lnTo>
                  <a:lnTo>
                    <a:pt x="17698" y="28978"/>
                  </a:lnTo>
                  <a:lnTo>
                    <a:pt x="17917" y="28887"/>
                  </a:lnTo>
                  <a:lnTo>
                    <a:pt x="18136" y="28759"/>
                  </a:lnTo>
                  <a:lnTo>
                    <a:pt x="18356" y="28612"/>
                  </a:lnTo>
                  <a:lnTo>
                    <a:pt x="18557" y="28448"/>
                  </a:lnTo>
                  <a:lnTo>
                    <a:pt x="18776" y="28247"/>
                  </a:lnTo>
                  <a:lnTo>
                    <a:pt x="18977" y="28027"/>
                  </a:lnTo>
                  <a:lnTo>
                    <a:pt x="19197" y="27771"/>
                  </a:lnTo>
                  <a:lnTo>
                    <a:pt x="19379" y="27497"/>
                  </a:lnTo>
                  <a:lnTo>
                    <a:pt x="19544" y="27223"/>
                  </a:lnTo>
                  <a:lnTo>
                    <a:pt x="19727" y="26912"/>
                  </a:lnTo>
                  <a:lnTo>
                    <a:pt x="19891" y="26565"/>
                  </a:lnTo>
                  <a:lnTo>
                    <a:pt x="20074" y="26162"/>
                  </a:lnTo>
                  <a:lnTo>
                    <a:pt x="20220" y="25760"/>
                  </a:lnTo>
                  <a:lnTo>
                    <a:pt x="20385" y="25303"/>
                  </a:lnTo>
                  <a:lnTo>
                    <a:pt x="20531" y="24810"/>
                  </a:lnTo>
                  <a:lnTo>
                    <a:pt x="20641" y="24389"/>
                  </a:lnTo>
                  <a:lnTo>
                    <a:pt x="20732" y="23950"/>
                  </a:lnTo>
                  <a:lnTo>
                    <a:pt x="20824" y="23530"/>
                  </a:lnTo>
                  <a:lnTo>
                    <a:pt x="20897" y="23091"/>
                  </a:lnTo>
                  <a:lnTo>
                    <a:pt x="21025" y="22232"/>
                  </a:lnTo>
                  <a:lnTo>
                    <a:pt x="21135" y="21354"/>
                  </a:lnTo>
                  <a:lnTo>
                    <a:pt x="21153" y="21190"/>
                  </a:lnTo>
                  <a:lnTo>
                    <a:pt x="22359" y="21519"/>
                  </a:lnTo>
                  <a:lnTo>
                    <a:pt x="22981" y="21647"/>
                  </a:lnTo>
                  <a:lnTo>
                    <a:pt x="23603" y="21793"/>
                  </a:lnTo>
                  <a:lnTo>
                    <a:pt x="24243" y="21903"/>
                  </a:lnTo>
                  <a:lnTo>
                    <a:pt x="24882" y="21994"/>
                  </a:lnTo>
                  <a:lnTo>
                    <a:pt x="25541" y="22049"/>
                  </a:lnTo>
                  <a:lnTo>
                    <a:pt x="26199" y="22086"/>
                  </a:lnTo>
                  <a:lnTo>
                    <a:pt x="26839" y="22086"/>
                  </a:lnTo>
                  <a:lnTo>
                    <a:pt x="27186" y="22067"/>
                  </a:lnTo>
                  <a:lnTo>
                    <a:pt x="27515" y="22031"/>
                  </a:lnTo>
                  <a:lnTo>
                    <a:pt x="27826" y="21976"/>
                  </a:lnTo>
                  <a:lnTo>
                    <a:pt x="28137" y="21921"/>
                  </a:lnTo>
                  <a:lnTo>
                    <a:pt x="28429" y="21848"/>
                  </a:lnTo>
                  <a:lnTo>
                    <a:pt x="28722" y="21756"/>
                  </a:lnTo>
                  <a:lnTo>
                    <a:pt x="28996" y="21647"/>
                  </a:lnTo>
                  <a:lnTo>
                    <a:pt x="29288" y="21501"/>
                  </a:lnTo>
                  <a:lnTo>
                    <a:pt x="29581" y="21336"/>
                  </a:lnTo>
                  <a:lnTo>
                    <a:pt x="29855" y="21135"/>
                  </a:lnTo>
                  <a:lnTo>
                    <a:pt x="30111" y="20897"/>
                  </a:lnTo>
                  <a:lnTo>
                    <a:pt x="29910" y="20934"/>
                  </a:lnTo>
                  <a:lnTo>
                    <a:pt x="29672" y="20989"/>
                  </a:lnTo>
                  <a:lnTo>
                    <a:pt x="29270" y="21080"/>
                  </a:lnTo>
                  <a:lnTo>
                    <a:pt x="28868" y="21135"/>
                  </a:lnTo>
                  <a:lnTo>
                    <a:pt x="28484" y="21171"/>
                  </a:lnTo>
                  <a:lnTo>
                    <a:pt x="28100" y="21190"/>
                  </a:lnTo>
                  <a:lnTo>
                    <a:pt x="27844" y="21208"/>
                  </a:lnTo>
                  <a:lnTo>
                    <a:pt x="27515" y="21190"/>
                  </a:lnTo>
                  <a:lnTo>
                    <a:pt x="27186" y="21171"/>
                  </a:lnTo>
                  <a:lnTo>
                    <a:pt x="26857" y="21153"/>
                  </a:lnTo>
                  <a:lnTo>
                    <a:pt x="26528" y="21117"/>
                  </a:lnTo>
                  <a:lnTo>
                    <a:pt x="26144" y="21043"/>
                  </a:lnTo>
                  <a:lnTo>
                    <a:pt x="25742" y="20970"/>
                  </a:lnTo>
                  <a:lnTo>
                    <a:pt x="25339" y="20879"/>
                  </a:lnTo>
                  <a:lnTo>
                    <a:pt x="24937" y="20788"/>
                  </a:lnTo>
                  <a:lnTo>
                    <a:pt x="24261" y="20568"/>
                  </a:lnTo>
                  <a:lnTo>
                    <a:pt x="23603" y="20349"/>
                  </a:lnTo>
                  <a:lnTo>
                    <a:pt x="22963" y="20093"/>
                  </a:lnTo>
                  <a:lnTo>
                    <a:pt x="22305" y="19819"/>
                  </a:lnTo>
                  <a:lnTo>
                    <a:pt x="21665" y="19544"/>
                  </a:lnTo>
                  <a:lnTo>
                    <a:pt x="21043" y="19252"/>
                  </a:lnTo>
                  <a:lnTo>
                    <a:pt x="19800" y="18649"/>
                  </a:lnTo>
                  <a:lnTo>
                    <a:pt x="19014" y="18265"/>
                  </a:lnTo>
                  <a:lnTo>
                    <a:pt x="18996" y="18484"/>
                  </a:lnTo>
                  <a:lnTo>
                    <a:pt x="18977" y="19142"/>
                  </a:lnTo>
                  <a:lnTo>
                    <a:pt x="18959" y="19471"/>
                  </a:lnTo>
                  <a:lnTo>
                    <a:pt x="18922" y="19819"/>
                  </a:lnTo>
                  <a:lnTo>
                    <a:pt x="18849" y="20385"/>
                  </a:lnTo>
                  <a:lnTo>
                    <a:pt x="18685" y="21190"/>
                  </a:lnTo>
                  <a:lnTo>
                    <a:pt x="18502" y="21939"/>
                  </a:lnTo>
                  <a:lnTo>
                    <a:pt x="18356" y="22415"/>
                  </a:lnTo>
                  <a:lnTo>
                    <a:pt x="18209" y="22872"/>
                  </a:lnTo>
                  <a:lnTo>
                    <a:pt x="18063" y="23274"/>
                  </a:lnTo>
                  <a:lnTo>
                    <a:pt x="17899" y="23658"/>
                  </a:lnTo>
                  <a:lnTo>
                    <a:pt x="17734" y="24005"/>
                  </a:lnTo>
                  <a:lnTo>
                    <a:pt x="17624" y="24206"/>
                  </a:lnTo>
                  <a:lnTo>
                    <a:pt x="17515" y="24407"/>
                  </a:lnTo>
                  <a:lnTo>
                    <a:pt x="17277" y="24736"/>
                  </a:lnTo>
                  <a:lnTo>
                    <a:pt x="17167" y="24883"/>
                  </a:lnTo>
                  <a:lnTo>
                    <a:pt x="17058" y="24992"/>
                  </a:lnTo>
                  <a:lnTo>
                    <a:pt x="16875" y="25157"/>
                  </a:lnTo>
                  <a:lnTo>
                    <a:pt x="16710" y="25285"/>
                  </a:lnTo>
                  <a:lnTo>
                    <a:pt x="16527" y="25395"/>
                  </a:lnTo>
                  <a:lnTo>
                    <a:pt x="16345" y="25468"/>
                  </a:lnTo>
                  <a:lnTo>
                    <a:pt x="16144" y="25523"/>
                  </a:lnTo>
                  <a:lnTo>
                    <a:pt x="15906" y="25541"/>
                  </a:lnTo>
                  <a:lnTo>
                    <a:pt x="15723" y="25523"/>
                  </a:lnTo>
                  <a:lnTo>
                    <a:pt x="15540" y="25486"/>
                  </a:lnTo>
                  <a:lnTo>
                    <a:pt x="15284" y="25395"/>
                  </a:lnTo>
                  <a:lnTo>
                    <a:pt x="15065" y="25267"/>
                  </a:lnTo>
                  <a:lnTo>
                    <a:pt x="14827" y="25120"/>
                  </a:lnTo>
                  <a:lnTo>
                    <a:pt x="14571" y="24901"/>
                  </a:lnTo>
                  <a:lnTo>
                    <a:pt x="14297" y="24645"/>
                  </a:lnTo>
                  <a:lnTo>
                    <a:pt x="14041" y="24371"/>
                  </a:lnTo>
                  <a:lnTo>
                    <a:pt x="13785" y="24078"/>
                  </a:lnTo>
                  <a:lnTo>
                    <a:pt x="13529" y="23749"/>
                  </a:lnTo>
                  <a:lnTo>
                    <a:pt x="13328" y="23438"/>
                  </a:lnTo>
                  <a:lnTo>
                    <a:pt x="13109" y="23109"/>
                  </a:lnTo>
                  <a:lnTo>
                    <a:pt x="12908" y="22762"/>
                  </a:lnTo>
                  <a:lnTo>
                    <a:pt x="12725" y="22396"/>
                  </a:lnTo>
                  <a:lnTo>
                    <a:pt x="12524" y="22012"/>
                  </a:lnTo>
                  <a:lnTo>
                    <a:pt x="12341" y="21610"/>
                  </a:lnTo>
                  <a:lnTo>
                    <a:pt x="12176" y="21190"/>
                  </a:lnTo>
                  <a:lnTo>
                    <a:pt x="11994" y="20751"/>
                  </a:lnTo>
                  <a:lnTo>
                    <a:pt x="11756" y="20075"/>
                  </a:lnTo>
                  <a:lnTo>
                    <a:pt x="11518" y="19343"/>
                  </a:lnTo>
                  <a:lnTo>
                    <a:pt x="11299" y="18557"/>
                  </a:lnTo>
                  <a:lnTo>
                    <a:pt x="11061" y="17698"/>
                  </a:lnTo>
                  <a:lnTo>
                    <a:pt x="10531" y="17862"/>
                  </a:lnTo>
                  <a:lnTo>
                    <a:pt x="10001" y="18027"/>
                  </a:lnTo>
                  <a:lnTo>
                    <a:pt x="9452" y="18173"/>
                  </a:lnTo>
                  <a:lnTo>
                    <a:pt x="8904" y="18283"/>
                  </a:lnTo>
                  <a:lnTo>
                    <a:pt x="8173" y="18429"/>
                  </a:lnTo>
                  <a:lnTo>
                    <a:pt x="7533" y="18521"/>
                  </a:lnTo>
                  <a:lnTo>
                    <a:pt x="7057" y="18557"/>
                  </a:lnTo>
                  <a:lnTo>
                    <a:pt x="6637" y="18575"/>
                  </a:lnTo>
                  <a:lnTo>
                    <a:pt x="6399" y="18557"/>
                  </a:lnTo>
                  <a:lnTo>
                    <a:pt x="6143" y="18539"/>
                  </a:lnTo>
                  <a:lnTo>
                    <a:pt x="5942" y="18521"/>
                  </a:lnTo>
                  <a:lnTo>
                    <a:pt x="5704" y="18484"/>
                  </a:lnTo>
                  <a:lnTo>
                    <a:pt x="5449" y="18429"/>
                  </a:lnTo>
                  <a:lnTo>
                    <a:pt x="5174" y="18356"/>
                  </a:lnTo>
                  <a:lnTo>
                    <a:pt x="4973" y="18265"/>
                  </a:lnTo>
                  <a:lnTo>
                    <a:pt x="4772" y="18155"/>
                  </a:lnTo>
                  <a:lnTo>
                    <a:pt x="4589" y="18009"/>
                  </a:lnTo>
                  <a:lnTo>
                    <a:pt x="4461" y="17881"/>
                  </a:lnTo>
                  <a:lnTo>
                    <a:pt x="4315" y="17698"/>
                  </a:lnTo>
                  <a:lnTo>
                    <a:pt x="4224" y="17533"/>
                  </a:lnTo>
                  <a:lnTo>
                    <a:pt x="4132" y="17314"/>
                  </a:lnTo>
                  <a:lnTo>
                    <a:pt x="4096" y="17113"/>
                  </a:lnTo>
                  <a:lnTo>
                    <a:pt x="4059" y="16820"/>
                  </a:lnTo>
                  <a:lnTo>
                    <a:pt x="4059" y="16546"/>
                  </a:lnTo>
                  <a:lnTo>
                    <a:pt x="4114" y="16217"/>
                  </a:lnTo>
                  <a:lnTo>
                    <a:pt x="4187" y="15924"/>
                  </a:lnTo>
                  <a:lnTo>
                    <a:pt x="4333" y="15595"/>
                  </a:lnTo>
                  <a:lnTo>
                    <a:pt x="4498" y="15285"/>
                  </a:lnTo>
                  <a:lnTo>
                    <a:pt x="4681" y="14992"/>
                  </a:lnTo>
                  <a:lnTo>
                    <a:pt x="4882" y="14718"/>
                  </a:lnTo>
                  <a:lnTo>
                    <a:pt x="5119" y="14444"/>
                  </a:lnTo>
                  <a:lnTo>
                    <a:pt x="5375" y="14169"/>
                  </a:lnTo>
                  <a:lnTo>
                    <a:pt x="5668" y="13877"/>
                  </a:lnTo>
                  <a:lnTo>
                    <a:pt x="5979" y="13584"/>
                  </a:lnTo>
                  <a:lnTo>
                    <a:pt x="6582" y="13072"/>
                  </a:lnTo>
                  <a:lnTo>
                    <a:pt x="7185" y="12561"/>
                  </a:lnTo>
                  <a:lnTo>
                    <a:pt x="7332" y="12451"/>
                  </a:lnTo>
                  <a:lnTo>
                    <a:pt x="7789" y="12067"/>
                  </a:lnTo>
                  <a:lnTo>
                    <a:pt x="8264" y="11665"/>
                  </a:lnTo>
                  <a:lnTo>
                    <a:pt x="8099" y="11354"/>
                  </a:lnTo>
                  <a:lnTo>
                    <a:pt x="7935" y="11043"/>
                  </a:lnTo>
                  <a:lnTo>
                    <a:pt x="7789" y="10696"/>
                  </a:lnTo>
                  <a:lnTo>
                    <a:pt x="7661" y="10367"/>
                  </a:lnTo>
                  <a:lnTo>
                    <a:pt x="7533" y="10001"/>
                  </a:lnTo>
                  <a:lnTo>
                    <a:pt x="7423" y="9635"/>
                  </a:lnTo>
                  <a:lnTo>
                    <a:pt x="7204" y="8849"/>
                  </a:lnTo>
                  <a:lnTo>
                    <a:pt x="7021" y="8100"/>
                  </a:lnTo>
                  <a:lnTo>
                    <a:pt x="6875" y="7332"/>
                  </a:lnTo>
                  <a:lnTo>
                    <a:pt x="6801" y="6911"/>
                  </a:lnTo>
                  <a:lnTo>
                    <a:pt x="6747" y="6491"/>
                  </a:lnTo>
                  <a:lnTo>
                    <a:pt x="6710" y="6089"/>
                  </a:lnTo>
                  <a:lnTo>
                    <a:pt x="6673" y="5705"/>
                  </a:lnTo>
                  <a:lnTo>
                    <a:pt x="6655" y="5303"/>
                  </a:lnTo>
                  <a:lnTo>
                    <a:pt x="6637" y="4900"/>
                  </a:lnTo>
                  <a:lnTo>
                    <a:pt x="6637" y="4480"/>
                  </a:lnTo>
                  <a:lnTo>
                    <a:pt x="6655" y="4078"/>
                  </a:lnTo>
                  <a:lnTo>
                    <a:pt x="6710" y="3310"/>
                  </a:lnTo>
                  <a:lnTo>
                    <a:pt x="6783" y="2487"/>
                  </a:lnTo>
                  <a:lnTo>
                    <a:pt x="6929" y="1427"/>
                  </a:lnTo>
                  <a:lnTo>
                    <a:pt x="7094" y="366"/>
                  </a:lnTo>
                  <a:lnTo>
                    <a:pt x="714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3131125" y="4419275"/>
              <a:ext cx="119775" cy="98300"/>
            </a:xfrm>
            <a:custGeom>
              <a:avLst/>
              <a:gdLst/>
              <a:ahLst/>
              <a:cxnLst/>
              <a:rect l="l" t="t" r="r" b="b"/>
              <a:pathLst>
                <a:path w="4791" h="3932" extrusionOk="0">
                  <a:moveTo>
                    <a:pt x="494" y="1"/>
                  </a:moveTo>
                  <a:lnTo>
                    <a:pt x="348" y="37"/>
                  </a:lnTo>
                  <a:lnTo>
                    <a:pt x="274" y="74"/>
                  </a:lnTo>
                  <a:lnTo>
                    <a:pt x="220" y="110"/>
                  </a:lnTo>
                  <a:lnTo>
                    <a:pt x="165" y="165"/>
                  </a:lnTo>
                  <a:lnTo>
                    <a:pt x="110" y="238"/>
                  </a:lnTo>
                  <a:lnTo>
                    <a:pt x="73" y="293"/>
                  </a:lnTo>
                  <a:lnTo>
                    <a:pt x="37" y="366"/>
                  </a:lnTo>
                  <a:lnTo>
                    <a:pt x="18" y="458"/>
                  </a:lnTo>
                  <a:lnTo>
                    <a:pt x="0" y="531"/>
                  </a:lnTo>
                  <a:lnTo>
                    <a:pt x="18" y="714"/>
                  </a:lnTo>
                  <a:lnTo>
                    <a:pt x="55" y="896"/>
                  </a:lnTo>
                  <a:lnTo>
                    <a:pt x="146" y="1079"/>
                  </a:lnTo>
                  <a:lnTo>
                    <a:pt x="238" y="1262"/>
                  </a:lnTo>
                  <a:lnTo>
                    <a:pt x="348" y="1445"/>
                  </a:lnTo>
                  <a:lnTo>
                    <a:pt x="475" y="1628"/>
                  </a:lnTo>
                  <a:lnTo>
                    <a:pt x="750" y="1957"/>
                  </a:lnTo>
                  <a:lnTo>
                    <a:pt x="1134" y="2359"/>
                  </a:lnTo>
                  <a:lnTo>
                    <a:pt x="1554" y="2725"/>
                  </a:lnTo>
                  <a:lnTo>
                    <a:pt x="1865" y="2962"/>
                  </a:lnTo>
                  <a:lnTo>
                    <a:pt x="2194" y="3182"/>
                  </a:lnTo>
                  <a:lnTo>
                    <a:pt x="2578" y="3456"/>
                  </a:lnTo>
                  <a:lnTo>
                    <a:pt x="2761" y="3584"/>
                  </a:lnTo>
                  <a:lnTo>
                    <a:pt x="2962" y="3694"/>
                  </a:lnTo>
                  <a:lnTo>
                    <a:pt x="3163" y="3785"/>
                  </a:lnTo>
                  <a:lnTo>
                    <a:pt x="3364" y="3858"/>
                  </a:lnTo>
                  <a:lnTo>
                    <a:pt x="3565" y="3913"/>
                  </a:lnTo>
                  <a:lnTo>
                    <a:pt x="3785" y="3931"/>
                  </a:lnTo>
                  <a:lnTo>
                    <a:pt x="3894" y="3913"/>
                  </a:lnTo>
                  <a:lnTo>
                    <a:pt x="4004" y="3895"/>
                  </a:lnTo>
                  <a:lnTo>
                    <a:pt x="4223" y="3840"/>
                  </a:lnTo>
                  <a:lnTo>
                    <a:pt x="4333" y="3803"/>
                  </a:lnTo>
                  <a:lnTo>
                    <a:pt x="4424" y="3748"/>
                  </a:lnTo>
                  <a:lnTo>
                    <a:pt x="4516" y="3675"/>
                  </a:lnTo>
                  <a:lnTo>
                    <a:pt x="4607" y="3602"/>
                  </a:lnTo>
                  <a:lnTo>
                    <a:pt x="4680" y="3511"/>
                  </a:lnTo>
                  <a:lnTo>
                    <a:pt x="4735" y="3419"/>
                  </a:lnTo>
                  <a:lnTo>
                    <a:pt x="4772" y="3310"/>
                  </a:lnTo>
                  <a:lnTo>
                    <a:pt x="4790" y="3218"/>
                  </a:lnTo>
                  <a:lnTo>
                    <a:pt x="4772" y="3109"/>
                  </a:lnTo>
                  <a:lnTo>
                    <a:pt x="4772" y="3017"/>
                  </a:lnTo>
                  <a:lnTo>
                    <a:pt x="4699" y="2816"/>
                  </a:lnTo>
                  <a:lnTo>
                    <a:pt x="4607" y="2633"/>
                  </a:lnTo>
                  <a:lnTo>
                    <a:pt x="4479" y="2432"/>
                  </a:lnTo>
                  <a:lnTo>
                    <a:pt x="4333" y="2249"/>
                  </a:lnTo>
                  <a:lnTo>
                    <a:pt x="4132" y="2030"/>
                  </a:lnTo>
                  <a:lnTo>
                    <a:pt x="3913" y="1829"/>
                  </a:lnTo>
                  <a:lnTo>
                    <a:pt x="3675" y="1628"/>
                  </a:lnTo>
                  <a:lnTo>
                    <a:pt x="3455" y="1445"/>
                  </a:lnTo>
                  <a:lnTo>
                    <a:pt x="2962" y="1079"/>
                  </a:lnTo>
                  <a:lnTo>
                    <a:pt x="2560" y="805"/>
                  </a:lnTo>
                  <a:lnTo>
                    <a:pt x="2139" y="549"/>
                  </a:lnTo>
                  <a:lnTo>
                    <a:pt x="1902" y="439"/>
                  </a:lnTo>
                  <a:lnTo>
                    <a:pt x="1664" y="311"/>
                  </a:lnTo>
                  <a:lnTo>
                    <a:pt x="1390" y="202"/>
                  </a:lnTo>
                  <a:lnTo>
                    <a:pt x="1115" y="92"/>
                  </a:lnTo>
                  <a:lnTo>
                    <a:pt x="878" y="19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3338625" y="4456750"/>
              <a:ext cx="167300" cy="90075"/>
            </a:xfrm>
            <a:custGeom>
              <a:avLst/>
              <a:gdLst/>
              <a:ahLst/>
              <a:cxnLst/>
              <a:rect l="l" t="t" r="r" b="b"/>
              <a:pathLst>
                <a:path w="6692" h="3603" extrusionOk="0">
                  <a:moveTo>
                    <a:pt x="1774" y="1683"/>
                  </a:moveTo>
                  <a:lnTo>
                    <a:pt x="1719" y="1701"/>
                  </a:lnTo>
                  <a:lnTo>
                    <a:pt x="1719" y="1701"/>
                  </a:lnTo>
                  <a:lnTo>
                    <a:pt x="1755" y="1683"/>
                  </a:lnTo>
                  <a:close/>
                  <a:moveTo>
                    <a:pt x="5357" y="1"/>
                  </a:moveTo>
                  <a:lnTo>
                    <a:pt x="5046" y="19"/>
                  </a:lnTo>
                  <a:lnTo>
                    <a:pt x="4754" y="56"/>
                  </a:lnTo>
                  <a:lnTo>
                    <a:pt x="4443" y="129"/>
                  </a:lnTo>
                  <a:lnTo>
                    <a:pt x="4132" y="184"/>
                  </a:lnTo>
                  <a:lnTo>
                    <a:pt x="3584" y="330"/>
                  </a:lnTo>
                  <a:lnTo>
                    <a:pt x="3017" y="494"/>
                  </a:lnTo>
                  <a:lnTo>
                    <a:pt x="2322" y="750"/>
                  </a:lnTo>
                  <a:lnTo>
                    <a:pt x="1774" y="933"/>
                  </a:lnTo>
                  <a:lnTo>
                    <a:pt x="1225" y="1171"/>
                  </a:lnTo>
                  <a:lnTo>
                    <a:pt x="969" y="1299"/>
                  </a:lnTo>
                  <a:lnTo>
                    <a:pt x="713" y="1445"/>
                  </a:lnTo>
                  <a:lnTo>
                    <a:pt x="457" y="1628"/>
                  </a:lnTo>
                  <a:lnTo>
                    <a:pt x="348" y="1719"/>
                  </a:lnTo>
                  <a:lnTo>
                    <a:pt x="256" y="1829"/>
                  </a:lnTo>
                  <a:lnTo>
                    <a:pt x="165" y="1939"/>
                  </a:lnTo>
                  <a:lnTo>
                    <a:pt x="92" y="2067"/>
                  </a:lnTo>
                  <a:lnTo>
                    <a:pt x="37" y="2195"/>
                  </a:lnTo>
                  <a:lnTo>
                    <a:pt x="19" y="2323"/>
                  </a:lnTo>
                  <a:lnTo>
                    <a:pt x="0" y="2505"/>
                  </a:lnTo>
                  <a:lnTo>
                    <a:pt x="19" y="2670"/>
                  </a:lnTo>
                  <a:lnTo>
                    <a:pt x="73" y="2834"/>
                  </a:lnTo>
                  <a:lnTo>
                    <a:pt x="128" y="2981"/>
                  </a:lnTo>
                  <a:lnTo>
                    <a:pt x="201" y="3090"/>
                  </a:lnTo>
                  <a:lnTo>
                    <a:pt x="293" y="3182"/>
                  </a:lnTo>
                  <a:lnTo>
                    <a:pt x="384" y="3273"/>
                  </a:lnTo>
                  <a:lnTo>
                    <a:pt x="476" y="3346"/>
                  </a:lnTo>
                  <a:lnTo>
                    <a:pt x="585" y="3401"/>
                  </a:lnTo>
                  <a:lnTo>
                    <a:pt x="695" y="3456"/>
                  </a:lnTo>
                  <a:lnTo>
                    <a:pt x="933" y="3529"/>
                  </a:lnTo>
                  <a:lnTo>
                    <a:pt x="1170" y="3584"/>
                  </a:lnTo>
                  <a:lnTo>
                    <a:pt x="1426" y="3602"/>
                  </a:lnTo>
                  <a:lnTo>
                    <a:pt x="1518" y="3602"/>
                  </a:lnTo>
                  <a:lnTo>
                    <a:pt x="1737" y="3584"/>
                  </a:lnTo>
                  <a:lnTo>
                    <a:pt x="1975" y="3566"/>
                  </a:lnTo>
                  <a:lnTo>
                    <a:pt x="2395" y="3493"/>
                  </a:lnTo>
                  <a:lnTo>
                    <a:pt x="2797" y="3401"/>
                  </a:lnTo>
                  <a:lnTo>
                    <a:pt x="3200" y="3273"/>
                  </a:lnTo>
                  <a:lnTo>
                    <a:pt x="3584" y="3127"/>
                  </a:lnTo>
                  <a:lnTo>
                    <a:pt x="3620" y="3127"/>
                  </a:lnTo>
                  <a:lnTo>
                    <a:pt x="4095" y="2962"/>
                  </a:lnTo>
                  <a:lnTo>
                    <a:pt x="4552" y="2798"/>
                  </a:lnTo>
                  <a:lnTo>
                    <a:pt x="4991" y="2597"/>
                  </a:lnTo>
                  <a:lnTo>
                    <a:pt x="5046" y="2560"/>
                  </a:lnTo>
                  <a:lnTo>
                    <a:pt x="5375" y="2432"/>
                  </a:lnTo>
                  <a:lnTo>
                    <a:pt x="5631" y="2304"/>
                  </a:lnTo>
                  <a:lnTo>
                    <a:pt x="5869" y="2176"/>
                  </a:lnTo>
                  <a:lnTo>
                    <a:pt x="6088" y="2012"/>
                  </a:lnTo>
                  <a:lnTo>
                    <a:pt x="6289" y="1829"/>
                  </a:lnTo>
                  <a:lnTo>
                    <a:pt x="6454" y="1646"/>
                  </a:lnTo>
                  <a:lnTo>
                    <a:pt x="6564" y="1427"/>
                  </a:lnTo>
                  <a:lnTo>
                    <a:pt x="6655" y="1207"/>
                  </a:lnTo>
                  <a:lnTo>
                    <a:pt x="6692" y="970"/>
                  </a:lnTo>
                  <a:lnTo>
                    <a:pt x="6692" y="860"/>
                  </a:lnTo>
                  <a:lnTo>
                    <a:pt x="6692" y="750"/>
                  </a:lnTo>
                  <a:lnTo>
                    <a:pt x="6673" y="659"/>
                  </a:lnTo>
                  <a:lnTo>
                    <a:pt x="6637" y="549"/>
                  </a:lnTo>
                  <a:lnTo>
                    <a:pt x="6582" y="439"/>
                  </a:lnTo>
                  <a:lnTo>
                    <a:pt x="6509" y="348"/>
                  </a:lnTo>
                  <a:lnTo>
                    <a:pt x="6417" y="257"/>
                  </a:lnTo>
                  <a:lnTo>
                    <a:pt x="6326" y="184"/>
                  </a:lnTo>
                  <a:lnTo>
                    <a:pt x="6234" y="129"/>
                  </a:lnTo>
                  <a:lnTo>
                    <a:pt x="6125" y="92"/>
                  </a:lnTo>
                  <a:lnTo>
                    <a:pt x="5924" y="37"/>
                  </a:lnTo>
                  <a:lnTo>
                    <a:pt x="57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3381575" y="4498800"/>
              <a:ext cx="1400" cy="475"/>
            </a:xfrm>
            <a:custGeom>
              <a:avLst/>
              <a:gdLst/>
              <a:ahLst/>
              <a:cxnLst/>
              <a:rect l="l" t="t" r="r" b="b"/>
              <a:pathLst>
                <a:path w="56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37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3367425" y="45221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7" name="Google Shape;1967;p35"/>
          <p:cNvGrpSpPr/>
          <p:nvPr/>
        </p:nvGrpSpPr>
        <p:grpSpPr>
          <a:xfrm rot="-685648">
            <a:off x="6698847" y="206761"/>
            <a:ext cx="2051880" cy="792189"/>
            <a:chOff x="4937525" y="3406875"/>
            <a:chExt cx="1247800" cy="481750"/>
          </a:xfrm>
        </p:grpSpPr>
        <p:sp>
          <p:nvSpPr>
            <p:cNvPr id="1968" name="Google Shape;1968;p35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extrusionOk="0">
                  <a:moveTo>
                    <a:pt x="1115" y="1"/>
                  </a:moveTo>
                  <a:lnTo>
                    <a:pt x="622" y="19"/>
                  </a:lnTo>
                  <a:lnTo>
                    <a:pt x="128" y="56"/>
                  </a:lnTo>
                  <a:lnTo>
                    <a:pt x="0" y="56"/>
                  </a:lnTo>
                  <a:lnTo>
                    <a:pt x="19" y="74"/>
                  </a:lnTo>
                  <a:lnTo>
                    <a:pt x="494" y="202"/>
                  </a:lnTo>
                  <a:lnTo>
                    <a:pt x="969" y="348"/>
                  </a:lnTo>
                  <a:lnTo>
                    <a:pt x="1920" y="677"/>
                  </a:lnTo>
                  <a:lnTo>
                    <a:pt x="2615" y="915"/>
                  </a:lnTo>
                  <a:lnTo>
                    <a:pt x="2925" y="1006"/>
                  </a:lnTo>
                  <a:lnTo>
                    <a:pt x="4114" y="1372"/>
                  </a:lnTo>
                  <a:lnTo>
                    <a:pt x="5302" y="1756"/>
                  </a:lnTo>
                  <a:lnTo>
                    <a:pt x="6216" y="2085"/>
                  </a:lnTo>
                  <a:lnTo>
                    <a:pt x="7130" y="2432"/>
                  </a:lnTo>
                  <a:lnTo>
                    <a:pt x="8026" y="2798"/>
                  </a:lnTo>
                  <a:lnTo>
                    <a:pt x="8922" y="3164"/>
                  </a:lnTo>
                  <a:lnTo>
                    <a:pt x="9781" y="3548"/>
                  </a:lnTo>
                  <a:lnTo>
                    <a:pt x="10659" y="3950"/>
                  </a:lnTo>
                  <a:lnTo>
                    <a:pt x="11536" y="4370"/>
                  </a:lnTo>
                  <a:lnTo>
                    <a:pt x="12414" y="4827"/>
                  </a:lnTo>
                  <a:lnTo>
                    <a:pt x="12377" y="4809"/>
                  </a:lnTo>
                  <a:lnTo>
                    <a:pt x="12761" y="5010"/>
                  </a:lnTo>
                  <a:lnTo>
                    <a:pt x="13602" y="5449"/>
                  </a:lnTo>
                  <a:lnTo>
                    <a:pt x="14443" y="5906"/>
                  </a:lnTo>
                  <a:lnTo>
                    <a:pt x="15302" y="6400"/>
                  </a:lnTo>
                  <a:lnTo>
                    <a:pt x="16162" y="6912"/>
                  </a:lnTo>
                  <a:lnTo>
                    <a:pt x="17862" y="7935"/>
                  </a:lnTo>
                  <a:lnTo>
                    <a:pt x="18703" y="8466"/>
                  </a:lnTo>
                  <a:lnTo>
                    <a:pt x="18794" y="8520"/>
                  </a:lnTo>
                  <a:lnTo>
                    <a:pt x="19507" y="8977"/>
                  </a:lnTo>
                  <a:lnTo>
                    <a:pt x="19928" y="9270"/>
                  </a:lnTo>
                  <a:lnTo>
                    <a:pt x="20385" y="9581"/>
                  </a:lnTo>
                  <a:lnTo>
                    <a:pt x="20641" y="9745"/>
                  </a:lnTo>
                  <a:lnTo>
                    <a:pt x="20915" y="9910"/>
                  </a:lnTo>
                  <a:lnTo>
                    <a:pt x="21226" y="10074"/>
                  </a:lnTo>
                  <a:lnTo>
                    <a:pt x="21537" y="10221"/>
                  </a:lnTo>
                  <a:lnTo>
                    <a:pt x="21847" y="10349"/>
                  </a:lnTo>
                  <a:lnTo>
                    <a:pt x="22122" y="10422"/>
                  </a:lnTo>
                  <a:lnTo>
                    <a:pt x="22378" y="10458"/>
                  </a:lnTo>
                  <a:lnTo>
                    <a:pt x="22524" y="10477"/>
                  </a:lnTo>
                  <a:lnTo>
                    <a:pt x="22688" y="10458"/>
                  </a:lnTo>
                  <a:lnTo>
                    <a:pt x="22816" y="10440"/>
                  </a:lnTo>
                  <a:lnTo>
                    <a:pt x="22999" y="10367"/>
                  </a:lnTo>
                  <a:lnTo>
                    <a:pt x="23145" y="10275"/>
                  </a:lnTo>
                  <a:lnTo>
                    <a:pt x="23255" y="10184"/>
                  </a:lnTo>
                  <a:lnTo>
                    <a:pt x="23347" y="10093"/>
                  </a:lnTo>
                  <a:lnTo>
                    <a:pt x="23420" y="9965"/>
                  </a:lnTo>
                  <a:lnTo>
                    <a:pt x="23493" y="9837"/>
                  </a:lnTo>
                  <a:lnTo>
                    <a:pt x="23529" y="9709"/>
                  </a:lnTo>
                  <a:lnTo>
                    <a:pt x="23566" y="9562"/>
                  </a:lnTo>
                  <a:lnTo>
                    <a:pt x="23584" y="9416"/>
                  </a:lnTo>
                  <a:lnTo>
                    <a:pt x="23566" y="9252"/>
                  </a:lnTo>
                  <a:lnTo>
                    <a:pt x="23548" y="9105"/>
                  </a:lnTo>
                  <a:lnTo>
                    <a:pt x="23511" y="8959"/>
                  </a:lnTo>
                  <a:lnTo>
                    <a:pt x="23474" y="8813"/>
                  </a:lnTo>
                  <a:lnTo>
                    <a:pt x="23401" y="8648"/>
                  </a:lnTo>
                  <a:lnTo>
                    <a:pt x="23255" y="8374"/>
                  </a:lnTo>
                  <a:lnTo>
                    <a:pt x="23054" y="8063"/>
                  </a:lnTo>
                  <a:lnTo>
                    <a:pt x="22835" y="7771"/>
                  </a:lnTo>
                  <a:lnTo>
                    <a:pt x="22597" y="7497"/>
                  </a:lnTo>
                  <a:lnTo>
                    <a:pt x="22158" y="7039"/>
                  </a:lnTo>
                  <a:lnTo>
                    <a:pt x="21665" y="6601"/>
                  </a:lnTo>
                  <a:lnTo>
                    <a:pt x="21116" y="6162"/>
                  </a:lnTo>
                  <a:lnTo>
                    <a:pt x="20513" y="5705"/>
                  </a:lnTo>
                  <a:lnTo>
                    <a:pt x="19800" y="5211"/>
                  </a:lnTo>
                  <a:lnTo>
                    <a:pt x="19068" y="4754"/>
                  </a:lnTo>
                  <a:lnTo>
                    <a:pt x="18319" y="4315"/>
                  </a:lnTo>
                  <a:lnTo>
                    <a:pt x="17533" y="3895"/>
                  </a:lnTo>
                  <a:lnTo>
                    <a:pt x="16747" y="3493"/>
                  </a:lnTo>
                  <a:lnTo>
                    <a:pt x="15942" y="3109"/>
                  </a:lnTo>
                  <a:lnTo>
                    <a:pt x="15101" y="2761"/>
                  </a:lnTo>
                  <a:lnTo>
                    <a:pt x="14260" y="2432"/>
                  </a:lnTo>
                  <a:lnTo>
                    <a:pt x="13438" y="2122"/>
                  </a:lnTo>
                  <a:lnTo>
                    <a:pt x="12578" y="1847"/>
                  </a:lnTo>
                  <a:lnTo>
                    <a:pt x="11719" y="1591"/>
                  </a:lnTo>
                  <a:lnTo>
                    <a:pt x="10842" y="1335"/>
                  </a:lnTo>
                  <a:lnTo>
                    <a:pt x="9946" y="1116"/>
                  </a:lnTo>
                  <a:lnTo>
                    <a:pt x="9050" y="897"/>
                  </a:lnTo>
                  <a:lnTo>
                    <a:pt x="8136" y="714"/>
                  </a:lnTo>
                  <a:lnTo>
                    <a:pt x="7203" y="549"/>
                  </a:lnTo>
                  <a:lnTo>
                    <a:pt x="6436" y="440"/>
                  </a:lnTo>
                  <a:lnTo>
                    <a:pt x="5668" y="330"/>
                  </a:lnTo>
                  <a:lnTo>
                    <a:pt x="4918" y="239"/>
                  </a:lnTo>
                  <a:lnTo>
                    <a:pt x="4150" y="165"/>
                  </a:lnTo>
                  <a:lnTo>
                    <a:pt x="3382" y="92"/>
                  </a:lnTo>
                  <a:lnTo>
                    <a:pt x="2633" y="56"/>
                  </a:lnTo>
                  <a:lnTo>
                    <a:pt x="1865" y="19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fill="none" extrusionOk="0">
                  <a:moveTo>
                    <a:pt x="19" y="56"/>
                  </a:moveTo>
                  <a:lnTo>
                    <a:pt x="19" y="56"/>
                  </a:lnTo>
                  <a:lnTo>
                    <a:pt x="110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622" y="19"/>
                  </a:lnTo>
                  <a:lnTo>
                    <a:pt x="1115" y="1"/>
                  </a:lnTo>
                  <a:lnTo>
                    <a:pt x="1115" y="1"/>
                  </a:lnTo>
                  <a:lnTo>
                    <a:pt x="1865" y="19"/>
                  </a:lnTo>
                  <a:lnTo>
                    <a:pt x="2633" y="56"/>
                  </a:lnTo>
                  <a:lnTo>
                    <a:pt x="3382" y="92"/>
                  </a:lnTo>
                  <a:lnTo>
                    <a:pt x="4150" y="165"/>
                  </a:lnTo>
                  <a:lnTo>
                    <a:pt x="4918" y="239"/>
                  </a:lnTo>
                  <a:lnTo>
                    <a:pt x="5668" y="330"/>
                  </a:lnTo>
                  <a:lnTo>
                    <a:pt x="6436" y="440"/>
                  </a:lnTo>
                  <a:lnTo>
                    <a:pt x="7203" y="549"/>
                  </a:lnTo>
                  <a:lnTo>
                    <a:pt x="7203" y="549"/>
                  </a:lnTo>
                  <a:lnTo>
                    <a:pt x="8136" y="714"/>
                  </a:lnTo>
                  <a:lnTo>
                    <a:pt x="9050" y="897"/>
                  </a:lnTo>
                  <a:lnTo>
                    <a:pt x="9946" y="1116"/>
                  </a:lnTo>
                  <a:lnTo>
                    <a:pt x="10842" y="1335"/>
                  </a:lnTo>
                  <a:lnTo>
                    <a:pt x="11719" y="1591"/>
                  </a:lnTo>
                  <a:lnTo>
                    <a:pt x="12578" y="1847"/>
                  </a:lnTo>
                  <a:lnTo>
                    <a:pt x="13438" y="2122"/>
                  </a:lnTo>
                  <a:lnTo>
                    <a:pt x="14260" y="2432"/>
                  </a:lnTo>
                  <a:lnTo>
                    <a:pt x="14260" y="2432"/>
                  </a:lnTo>
                  <a:lnTo>
                    <a:pt x="15101" y="2761"/>
                  </a:lnTo>
                  <a:lnTo>
                    <a:pt x="15942" y="3109"/>
                  </a:lnTo>
                  <a:lnTo>
                    <a:pt x="16747" y="3493"/>
                  </a:lnTo>
                  <a:lnTo>
                    <a:pt x="17533" y="3895"/>
                  </a:lnTo>
                  <a:lnTo>
                    <a:pt x="17533" y="3895"/>
                  </a:lnTo>
                  <a:lnTo>
                    <a:pt x="18319" y="4315"/>
                  </a:lnTo>
                  <a:lnTo>
                    <a:pt x="19068" y="4754"/>
                  </a:lnTo>
                  <a:lnTo>
                    <a:pt x="19800" y="5211"/>
                  </a:lnTo>
                  <a:lnTo>
                    <a:pt x="20513" y="5705"/>
                  </a:lnTo>
                  <a:lnTo>
                    <a:pt x="20513" y="5705"/>
                  </a:lnTo>
                  <a:lnTo>
                    <a:pt x="21116" y="6162"/>
                  </a:lnTo>
                  <a:lnTo>
                    <a:pt x="21665" y="6601"/>
                  </a:lnTo>
                  <a:lnTo>
                    <a:pt x="21665" y="6601"/>
                  </a:lnTo>
                  <a:lnTo>
                    <a:pt x="22158" y="7039"/>
                  </a:lnTo>
                  <a:lnTo>
                    <a:pt x="22597" y="7497"/>
                  </a:lnTo>
                  <a:lnTo>
                    <a:pt x="22597" y="7497"/>
                  </a:lnTo>
                  <a:lnTo>
                    <a:pt x="22835" y="7771"/>
                  </a:lnTo>
                  <a:lnTo>
                    <a:pt x="23054" y="8063"/>
                  </a:lnTo>
                  <a:lnTo>
                    <a:pt x="23054" y="8063"/>
                  </a:lnTo>
                  <a:lnTo>
                    <a:pt x="23255" y="8374"/>
                  </a:lnTo>
                  <a:lnTo>
                    <a:pt x="23401" y="8648"/>
                  </a:lnTo>
                  <a:lnTo>
                    <a:pt x="23401" y="8648"/>
                  </a:lnTo>
                  <a:lnTo>
                    <a:pt x="23474" y="8813"/>
                  </a:lnTo>
                  <a:lnTo>
                    <a:pt x="23511" y="8959"/>
                  </a:lnTo>
                  <a:lnTo>
                    <a:pt x="23548" y="9105"/>
                  </a:lnTo>
                  <a:lnTo>
                    <a:pt x="23566" y="9252"/>
                  </a:lnTo>
                  <a:lnTo>
                    <a:pt x="23566" y="9252"/>
                  </a:lnTo>
                  <a:lnTo>
                    <a:pt x="23584" y="9416"/>
                  </a:lnTo>
                  <a:lnTo>
                    <a:pt x="23566" y="9562"/>
                  </a:lnTo>
                  <a:lnTo>
                    <a:pt x="23529" y="9709"/>
                  </a:lnTo>
                  <a:lnTo>
                    <a:pt x="23493" y="9837"/>
                  </a:lnTo>
                  <a:lnTo>
                    <a:pt x="23493" y="9837"/>
                  </a:lnTo>
                  <a:lnTo>
                    <a:pt x="23420" y="9965"/>
                  </a:lnTo>
                  <a:lnTo>
                    <a:pt x="23347" y="10093"/>
                  </a:lnTo>
                  <a:lnTo>
                    <a:pt x="23255" y="10184"/>
                  </a:lnTo>
                  <a:lnTo>
                    <a:pt x="23145" y="10275"/>
                  </a:lnTo>
                  <a:lnTo>
                    <a:pt x="23145" y="10275"/>
                  </a:lnTo>
                  <a:lnTo>
                    <a:pt x="22999" y="10367"/>
                  </a:lnTo>
                  <a:lnTo>
                    <a:pt x="22816" y="10440"/>
                  </a:lnTo>
                  <a:lnTo>
                    <a:pt x="22816" y="10440"/>
                  </a:lnTo>
                  <a:lnTo>
                    <a:pt x="22688" y="10458"/>
                  </a:lnTo>
                  <a:lnTo>
                    <a:pt x="22688" y="10458"/>
                  </a:lnTo>
                  <a:lnTo>
                    <a:pt x="22524" y="10477"/>
                  </a:lnTo>
                  <a:lnTo>
                    <a:pt x="22378" y="10458"/>
                  </a:lnTo>
                  <a:lnTo>
                    <a:pt x="22122" y="10422"/>
                  </a:lnTo>
                  <a:lnTo>
                    <a:pt x="22122" y="10422"/>
                  </a:lnTo>
                  <a:lnTo>
                    <a:pt x="21847" y="10349"/>
                  </a:lnTo>
                  <a:lnTo>
                    <a:pt x="21537" y="10221"/>
                  </a:lnTo>
                  <a:lnTo>
                    <a:pt x="21537" y="10221"/>
                  </a:lnTo>
                  <a:lnTo>
                    <a:pt x="21226" y="10074"/>
                  </a:lnTo>
                  <a:lnTo>
                    <a:pt x="20915" y="9910"/>
                  </a:lnTo>
                  <a:lnTo>
                    <a:pt x="20641" y="9745"/>
                  </a:lnTo>
                  <a:lnTo>
                    <a:pt x="20385" y="9581"/>
                  </a:lnTo>
                  <a:lnTo>
                    <a:pt x="20385" y="9581"/>
                  </a:lnTo>
                  <a:lnTo>
                    <a:pt x="19928" y="9270"/>
                  </a:lnTo>
                  <a:lnTo>
                    <a:pt x="19928" y="9270"/>
                  </a:lnTo>
                  <a:lnTo>
                    <a:pt x="19507" y="8977"/>
                  </a:lnTo>
                  <a:lnTo>
                    <a:pt x="19507" y="8977"/>
                  </a:lnTo>
                  <a:lnTo>
                    <a:pt x="18794" y="8520"/>
                  </a:lnTo>
                  <a:lnTo>
                    <a:pt x="18703" y="8466"/>
                  </a:lnTo>
                  <a:lnTo>
                    <a:pt x="18703" y="8466"/>
                  </a:lnTo>
                  <a:lnTo>
                    <a:pt x="17862" y="7935"/>
                  </a:lnTo>
                  <a:lnTo>
                    <a:pt x="17862" y="7935"/>
                  </a:lnTo>
                  <a:lnTo>
                    <a:pt x="16162" y="6912"/>
                  </a:lnTo>
                  <a:lnTo>
                    <a:pt x="16162" y="6912"/>
                  </a:lnTo>
                  <a:lnTo>
                    <a:pt x="15302" y="6400"/>
                  </a:lnTo>
                  <a:lnTo>
                    <a:pt x="14443" y="5906"/>
                  </a:lnTo>
                  <a:lnTo>
                    <a:pt x="13602" y="5449"/>
                  </a:lnTo>
                  <a:lnTo>
                    <a:pt x="12761" y="5010"/>
                  </a:lnTo>
                  <a:lnTo>
                    <a:pt x="12761" y="5010"/>
                  </a:lnTo>
                  <a:lnTo>
                    <a:pt x="12377" y="4809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1536" y="4370"/>
                  </a:lnTo>
                  <a:lnTo>
                    <a:pt x="10659" y="3950"/>
                  </a:lnTo>
                  <a:lnTo>
                    <a:pt x="9781" y="3548"/>
                  </a:lnTo>
                  <a:lnTo>
                    <a:pt x="8922" y="3164"/>
                  </a:lnTo>
                  <a:lnTo>
                    <a:pt x="8922" y="3164"/>
                  </a:lnTo>
                  <a:lnTo>
                    <a:pt x="8026" y="2798"/>
                  </a:lnTo>
                  <a:lnTo>
                    <a:pt x="7130" y="2432"/>
                  </a:lnTo>
                  <a:lnTo>
                    <a:pt x="6216" y="2085"/>
                  </a:lnTo>
                  <a:lnTo>
                    <a:pt x="5302" y="1756"/>
                  </a:lnTo>
                  <a:lnTo>
                    <a:pt x="5302" y="1756"/>
                  </a:lnTo>
                  <a:lnTo>
                    <a:pt x="4114" y="1372"/>
                  </a:lnTo>
                  <a:lnTo>
                    <a:pt x="2925" y="1006"/>
                  </a:lnTo>
                  <a:lnTo>
                    <a:pt x="2925" y="1006"/>
                  </a:lnTo>
                  <a:lnTo>
                    <a:pt x="2615" y="915"/>
                  </a:lnTo>
                  <a:lnTo>
                    <a:pt x="2615" y="915"/>
                  </a:lnTo>
                  <a:lnTo>
                    <a:pt x="1920" y="677"/>
                  </a:lnTo>
                  <a:lnTo>
                    <a:pt x="1920" y="677"/>
                  </a:lnTo>
                  <a:lnTo>
                    <a:pt x="969" y="348"/>
                  </a:lnTo>
                  <a:lnTo>
                    <a:pt x="494" y="20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9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extrusionOk="0">
                  <a:moveTo>
                    <a:pt x="0" y="0"/>
                  </a:moveTo>
                  <a:lnTo>
                    <a:pt x="37" y="37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042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5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fill="none" extrusionOk="0">
                  <a:moveTo>
                    <a:pt x="1042" y="74"/>
                  </a:moveTo>
                  <a:lnTo>
                    <a:pt x="1042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3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697" y="3511"/>
                  </a:lnTo>
                  <a:lnTo>
                    <a:pt x="7697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627" y="147"/>
                  </a:lnTo>
                  <a:lnTo>
                    <a:pt x="1042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5"/>
            <p:cNvSpPr/>
            <p:nvPr/>
          </p:nvSpPr>
          <p:spPr>
            <a:xfrm>
              <a:off x="5712250" y="3702125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5"/>
            <p:cNvSpPr/>
            <p:nvPr/>
          </p:nvSpPr>
          <p:spPr>
            <a:xfrm>
              <a:off x="5606200" y="3567300"/>
              <a:ext cx="178750" cy="38400"/>
            </a:xfrm>
            <a:custGeom>
              <a:avLst/>
              <a:gdLst/>
              <a:ahLst/>
              <a:cxnLst/>
              <a:rect l="l" t="t" r="r" b="b"/>
              <a:pathLst>
                <a:path w="7150" h="1536" extrusionOk="0">
                  <a:moveTo>
                    <a:pt x="1555" y="0"/>
                  </a:moveTo>
                  <a:lnTo>
                    <a:pt x="1153" y="37"/>
                  </a:lnTo>
                  <a:lnTo>
                    <a:pt x="586" y="92"/>
                  </a:lnTo>
                  <a:lnTo>
                    <a:pt x="37" y="165"/>
                  </a:lnTo>
                  <a:lnTo>
                    <a:pt x="1" y="165"/>
                  </a:lnTo>
                  <a:lnTo>
                    <a:pt x="1" y="183"/>
                  </a:lnTo>
                  <a:lnTo>
                    <a:pt x="19" y="183"/>
                  </a:lnTo>
                  <a:lnTo>
                    <a:pt x="677" y="366"/>
                  </a:lnTo>
                  <a:lnTo>
                    <a:pt x="1025" y="476"/>
                  </a:lnTo>
                  <a:lnTo>
                    <a:pt x="1207" y="512"/>
                  </a:lnTo>
                  <a:lnTo>
                    <a:pt x="1226" y="530"/>
                  </a:lnTo>
                  <a:lnTo>
                    <a:pt x="1390" y="567"/>
                  </a:lnTo>
                  <a:lnTo>
                    <a:pt x="2085" y="750"/>
                  </a:lnTo>
                  <a:lnTo>
                    <a:pt x="3419" y="1097"/>
                  </a:lnTo>
                  <a:lnTo>
                    <a:pt x="3986" y="1225"/>
                  </a:lnTo>
                  <a:lnTo>
                    <a:pt x="4626" y="1353"/>
                  </a:lnTo>
                  <a:lnTo>
                    <a:pt x="5211" y="1463"/>
                  </a:lnTo>
                  <a:lnTo>
                    <a:pt x="5705" y="1518"/>
                  </a:lnTo>
                  <a:lnTo>
                    <a:pt x="6162" y="1536"/>
                  </a:lnTo>
                  <a:lnTo>
                    <a:pt x="6345" y="1536"/>
                  </a:lnTo>
                  <a:lnTo>
                    <a:pt x="6546" y="1499"/>
                  </a:lnTo>
                  <a:lnTo>
                    <a:pt x="6674" y="1481"/>
                  </a:lnTo>
                  <a:lnTo>
                    <a:pt x="6838" y="1408"/>
                  </a:lnTo>
                  <a:lnTo>
                    <a:pt x="6966" y="1335"/>
                  </a:lnTo>
                  <a:lnTo>
                    <a:pt x="7058" y="1262"/>
                  </a:lnTo>
                  <a:lnTo>
                    <a:pt x="7112" y="1134"/>
                  </a:lnTo>
                  <a:lnTo>
                    <a:pt x="7131" y="1079"/>
                  </a:lnTo>
                  <a:lnTo>
                    <a:pt x="7149" y="1024"/>
                  </a:lnTo>
                  <a:lnTo>
                    <a:pt x="7131" y="951"/>
                  </a:lnTo>
                  <a:lnTo>
                    <a:pt x="7131" y="878"/>
                  </a:lnTo>
                  <a:lnTo>
                    <a:pt x="7076" y="786"/>
                  </a:lnTo>
                  <a:lnTo>
                    <a:pt x="7003" y="677"/>
                  </a:lnTo>
                  <a:lnTo>
                    <a:pt x="6875" y="585"/>
                  </a:lnTo>
                  <a:lnTo>
                    <a:pt x="6729" y="512"/>
                  </a:lnTo>
                  <a:lnTo>
                    <a:pt x="6564" y="439"/>
                  </a:lnTo>
                  <a:lnTo>
                    <a:pt x="6326" y="348"/>
                  </a:lnTo>
                  <a:lnTo>
                    <a:pt x="6089" y="293"/>
                  </a:lnTo>
                  <a:lnTo>
                    <a:pt x="5668" y="201"/>
                  </a:lnTo>
                  <a:lnTo>
                    <a:pt x="5120" y="128"/>
                  </a:lnTo>
                  <a:lnTo>
                    <a:pt x="4535" y="73"/>
                  </a:lnTo>
                  <a:lnTo>
                    <a:pt x="4005" y="37"/>
                  </a:lnTo>
                  <a:lnTo>
                    <a:pt x="3456" y="18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5"/>
            <p:cNvSpPr/>
            <p:nvPr/>
          </p:nvSpPr>
          <p:spPr>
            <a:xfrm>
              <a:off x="5605750" y="3567300"/>
              <a:ext cx="179200" cy="38400"/>
            </a:xfrm>
            <a:custGeom>
              <a:avLst/>
              <a:gdLst/>
              <a:ahLst/>
              <a:cxnLst/>
              <a:rect l="l" t="t" r="r" b="b"/>
              <a:pathLst>
                <a:path w="7168" h="1536" fill="none" extrusionOk="0">
                  <a:moveTo>
                    <a:pt x="19" y="165"/>
                  </a:moveTo>
                  <a:lnTo>
                    <a:pt x="19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604" y="92"/>
                  </a:lnTo>
                  <a:lnTo>
                    <a:pt x="604" y="92"/>
                  </a:lnTo>
                  <a:lnTo>
                    <a:pt x="1171" y="37"/>
                  </a:lnTo>
                  <a:lnTo>
                    <a:pt x="1171" y="37"/>
                  </a:lnTo>
                  <a:lnTo>
                    <a:pt x="1573" y="0"/>
                  </a:lnTo>
                  <a:lnTo>
                    <a:pt x="157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907" y="0"/>
                  </a:lnTo>
                  <a:lnTo>
                    <a:pt x="3474" y="18"/>
                  </a:lnTo>
                  <a:lnTo>
                    <a:pt x="4023" y="37"/>
                  </a:lnTo>
                  <a:lnTo>
                    <a:pt x="4553" y="73"/>
                  </a:lnTo>
                  <a:lnTo>
                    <a:pt x="4553" y="73"/>
                  </a:lnTo>
                  <a:lnTo>
                    <a:pt x="5138" y="128"/>
                  </a:lnTo>
                  <a:lnTo>
                    <a:pt x="5686" y="201"/>
                  </a:lnTo>
                  <a:lnTo>
                    <a:pt x="5686" y="201"/>
                  </a:lnTo>
                  <a:lnTo>
                    <a:pt x="6107" y="293"/>
                  </a:lnTo>
                  <a:lnTo>
                    <a:pt x="6344" y="348"/>
                  </a:lnTo>
                  <a:lnTo>
                    <a:pt x="6582" y="439"/>
                  </a:lnTo>
                  <a:lnTo>
                    <a:pt x="6582" y="439"/>
                  </a:lnTo>
                  <a:lnTo>
                    <a:pt x="6747" y="512"/>
                  </a:lnTo>
                  <a:lnTo>
                    <a:pt x="6893" y="585"/>
                  </a:lnTo>
                  <a:lnTo>
                    <a:pt x="6893" y="585"/>
                  </a:lnTo>
                  <a:lnTo>
                    <a:pt x="7021" y="677"/>
                  </a:lnTo>
                  <a:lnTo>
                    <a:pt x="7094" y="786"/>
                  </a:lnTo>
                  <a:lnTo>
                    <a:pt x="7094" y="786"/>
                  </a:lnTo>
                  <a:lnTo>
                    <a:pt x="7149" y="878"/>
                  </a:lnTo>
                  <a:lnTo>
                    <a:pt x="7149" y="878"/>
                  </a:lnTo>
                  <a:lnTo>
                    <a:pt x="7149" y="951"/>
                  </a:lnTo>
                  <a:lnTo>
                    <a:pt x="7167" y="1024"/>
                  </a:lnTo>
                  <a:lnTo>
                    <a:pt x="7167" y="1024"/>
                  </a:lnTo>
                  <a:lnTo>
                    <a:pt x="7149" y="1079"/>
                  </a:lnTo>
                  <a:lnTo>
                    <a:pt x="7130" y="1134"/>
                  </a:lnTo>
                  <a:lnTo>
                    <a:pt x="7130" y="1134"/>
                  </a:lnTo>
                  <a:lnTo>
                    <a:pt x="7076" y="1262"/>
                  </a:lnTo>
                  <a:lnTo>
                    <a:pt x="7076" y="1262"/>
                  </a:lnTo>
                  <a:lnTo>
                    <a:pt x="6984" y="1335"/>
                  </a:lnTo>
                  <a:lnTo>
                    <a:pt x="6856" y="1408"/>
                  </a:lnTo>
                  <a:lnTo>
                    <a:pt x="6856" y="1408"/>
                  </a:lnTo>
                  <a:lnTo>
                    <a:pt x="6692" y="1481"/>
                  </a:lnTo>
                  <a:lnTo>
                    <a:pt x="6692" y="1481"/>
                  </a:lnTo>
                  <a:lnTo>
                    <a:pt x="6564" y="1499"/>
                  </a:lnTo>
                  <a:lnTo>
                    <a:pt x="6564" y="1499"/>
                  </a:lnTo>
                  <a:lnTo>
                    <a:pt x="6363" y="1536"/>
                  </a:lnTo>
                  <a:lnTo>
                    <a:pt x="6180" y="1536"/>
                  </a:lnTo>
                  <a:lnTo>
                    <a:pt x="6180" y="1536"/>
                  </a:lnTo>
                  <a:lnTo>
                    <a:pt x="5723" y="1518"/>
                  </a:lnTo>
                  <a:lnTo>
                    <a:pt x="5723" y="1518"/>
                  </a:lnTo>
                  <a:lnTo>
                    <a:pt x="5229" y="1463"/>
                  </a:lnTo>
                  <a:lnTo>
                    <a:pt x="4644" y="1353"/>
                  </a:lnTo>
                  <a:lnTo>
                    <a:pt x="4644" y="1353"/>
                  </a:lnTo>
                  <a:lnTo>
                    <a:pt x="4004" y="1225"/>
                  </a:lnTo>
                  <a:lnTo>
                    <a:pt x="3437" y="1097"/>
                  </a:lnTo>
                  <a:lnTo>
                    <a:pt x="3437" y="1097"/>
                  </a:lnTo>
                  <a:lnTo>
                    <a:pt x="2103" y="750"/>
                  </a:lnTo>
                  <a:lnTo>
                    <a:pt x="2103" y="750"/>
                  </a:lnTo>
                  <a:lnTo>
                    <a:pt x="1408" y="567"/>
                  </a:lnTo>
                  <a:lnTo>
                    <a:pt x="1408" y="567"/>
                  </a:lnTo>
                  <a:lnTo>
                    <a:pt x="1244" y="530"/>
                  </a:lnTo>
                  <a:lnTo>
                    <a:pt x="1244" y="530"/>
                  </a:lnTo>
                  <a:lnTo>
                    <a:pt x="1225" y="512"/>
                  </a:lnTo>
                  <a:lnTo>
                    <a:pt x="1225" y="512"/>
                  </a:lnTo>
                  <a:lnTo>
                    <a:pt x="1043" y="476"/>
                  </a:lnTo>
                  <a:lnTo>
                    <a:pt x="1043" y="476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37" y="183"/>
                  </a:lnTo>
                  <a:lnTo>
                    <a:pt x="37" y="183"/>
                  </a:lnTo>
                  <a:lnTo>
                    <a:pt x="0" y="183"/>
                  </a:lnTo>
                  <a:lnTo>
                    <a:pt x="19" y="183"/>
                  </a:lnTo>
                  <a:lnTo>
                    <a:pt x="19" y="16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5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extrusionOk="0">
                  <a:moveTo>
                    <a:pt x="4133" y="0"/>
                  </a:moveTo>
                  <a:lnTo>
                    <a:pt x="3493" y="18"/>
                  </a:lnTo>
                  <a:lnTo>
                    <a:pt x="2835" y="73"/>
                  </a:lnTo>
                  <a:lnTo>
                    <a:pt x="2853" y="110"/>
                  </a:lnTo>
                  <a:lnTo>
                    <a:pt x="2944" y="274"/>
                  </a:lnTo>
                  <a:lnTo>
                    <a:pt x="3036" y="457"/>
                  </a:lnTo>
                  <a:lnTo>
                    <a:pt x="3091" y="603"/>
                  </a:lnTo>
                  <a:lnTo>
                    <a:pt x="3127" y="768"/>
                  </a:lnTo>
                  <a:lnTo>
                    <a:pt x="3164" y="933"/>
                  </a:lnTo>
                  <a:lnTo>
                    <a:pt x="3164" y="1079"/>
                  </a:lnTo>
                  <a:lnTo>
                    <a:pt x="3164" y="1225"/>
                  </a:lnTo>
                  <a:lnTo>
                    <a:pt x="3145" y="1353"/>
                  </a:lnTo>
                  <a:lnTo>
                    <a:pt x="3127" y="1499"/>
                  </a:lnTo>
                  <a:lnTo>
                    <a:pt x="3091" y="1646"/>
                  </a:lnTo>
                  <a:lnTo>
                    <a:pt x="2963" y="1901"/>
                  </a:lnTo>
                  <a:lnTo>
                    <a:pt x="2889" y="2011"/>
                  </a:lnTo>
                  <a:lnTo>
                    <a:pt x="2798" y="2139"/>
                  </a:lnTo>
                  <a:lnTo>
                    <a:pt x="2707" y="2249"/>
                  </a:lnTo>
                  <a:lnTo>
                    <a:pt x="2597" y="2359"/>
                  </a:lnTo>
                  <a:lnTo>
                    <a:pt x="2378" y="2560"/>
                  </a:lnTo>
                  <a:lnTo>
                    <a:pt x="2103" y="2761"/>
                  </a:lnTo>
                  <a:lnTo>
                    <a:pt x="1811" y="2925"/>
                  </a:lnTo>
                  <a:lnTo>
                    <a:pt x="1537" y="3053"/>
                  </a:lnTo>
                  <a:lnTo>
                    <a:pt x="1226" y="3181"/>
                  </a:lnTo>
                  <a:lnTo>
                    <a:pt x="915" y="3291"/>
                  </a:lnTo>
                  <a:lnTo>
                    <a:pt x="604" y="3364"/>
                  </a:lnTo>
                  <a:lnTo>
                    <a:pt x="659" y="3419"/>
                  </a:lnTo>
                  <a:lnTo>
                    <a:pt x="659" y="3419"/>
                  </a:lnTo>
                  <a:lnTo>
                    <a:pt x="952" y="3730"/>
                  </a:lnTo>
                  <a:lnTo>
                    <a:pt x="1244" y="4041"/>
                  </a:lnTo>
                  <a:lnTo>
                    <a:pt x="1390" y="4187"/>
                  </a:lnTo>
                  <a:lnTo>
                    <a:pt x="1518" y="4351"/>
                  </a:lnTo>
                  <a:lnTo>
                    <a:pt x="1628" y="4516"/>
                  </a:lnTo>
                  <a:lnTo>
                    <a:pt x="1719" y="4699"/>
                  </a:lnTo>
                  <a:lnTo>
                    <a:pt x="1793" y="4863"/>
                  </a:lnTo>
                  <a:lnTo>
                    <a:pt x="1847" y="5101"/>
                  </a:lnTo>
                  <a:lnTo>
                    <a:pt x="1884" y="5302"/>
                  </a:lnTo>
                  <a:lnTo>
                    <a:pt x="1902" y="5521"/>
                  </a:lnTo>
                  <a:lnTo>
                    <a:pt x="1884" y="5704"/>
                  </a:lnTo>
                  <a:lnTo>
                    <a:pt x="1847" y="5869"/>
                  </a:lnTo>
                  <a:lnTo>
                    <a:pt x="1793" y="6033"/>
                  </a:lnTo>
                  <a:lnTo>
                    <a:pt x="1719" y="6198"/>
                  </a:lnTo>
                  <a:lnTo>
                    <a:pt x="1646" y="6344"/>
                  </a:lnTo>
                  <a:lnTo>
                    <a:pt x="1555" y="6472"/>
                  </a:lnTo>
                  <a:lnTo>
                    <a:pt x="1445" y="6600"/>
                  </a:lnTo>
                  <a:lnTo>
                    <a:pt x="1317" y="6728"/>
                  </a:lnTo>
                  <a:lnTo>
                    <a:pt x="1171" y="6838"/>
                  </a:lnTo>
                  <a:lnTo>
                    <a:pt x="1025" y="6929"/>
                  </a:lnTo>
                  <a:lnTo>
                    <a:pt x="860" y="7020"/>
                  </a:lnTo>
                  <a:lnTo>
                    <a:pt x="696" y="7094"/>
                  </a:lnTo>
                  <a:lnTo>
                    <a:pt x="531" y="7148"/>
                  </a:lnTo>
                  <a:lnTo>
                    <a:pt x="348" y="7185"/>
                  </a:lnTo>
                  <a:lnTo>
                    <a:pt x="184" y="7222"/>
                  </a:lnTo>
                  <a:lnTo>
                    <a:pt x="1" y="7240"/>
                  </a:lnTo>
                  <a:lnTo>
                    <a:pt x="604" y="7569"/>
                  </a:lnTo>
                  <a:lnTo>
                    <a:pt x="1226" y="7898"/>
                  </a:lnTo>
                  <a:lnTo>
                    <a:pt x="1683" y="8099"/>
                  </a:lnTo>
                  <a:lnTo>
                    <a:pt x="2158" y="8300"/>
                  </a:lnTo>
                  <a:lnTo>
                    <a:pt x="2633" y="8483"/>
                  </a:lnTo>
                  <a:lnTo>
                    <a:pt x="3127" y="8666"/>
                  </a:lnTo>
                  <a:lnTo>
                    <a:pt x="3676" y="8849"/>
                  </a:lnTo>
                  <a:lnTo>
                    <a:pt x="4224" y="9013"/>
                  </a:lnTo>
                  <a:lnTo>
                    <a:pt x="4772" y="9178"/>
                  </a:lnTo>
                  <a:lnTo>
                    <a:pt x="5303" y="9306"/>
                  </a:lnTo>
                  <a:lnTo>
                    <a:pt x="6290" y="9507"/>
                  </a:lnTo>
                  <a:lnTo>
                    <a:pt x="7277" y="9690"/>
                  </a:lnTo>
                  <a:lnTo>
                    <a:pt x="8264" y="9836"/>
                  </a:lnTo>
                  <a:lnTo>
                    <a:pt x="9252" y="9946"/>
                  </a:lnTo>
                  <a:lnTo>
                    <a:pt x="10257" y="10055"/>
                  </a:lnTo>
                  <a:lnTo>
                    <a:pt x="11244" y="10128"/>
                  </a:lnTo>
                  <a:lnTo>
                    <a:pt x="13219" y="10275"/>
                  </a:lnTo>
                  <a:lnTo>
                    <a:pt x="14846" y="10384"/>
                  </a:lnTo>
                  <a:lnTo>
                    <a:pt x="14901" y="10384"/>
                  </a:lnTo>
                  <a:lnTo>
                    <a:pt x="14956" y="10366"/>
                  </a:lnTo>
                  <a:lnTo>
                    <a:pt x="14992" y="10330"/>
                  </a:lnTo>
                  <a:lnTo>
                    <a:pt x="15029" y="10275"/>
                  </a:lnTo>
                  <a:lnTo>
                    <a:pt x="15285" y="9982"/>
                  </a:lnTo>
                  <a:lnTo>
                    <a:pt x="15541" y="9671"/>
                  </a:lnTo>
                  <a:lnTo>
                    <a:pt x="15760" y="9306"/>
                  </a:lnTo>
                  <a:lnTo>
                    <a:pt x="15979" y="8904"/>
                  </a:lnTo>
                  <a:lnTo>
                    <a:pt x="16162" y="8501"/>
                  </a:lnTo>
                  <a:lnTo>
                    <a:pt x="16309" y="8099"/>
                  </a:lnTo>
                  <a:lnTo>
                    <a:pt x="16455" y="7660"/>
                  </a:lnTo>
                  <a:lnTo>
                    <a:pt x="16564" y="7222"/>
                  </a:lnTo>
                  <a:lnTo>
                    <a:pt x="16656" y="6765"/>
                  </a:lnTo>
                  <a:lnTo>
                    <a:pt x="16729" y="6307"/>
                  </a:lnTo>
                  <a:lnTo>
                    <a:pt x="16766" y="5869"/>
                  </a:lnTo>
                  <a:lnTo>
                    <a:pt x="16784" y="5448"/>
                  </a:lnTo>
                  <a:lnTo>
                    <a:pt x="16784" y="5009"/>
                  </a:lnTo>
                  <a:lnTo>
                    <a:pt x="16747" y="4607"/>
                  </a:lnTo>
                  <a:lnTo>
                    <a:pt x="16692" y="4242"/>
                  </a:lnTo>
                  <a:lnTo>
                    <a:pt x="16619" y="3876"/>
                  </a:lnTo>
                  <a:lnTo>
                    <a:pt x="16619" y="3821"/>
                  </a:lnTo>
                  <a:lnTo>
                    <a:pt x="16583" y="3766"/>
                  </a:lnTo>
                  <a:lnTo>
                    <a:pt x="16546" y="3748"/>
                  </a:lnTo>
                  <a:lnTo>
                    <a:pt x="15815" y="3309"/>
                  </a:lnTo>
                  <a:lnTo>
                    <a:pt x="15303" y="3035"/>
                  </a:lnTo>
                  <a:lnTo>
                    <a:pt x="14809" y="2779"/>
                  </a:lnTo>
                  <a:lnTo>
                    <a:pt x="14279" y="2523"/>
                  </a:lnTo>
                  <a:lnTo>
                    <a:pt x="13767" y="2285"/>
                  </a:lnTo>
                  <a:lnTo>
                    <a:pt x="13219" y="2066"/>
                  </a:lnTo>
                  <a:lnTo>
                    <a:pt x="12689" y="1847"/>
                  </a:lnTo>
                  <a:lnTo>
                    <a:pt x="12140" y="1627"/>
                  </a:lnTo>
                  <a:lnTo>
                    <a:pt x="11592" y="1426"/>
                  </a:lnTo>
                  <a:lnTo>
                    <a:pt x="11025" y="1243"/>
                  </a:lnTo>
                  <a:lnTo>
                    <a:pt x="10458" y="1061"/>
                  </a:lnTo>
                  <a:lnTo>
                    <a:pt x="9891" y="896"/>
                  </a:lnTo>
                  <a:lnTo>
                    <a:pt x="9325" y="750"/>
                  </a:lnTo>
                  <a:lnTo>
                    <a:pt x="8776" y="603"/>
                  </a:lnTo>
                  <a:lnTo>
                    <a:pt x="8210" y="494"/>
                  </a:lnTo>
                  <a:lnTo>
                    <a:pt x="7643" y="366"/>
                  </a:lnTo>
                  <a:lnTo>
                    <a:pt x="7094" y="274"/>
                  </a:lnTo>
                  <a:lnTo>
                    <a:pt x="6509" y="183"/>
                  </a:lnTo>
                  <a:lnTo>
                    <a:pt x="5961" y="110"/>
                  </a:lnTo>
                  <a:lnTo>
                    <a:pt x="5412" y="55"/>
                  </a:lnTo>
                  <a:lnTo>
                    <a:pt x="4882" y="18"/>
                  </a:lnTo>
                  <a:lnTo>
                    <a:pt x="4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5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fill="none" extrusionOk="0">
                  <a:moveTo>
                    <a:pt x="4133" y="0"/>
                  </a:moveTo>
                  <a:lnTo>
                    <a:pt x="4133" y="0"/>
                  </a:lnTo>
                  <a:lnTo>
                    <a:pt x="4535" y="0"/>
                  </a:lnTo>
                  <a:lnTo>
                    <a:pt x="4882" y="18"/>
                  </a:lnTo>
                  <a:lnTo>
                    <a:pt x="4882" y="18"/>
                  </a:lnTo>
                  <a:lnTo>
                    <a:pt x="5412" y="55"/>
                  </a:lnTo>
                  <a:lnTo>
                    <a:pt x="5961" y="110"/>
                  </a:lnTo>
                  <a:lnTo>
                    <a:pt x="6509" y="183"/>
                  </a:lnTo>
                  <a:lnTo>
                    <a:pt x="7094" y="274"/>
                  </a:lnTo>
                  <a:lnTo>
                    <a:pt x="7094" y="274"/>
                  </a:lnTo>
                  <a:lnTo>
                    <a:pt x="7643" y="366"/>
                  </a:lnTo>
                  <a:lnTo>
                    <a:pt x="8210" y="494"/>
                  </a:lnTo>
                  <a:lnTo>
                    <a:pt x="8776" y="603"/>
                  </a:lnTo>
                  <a:lnTo>
                    <a:pt x="9325" y="750"/>
                  </a:lnTo>
                  <a:lnTo>
                    <a:pt x="9891" y="896"/>
                  </a:lnTo>
                  <a:lnTo>
                    <a:pt x="10458" y="1061"/>
                  </a:lnTo>
                  <a:lnTo>
                    <a:pt x="11025" y="1243"/>
                  </a:lnTo>
                  <a:lnTo>
                    <a:pt x="11592" y="1426"/>
                  </a:lnTo>
                  <a:lnTo>
                    <a:pt x="11592" y="1426"/>
                  </a:lnTo>
                  <a:lnTo>
                    <a:pt x="12140" y="1627"/>
                  </a:lnTo>
                  <a:lnTo>
                    <a:pt x="12689" y="1847"/>
                  </a:lnTo>
                  <a:lnTo>
                    <a:pt x="13219" y="2066"/>
                  </a:lnTo>
                  <a:lnTo>
                    <a:pt x="13767" y="2285"/>
                  </a:lnTo>
                  <a:lnTo>
                    <a:pt x="14279" y="2523"/>
                  </a:lnTo>
                  <a:lnTo>
                    <a:pt x="14809" y="2779"/>
                  </a:lnTo>
                  <a:lnTo>
                    <a:pt x="15303" y="3035"/>
                  </a:lnTo>
                  <a:lnTo>
                    <a:pt x="15815" y="3309"/>
                  </a:lnTo>
                  <a:lnTo>
                    <a:pt x="15815" y="3309"/>
                  </a:lnTo>
                  <a:lnTo>
                    <a:pt x="16546" y="3748"/>
                  </a:lnTo>
                  <a:lnTo>
                    <a:pt x="16546" y="3748"/>
                  </a:lnTo>
                  <a:lnTo>
                    <a:pt x="16583" y="3766"/>
                  </a:lnTo>
                  <a:lnTo>
                    <a:pt x="16619" y="3821"/>
                  </a:lnTo>
                  <a:lnTo>
                    <a:pt x="16619" y="3821"/>
                  </a:lnTo>
                  <a:lnTo>
                    <a:pt x="16619" y="3876"/>
                  </a:lnTo>
                  <a:lnTo>
                    <a:pt x="16619" y="3876"/>
                  </a:lnTo>
                  <a:lnTo>
                    <a:pt x="16692" y="4242"/>
                  </a:lnTo>
                  <a:lnTo>
                    <a:pt x="16747" y="4607"/>
                  </a:lnTo>
                  <a:lnTo>
                    <a:pt x="16784" y="5009"/>
                  </a:lnTo>
                  <a:lnTo>
                    <a:pt x="16784" y="5448"/>
                  </a:lnTo>
                  <a:lnTo>
                    <a:pt x="16784" y="5448"/>
                  </a:lnTo>
                  <a:lnTo>
                    <a:pt x="16766" y="5869"/>
                  </a:lnTo>
                  <a:lnTo>
                    <a:pt x="16729" y="6307"/>
                  </a:lnTo>
                  <a:lnTo>
                    <a:pt x="16656" y="6765"/>
                  </a:lnTo>
                  <a:lnTo>
                    <a:pt x="16564" y="7222"/>
                  </a:lnTo>
                  <a:lnTo>
                    <a:pt x="16564" y="7222"/>
                  </a:lnTo>
                  <a:lnTo>
                    <a:pt x="16455" y="7660"/>
                  </a:lnTo>
                  <a:lnTo>
                    <a:pt x="16309" y="8099"/>
                  </a:lnTo>
                  <a:lnTo>
                    <a:pt x="16162" y="8501"/>
                  </a:lnTo>
                  <a:lnTo>
                    <a:pt x="15979" y="8904"/>
                  </a:lnTo>
                  <a:lnTo>
                    <a:pt x="15979" y="8904"/>
                  </a:lnTo>
                  <a:lnTo>
                    <a:pt x="15760" y="9306"/>
                  </a:lnTo>
                  <a:lnTo>
                    <a:pt x="15541" y="9671"/>
                  </a:lnTo>
                  <a:lnTo>
                    <a:pt x="15285" y="9982"/>
                  </a:lnTo>
                  <a:lnTo>
                    <a:pt x="15029" y="10275"/>
                  </a:lnTo>
                  <a:lnTo>
                    <a:pt x="15029" y="10275"/>
                  </a:lnTo>
                  <a:lnTo>
                    <a:pt x="14992" y="10330"/>
                  </a:lnTo>
                  <a:lnTo>
                    <a:pt x="14956" y="10366"/>
                  </a:lnTo>
                  <a:lnTo>
                    <a:pt x="14956" y="10366"/>
                  </a:lnTo>
                  <a:lnTo>
                    <a:pt x="14901" y="10384"/>
                  </a:lnTo>
                  <a:lnTo>
                    <a:pt x="14901" y="10384"/>
                  </a:lnTo>
                  <a:lnTo>
                    <a:pt x="14846" y="10384"/>
                  </a:lnTo>
                  <a:lnTo>
                    <a:pt x="14846" y="10384"/>
                  </a:lnTo>
                  <a:lnTo>
                    <a:pt x="13219" y="10275"/>
                  </a:lnTo>
                  <a:lnTo>
                    <a:pt x="13219" y="10275"/>
                  </a:lnTo>
                  <a:lnTo>
                    <a:pt x="11244" y="10128"/>
                  </a:lnTo>
                  <a:lnTo>
                    <a:pt x="10257" y="10055"/>
                  </a:lnTo>
                  <a:lnTo>
                    <a:pt x="9252" y="9946"/>
                  </a:lnTo>
                  <a:lnTo>
                    <a:pt x="8264" y="9836"/>
                  </a:lnTo>
                  <a:lnTo>
                    <a:pt x="7277" y="9690"/>
                  </a:lnTo>
                  <a:lnTo>
                    <a:pt x="6290" y="9507"/>
                  </a:lnTo>
                  <a:lnTo>
                    <a:pt x="5303" y="9306"/>
                  </a:lnTo>
                  <a:lnTo>
                    <a:pt x="5303" y="9306"/>
                  </a:lnTo>
                  <a:lnTo>
                    <a:pt x="4772" y="9178"/>
                  </a:lnTo>
                  <a:lnTo>
                    <a:pt x="4224" y="9013"/>
                  </a:lnTo>
                  <a:lnTo>
                    <a:pt x="3676" y="8849"/>
                  </a:lnTo>
                  <a:lnTo>
                    <a:pt x="3127" y="8666"/>
                  </a:lnTo>
                  <a:lnTo>
                    <a:pt x="3127" y="8666"/>
                  </a:lnTo>
                  <a:lnTo>
                    <a:pt x="2633" y="8483"/>
                  </a:lnTo>
                  <a:lnTo>
                    <a:pt x="2158" y="8300"/>
                  </a:lnTo>
                  <a:lnTo>
                    <a:pt x="1683" y="8099"/>
                  </a:lnTo>
                  <a:lnTo>
                    <a:pt x="1226" y="7898"/>
                  </a:lnTo>
                  <a:lnTo>
                    <a:pt x="1226" y="7898"/>
                  </a:lnTo>
                  <a:lnTo>
                    <a:pt x="604" y="7569"/>
                  </a:lnTo>
                  <a:lnTo>
                    <a:pt x="1" y="7240"/>
                  </a:lnTo>
                  <a:lnTo>
                    <a:pt x="1" y="7240"/>
                  </a:lnTo>
                  <a:lnTo>
                    <a:pt x="184" y="7222"/>
                  </a:lnTo>
                  <a:lnTo>
                    <a:pt x="348" y="7185"/>
                  </a:lnTo>
                  <a:lnTo>
                    <a:pt x="531" y="7148"/>
                  </a:lnTo>
                  <a:lnTo>
                    <a:pt x="696" y="7094"/>
                  </a:lnTo>
                  <a:lnTo>
                    <a:pt x="696" y="7094"/>
                  </a:lnTo>
                  <a:lnTo>
                    <a:pt x="860" y="7020"/>
                  </a:lnTo>
                  <a:lnTo>
                    <a:pt x="1025" y="6929"/>
                  </a:lnTo>
                  <a:lnTo>
                    <a:pt x="1025" y="6929"/>
                  </a:lnTo>
                  <a:lnTo>
                    <a:pt x="1171" y="6838"/>
                  </a:lnTo>
                  <a:lnTo>
                    <a:pt x="1317" y="6728"/>
                  </a:lnTo>
                  <a:lnTo>
                    <a:pt x="1317" y="6728"/>
                  </a:lnTo>
                  <a:lnTo>
                    <a:pt x="1445" y="6600"/>
                  </a:lnTo>
                  <a:lnTo>
                    <a:pt x="1555" y="6472"/>
                  </a:lnTo>
                  <a:lnTo>
                    <a:pt x="1555" y="6472"/>
                  </a:lnTo>
                  <a:lnTo>
                    <a:pt x="1646" y="6344"/>
                  </a:lnTo>
                  <a:lnTo>
                    <a:pt x="1719" y="6198"/>
                  </a:lnTo>
                  <a:lnTo>
                    <a:pt x="1719" y="6198"/>
                  </a:lnTo>
                  <a:lnTo>
                    <a:pt x="1793" y="6033"/>
                  </a:lnTo>
                  <a:lnTo>
                    <a:pt x="1847" y="5869"/>
                  </a:lnTo>
                  <a:lnTo>
                    <a:pt x="1884" y="5704"/>
                  </a:lnTo>
                  <a:lnTo>
                    <a:pt x="1902" y="5521"/>
                  </a:lnTo>
                  <a:lnTo>
                    <a:pt x="1902" y="5521"/>
                  </a:lnTo>
                  <a:lnTo>
                    <a:pt x="1884" y="5302"/>
                  </a:lnTo>
                  <a:lnTo>
                    <a:pt x="1847" y="5101"/>
                  </a:lnTo>
                  <a:lnTo>
                    <a:pt x="1847" y="5101"/>
                  </a:lnTo>
                  <a:lnTo>
                    <a:pt x="1793" y="4863"/>
                  </a:lnTo>
                  <a:lnTo>
                    <a:pt x="1793" y="4863"/>
                  </a:lnTo>
                  <a:lnTo>
                    <a:pt x="1719" y="4699"/>
                  </a:lnTo>
                  <a:lnTo>
                    <a:pt x="1719" y="4699"/>
                  </a:lnTo>
                  <a:lnTo>
                    <a:pt x="1628" y="4516"/>
                  </a:lnTo>
                  <a:lnTo>
                    <a:pt x="1518" y="4351"/>
                  </a:lnTo>
                  <a:lnTo>
                    <a:pt x="1390" y="4187"/>
                  </a:lnTo>
                  <a:lnTo>
                    <a:pt x="1244" y="4041"/>
                  </a:lnTo>
                  <a:lnTo>
                    <a:pt x="1244" y="4041"/>
                  </a:lnTo>
                  <a:lnTo>
                    <a:pt x="952" y="3730"/>
                  </a:lnTo>
                  <a:lnTo>
                    <a:pt x="659" y="3419"/>
                  </a:lnTo>
                  <a:lnTo>
                    <a:pt x="677" y="3437"/>
                  </a:lnTo>
                  <a:lnTo>
                    <a:pt x="604" y="3364"/>
                  </a:lnTo>
                  <a:lnTo>
                    <a:pt x="604" y="3364"/>
                  </a:lnTo>
                  <a:lnTo>
                    <a:pt x="915" y="3291"/>
                  </a:lnTo>
                  <a:lnTo>
                    <a:pt x="1226" y="3181"/>
                  </a:lnTo>
                  <a:lnTo>
                    <a:pt x="1537" y="3053"/>
                  </a:lnTo>
                  <a:lnTo>
                    <a:pt x="1811" y="2925"/>
                  </a:lnTo>
                  <a:lnTo>
                    <a:pt x="1811" y="2925"/>
                  </a:lnTo>
                  <a:lnTo>
                    <a:pt x="2103" y="2761"/>
                  </a:lnTo>
                  <a:lnTo>
                    <a:pt x="2378" y="2560"/>
                  </a:lnTo>
                  <a:lnTo>
                    <a:pt x="2378" y="2560"/>
                  </a:lnTo>
                  <a:lnTo>
                    <a:pt x="2597" y="2359"/>
                  </a:lnTo>
                  <a:lnTo>
                    <a:pt x="2707" y="2249"/>
                  </a:lnTo>
                  <a:lnTo>
                    <a:pt x="2798" y="2139"/>
                  </a:lnTo>
                  <a:lnTo>
                    <a:pt x="2798" y="2139"/>
                  </a:lnTo>
                  <a:lnTo>
                    <a:pt x="2889" y="2011"/>
                  </a:lnTo>
                  <a:lnTo>
                    <a:pt x="2963" y="1901"/>
                  </a:lnTo>
                  <a:lnTo>
                    <a:pt x="2963" y="1901"/>
                  </a:lnTo>
                  <a:lnTo>
                    <a:pt x="3091" y="1646"/>
                  </a:lnTo>
                  <a:lnTo>
                    <a:pt x="3091" y="1646"/>
                  </a:lnTo>
                  <a:lnTo>
                    <a:pt x="3127" y="1499"/>
                  </a:lnTo>
                  <a:lnTo>
                    <a:pt x="3145" y="1353"/>
                  </a:lnTo>
                  <a:lnTo>
                    <a:pt x="3145" y="1353"/>
                  </a:lnTo>
                  <a:lnTo>
                    <a:pt x="3164" y="1225"/>
                  </a:lnTo>
                  <a:lnTo>
                    <a:pt x="3164" y="1079"/>
                  </a:lnTo>
                  <a:lnTo>
                    <a:pt x="3164" y="1079"/>
                  </a:lnTo>
                  <a:lnTo>
                    <a:pt x="3164" y="933"/>
                  </a:lnTo>
                  <a:lnTo>
                    <a:pt x="3127" y="768"/>
                  </a:lnTo>
                  <a:lnTo>
                    <a:pt x="3091" y="603"/>
                  </a:lnTo>
                  <a:lnTo>
                    <a:pt x="3036" y="457"/>
                  </a:lnTo>
                  <a:lnTo>
                    <a:pt x="3036" y="457"/>
                  </a:lnTo>
                  <a:lnTo>
                    <a:pt x="2944" y="274"/>
                  </a:lnTo>
                  <a:lnTo>
                    <a:pt x="2853" y="110"/>
                  </a:lnTo>
                  <a:lnTo>
                    <a:pt x="2853" y="110"/>
                  </a:lnTo>
                  <a:lnTo>
                    <a:pt x="2835" y="73"/>
                  </a:lnTo>
                  <a:lnTo>
                    <a:pt x="2835" y="73"/>
                  </a:lnTo>
                  <a:lnTo>
                    <a:pt x="3493" y="18"/>
                  </a:lnTo>
                  <a:lnTo>
                    <a:pt x="4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5"/>
            <p:cNvSpPr/>
            <p:nvPr/>
          </p:nvSpPr>
          <p:spPr>
            <a:xfrm>
              <a:off x="5028025" y="3556775"/>
              <a:ext cx="399050" cy="109725"/>
            </a:xfrm>
            <a:custGeom>
              <a:avLst/>
              <a:gdLst/>
              <a:ahLst/>
              <a:cxnLst/>
              <a:rect l="l" t="t" r="r" b="b"/>
              <a:pathLst>
                <a:path w="15962" h="4389" extrusionOk="0">
                  <a:moveTo>
                    <a:pt x="1811" y="1"/>
                  </a:moveTo>
                  <a:lnTo>
                    <a:pt x="1719" y="202"/>
                  </a:lnTo>
                  <a:lnTo>
                    <a:pt x="1646" y="330"/>
                  </a:lnTo>
                  <a:lnTo>
                    <a:pt x="1555" y="476"/>
                  </a:lnTo>
                  <a:lnTo>
                    <a:pt x="1445" y="604"/>
                  </a:lnTo>
                  <a:lnTo>
                    <a:pt x="1317" y="732"/>
                  </a:lnTo>
                  <a:lnTo>
                    <a:pt x="1171" y="842"/>
                  </a:lnTo>
                  <a:lnTo>
                    <a:pt x="1006" y="933"/>
                  </a:lnTo>
                  <a:lnTo>
                    <a:pt x="860" y="1024"/>
                  </a:lnTo>
                  <a:lnTo>
                    <a:pt x="696" y="1098"/>
                  </a:lnTo>
                  <a:lnTo>
                    <a:pt x="440" y="1171"/>
                  </a:lnTo>
                  <a:lnTo>
                    <a:pt x="184" y="1226"/>
                  </a:lnTo>
                  <a:lnTo>
                    <a:pt x="92" y="1226"/>
                  </a:lnTo>
                  <a:lnTo>
                    <a:pt x="1" y="1244"/>
                  </a:lnTo>
                  <a:lnTo>
                    <a:pt x="586" y="1573"/>
                  </a:lnTo>
                  <a:lnTo>
                    <a:pt x="1226" y="1902"/>
                  </a:lnTo>
                  <a:lnTo>
                    <a:pt x="1683" y="2103"/>
                  </a:lnTo>
                  <a:lnTo>
                    <a:pt x="2140" y="2304"/>
                  </a:lnTo>
                  <a:lnTo>
                    <a:pt x="2633" y="2505"/>
                  </a:lnTo>
                  <a:lnTo>
                    <a:pt x="3127" y="2670"/>
                  </a:lnTo>
                  <a:lnTo>
                    <a:pt x="3676" y="2853"/>
                  </a:lnTo>
                  <a:lnTo>
                    <a:pt x="4224" y="3036"/>
                  </a:lnTo>
                  <a:lnTo>
                    <a:pt x="4754" y="3182"/>
                  </a:lnTo>
                  <a:lnTo>
                    <a:pt x="5303" y="3310"/>
                  </a:lnTo>
                  <a:lnTo>
                    <a:pt x="6290" y="3529"/>
                  </a:lnTo>
                  <a:lnTo>
                    <a:pt x="7277" y="3694"/>
                  </a:lnTo>
                  <a:lnTo>
                    <a:pt x="8264" y="3840"/>
                  </a:lnTo>
                  <a:lnTo>
                    <a:pt x="9252" y="3968"/>
                  </a:lnTo>
                  <a:lnTo>
                    <a:pt x="10257" y="4059"/>
                  </a:lnTo>
                  <a:lnTo>
                    <a:pt x="11244" y="4132"/>
                  </a:lnTo>
                  <a:lnTo>
                    <a:pt x="13219" y="4279"/>
                  </a:lnTo>
                  <a:lnTo>
                    <a:pt x="13493" y="4297"/>
                  </a:lnTo>
                  <a:lnTo>
                    <a:pt x="14846" y="4388"/>
                  </a:lnTo>
                  <a:lnTo>
                    <a:pt x="14901" y="4388"/>
                  </a:lnTo>
                  <a:lnTo>
                    <a:pt x="14956" y="4370"/>
                  </a:lnTo>
                  <a:lnTo>
                    <a:pt x="14992" y="4334"/>
                  </a:lnTo>
                  <a:lnTo>
                    <a:pt x="15029" y="4279"/>
                  </a:lnTo>
                  <a:lnTo>
                    <a:pt x="15285" y="3986"/>
                  </a:lnTo>
                  <a:lnTo>
                    <a:pt x="15541" y="3675"/>
                  </a:lnTo>
                  <a:lnTo>
                    <a:pt x="15760" y="3328"/>
                  </a:lnTo>
                  <a:lnTo>
                    <a:pt x="15961" y="2944"/>
                  </a:lnTo>
                  <a:lnTo>
                    <a:pt x="14700" y="2944"/>
                  </a:lnTo>
                  <a:lnTo>
                    <a:pt x="14060" y="2926"/>
                  </a:lnTo>
                  <a:lnTo>
                    <a:pt x="13438" y="2889"/>
                  </a:lnTo>
                  <a:lnTo>
                    <a:pt x="12341" y="2816"/>
                  </a:lnTo>
                  <a:lnTo>
                    <a:pt x="11244" y="2688"/>
                  </a:lnTo>
                  <a:lnTo>
                    <a:pt x="10147" y="2524"/>
                  </a:lnTo>
                  <a:lnTo>
                    <a:pt x="9069" y="2341"/>
                  </a:lnTo>
                  <a:lnTo>
                    <a:pt x="8136" y="2140"/>
                  </a:lnTo>
                  <a:lnTo>
                    <a:pt x="7204" y="1920"/>
                  </a:lnTo>
                  <a:lnTo>
                    <a:pt x="6290" y="1664"/>
                  </a:lnTo>
                  <a:lnTo>
                    <a:pt x="5376" y="1372"/>
                  </a:lnTo>
                  <a:lnTo>
                    <a:pt x="4462" y="1079"/>
                  </a:lnTo>
                  <a:lnTo>
                    <a:pt x="3566" y="732"/>
                  </a:lnTo>
                  <a:lnTo>
                    <a:pt x="2688" y="385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5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extrusionOk="0">
                  <a:moveTo>
                    <a:pt x="1426" y="1"/>
                  </a:moveTo>
                  <a:lnTo>
                    <a:pt x="1298" y="74"/>
                  </a:lnTo>
                  <a:lnTo>
                    <a:pt x="1006" y="183"/>
                  </a:lnTo>
                  <a:lnTo>
                    <a:pt x="713" y="257"/>
                  </a:lnTo>
                  <a:lnTo>
                    <a:pt x="421" y="330"/>
                  </a:lnTo>
                  <a:lnTo>
                    <a:pt x="0" y="403"/>
                  </a:lnTo>
                  <a:lnTo>
                    <a:pt x="37" y="476"/>
                  </a:lnTo>
                  <a:lnTo>
                    <a:pt x="92" y="604"/>
                  </a:lnTo>
                  <a:lnTo>
                    <a:pt x="73" y="586"/>
                  </a:lnTo>
                  <a:lnTo>
                    <a:pt x="220" y="823"/>
                  </a:lnTo>
                  <a:lnTo>
                    <a:pt x="366" y="1061"/>
                  </a:lnTo>
                  <a:lnTo>
                    <a:pt x="494" y="1317"/>
                  </a:lnTo>
                  <a:lnTo>
                    <a:pt x="604" y="1609"/>
                  </a:lnTo>
                  <a:lnTo>
                    <a:pt x="677" y="1902"/>
                  </a:lnTo>
                  <a:lnTo>
                    <a:pt x="732" y="2213"/>
                  </a:lnTo>
                  <a:lnTo>
                    <a:pt x="5339" y="3255"/>
                  </a:lnTo>
                  <a:lnTo>
                    <a:pt x="10183" y="4388"/>
                  </a:lnTo>
                  <a:lnTo>
                    <a:pt x="12615" y="4973"/>
                  </a:lnTo>
                  <a:lnTo>
                    <a:pt x="15028" y="5577"/>
                  </a:lnTo>
                  <a:lnTo>
                    <a:pt x="15138" y="5266"/>
                  </a:lnTo>
                  <a:lnTo>
                    <a:pt x="15248" y="4937"/>
                  </a:lnTo>
                  <a:lnTo>
                    <a:pt x="15357" y="4608"/>
                  </a:lnTo>
                  <a:lnTo>
                    <a:pt x="15430" y="4279"/>
                  </a:lnTo>
                  <a:lnTo>
                    <a:pt x="15522" y="3803"/>
                  </a:lnTo>
                  <a:lnTo>
                    <a:pt x="15595" y="3346"/>
                  </a:lnTo>
                  <a:lnTo>
                    <a:pt x="11482" y="2249"/>
                  </a:lnTo>
                  <a:lnTo>
                    <a:pt x="9434" y="1701"/>
                  </a:lnTo>
                  <a:lnTo>
                    <a:pt x="7368" y="1189"/>
                  </a:lnTo>
                  <a:lnTo>
                    <a:pt x="6107" y="896"/>
                  </a:lnTo>
                  <a:lnTo>
                    <a:pt x="4845" y="622"/>
                  </a:lnTo>
                  <a:lnTo>
                    <a:pt x="3584" y="385"/>
                  </a:lnTo>
                  <a:lnTo>
                    <a:pt x="2322" y="165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5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fill="none" extrusionOk="0">
                  <a:moveTo>
                    <a:pt x="2322" y="165"/>
                  </a:moveTo>
                  <a:lnTo>
                    <a:pt x="2322" y="165"/>
                  </a:lnTo>
                  <a:lnTo>
                    <a:pt x="3584" y="385"/>
                  </a:lnTo>
                  <a:lnTo>
                    <a:pt x="4845" y="622"/>
                  </a:lnTo>
                  <a:lnTo>
                    <a:pt x="4845" y="622"/>
                  </a:lnTo>
                  <a:lnTo>
                    <a:pt x="6107" y="896"/>
                  </a:lnTo>
                  <a:lnTo>
                    <a:pt x="6107" y="896"/>
                  </a:lnTo>
                  <a:lnTo>
                    <a:pt x="7368" y="1189"/>
                  </a:lnTo>
                  <a:lnTo>
                    <a:pt x="7368" y="1189"/>
                  </a:lnTo>
                  <a:lnTo>
                    <a:pt x="9434" y="1701"/>
                  </a:lnTo>
                  <a:lnTo>
                    <a:pt x="11482" y="2249"/>
                  </a:lnTo>
                  <a:lnTo>
                    <a:pt x="15595" y="3346"/>
                  </a:lnTo>
                  <a:lnTo>
                    <a:pt x="15595" y="3346"/>
                  </a:lnTo>
                  <a:lnTo>
                    <a:pt x="15522" y="3803"/>
                  </a:lnTo>
                  <a:lnTo>
                    <a:pt x="15430" y="4279"/>
                  </a:lnTo>
                  <a:lnTo>
                    <a:pt x="15430" y="4279"/>
                  </a:lnTo>
                  <a:lnTo>
                    <a:pt x="15357" y="4608"/>
                  </a:lnTo>
                  <a:lnTo>
                    <a:pt x="15248" y="4937"/>
                  </a:lnTo>
                  <a:lnTo>
                    <a:pt x="15138" y="5266"/>
                  </a:lnTo>
                  <a:lnTo>
                    <a:pt x="15028" y="5577"/>
                  </a:lnTo>
                  <a:lnTo>
                    <a:pt x="15028" y="5577"/>
                  </a:lnTo>
                  <a:lnTo>
                    <a:pt x="12615" y="4973"/>
                  </a:lnTo>
                  <a:lnTo>
                    <a:pt x="10183" y="4388"/>
                  </a:lnTo>
                  <a:lnTo>
                    <a:pt x="5339" y="3255"/>
                  </a:lnTo>
                  <a:lnTo>
                    <a:pt x="5339" y="3255"/>
                  </a:lnTo>
                  <a:lnTo>
                    <a:pt x="732" y="2213"/>
                  </a:lnTo>
                  <a:lnTo>
                    <a:pt x="732" y="2213"/>
                  </a:lnTo>
                  <a:lnTo>
                    <a:pt x="677" y="1902"/>
                  </a:lnTo>
                  <a:lnTo>
                    <a:pt x="604" y="1609"/>
                  </a:lnTo>
                  <a:lnTo>
                    <a:pt x="604" y="1609"/>
                  </a:lnTo>
                  <a:lnTo>
                    <a:pt x="494" y="1317"/>
                  </a:lnTo>
                  <a:lnTo>
                    <a:pt x="366" y="1061"/>
                  </a:lnTo>
                  <a:lnTo>
                    <a:pt x="366" y="1061"/>
                  </a:lnTo>
                  <a:lnTo>
                    <a:pt x="220" y="823"/>
                  </a:lnTo>
                  <a:lnTo>
                    <a:pt x="73" y="586"/>
                  </a:lnTo>
                  <a:lnTo>
                    <a:pt x="92" y="604"/>
                  </a:lnTo>
                  <a:lnTo>
                    <a:pt x="92" y="604"/>
                  </a:lnTo>
                  <a:lnTo>
                    <a:pt x="37" y="476"/>
                  </a:lnTo>
                  <a:lnTo>
                    <a:pt x="37" y="476"/>
                  </a:lnTo>
                  <a:lnTo>
                    <a:pt x="0" y="403"/>
                  </a:lnTo>
                  <a:lnTo>
                    <a:pt x="0" y="403"/>
                  </a:lnTo>
                  <a:lnTo>
                    <a:pt x="421" y="330"/>
                  </a:lnTo>
                  <a:lnTo>
                    <a:pt x="421" y="330"/>
                  </a:lnTo>
                  <a:lnTo>
                    <a:pt x="713" y="257"/>
                  </a:lnTo>
                  <a:lnTo>
                    <a:pt x="1006" y="183"/>
                  </a:lnTo>
                  <a:lnTo>
                    <a:pt x="1006" y="183"/>
                  </a:lnTo>
                  <a:lnTo>
                    <a:pt x="1298" y="74"/>
                  </a:lnTo>
                  <a:lnTo>
                    <a:pt x="1298" y="74"/>
                  </a:lnTo>
                  <a:lnTo>
                    <a:pt x="1426" y="1"/>
                  </a:lnTo>
                  <a:lnTo>
                    <a:pt x="1426" y="1"/>
                  </a:lnTo>
                  <a:lnTo>
                    <a:pt x="2322" y="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5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extrusionOk="0">
                  <a:moveTo>
                    <a:pt x="6948" y="1"/>
                  </a:moveTo>
                  <a:lnTo>
                    <a:pt x="6290" y="37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5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fill="none" extrusionOk="0">
                  <a:moveTo>
                    <a:pt x="6948" y="1"/>
                  </a:moveTo>
                  <a:lnTo>
                    <a:pt x="6948" y="1"/>
                  </a:lnTo>
                  <a:lnTo>
                    <a:pt x="6290" y="37"/>
                  </a:lnTo>
                  <a:lnTo>
                    <a:pt x="5632" y="129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69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5"/>
            <p:cNvSpPr/>
            <p:nvPr/>
          </p:nvSpPr>
          <p:spPr>
            <a:xfrm>
              <a:off x="5092475" y="35225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5"/>
            <p:cNvSpPr/>
            <p:nvPr/>
          </p:nvSpPr>
          <p:spPr>
            <a:xfrm>
              <a:off x="5059575" y="359607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5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5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5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extrusionOk="0">
                  <a:moveTo>
                    <a:pt x="2231" y="1"/>
                  </a:moveTo>
                  <a:lnTo>
                    <a:pt x="1847" y="165"/>
                  </a:lnTo>
                  <a:lnTo>
                    <a:pt x="1555" y="293"/>
                  </a:lnTo>
                  <a:lnTo>
                    <a:pt x="1317" y="421"/>
                  </a:lnTo>
                  <a:lnTo>
                    <a:pt x="1098" y="549"/>
                  </a:lnTo>
                  <a:lnTo>
                    <a:pt x="897" y="677"/>
                  </a:lnTo>
                  <a:lnTo>
                    <a:pt x="696" y="842"/>
                  </a:lnTo>
                  <a:lnTo>
                    <a:pt x="531" y="1006"/>
                  </a:lnTo>
                  <a:lnTo>
                    <a:pt x="367" y="1171"/>
                  </a:lnTo>
                  <a:lnTo>
                    <a:pt x="257" y="1353"/>
                  </a:lnTo>
                  <a:lnTo>
                    <a:pt x="147" y="1536"/>
                  </a:lnTo>
                  <a:lnTo>
                    <a:pt x="74" y="1737"/>
                  </a:lnTo>
                  <a:lnTo>
                    <a:pt x="19" y="1938"/>
                  </a:lnTo>
                  <a:lnTo>
                    <a:pt x="1" y="2158"/>
                  </a:lnTo>
                  <a:lnTo>
                    <a:pt x="19" y="2377"/>
                  </a:lnTo>
                  <a:lnTo>
                    <a:pt x="74" y="2597"/>
                  </a:lnTo>
                  <a:lnTo>
                    <a:pt x="166" y="2834"/>
                  </a:lnTo>
                  <a:lnTo>
                    <a:pt x="275" y="3072"/>
                  </a:lnTo>
                  <a:lnTo>
                    <a:pt x="495" y="3438"/>
                  </a:lnTo>
                  <a:lnTo>
                    <a:pt x="787" y="3840"/>
                  </a:lnTo>
                  <a:lnTo>
                    <a:pt x="970" y="4077"/>
                  </a:lnTo>
                  <a:lnTo>
                    <a:pt x="1171" y="4315"/>
                  </a:lnTo>
                  <a:lnTo>
                    <a:pt x="1390" y="4205"/>
                  </a:lnTo>
                  <a:lnTo>
                    <a:pt x="1646" y="4041"/>
                  </a:lnTo>
                  <a:lnTo>
                    <a:pt x="1774" y="3931"/>
                  </a:lnTo>
                  <a:lnTo>
                    <a:pt x="1902" y="3822"/>
                  </a:lnTo>
                  <a:lnTo>
                    <a:pt x="2030" y="3675"/>
                  </a:lnTo>
                  <a:lnTo>
                    <a:pt x="2158" y="3529"/>
                  </a:lnTo>
                  <a:lnTo>
                    <a:pt x="2359" y="3200"/>
                  </a:lnTo>
                  <a:lnTo>
                    <a:pt x="2378" y="3200"/>
                  </a:lnTo>
                  <a:lnTo>
                    <a:pt x="2469" y="3017"/>
                  </a:lnTo>
                  <a:lnTo>
                    <a:pt x="2560" y="2816"/>
                  </a:lnTo>
                  <a:lnTo>
                    <a:pt x="2634" y="2633"/>
                  </a:lnTo>
                  <a:lnTo>
                    <a:pt x="2688" y="2432"/>
                  </a:lnTo>
                  <a:lnTo>
                    <a:pt x="2688" y="2450"/>
                  </a:lnTo>
                  <a:lnTo>
                    <a:pt x="2743" y="2249"/>
                  </a:lnTo>
                  <a:lnTo>
                    <a:pt x="2780" y="2030"/>
                  </a:lnTo>
                  <a:lnTo>
                    <a:pt x="2798" y="1829"/>
                  </a:lnTo>
                  <a:lnTo>
                    <a:pt x="2816" y="1609"/>
                  </a:lnTo>
                  <a:lnTo>
                    <a:pt x="2798" y="1427"/>
                  </a:lnTo>
                  <a:lnTo>
                    <a:pt x="2780" y="1262"/>
                  </a:lnTo>
                  <a:lnTo>
                    <a:pt x="2762" y="1079"/>
                  </a:lnTo>
                  <a:lnTo>
                    <a:pt x="2725" y="896"/>
                  </a:lnTo>
                  <a:lnTo>
                    <a:pt x="2725" y="915"/>
                  </a:lnTo>
                  <a:lnTo>
                    <a:pt x="2634" y="622"/>
                  </a:lnTo>
                  <a:lnTo>
                    <a:pt x="2487" y="348"/>
                  </a:lnTo>
                  <a:lnTo>
                    <a:pt x="2378" y="165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5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fill="none" extrusionOk="0">
                  <a:moveTo>
                    <a:pt x="2487" y="348"/>
                  </a:moveTo>
                  <a:lnTo>
                    <a:pt x="2487" y="348"/>
                  </a:lnTo>
                  <a:lnTo>
                    <a:pt x="2487" y="348"/>
                  </a:lnTo>
                  <a:lnTo>
                    <a:pt x="2634" y="622"/>
                  </a:lnTo>
                  <a:lnTo>
                    <a:pt x="2725" y="915"/>
                  </a:lnTo>
                  <a:lnTo>
                    <a:pt x="2725" y="896"/>
                  </a:lnTo>
                  <a:lnTo>
                    <a:pt x="2725" y="896"/>
                  </a:lnTo>
                  <a:lnTo>
                    <a:pt x="2762" y="1079"/>
                  </a:lnTo>
                  <a:lnTo>
                    <a:pt x="2780" y="1262"/>
                  </a:lnTo>
                  <a:lnTo>
                    <a:pt x="2798" y="1427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798" y="1829"/>
                  </a:lnTo>
                  <a:lnTo>
                    <a:pt x="2780" y="2030"/>
                  </a:lnTo>
                  <a:lnTo>
                    <a:pt x="2743" y="2249"/>
                  </a:lnTo>
                  <a:lnTo>
                    <a:pt x="2688" y="2450"/>
                  </a:lnTo>
                  <a:lnTo>
                    <a:pt x="2688" y="2450"/>
                  </a:lnTo>
                  <a:lnTo>
                    <a:pt x="2688" y="2432"/>
                  </a:lnTo>
                  <a:lnTo>
                    <a:pt x="2688" y="2432"/>
                  </a:lnTo>
                  <a:lnTo>
                    <a:pt x="2634" y="2633"/>
                  </a:lnTo>
                  <a:lnTo>
                    <a:pt x="2560" y="2816"/>
                  </a:lnTo>
                  <a:lnTo>
                    <a:pt x="2469" y="3017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59" y="3200"/>
                  </a:lnTo>
                  <a:lnTo>
                    <a:pt x="2359" y="3218"/>
                  </a:lnTo>
                  <a:lnTo>
                    <a:pt x="2359" y="3200"/>
                  </a:lnTo>
                  <a:lnTo>
                    <a:pt x="2359" y="3200"/>
                  </a:lnTo>
                  <a:lnTo>
                    <a:pt x="2158" y="3529"/>
                  </a:lnTo>
                  <a:lnTo>
                    <a:pt x="2030" y="3675"/>
                  </a:lnTo>
                  <a:lnTo>
                    <a:pt x="1902" y="3822"/>
                  </a:lnTo>
                  <a:lnTo>
                    <a:pt x="1902" y="3822"/>
                  </a:lnTo>
                  <a:lnTo>
                    <a:pt x="1774" y="3931"/>
                  </a:lnTo>
                  <a:lnTo>
                    <a:pt x="1646" y="4041"/>
                  </a:lnTo>
                  <a:lnTo>
                    <a:pt x="1646" y="4041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171" y="4315"/>
                  </a:lnTo>
                  <a:lnTo>
                    <a:pt x="1171" y="4315"/>
                  </a:lnTo>
                  <a:lnTo>
                    <a:pt x="970" y="4077"/>
                  </a:lnTo>
                  <a:lnTo>
                    <a:pt x="787" y="3840"/>
                  </a:lnTo>
                  <a:lnTo>
                    <a:pt x="787" y="3840"/>
                  </a:lnTo>
                  <a:lnTo>
                    <a:pt x="495" y="3438"/>
                  </a:lnTo>
                  <a:lnTo>
                    <a:pt x="495" y="3438"/>
                  </a:lnTo>
                  <a:lnTo>
                    <a:pt x="275" y="3072"/>
                  </a:lnTo>
                  <a:lnTo>
                    <a:pt x="275" y="3072"/>
                  </a:lnTo>
                  <a:lnTo>
                    <a:pt x="166" y="2834"/>
                  </a:lnTo>
                  <a:lnTo>
                    <a:pt x="74" y="2597"/>
                  </a:lnTo>
                  <a:lnTo>
                    <a:pt x="19" y="2377"/>
                  </a:lnTo>
                  <a:lnTo>
                    <a:pt x="1" y="2158"/>
                  </a:lnTo>
                  <a:lnTo>
                    <a:pt x="1" y="2158"/>
                  </a:lnTo>
                  <a:lnTo>
                    <a:pt x="19" y="1938"/>
                  </a:lnTo>
                  <a:lnTo>
                    <a:pt x="74" y="1737"/>
                  </a:lnTo>
                  <a:lnTo>
                    <a:pt x="147" y="1536"/>
                  </a:lnTo>
                  <a:lnTo>
                    <a:pt x="257" y="1353"/>
                  </a:lnTo>
                  <a:lnTo>
                    <a:pt x="257" y="1353"/>
                  </a:lnTo>
                  <a:lnTo>
                    <a:pt x="367" y="1171"/>
                  </a:lnTo>
                  <a:lnTo>
                    <a:pt x="531" y="1006"/>
                  </a:lnTo>
                  <a:lnTo>
                    <a:pt x="696" y="842"/>
                  </a:lnTo>
                  <a:lnTo>
                    <a:pt x="897" y="677"/>
                  </a:lnTo>
                  <a:lnTo>
                    <a:pt x="897" y="677"/>
                  </a:lnTo>
                  <a:lnTo>
                    <a:pt x="1098" y="549"/>
                  </a:lnTo>
                  <a:lnTo>
                    <a:pt x="1317" y="421"/>
                  </a:lnTo>
                  <a:lnTo>
                    <a:pt x="1555" y="293"/>
                  </a:lnTo>
                  <a:lnTo>
                    <a:pt x="1847" y="165"/>
                  </a:lnTo>
                  <a:lnTo>
                    <a:pt x="1847" y="165"/>
                  </a:lnTo>
                  <a:lnTo>
                    <a:pt x="2231" y="1"/>
                  </a:lnTo>
                  <a:lnTo>
                    <a:pt x="2231" y="1"/>
                  </a:lnTo>
                  <a:lnTo>
                    <a:pt x="2378" y="165"/>
                  </a:lnTo>
                  <a:lnTo>
                    <a:pt x="2487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5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5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5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5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5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extrusionOk="0">
                  <a:moveTo>
                    <a:pt x="3565" y="1"/>
                  </a:moveTo>
                  <a:lnTo>
                    <a:pt x="3145" y="19"/>
                  </a:lnTo>
                  <a:lnTo>
                    <a:pt x="2267" y="92"/>
                  </a:lnTo>
                  <a:lnTo>
                    <a:pt x="2249" y="92"/>
                  </a:lnTo>
                  <a:lnTo>
                    <a:pt x="2212" y="111"/>
                  </a:lnTo>
                  <a:lnTo>
                    <a:pt x="2176" y="129"/>
                  </a:lnTo>
                  <a:lnTo>
                    <a:pt x="2139" y="184"/>
                  </a:lnTo>
                  <a:lnTo>
                    <a:pt x="2139" y="239"/>
                  </a:lnTo>
                  <a:lnTo>
                    <a:pt x="2157" y="293"/>
                  </a:lnTo>
                  <a:lnTo>
                    <a:pt x="2194" y="330"/>
                  </a:lnTo>
                  <a:lnTo>
                    <a:pt x="2231" y="348"/>
                  </a:lnTo>
                  <a:lnTo>
                    <a:pt x="2285" y="367"/>
                  </a:lnTo>
                  <a:lnTo>
                    <a:pt x="2322" y="348"/>
                  </a:lnTo>
                  <a:lnTo>
                    <a:pt x="2377" y="348"/>
                  </a:lnTo>
                  <a:lnTo>
                    <a:pt x="2340" y="367"/>
                  </a:lnTo>
                  <a:lnTo>
                    <a:pt x="2139" y="604"/>
                  </a:lnTo>
                  <a:lnTo>
                    <a:pt x="1938" y="915"/>
                  </a:lnTo>
                  <a:lnTo>
                    <a:pt x="1755" y="1262"/>
                  </a:lnTo>
                  <a:lnTo>
                    <a:pt x="1591" y="1646"/>
                  </a:lnTo>
                  <a:lnTo>
                    <a:pt x="1444" y="2049"/>
                  </a:lnTo>
                  <a:lnTo>
                    <a:pt x="1335" y="2432"/>
                  </a:lnTo>
                  <a:lnTo>
                    <a:pt x="1225" y="2835"/>
                  </a:lnTo>
                  <a:lnTo>
                    <a:pt x="1115" y="3292"/>
                  </a:lnTo>
                  <a:lnTo>
                    <a:pt x="1024" y="3785"/>
                  </a:lnTo>
                  <a:lnTo>
                    <a:pt x="841" y="4882"/>
                  </a:lnTo>
                  <a:lnTo>
                    <a:pt x="750" y="5394"/>
                  </a:lnTo>
                  <a:lnTo>
                    <a:pt x="695" y="5742"/>
                  </a:lnTo>
                  <a:lnTo>
                    <a:pt x="603" y="6125"/>
                  </a:lnTo>
                  <a:lnTo>
                    <a:pt x="567" y="6290"/>
                  </a:lnTo>
                  <a:lnTo>
                    <a:pt x="512" y="6583"/>
                  </a:lnTo>
                  <a:lnTo>
                    <a:pt x="457" y="6893"/>
                  </a:lnTo>
                  <a:lnTo>
                    <a:pt x="457" y="7186"/>
                  </a:lnTo>
                  <a:lnTo>
                    <a:pt x="457" y="7296"/>
                  </a:lnTo>
                  <a:lnTo>
                    <a:pt x="238" y="7094"/>
                  </a:lnTo>
                  <a:lnTo>
                    <a:pt x="183" y="7058"/>
                  </a:lnTo>
                  <a:lnTo>
                    <a:pt x="128" y="7058"/>
                  </a:lnTo>
                  <a:lnTo>
                    <a:pt x="73" y="7076"/>
                  </a:lnTo>
                  <a:lnTo>
                    <a:pt x="37" y="7113"/>
                  </a:lnTo>
                  <a:lnTo>
                    <a:pt x="18" y="7149"/>
                  </a:lnTo>
                  <a:lnTo>
                    <a:pt x="0" y="7204"/>
                  </a:lnTo>
                  <a:lnTo>
                    <a:pt x="18" y="7259"/>
                  </a:lnTo>
                  <a:lnTo>
                    <a:pt x="55" y="7296"/>
                  </a:lnTo>
                  <a:lnTo>
                    <a:pt x="421" y="7606"/>
                  </a:lnTo>
                  <a:lnTo>
                    <a:pt x="786" y="7881"/>
                  </a:lnTo>
                  <a:lnTo>
                    <a:pt x="1152" y="8136"/>
                  </a:lnTo>
                  <a:lnTo>
                    <a:pt x="1518" y="8356"/>
                  </a:lnTo>
                  <a:lnTo>
                    <a:pt x="1920" y="8557"/>
                  </a:lnTo>
                  <a:lnTo>
                    <a:pt x="2304" y="8722"/>
                  </a:lnTo>
                  <a:lnTo>
                    <a:pt x="2688" y="8849"/>
                  </a:lnTo>
                  <a:lnTo>
                    <a:pt x="3053" y="8923"/>
                  </a:lnTo>
                  <a:lnTo>
                    <a:pt x="3291" y="8959"/>
                  </a:lnTo>
                  <a:lnTo>
                    <a:pt x="3510" y="8977"/>
                  </a:lnTo>
                  <a:lnTo>
                    <a:pt x="3748" y="8977"/>
                  </a:lnTo>
                  <a:lnTo>
                    <a:pt x="3967" y="8959"/>
                  </a:lnTo>
                  <a:lnTo>
                    <a:pt x="4150" y="8923"/>
                  </a:lnTo>
                  <a:lnTo>
                    <a:pt x="4315" y="8886"/>
                  </a:lnTo>
                  <a:lnTo>
                    <a:pt x="4479" y="8831"/>
                  </a:lnTo>
                  <a:lnTo>
                    <a:pt x="4644" y="8758"/>
                  </a:lnTo>
                  <a:lnTo>
                    <a:pt x="4845" y="8667"/>
                  </a:lnTo>
                  <a:lnTo>
                    <a:pt x="5028" y="8557"/>
                  </a:lnTo>
                  <a:lnTo>
                    <a:pt x="5192" y="8429"/>
                  </a:lnTo>
                  <a:lnTo>
                    <a:pt x="5357" y="8283"/>
                  </a:lnTo>
                  <a:lnTo>
                    <a:pt x="5521" y="8118"/>
                  </a:lnTo>
                  <a:lnTo>
                    <a:pt x="5686" y="7935"/>
                  </a:lnTo>
                  <a:lnTo>
                    <a:pt x="5850" y="7734"/>
                  </a:lnTo>
                  <a:lnTo>
                    <a:pt x="5997" y="7515"/>
                  </a:lnTo>
                  <a:lnTo>
                    <a:pt x="6234" y="7094"/>
                  </a:lnTo>
                  <a:lnTo>
                    <a:pt x="6454" y="6619"/>
                  </a:lnTo>
                  <a:lnTo>
                    <a:pt x="6655" y="6162"/>
                  </a:lnTo>
                  <a:lnTo>
                    <a:pt x="6819" y="5687"/>
                  </a:lnTo>
                  <a:lnTo>
                    <a:pt x="6966" y="5157"/>
                  </a:lnTo>
                  <a:lnTo>
                    <a:pt x="7075" y="4626"/>
                  </a:lnTo>
                  <a:lnTo>
                    <a:pt x="7148" y="4133"/>
                  </a:lnTo>
                  <a:lnTo>
                    <a:pt x="7185" y="3639"/>
                  </a:lnTo>
                  <a:lnTo>
                    <a:pt x="7185" y="3365"/>
                  </a:lnTo>
                  <a:lnTo>
                    <a:pt x="7185" y="3109"/>
                  </a:lnTo>
                  <a:lnTo>
                    <a:pt x="7167" y="2853"/>
                  </a:lnTo>
                  <a:lnTo>
                    <a:pt x="7130" y="2634"/>
                  </a:lnTo>
                  <a:lnTo>
                    <a:pt x="7075" y="2359"/>
                  </a:lnTo>
                  <a:lnTo>
                    <a:pt x="7002" y="2122"/>
                  </a:lnTo>
                  <a:lnTo>
                    <a:pt x="6929" y="1902"/>
                  </a:lnTo>
                  <a:lnTo>
                    <a:pt x="6838" y="1683"/>
                  </a:lnTo>
                  <a:lnTo>
                    <a:pt x="6728" y="1464"/>
                  </a:lnTo>
                  <a:lnTo>
                    <a:pt x="6600" y="1244"/>
                  </a:lnTo>
                  <a:lnTo>
                    <a:pt x="6472" y="1061"/>
                  </a:lnTo>
                  <a:lnTo>
                    <a:pt x="6326" y="897"/>
                  </a:lnTo>
                  <a:lnTo>
                    <a:pt x="6179" y="751"/>
                  </a:lnTo>
                  <a:lnTo>
                    <a:pt x="6015" y="604"/>
                  </a:lnTo>
                  <a:lnTo>
                    <a:pt x="5832" y="476"/>
                  </a:lnTo>
                  <a:lnTo>
                    <a:pt x="5649" y="385"/>
                  </a:lnTo>
                  <a:lnTo>
                    <a:pt x="5485" y="293"/>
                  </a:lnTo>
                  <a:lnTo>
                    <a:pt x="5302" y="220"/>
                  </a:lnTo>
                  <a:lnTo>
                    <a:pt x="5101" y="165"/>
                  </a:lnTo>
                  <a:lnTo>
                    <a:pt x="4900" y="111"/>
                  </a:lnTo>
                  <a:lnTo>
                    <a:pt x="4699" y="74"/>
                  </a:lnTo>
                  <a:lnTo>
                    <a:pt x="4479" y="38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5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fill="none" extrusionOk="0">
                  <a:moveTo>
                    <a:pt x="2249" y="92"/>
                  </a:moveTo>
                  <a:lnTo>
                    <a:pt x="2267" y="92"/>
                  </a:lnTo>
                  <a:lnTo>
                    <a:pt x="2267" y="92"/>
                  </a:lnTo>
                  <a:lnTo>
                    <a:pt x="3145" y="19"/>
                  </a:lnTo>
                  <a:lnTo>
                    <a:pt x="3565" y="1"/>
                  </a:lnTo>
                  <a:lnTo>
                    <a:pt x="4004" y="1"/>
                  </a:lnTo>
                  <a:lnTo>
                    <a:pt x="4004" y="1"/>
                  </a:lnTo>
                  <a:lnTo>
                    <a:pt x="4479" y="38"/>
                  </a:lnTo>
                  <a:lnTo>
                    <a:pt x="4699" y="74"/>
                  </a:lnTo>
                  <a:lnTo>
                    <a:pt x="4900" y="111"/>
                  </a:lnTo>
                  <a:lnTo>
                    <a:pt x="5101" y="165"/>
                  </a:lnTo>
                  <a:lnTo>
                    <a:pt x="5302" y="220"/>
                  </a:lnTo>
                  <a:lnTo>
                    <a:pt x="5485" y="293"/>
                  </a:lnTo>
                  <a:lnTo>
                    <a:pt x="5649" y="385"/>
                  </a:lnTo>
                  <a:lnTo>
                    <a:pt x="5649" y="385"/>
                  </a:lnTo>
                  <a:lnTo>
                    <a:pt x="5832" y="476"/>
                  </a:lnTo>
                  <a:lnTo>
                    <a:pt x="6015" y="604"/>
                  </a:lnTo>
                  <a:lnTo>
                    <a:pt x="6179" y="751"/>
                  </a:lnTo>
                  <a:lnTo>
                    <a:pt x="6326" y="897"/>
                  </a:lnTo>
                  <a:lnTo>
                    <a:pt x="6326" y="897"/>
                  </a:lnTo>
                  <a:lnTo>
                    <a:pt x="6472" y="1061"/>
                  </a:lnTo>
                  <a:lnTo>
                    <a:pt x="6600" y="1244"/>
                  </a:lnTo>
                  <a:lnTo>
                    <a:pt x="6728" y="1464"/>
                  </a:lnTo>
                  <a:lnTo>
                    <a:pt x="6838" y="1683"/>
                  </a:lnTo>
                  <a:lnTo>
                    <a:pt x="6838" y="1683"/>
                  </a:lnTo>
                  <a:lnTo>
                    <a:pt x="6929" y="1902"/>
                  </a:lnTo>
                  <a:lnTo>
                    <a:pt x="7002" y="2122"/>
                  </a:lnTo>
                  <a:lnTo>
                    <a:pt x="7075" y="2359"/>
                  </a:lnTo>
                  <a:lnTo>
                    <a:pt x="7130" y="2634"/>
                  </a:lnTo>
                  <a:lnTo>
                    <a:pt x="7130" y="2634"/>
                  </a:lnTo>
                  <a:lnTo>
                    <a:pt x="7167" y="2853"/>
                  </a:lnTo>
                  <a:lnTo>
                    <a:pt x="7185" y="3109"/>
                  </a:lnTo>
                  <a:lnTo>
                    <a:pt x="7185" y="3365"/>
                  </a:lnTo>
                  <a:lnTo>
                    <a:pt x="7185" y="3639"/>
                  </a:lnTo>
                  <a:lnTo>
                    <a:pt x="7185" y="3639"/>
                  </a:lnTo>
                  <a:lnTo>
                    <a:pt x="7148" y="4133"/>
                  </a:lnTo>
                  <a:lnTo>
                    <a:pt x="7075" y="4626"/>
                  </a:lnTo>
                  <a:lnTo>
                    <a:pt x="6966" y="5157"/>
                  </a:lnTo>
                  <a:lnTo>
                    <a:pt x="6819" y="5687"/>
                  </a:lnTo>
                  <a:lnTo>
                    <a:pt x="6819" y="5687"/>
                  </a:lnTo>
                  <a:lnTo>
                    <a:pt x="6655" y="6162"/>
                  </a:lnTo>
                  <a:lnTo>
                    <a:pt x="6454" y="6619"/>
                  </a:lnTo>
                  <a:lnTo>
                    <a:pt x="6454" y="6619"/>
                  </a:lnTo>
                  <a:lnTo>
                    <a:pt x="6234" y="7094"/>
                  </a:lnTo>
                  <a:lnTo>
                    <a:pt x="5997" y="7515"/>
                  </a:lnTo>
                  <a:lnTo>
                    <a:pt x="5997" y="7515"/>
                  </a:lnTo>
                  <a:lnTo>
                    <a:pt x="5850" y="7734"/>
                  </a:lnTo>
                  <a:lnTo>
                    <a:pt x="5686" y="7935"/>
                  </a:lnTo>
                  <a:lnTo>
                    <a:pt x="5521" y="8118"/>
                  </a:lnTo>
                  <a:lnTo>
                    <a:pt x="5357" y="8283"/>
                  </a:lnTo>
                  <a:lnTo>
                    <a:pt x="5357" y="8283"/>
                  </a:lnTo>
                  <a:lnTo>
                    <a:pt x="5192" y="8429"/>
                  </a:lnTo>
                  <a:lnTo>
                    <a:pt x="5028" y="8557"/>
                  </a:lnTo>
                  <a:lnTo>
                    <a:pt x="5028" y="8557"/>
                  </a:lnTo>
                  <a:lnTo>
                    <a:pt x="4845" y="8667"/>
                  </a:lnTo>
                  <a:lnTo>
                    <a:pt x="4644" y="8758"/>
                  </a:lnTo>
                  <a:lnTo>
                    <a:pt x="4644" y="8758"/>
                  </a:lnTo>
                  <a:lnTo>
                    <a:pt x="4479" y="8831"/>
                  </a:lnTo>
                  <a:lnTo>
                    <a:pt x="4315" y="8886"/>
                  </a:lnTo>
                  <a:lnTo>
                    <a:pt x="4150" y="8923"/>
                  </a:lnTo>
                  <a:lnTo>
                    <a:pt x="3967" y="8959"/>
                  </a:lnTo>
                  <a:lnTo>
                    <a:pt x="3967" y="8959"/>
                  </a:lnTo>
                  <a:lnTo>
                    <a:pt x="3748" y="8977"/>
                  </a:lnTo>
                  <a:lnTo>
                    <a:pt x="3510" y="8977"/>
                  </a:lnTo>
                  <a:lnTo>
                    <a:pt x="3291" y="8959"/>
                  </a:lnTo>
                  <a:lnTo>
                    <a:pt x="3053" y="8923"/>
                  </a:lnTo>
                  <a:lnTo>
                    <a:pt x="3053" y="8923"/>
                  </a:lnTo>
                  <a:lnTo>
                    <a:pt x="2688" y="8849"/>
                  </a:lnTo>
                  <a:lnTo>
                    <a:pt x="2304" y="8722"/>
                  </a:lnTo>
                  <a:lnTo>
                    <a:pt x="2304" y="8722"/>
                  </a:lnTo>
                  <a:lnTo>
                    <a:pt x="1920" y="8557"/>
                  </a:lnTo>
                  <a:lnTo>
                    <a:pt x="1518" y="8356"/>
                  </a:lnTo>
                  <a:lnTo>
                    <a:pt x="1518" y="8356"/>
                  </a:lnTo>
                  <a:lnTo>
                    <a:pt x="1152" y="8136"/>
                  </a:lnTo>
                  <a:lnTo>
                    <a:pt x="786" y="7881"/>
                  </a:lnTo>
                  <a:lnTo>
                    <a:pt x="421" y="7606"/>
                  </a:lnTo>
                  <a:lnTo>
                    <a:pt x="55" y="7296"/>
                  </a:lnTo>
                  <a:lnTo>
                    <a:pt x="55" y="7296"/>
                  </a:lnTo>
                  <a:lnTo>
                    <a:pt x="18" y="7259"/>
                  </a:lnTo>
                  <a:lnTo>
                    <a:pt x="0" y="7204"/>
                  </a:lnTo>
                  <a:lnTo>
                    <a:pt x="0" y="7204"/>
                  </a:lnTo>
                  <a:lnTo>
                    <a:pt x="18" y="7149"/>
                  </a:lnTo>
                  <a:lnTo>
                    <a:pt x="37" y="7113"/>
                  </a:lnTo>
                  <a:lnTo>
                    <a:pt x="37" y="7113"/>
                  </a:lnTo>
                  <a:lnTo>
                    <a:pt x="73" y="7076"/>
                  </a:lnTo>
                  <a:lnTo>
                    <a:pt x="128" y="7058"/>
                  </a:lnTo>
                  <a:lnTo>
                    <a:pt x="128" y="7058"/>
                  </a:lnTo>
                  <a:lnTo>
                    <a:pt x="183" y="7058"/>
                  </a:lnTo>
                  <a:lnTo>
                    <a:pt x="238" y="7094"/>
                  </a:lnTo>
                  <a:lnTo>
                    <a:pt x="238" y="7094"/>
                  </a:lnTo>
                  <a:lnTo>
                    <a:pt x="457" y="7296"/>
                  </a:lnTo>
                  <a:lnTo>
                    <a:pt x="457" y="7296"/>
                  </a:lnTo>
                  <a:lnTo>
                    <a:pt x="457" y="7186"/>
                  </a:lnTo>
                  <a:lnTo>
                    <a:pt x="457" y="7186"/>
                  </a:lnTo>
                  <a:lnTo>
                    <a:pt x="457" y="6893"/>
                  </a:lnTo>
                  <a:lnTo>
                    <a:pt x="457" y="6893"/>
                  </a:lnTo>
                  <a:lnTo>
                    <a:pt x="512" y="6583"/>
                  </a:lnTo>
                  <a:lnTo>
                    <a:pt x="567" y="6290"/>
                  </a:lnTo>
                  <a:lnTo>
                    <a:pt x="603" y="6125"/>
                  </a:lnTo>
                  <a:lnTo>
                    <a:pt x="603" y="6125"/>
                  </a:lnTo>
                  <a:lnTo>
                    <a:pt x="695" y="5742"/>
                  </a:lnTo>
                  <a:lnTo>
                    <a:pt x="695" y="5742"/>
                  </a:lnTo>
                  <a:lnTo>
                    <a:pt x="750" y="5394"/>
                  </a:lnTo>
                  <a:lnTo>
                    <a:pt x="750" y="5394"/>
                  </a:lnTo>
                  <a:lnTo>
                    <a:pt x="841" y="4882"/>
                  </a:lnTo>
                  <a:lnTo>
                    <a:pt x="841" y="4882"/>
                  </a:lnTo>
                  <a:lnTo>
                    <a:pt x="1024" y="3785"/>
                  </a:lnTo>
                  <a:lnTo>
                    <a:pt x="1024" y="3785"/>
                  </a:lnTo>
                  <a:lnTo>
                    <a:pt x="1115" y="3292"/>
                  </a:lnTo>
                  <a:lnTo>
                    <a:pt x="1225" y="2835"/>
                  </a:lnTo>
                  <a:lnTo>
                    <a:pt x="1335" y="2432"/>
                  </a:lnTo>
                  <a:lnTo>
                    <a:pt x="1444" y="2049"/>
                  </a:lnTo>
                  <a:lnTo>
                    <a:pt x="1444" y="2049"/>
                  </a:lnTo>
                  <a:lnTo>
                    <a:pt x="1591" y="1646"/>
                  </a:lnTo>
                  <a:lnTo>
                    <a:pt x="1755" y="1262"/>
                  </a:lnTo>
                  <a:lnTo>
                    <a:pt x="1755" y="1262"/>
                  </a:lnTo>
                  <a:lnTo>
                    <a:pt x="1938" y="915"/>
                  </a:lnTo>
                  <a:lnTo>
                    <a:pt x="2139" y="604"/>
                  </a:lnTo>
                  <a:lnTo>
                    <a:pt x="2139" y="604"/>
                  </a:lnTo>
                  <a:lnTo>
                    <a:pt x="2340" y="367"/>
                  </a:lnTo>
                  <a:lnTo>
                    <a:pt x="2377" y="348"/>
                  </a:lnTo>
                  <a:lnTo>
                    <a:pt x="2322" y="348"/>
                  </a:lnTo>
                  <a:lnTo>
                    <a:pt x="2285" y="367"/>
                  </a:lnTo>
                  <a:lnTo>
                    <a:pt x="2285" y="367"/>
                  </a:lnTo>
                  <a:lnTo>
                    <a:pt x="2231" y="348"/>
                  </a:lnTo>
                  <a:lnTo>
                    <a:pt x="2194" y="330"/>
                  </a:lnTo>
                  <a:lnTo>
                    <a:pt x="2194" y="330"/>
                  </a:lnTo>
                  <a:lnTo>
                    <a:pt x="2157" y="293"/>
                  </a:lnTo>
                  <a:lnTo>
                    <a:pt x="2139" y="239"/>
                  </a:lnTo>
                  <a:lnTo>
                    <a:pt x="2139" y="239"/>
                  </a:lnTo>
                  <a:lnTo>
                    <a:pt x="2139" y="184"/>
                  </a:lnTo>
                  <a:lnTo>
                    <a:pt x="2176" y="129"/>
                  </a:lnTo>
                  <a:lnTo>
                    <a:pt x="2212" y="111"/>
                  </a:lnTo>
                  <a:lnTo>
                    <a:pt x="2249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5"/>
            <p:cNvSpPr/>
            <p:nvPr/>
          </p:nvSpPr>
          <p:spPr>
            <a:xfrm>
              <a:off x="5391400" y="3545350"/>
              <a:ext cx="180100" cy="168225"/>
            </a:xfrm>
            <a:custGeom>
              <a:avLst/>
              <a:gdLst/>
              <a:ahLst/>
              <a:cxnLst/>
              <a:rect l="l" t="t" r="r" b="b"/>
              <a:pathLst>
                <a:path w="7204" h="6729" extrusionOk="0">
                  <a:moveTo>
                    <a:pt x="7039" y="1"/>
                  </a:moveTo>
                  <a:lnTo>
                    <a:pt x="7020" y="567"/>
                  </a:lnTo>
                  <a:lnTo>
                    <a:pt x="6966" y="1006"/>
                  </a:lnTo>
                  <a:lnTo>
                    <a:pt x="6892" y="1463"/>
                  </a:lnTo>
                  <a:lnTo>
                    <a:pt x="6783" y="1884"/>
                  </a:lnTo>
                  <a:lnTo>
                    <a:pt x="6637" y="2322"/>
                  </a:lnTo>
                  <a:lnTo>
                    <a:pt x="6454" y="2725"/>
                  </a:lnTo>
                  <a:lnTo>
                    <a:pt x="6234" y="3109"/>
                  </a:lnTo>
                  <a:lnTo>
                    <a:pt x="6125" y="3291"/>
                  </a:lnTo>
                  <a:lnTo>
                    <a:pt x="5997" y="3456"/>
                  </a:lnTo>
                  <a:lnTo>
                    <a:pt x="5850" y="3639"/>
                  </a:lnTo>
                  <a:lnTo>
                    <a:pt x="5704" y="3785"/>
                  </a:lnTo>
                  <a:lnTo>
                    <a:pt x="5521" y="3950"/>
                  </a:lnTo>
                  <a:lnTo>
                    <a:pt x="5357" y="4096"/>
                  </a:lnTo>
                  <a:lnTo>
                    <a:pt x="5174" y="4242"/>
                  </a:lnTo>
                  <a:lnTo>
                    <a:pt x="4973" y="4370"/>
                  </a:lnTo>
                  <a:lnTo>
                    <a:pt x="4772" y="4480"/>
                  </a:lnTo>
                  <a:lnTo>
                    <a:pt x="4571" y="4589"/>
                  </a:lnTo>
                  <a:lnTo>
                    <a:pt x="4351" y="4681"/>
                  </a:lnTo>
                  <a:lnTo>
                    <a:pt x="4132" y="4754"/>
                  </a:lnTo>
                  <a:lnTo>
                    <a:pt x="3931" y="4827"/>
                  </a:lnTo>
                  <a:lnTo>
                    <a:pt x="3711" y="4864"/>
                  </a:lnTo>
                  <a:lnTo>
                    <a:pt x="3492" y="4919"/>
                  </a:lnTo>
                  <a:lnTo>
                    <a:pt x="3273" y="4937"/>
                  </a:lnTo>
                  <a:lnTo>
                    <a:pt x="3053" y="4955"/>
                  </a:lnTo>
                  <a:lnTo>
                    <a:pt x="2834" y="4955"/>
                  </a:lnTo>
                  <a:lnTo>
                    <a:pt x="2395" y="4919"/>
                  </a:lnTo>
                  <a:lnTo>
                    <a:pt x="1938" y="4845"/>
                  </a:lnTo>
                  <a:lnTo>
                    <a:pt x="1499" y="4736"/>
                  </a:lnTo>
                  <a:lnTo>
                    <a:pt x="1079" y="4608"/>
                  </a:lnTo>
                  <a:lnTo>
                    <a:pt x="658" y="4443"/>
                  </a:lnTo>
                  <a:lnTo>
                    <a:pt x="494" y="4370"/>
                  </a:lnTo>
                  <a:lnTo>
                    <a:pt x="457" y="4644"/>
                  </a:lnTo>
                  <a:lnTo>
                    <a:pt x="439" y="4791"/>
                  </a:lnTo>
                  <a:lnTo>
                    <a:pt x="439" y="4937"/>
                  </a:lnTo>
                  <a:lnTo>
                    <a:pt x="457" y="4992"/>
                  </a:lnTo>
                  <a:lnTo>
                    <a:pt x="457" y="5047"/>
                  </a:lnTo>
                  <a:lnTo>
                    <a:pt x="238" y="4845"/>
                  </a:lnTo>
                  <a:lnTo>
                    <a:pt x="183" y="4809"/>
                  </a:lnTo>
                  <a:lnTo>
                    <a:pt x="128" y="4809"/>
                  </a:lnTo>
                  <a:lnTo>
                    <a:pt x="73" y="4827"/>
                  </a:lnTo>
                  <a:lnTo>
                    <a:pt x="37" y="4845"/>
                  </a:lnTo>
                  <a:lnTo>
                    <a:pt x="0" y="4900"/>
                  </a:lnTo>
                  <a:lnTo>
                    <a:pt x="0" y="4955"/>
                  </a:lnTo>
                  <a:lnTo>
                    <a:pt x="18" y="5010"/>
                  </a:lnTo>
                  <a:lnTo>
                    <a:pt x="37" y="5047"/>
                  </a:lnTo>
                  <a:lnTo>
                    <a:pt x="421" y="5376"/>
                  </a:lnTo>
                  <a:lnTo>
                    <a:pt x="786" y="5650"/>
                  </a:lnTo>
                  <a:lnTo>
                    <a:pt x="1152" y="5887"/>
                  </a:lnTo>
                  <a:lnTo>
                    <a:pt x="1518" y="6107"/>
                  </a:lnTo>
                  <a:lnTo>
                    <a:pt x="1920" y="6326"/>
                  </a:lnTo>
                  <a:lnTo>
                    <a:pt x="2304" y="6473"/>
                  </a:lnTo>
                  <a:lnTo>
                    <a:pt x="2688" y="6600"/>
                  </a:lnTo>
                  <a:lnTo>
                    <a:pt x="3053" y="6692"/>
                  </a:lnTo>
                  <a:lnTo>
                    <a:pt x="3291" y="6710"/>
                  </a:lnTo>
                  <a:lnTo>
                    <a:pt x="3510" y="6728"/>
                  </a:lnTo>
                  <a:lnTo>
                    <a:pt x="3748" y="6728"/>
                  </a:lnTo>
                  <a:lnTo>
                    <a:pt x="3967" y="6710"/>
                  </a:lnTo>
                  <a:lnTo>
                    <a:pt x="4150" y="6674"/>
                  </a:lnTo>
                  <a:lnTo>
                    <a:pt x="4315" y="6637"/>
                  </a:lnTo>
                  <a:lnTo>
                    <a:pt x="4479" y="6582"/>
                  </a:lnTo>
                  <a:lnTo>
                    <a:pt x="4644" y="6527"/>
                  </a:lnTo>
                  <a:lnTo>
                    <a:pt x="4845" y="6418"/>
                  </a:lnTo>
                  <a:lnTo>
                    <a:pt x="5028" y="6308"/>
                  </a:lnTo>
                  <a:lnTo>
                    <a:pt x="5192" y="6180"/>
                  </a:lnTo>
                  <a:lnTo>
                    <a:pt x="5357" y="6052"/>
                  </a:lnTo>
                  <a:lnTo>
                    <a:pt x="5540" y="5869"/>
                  </a:lnTo>
                  <a:lnTo>
                    <a:pt x="5704" y="5686"/>
                  </a:lnTo>
                  <a:lnTo>
                    <a:pt x="5850" y="5485"/>
                  </a:lnTo>
                  <a:lnTo>
                    <a:pt x="5997" y="5266"/>
                  </a:lnTo>
                  <a:lnTo>
                    <a:pt x="6234" y="4864"/>
                  </a:lnTo>
                  <a:lnTo>
                    <a:pt x="6454" y="4370"/>
                  </a:lnTo>
                  <a:lnTo>
                    <a:pt x="6655" y="3895"/>
                  </a:lnTo>
                  <a:lnTo>
                    <a:pt x="6819" y="3438"/>
                  </a:lnTo>
                  <a:lnTo>
                    <a:pt x="6966" y="2908"/>
                  </a:lnTo>
                  <a:lnTo>
                    <a:pt x="7094" y="2377"/>
                  </a:lnTo>
                  <a:lnTo>
                    <a:pt x="7167" y="1884"/>
                  </a:lnTo>
                  <a:lnTo>
                    <a:pt x="7203" y="1390"/>
                  </a:lnTo>
                  <a:lnTo>
                    <a:pt x="7203" y="1116"/>
                  </a:lnTo>
                  <a:lnTo>
                    <a:pt x="7185" y="860"/>
                  </a:lnTo>
                  <a:lnTo>
                    <a:pt x="7167" y="604"/>
                  </a:lnTo>
                  <a:lnTo>
                    <a:pt x="7130" y="385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5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extrusionOk="0">
                  <a:moveTo>
                    <a:pt x="256" y="0"/>
                  </a:moveTo>
                  <a:lnTo>
                    <a:pt x="146" y="37"/>
                  </a:lnTo>
                  <a:lnTo>
                    <a:pt x="73" y="110"/>
                  </a:lnTo>
                  <a:lnTo>
                    <a:pt x="18" y="183"/>
                  </a:lnTo>
                  <a:lnTo>
                    <a:pt x="0" y="238"/>
                  </a:lnTo>
                  <a:lnTo>
                    <a:pt x="0" y="293"/>
                  </a:lnTo>
                  <a:lnTo>
                    <a:pt x="37" y="403"/>
                  </a:lnTo>
                  <a:lnTo>
                    <a:pt x="91" y="476"/>
                  </a:lnTo>
                  <a:lnTo>
                    <a:pt x="183" y="531"/>
                  </a:lnTo>
                  <a:lnTo>
                    <a:pt x="238" y="549"/>
                  </a:lnTo>
                  <a:lnTo>
                    <a:pt x="293" y="549"/>
                  </a:lnTo>
                  <a:lnTo>
                    <a:pt x="384" y="512"/>
                  </a:lnTo>
                  <a:lnTo>
                    <a:pt x="475" y="439"/>
                  </a:lnTo>
                  <a:lnTo>
                    <a:pt x="530" y="366"/>
                  </a:lnTo>
                  <a:lnTo>
                    <a:pt x="530" y="311"/>
                  </a:lnTo>
                  <a:lnTo>
                    <a:pt x="530" y="256"/>
                  </a:lnTo>
                  <a:lnTo>
                    <a:pt x="512" y="147"/>
                  </a:lnTo>
                  <a:lnTo>
                    <a:pt x="439" y="73"/>
                  </a:lnTo>
                  <a:lnTo>
                    <a:pt x="347" y="1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5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fill="none" extrusionOk="0">
                  <a:moveTo>
                    <a:pt x="530" y="256"/>
                  </a:moveTo>
                  <a:lnTo>
                    <a:pt x="530" y="256"/>
                  </a:lnTo>
                  <a:lnTo>
                    <a:pt x="530" y="311"/>
                  </a:lnTo>
                  <a:lnTo>
                    <a:pt x="530" y="366"/>
                  </a:lnTo>
                  <a:lnTo>
                    <a:pt x="475" y="439"/>
                  </a:lnTo>
                  <a:lnTo>
                    <a:pt x="384" y="51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38" y="549"/>
                  </a:lnTo>
                  <a:lnTo>
                    <a:pt x="183" y="531"/>
                  </a:lnTo>
                  <a:lnTo>
                    <a:pt x="91" y="476"/>
                  </a:lnTo>
                  <a:lnTo>
                    <a:pt x="37" y="40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38"/>
                  </a:lnTo>
                  <a:lnTo>
                    <a:pt x="18" y="183"/>
                  </a:lnTo>
                  <a:lnTo>
                    <a:pt x="73" y="110"/>
                  </a:lnTo>
                  <a:lnTo>
                    <a:pt x="146" y="37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93" y="0"/>
                  </a:lnTo>
                  <a:lnTo>
                    <a:pt x="347" y="19"/>
                  </a:lnTo>
                  <a:lnTo>
                    <a:pt x="439" y="73"/>
                  </a:lnTo>
                  <a:lnTo>
                    <a:pt x="512" y="147"/>
                  </a:lnTo>
                  <a:lnTo>
                    <a:pt x="530" y="2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5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extrusionOk="0">
                  <a:moveTo>
                    <a:pt x="202" y="1"/>
                  </a:moveTo>
                  <a:lnTo>
                    <a:pt x="129" y="19"/>
                  </a:lnTo>
                  <a:lnTo>
                    <a:pt x="56" y="74"/>
                  </a:lnTo>
                  <a:lnTo>
                    <a:pt x="19" y="147"/>
                  </a:lnTo>
                  <a:lnTo>
                    <a:pt x="1" y="239"/>
                  </a:lnTo>
                  <a:lnTo>
                    <a:pt x="19" y="330"/>
                  </a:lnTo>
                  <a:lnTo>
                    <a:pt x="74" y="385"/>
                  </a:lnTo>
                  <a:lnTo>
                    <a:pt x="165" y="440"/>
                  </a:lnTo>
                  <a:lnTo>
                    <a:pt x="238" y="440"/>
                  </a:lnTo>
                  <a:lnTo>
                    <a:pt x="330" y="421"/>
                  </a:lnTo>
                  <a:lnTo>
                    <a:pt x="403" y="367"/>
                  </a:lnTo>
                  <a:lnTo>
                    <a:pt x="440" y="293"/>
                  </a:lnTo>
                  <a:lnTo>
                    <a:pt x="458" y="202"/>
                  </a:lnTo>
                  <a:lnTo>
                    <a:pt x="421" y="111"/>
                  </a:lnTo>
                  <a:lnTo>
                    <a:pt x="366" y="5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5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fill="none" extrusionOk="0">
                  <a:moveTo>
                    <a:pt x="458" y="202"/>
                  </a:moveTo>
                  <a:lnTo>
                    <a:pt x="458" y="202"/>
                  </a:lnTo>
                  <a:lnTo>
                    <a:pt x="440" y="293"/>
                  </a:lnTo>
                  <a:lnTo>
                    <a:pt x="403" y="367"/>
                  </a:lnTo>
                  <a:lnTo>
                    <a:pt x="330" y="421"/>
                  </a:lnTo>
                  <a:lnTo>
                    <a:pt x="238" y="440"/>
                  </a:lnTo>
                  <a:lnTo>
                    <a:pt x="238" y="440"/>
                  </a:lnTo>
                  <a:lnTo>
                    <a:pt x="165" y="440"/>
                  </a:lnTo>
                  <a:lnTo>
                    <a:pt x="74" y="385"/>
                  </a:lnTo>
                  <a:lnTo>
                    <a:pt x="19" y="330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19" y="147"/>
                  </a:lnTo>
                  <a:lnTo>
                    <a:pt x="56" y="74"/>
                  </a:lnTo>
                  <a:lnTo>
                    <a:pt x="129" y="19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93" y="1"/>
                  </a:lnTo>
                  <a:lnTo>
                    <a:pt x="366" y="56"/>
                  </a:lnTo>
                  <a:lnTo>
                    <a:pt x="421" y="111"/>
                  </a:lnTo>
                  <a:lnTo>
                    <a:pt x="458" y="2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5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147" y="0"/>
                  </a:moveTo>
                  <a:lnTo>
                    <a:pt x="74" y="19"/>
                  </a:lnTo>
                  <a:lnTo>
                    <a:pt x="38" y="55"/>
                  </a:lnTo>
                  <a:lnTo>
                    <a:pt x="1" y="110"/>
                  </a:lnTo>
                  <a:lnTo>
                    <a:pt x="1" y="165"/>
                  </a:lnTo>
                  <a:lnTo>
                    <a:pt x="19" y="220"/>
                  </a:lnTo>
                  <a:lnTo>
                    <a:pt x="56" y="275"/>
                  </a:lnTo>
                  <a:lnTo>
                    <a:pt x="111" y="311"/>
                  </a:lnTo>
                  <a:lnTo>
                    <a:pt x="166" y="311"/>
                  </a:lnTo>
                  <a:lnTo>
                    <a:pt x="220" y="293"/>
                  </a:lnTo>
                  <a:lnTo>
                    <a:pt x="275" y="256"/>
                  </a:lnTo>
                  <a:lnTo>
                    <a:pt x="294" y="201"/>
                  </a:lnTo>
                  <a:lnTo>
                    <a:pt x="312" y="147"/>
                  </a:lnTo>
                  <a:lnTo>
                    <a:pt x="294" y="92"/>
                  </a:lnTo>
                  <a:lnTo>
                    <a:pt x="257" y="3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5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fill="none" extrusionOk="0">
                  <a:moveTo>
                    <a:pt x="312" y="147"/>
                  </a:moveTo>
                  <a:lnTo>
                    <a:pt x="312" y="147"/>
                  </a:lnTo>
                  <a:lnTo>
                    <a:pt x="294" y="201"/>
                  </a:lnTo>
                  <a:lnTo>
                    <a:pt x="275" y="256"/>
                  </a:lnTo>
                  <a:lnTo>
                    <a:pt x="220" y="293"/>
                  </a:lnTo>
                  <a:lnTo>
                    <a:pt x="166" y="311"/>
                  </a:lnTo>
                  <a:lnTo>
                    <a:pt x="166" y="311"/>
                  </a:lnTo>
                  <a:lnTo>
                    <a:pt x="111" y="311"/>
                  </a:lnTo>
                  <a:lnTo>
                    <a:pt x="56" y="275"/>
                  </a:lnTo>
                  <a:lnTo>
                    <a:pt x="19" y="220"/>
                  </a:lnTo>
                  <a:lnTo>
                    <a:pt x="1" y="165"/>
                  </a:lnTo>
                  <a:lnTo>
                    <a:pt x="1" y="165"/>
                  </a:lnTo>
                  <a:lnTo>
                    <a:pt x="1" y="110"/>
                  </a:lnTo>
                  <a:lnTo>
                    <a:pt x="38" y="55"/>
                  </a:lnTo>
                  <a:lnTo>
                    <a:pt x="74" y="19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202" y="0"/>
                  </a:lnTo>
                  <a:lnTo>
                    <a:pt x="257" y="37"/>
                  </a:lnTo>
                  <a:lnTo>
                    <a:pt x="294" y="92"/>
                  </a:lnTo>
                  <a:lnTo>
                    <a:pt x="312" y="1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5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83" y="0"/>
                  </a:moveTo>
                  <a:lnTo>
                    <a:pt x="110" y="19"/>
                  </a:lnTo>
                  <a:lnTo>
                    <a:pt x="37" y="73"/>
                  </a:lnTo>
                  <a:lnTo>
                    <a:pt x="1" y="128"/>
                  </a:lnTo>
                  <a:lnTo>
                    <a:pt x="1" y="201"/>
                  </a:lnTo>
                  <a:lnTo>
                    <a:pt x="19" y="274"/>
                  </a:lnTo>
                  <a:lnTo>
                    <a:pt x="74" y="348"/>
                  </a:lnTo>
                  <a:lnTo>
                    <a:pt x="128" y="384"/>
                  </a:lnTo>
                  <a:lnTo>
                    <a:pt x="202" y="384"/>
                  </a:lnTo>
                  <a:lnTo>
                    <a:pt x="293" y="366"/>
                  </a:lnTo>
                  <a:lnTo>
                    <a:pt x="348" y="311"/>
                  </a:lnTo>
                  <a:lnTo>
                    <a:pt x="384" y="256"/>
                  </a:lnTo>
                  <a:lnTo>
                    <a:pt x="384" y="183"/>
                  </a:lnTo>
                  <a:lnTo>
                    <a:pt x="366" y="110"/>
                  </a:lnTo>
                  <a:lnTo>
                    <a:pt x="330" y="3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5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fill="none" extrusionOk="0">
                  <a:moveTo>
                    <a:pt x="384" y="183"/>
                  </a:moveTo>
                  <a:lnTo>
                    <a:pt x="384" y="183"/>
                  </a:lnTo>
                  <a:lnTo>
                    <a:pt x="384" y="256"/>
                  </a:lnTo>
                  <a:lnTo>
                    <a:pt x="348" y="311"/>
                  </a:lnTo>
                  <a:lnTo>
                    <a:pt x="293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8" y="384"/>
                  </a:lnTo>
                  <a:lnTo>
                    <a:pt x="74" y="348"/>
                  </a:lnTo>
                  <a:lnTo>
                    <a:pt x="19" y="274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" y="128"/>
                  </a:lnTo>
                  <a:lnTo>
                    <a:pt x="37" y="73"/>
                  </a:lnTo>
                  <a:lnTo>
                    <a:pt x="110" y="19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56" y="0"/>
                  </a:lnTo>
                  <a:lnTo>
                    <a:pt x="330" y="37"/>
                  </a:lnTo>
                  <a:lnTo>
                    <a:pt x="366" y="110"/>
                  </a:lnTo>
                  <a:lnTo>
                    <a:pt x="384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38" y="1"/>
                  </a:moveTo>
                  <a:lnTo>
                    <a:pt x="147" y="37"/>
                  </a:lnTo>
                  <a:lnTo>
                    <a:pt x="55" y="92"/>
                  </a:lnTo>
                  <a:lnTo>
                    <a:pt x="19" y="183"/>
                  </a:lnTo>
                  <a:lnTo>
                    <a:pt x="1" y="238"/>
                  </a:lnTo>
                  <a:lnTo>
                    <a:pt x="1" y="293"/>
                  </a:lnTo>
                  <a:lnTo>
                    <a:pt x="19" y="384"/>
                  </a:lnTo>
                  <a:lnTo>
                    <a:pt x="92" y="476"/>
                  </a:lnTo>
                  <a:lnTo>
                    <a:pt x="183" y="531"/>
                  </a:lnTo>
                  <a:lnTo>
                    <a:pt x="293" y="531"/>
                  </a:lnTo>
                  <a:lnTo>
                    <a:pt x="384" y="494"/>
                  </a:lnTo>
                  <a:lnTo>
                    <a:pt x="476" y="439"/>
                  </a:lnTo>
                  <a:lnTo>
                    <a:pt x="512" y="348"/>
                  </a:lnTo>
                  <a:lnTo>
                    <a:pt x="531" y="293"/>
                  </a:lnTo>
                  <a:lnTo>
                    <a:pt x="531" y="238"/>
                  </a:lnTo>
                  <a:lnTo>
                    <a:pt x="494" y="147"/>
                  </a:lnTo>
                  <a:lnTo>
                    <a:pt x="439" y="55"/>
                  </a:lnTo>
                  <a:lnTo>
                    <a:pt x="348" y="19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fill="none" extrusionOk="0">
                  <a:moveTo>
                    <a:pt x="531" y="238"/>
                  </a:moveTo>
                  <a:lnTo>
                    <a:pt x="531" y="238"/>
                  </a:lnTo>
                  <a:lnTo>
                    <a:pt x="531" y="293"/>
                  </a:lnTo>
                  <a:lnTo>
                    <a:pt x="512" y="348"/>
                  </a:lnTo>
                  <a:lnTo>
                    <a:pt x="476" y="439"/>
                  </a:lnTo>
                  <a:lnTo>
                    <a:pt x="384" y="494"/>
                  </a:lnTo>
                  <a:lnTo>
                    <a:pt x="293" y="531"/>
                  </a:lnTo>
                  <a:lnTo>
                    <a:pt x="293" y="531"/>
                  </a:lnTo>
                  <a:lnTo>
                    <a:pt x="238" y="531"/>
                  </a:lnTo>
                  <a:lnTo>
                    <a:pt x="183" y="531"/>
                  </a:lnTo>
                  <a:lnTo>
                    <a:pt x="92" y="476"/>
                  </a:lnTo>
                  <a:lnTo>
                    <a:pt x="19" y="384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238"/>
                  </a:lnTo>
                  <a:lnTo>
                    <a:pt x="19" y="183"/>
                  </a:lnTo>
                  <a:lnTo>
                    <a:pt x="55" y="92"/>
                  </a:lnTo>
                  <a:lnTo>
                    <a:pt x="147" y="37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93" y="1"/>
                  </a:lnTo>
                  <a:lnTo>
                    <a:pt x="348" y="19"/>
                  </a:lnTo>
                  <a:lnTo>
                    <a:pt x="439" y="55"/>
                  </a:lnTo>
                  <a:lnTo>
                    <a:pt x="494" y="147"/>
                  </a:lnTo>
                  <a:lnTo>
                    <a:pt x="531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extrusionOk="0">
                  <a:moveTo>
                    <a:pt x="165" y="0"/>
                  </a:moveTo>
                  <a:lnTo>
                    <a:pt x="92" y="37"/>
                  </a:lnTo>
                  <a:lnTo>
                    <a:pt x="37" y="73"/>
                  </a:lnTo>
                  <a:lnTo>
                    <a:pt x="1" y="147"/>
                  </a:lnTo>
                  <a:lnTo>
                    <a:pt x="1" y="220"/>
                  </a:lnTo>
                  <a:lnTo>
                    <a:pt x="19" y="293"/>
                  </a:lnTo>
                  <a:lnTo>
                    <a:pt x="55" y="348"/>
                  </a:lnTo>
                  <a:lnTo>
                    <a:pt x="129" y="384"/>
                  </a:lnTo>
                  <a:lnTo>
                    <a:pt x="202" y="384"/>
                  </a:lnTo>
                  <a:lnTo>
                    <a:pt x="275" y="366"/>
                  </a:lnTo>
                  <a:lnTo>
                    <a:pt x="330" y="311"/>
                  </a:lnTo>
                  <a:lnTo>
                    <a:pt x="366" y="256"/>
                  </a:lnTo>
                  <a:lnTo>
                    <a:pt x="366" y="183"/>
                  </a:lnTo>
                  <a:lnTo>
                    <a:pt x="348" y="110"/>
                  </a:lnTo>
                  <a:lnTo>
                    <a:pt x="311" y="55"/>
                  </a:lnTo>
                  <a:lnTo>
                    <a:pt x="238" y="1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fill="none" extrusionOk="0">
                  <a:moveTo>
                    <a:pt x="366" y="183"/>
                  </a:moveTo>
                  <a:lnTo>
                    <a:pt x="366" y="183"/>
                  </a:lnTo>
                  <a:lnTo>
                    <a:pt x="366" y="256"/>
                  </a:lnTo>
                  <a:lnTo>
                    <a:pt x="330" y="311"/>
                  </a:lnTo>
                  <a:lnTo>
                    <a:pt x="275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9" y="384"/>
                  </a:lnTo>
                  <a:lnTo>
                    <a:pt x="55" y="348"/>
                  </a:lnTo>
                  <a:lnTo>
                    <a:pt x="19" y="293"/>
                  </a:lnTo>
                  <a:lnTo>
                    <a:pt x="1" y="220"/>
                  </a:lnTo>
                  <a:lnTo>
                    <a:pt x="1" y="220"/>
                  </a:lnTo>
                  <a:lnTo>
                    <a:pt x="1" y="147"/>
                  </a:lnTo>
                  <a:lnTo>
                    <a:pt x="37" y="73"/>
                  </a:lnTo>
                  <a:lnTo>
                    <a:pt x="92" y="37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238" y="19"/>
                  </a:lnTo>
                  <a:lnTo>
                    <a:pt x="311" y="55"/>
                  </a:lnTo>
                  <a:lnTo>
                    <a:pt x="348" y="110"/>
                  </a:lnTo>
                  <a:lnTo>
                    <a:pt x="366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extrusionOk="0">
                  <a:moveTo>
                    <a:pt x="92" y="0"/>
                  </a:moveTo>
                  <a:lnTo>
                    <a:pt x="55" y="19"/>
                  </a:lnTo>
                  <a:lnTo>
                    <a:pt x="19" y="37"/>
                  </a:lnTo>
                  <a:lnTo>
                    <a:pt x="1" y="73"/>
                  </a:lnTo>
                  <a:lnTo>
                    <a:pt x="1" y="128"/>
                  </a:lnTo>
                  <a:lnTo>
                    <a:pt x="1" y="165"/>
                  </a:lnTo>
                  <a:lnTo>
                    <a:pt x="37" y="183"/>
                  </a:lnTo>
                  <a:lnTo>
                    <a:pt x="55" y="201"/>
                  </a:lnTo>
                  <a:lnTo>
                    <a:pt x="110" y="220"/>
                  </a:lnTo>
                  <a:lnTo>
                    <a:pt x="147" y="201"/>
                  </a:lnTo>
                  <a:lnTo>
                    <a:pt x="165" y="183"/>
                  </a:lnTo>
                  <a:lnTo>
                    <a:pt x="183" y="146"/>
                  </a:lnTo>
                  <a:lnTo>
                    <a:pt x="202" y="110"/>
                  </a:lnTo>
                  <a:lnTo>
                    <a:pt x="183" y="73"/>
                  </a:lnTo>
                  <a:lnTo>
                    <a:pt x="165" y="37"/>
                  </a:lnTo>
                  <a:lnTo>
                    <a:pt x="129" y="1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fill="none" extrusionOk="0">
                  <a:moveTo>
                    <a:pt x="202" y="110"/>
                  </a:moveTo>
                  <a:lnTo>
                    <a:pt x="202" y="110"/>
                  </a:lnTo>
                  <a:lnTo>
                    <a:pt x="183" y="146"/>
                  </a:lnTo>
                  <a:lnTo>
                    <a:pt x="165" y="183"/>
                  </a:lnTo>
                  <a:lnTo>
                    <a:pt x="147" y="201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55" y="201"/>
                  </a:lnTo>
                  <a:lnTo>
                    <a:pt x="37" y="183"/>
                  </a:lnTo>
                  <a:lnTo>
                    <a:pt x="1" y="165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73"/>
                  </a:lnTo>
                  <a:lnTo>
                    <a:pt x="19" y="37"/>
                  </a:lnTo>
                  <a:lnTo>
                    <a:pt x="55" y="19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9" y="19"/>
                  </a:lnTo>
                  <a:lnTo>
                    <a:pt x="165" y="37"/>
                  </a:lnTo>
                  <a:lnTo>
                    <a:pt x="183" y="73"/>
                  </a:lnTo>
                  <a:lnTo>
                    <a:pt x="202" y="1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350250" y="3473150"/>
              <a:ext cx="116125" cy="210250"/>
            </a:xfrm>
            <a:custGeom>
              <a:avLst/>
              <a:gdLst/>
              <a:ahLst/>
              <a:cxnLst/>
              <a:rect l="l" t="t" r="r" b="b"/>
              <a:pathLst>
                <a:path w="4645" h="8410" extrusionOk="0">
                  <a:moveTo>
                    <a:pt x="2633" y="0"/>
                  </a:moveTo>
                  <a:lnTo>
                    <a:pt x="2487" y="18"/>
                  </a:lnTo>
                  <a:lnTo>
                    <a:pt x="2505" y="18"/>
                  </a:lnTo>
                  <a:lnTo>
                    <a:pt x="2304" y="55"/>
                  </a:lnTo>
                  <a:lnTo>
                    <a:pt x="2121" y="110"/>
                  </a:lnTo>
                  <a:lnTo>
                    <a:pt x="2103" y="110"/>
                  </a:lnTo>
                  <a:lnTo>
                    <a:pt x="2085" y="128"/>
                  </a:lnTo>
                  <a:lnTo>
                    <a:pt x="2140" y="421"/>
                  </a:lnTo>
                  <a:lnTo>
                    <a:pt x="2176" y="750"/>
                  </a:lnTo>
                  <a:lnTo>
                    <a:pt x="2213" y="1316"/>
                  </a:lnTo>
                  <a:lnTo>
                    <a:pt x="2213" y="1883"/>
                  </a:lnTo>
                  <a:lnTo>
                    <a:pt x="2158" y="2468"/>
                  </a:lnTo>
                  <a:lnTo>
                    <a:pt x="2085" y="3090"/>
                  </a:lnTo>
                  <a:lnTo>
                    <a:pt x="2012" y="3419"/>
                  </a:lnTo>
                  <a:lnTo>
                    <a:pt x="1939" y="3766"/>
                  </a:lnTo>
                  <a:lnTo>
                    <a:pt x="1866" y="4095"/>
                  </a:lnTo>
                  <a:lnTo>
                    <a:pt x="1756" y="4424"/>
                  </a:lnTo>
                  <a:lnTo>
                    <a:pt x="1664" y="4753"/>
                  </a:lnTo>
                  <a:lnTo>
                    <a:pt x="1536" y="5083"/>
                  </a:lnTo>
                  <a:lnTo>
                    <a:pt x="1427" y="5393"/>
                  </a:lnTo>
                  <a:lnTo>
                    <a:pt x="1280" y="5704"/>
                  </a:lnTo>
                  <a:lnTo>
                    <a:pt x="1043" y="6179"/>
                  </a:lnTo>
                  <a:lnTo>
                    <a:pt x="787" y="6618"/>
                  </a:lnTo>
                  <a:lnTo>
                    <a:pt x="513" y="7039"/>
                  </a:lnTo>
                  <a:lnTo>
                    <a:pt x="220" y="7423"/>
                  </a:lnTo>
                  <a:lnTo>
                    <a:pt x="1" y="7660"/>
                  </a:lnTo>
                  <a:lnTo>
                    <a:pt x="37" y="7715"/>
                  </a:lnTo>
                  <a:lnTo>
                    <a:pt x="19" y="7697"/>
                  </a:lnTo>
                  <a:lnTo>
                    <a:pt x="19" y="7697"/>
                  </a:lnTo>
                  <a:lnTo>
                    <a:pt x="147" y="7843"/>
                  </a:lnTo>
                  <a:lnTo>
                    <a:pt x="312" y="7971"/>
                  </a:lnTo>
                  <a:lnTo>
                    <a:pt x="293" y="7971"/>
                  </a:lnTo>
                  <a:lnTo>
                    <a:pt x="494" y="8099"/>
                  </a:lnTo>
                  <a:lnTo>
                    <a:pt x="750" y="8209"/>
                  </a:lnTo>
                  <a:lnTo>
                    <a:pt x="915" y="8282"/>
                  </a:lnTo>
                  <a:lnTo>
                    <a:pt x="1098" y="8318"/>
                  </a:lnTo>
                  <a:lnTo>
                    <a:pt x="1262" y="8373"/>
                  </a:lnTo>
                  <a:lnTo>
                    <a:pt x="1445" y="8392"/>
                  </a:lnTo>
                  <a:lnTo>
                    <a:pt x="1738" y="8410"/>
                  </a:lnTo>
                  <a:lnTo>
                    <a:pt x="1957" y="8392"/>
                  </a:lnTo>
                  <a:lnTo>
                    <a:pt x="2140" y="8355"/>
                  </a:lnTo>
                  <a:lnTo>
                    <a:pt x="2396" y="8117"/>
                  </a:lnTo>
                  <a:lnTo>
                    <a:pt x="2633" y="7880"/>
                  </a:lnTo>
                  <a:lnTo>
                    <a:pt x="2816" y="7679"/>
                  </a:lnTo>
                  <a:lnTo>
                    <a:pt x="2981" y="7477"/>
                  </a:lnTo>
                  <a:lnTo>
                    <a:pt x="3145" y="7258"/>
                  </a:lnTo>
                  <a:lnTo>
                    <a:pt x="3310" y="7039"/>
                  </a:lnTo>
                  <a:lnTo>
                    <a:pt x="3547" y="6655"/>
                  </a:lnTo>
                  <a:lnTo>
                    <a:pt x="3767" y="6253"/>
                  </a:lnTo>
                  <a:lnTo>
                    <a:pt x="3950" y="5850"/>
                  </a:lnTo>
                  <a:lnTo>
                    <a:pt x="4133" y="5412"/>
                  </a:lnTo>
                  <a:lnTo>
                    <a:pt x="4279" y="4973"/>
                  </a:lnTo>
                  <a:lnTo>
                    <a:pt x="4407" y="4516"/>
                  </a:lnTo>
                  <a:lnTo>
                    <a:pt x="4498" y="4077"/>
                  </a:lnTo>
                  <a:lnTo>
                    <a:pt x="4571" y="3620"/>
                  </a:lnTo>
                  <a:lnTo>
                    <a:pt x="4626" y="3218"/>
                  </a:lnTo>
                  <a:lnTo>
                    <a:pt x="4644" y="2816"/>
                  </a:lnTo>
                  <a:lnTo>
                    <a:pt x="4644" y="2432"/>
                  </a:lnTo>
                  <a:lnTo>
                    <a:pt x="4626" y="2048"/>
                  </a:lnTo>
                  <a:lnTo>
                    <a:pt x="4590" y="1682"/>
                  </a:lnTo>
                  <a:lnTo>
                    <a:pt x="4535" y="1335"/>
                  </a:lnTo>
                  <a:lnTo>
                    <a:pt x="4443" y="987"/>
                  </a:lnTo>
                  <a:lnTo>
                    <a:pt x="4334" y="658"/>
                  </a:lnTo>
                  <a:lnTo>
                    <a:pt x="4315" y="622"/>
                  </a:lnTo>
                  <a:lnTo>
                    <a:pt x="4133" y="475"/>
                  </a:lnTo>
                  <a:lnTo>
                    <a:pt x="4151" y="475"/>
                  </a:lnTo>
                  <a:lnTo>
                    <a:pt x="3931" y="329"/>
                  </a:lnTo>
                  <a:lnTo>
                    <a:pt x="3675" y="201"/>
                  </a:lnTo>
                  <a:lnTo>
                    <a:pt x="3694" y="201"/>
                  </a:lnTo>
                  <a:lnTo>
                    <a:pt x="3401" y="110"/>
                  </a:lnTo>
                  <a:lnTo>
                    <a:pt x="3237" y="55"/>
                  </a:lnTo>
                  <a:lnTo>
                    <a:pt x="3072" y="18"/>
                  </a:lnTo>
                  <a:lnTo>
                    <a:pt x="3072" y="37"/>
                  </a:lnTo>
                  <a:lnTo>
                    <a:pt x="3054" y="1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80425" y="3488675"/>
              <a:ext cx="60350" cy="175525"/>
            </a:xfrm>
            <a:custGeom>
              <a:avLst/>
              <a:gdLst/>
              <a:ahLst/>
              <a:cxnLst/>
              <a:rect l="l" t="t" r="r" b="b"/>
              <a:pathLst>
                <a:path w="2414" h="7021" extrusionOk="0">
                  <a:moveTo>
                    <a:pt x="2176" y="1"/>
                  </a:moveTo>
                  <a:lnTo>
                    <a:pt x="2121" y="37"/>
                  </a:lnTo>
                  <a:lnTo>
                    <a:pt x="2121" y="74"/>
                  </a:lnTo>
                  <a:lnTo>
                    <a:pt x="2158" y="330"/>
                  </a:lnTo>
                  <a:lnTo>
                    <a:pt x="2194" y="604"/>
                  </a:lnTo>
                  <a:lnTo>
                    <a:pt x="2249" y="1116"/>
                  </a:lnTo>
                  <a:lnTo>
                    <a:pt x="2249" y="1591"/>
                  </a:lnTo>
                  <a:lnTo>
                    <a:pt x="2213" y="2103"/>
                  </a:lnTo>
                  <a:lnTo>
                    <a:pt x="2158" y="2597"/>
                  </a:lnTo>
                  <a:lnTo>
                    <a:pt x="2066" y="3090"/>
                  </a:lnTo>
                  <a:lnTo>
                    <a:pt x="2066" y="3072"/>
                  </a:lnTo>
                  <a:lnTo>
                    <a:pt x="1938" y="3584"/>
                  </a:lnTo>
                  <a:lnTo>
                    <a:pt x="1774" y="4096"/>
                  </a:lnTo>
                  <a:lnTo>
                    <a:pt x="1573" y="4535"/>
                  </a:lnTo>
                  <a:lnTo>
                    <a:pt x="1353" y="4992"/>
                  </a:lnTo>
                  <a:lnTo>
                    <a:pt x="1116" y="5394"/>
                  </a:lnTo>
                  <a:lnTo>
                    <a:pt x="841" y="5796"/>
                  </a:lnTo>
                  <a:lnTo>
                    <a:pt x="567" y="6162"/>
                  </a:lnTo>
                  <a:lnTo>
                    <a:pt x="256" y="6527"/>
                  </a:lnTo>
                  <a:lnTo>
                    <a:pt x="275" y="6509"/>
                  </a:lnTo>
                  <a:lnTo>
                    <a:pt x="73" y="6728"/>
                  </a:lnTo>
                  <a:lnTo>
                    <a:pt x="37" y="6765"/>
                  </a:lnTo>
                  <a:lnTo>
                    <a:pt x="0" y="6838"/>
                  </a:lnTo>
                  <a:lnTo>
                    <a:pt x="19" y="6911"/>
                  </a:lnTo>
                  <a:lnTo>
                    <a:pt x="55" y="6966"/>
                  </a:lnTo>
                  <a:lnTo>
                    <a:pt x="110" y="7003"/>
                  </a:lnTo>
                  <a:lnTo>
                    <a:pt x="165" y="7021"/>
                  </a:lnTo>
                  <a:lnTo>
                    <a:pt x="238" y="7021"/>
                  </a:lnTo>
                  <a:lnTo>
                    <a:pt x="293" y="6984"/>
                  </a:lnTo>
                  <a:lnTo>
                    <a:pt x="622" y="6637"/>
                  </a:lnTo>
                  <a:lnTo>
                    <a:pt x="933" y="6271"/>
                  </a:lnTo>
                  <a:lnTo>
                    <a:pt x="1207" y="5888"/>
                  </a:lnTo>
                  <a:lnTo>
                    <a:pt x="1445" y="5485"/>
                  </a:lnTo>
                  <a:lnTo>
                    <a:pt x="1664" y="5065"/>
                  </a:lnTo>
                  <a:lnTo>
                    <a:pt x="1847" y="4644"/>
                  </a:lnTo>
                  <a:lnTo>
                    <a:pt x="2011" y="4206"/>
                  </a:lnTo>
                  <a:lnTo>
                    <a:pt x="2139" y="3748"/>
                  </a:lnTo>
                  <a:lnTo>
                    <a:pt x="2249" y="3273"/>
                  </a:lnTo>
                  <a:lnTo>
                    <a:pt x="2322" y="2798"/>
                  </a:lnTo>
                  <a:lnTo>
                    <a:pt x="2377" y="2341"/>
                  </a:lnTo>
                  <a:lnTo>
                    <a:pt x="2414" y="1884"/>
                  </a:lnTo>
                  <a:lnTo>
                    <a:pt x="2414" y="1427"/>
                  </a:lnTo>
                  <a:lnTo>
                    <a:pt x="2395" y="970"/>
                  </a:lnTo>
                  <a:lnTo>
                    <a:pt x="2322" y="513"/>
                  </a:lnTo>
                  <a:lnTo>
                    <a:pt x="2249" y="56"/>
                  </a:lnTo>
                  <a:lnTo>
                    <a:pt x="2231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387275" y="3650925"/>
              <a:ext cx="475" cy="500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" y="439989"/>
            <a:ext cx="8207336" cy="4323197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100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5482084" y="4009993"/>
            <a:ext cx="2331720" cy="75438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bed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570653" y="4047347"/>
            <a:ext cx="2331720" cy="75438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A. window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3051231" y="4009993"/>
            <a:ext cx="2331720" cy="75438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desk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50" y="4074918"/>
            <a:ext cx="771470" cy="87521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6" y="4320666"/>
            <a:ext cx="500063" cy="50006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8" y="4358020"/>
            <a:ext cx="500063" cy="50006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595266-BF16-483C-BCC2-E939DB27B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89" y="1058233"/>
            <a:ext cx="4287227" cy="26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9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" y="502845"/>
            <a:ext cx="8207336" cy="4323197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67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5482084" y="4009993"/>
            <a:ext cx="2331720" cy="75438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570653" y="4047347"/>
            <a:ext cx="2331720" cy="75438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A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3051231" y="4009993"/>
            <a:ext cx="2331720" cy="75438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50" y="4074918"/>
            <a:ext cx="771470" cy="87521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6" y="4320666"/>
            <a:ext cx="500063" cy="50006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8" y="4358020"/>
            <a:ext cx="500063" cy="50006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00D3BCD5-F21D-47D6-9746-BE4E0DEBD2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566424" y="1265708"/>
            <a:ext cx="3709396" cy="2582667"/>
          </a:xfrm>
          <a:prstGeom prst="rect">
            <a:avLst/>
          </a:prstGeom>
        </p:spPr>
      </p:pic>
      <p:pic>
        <p:nvPicPr>
          <p:cNvPr id="2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6FDB0C6E-647B-4B45-932A-E719BDF9C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9" end="304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72764" y="4173042"/>
            <a:ext cx="369956" cy="369956"/>
          </a:xfrm>
          <a:prstGeom prst="rect">
            <a:avLst/>
          </a:prstGeom>
        </p:spPr>
      </p:pic>
      <p:pic>
        <p:nvPicPr>
          <p:cNvPr id="38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D5E56358-6A03-44CD-B03B-3A27B5CD98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91" end="22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62053" y="4187224"/>
            <a:ext cx="369956" cy="369956"/>
          </a:xfrm>
          <a:prstGeom prst="rect">
            <a:avLst/>
          </a:prstGeom>
        </p:spPr>
      </p:pic>
      <p:pic>
        <p:nvPicPr>
          <p:cNvPr id="43" name="big _small _old _new _room _desk _window door _bed">
            <a:hlinkClick r:id="" action="ppaction://media"/>
            <a:extLst>
              <a:ext uri="{FF2B5EF4-FFF2-40B4-BE49-F238E27FC236}">
                <a16:creationId xmlns:a16="http://schemas.microsoft.com/office/drawing/2014/main" id="{A95D9696-7D1D-4821-B40E-58F7C2914C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6" end="158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26709" y="4264407"/>
            <a:ext cx="369956" cy="3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19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7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" y="454292"/>
            <a:ext cx="8207336" cy="4323197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86" name="N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87" name="10">
            <a:hlinkClick r:id="" action="ppaction://hlinkshowjump?jump=nextslide"/>
          </p:cNvPr>
          <p:cNvSpPr/>
          <p:nvPr/>
        </p:nvSpPr>
        <p:spPr>
          <a:xfrm>
            <a:off x="7872701" y="391343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3039478" y="4025137"/>
            <a:ext cx="2331720" cy="75438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 are 2 windows.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5488842" y="4009993"/>
            <a:ext cx="2331720" cy="75438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C. There's a door.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537206" y="4025137"/>
            <a:ext cx="2331720" cy="75438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A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 are 2 desks.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44" y="4090062"/>
            <a:ext cx="771470" cy="87521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" y="4335810"/>
            <a:ext cx="500063" cy="50006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97" y="4320666"/>
            <a:ext cx="500063" cy="50006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C2417-6752-494A-921F-5EBAB06BE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72" y="900958"/>
            <a:ext cx="3706727" cy="29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251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" y="502845"/>
            <a:ext cx="8207336" cy="4323197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66" name="10">
            <a:hlinkClick r:id="rId11" action="ppaction://hlinksldjump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8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07375" y="3971305"/>
            <a:ext cx="2248280" cy="709949"/>
            <a:chOff x="2277439" y="5924511"/>
            <a:chExt cx="3863631" cy="1229032"/>
          </a:xfrm>
        </p:grpSpPr>
        <p:sp>
          <p:nvSpPr>
            <p:cNvPr id="72" name="Rounded Rectangle 71"/>
            <p:cNvSpPr/>
            <p:nvPr/>
          </p:nvSpPr>
          <p:spPr>
            <a:xfrm>
              <a:off x="2758490" y="5924511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A. There's a chair in the room.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439" y="6134285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5488842" y="4009993"/>
            <a:ext cx="2331720" cy="75438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There's a door in the room.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3051231" y="4009993"/>
            <a:ext cx="2331720" cy="75438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There's a lamp in the room.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5" y="4074918"/>
            <a:ext cx="771470" cy="87521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6" y="4320666"/>
            <a:ext cx="500063" cy="50006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97" y="4320666"/>
            <a:ext cx="500063" cy="50006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2" name="There's a chair in the room._">
            <a:hlinkClick r:id="" action="ppaction://media"/>
            <a:extLst>
              <a:ext uri="{FF2B5EF4-FFF2-40B4-BE49-F238E27FC236}">
                <a16:creationId xmlns:a16="http://schemas.microsoft.com/office/drawing/2014/main" id="{C91DC579-1AF2-4FCA-BA77-0AC02879C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97060" y="1082401"/>
            <a:ext cx="2201296" cy="220129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4717394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" y="454292"/>
            <a:ext cx="8207336" cy="4323197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87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END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3039478" y="4025137"/>
            <a:ext cx="2331720" cy="75438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There's a lamp in the room.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5488842" y="4009993"/>
            <a:ext cx="2331720" cy="75438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C. There's a desk in the room. 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537206" y="4025137"/>
            <a:ext cx="2331720" cy="75438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A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There's a chair in the room.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44" y="4090062"/>
            <a:ext cx="771470" cy="87521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" y="4335810"/>
            <a:ext cx="500063" cy="500063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97" y="4320666"/>
            <a:ext cx="500063" cy="500063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BF2B1CD7-1632-46EE-9175-0F3C36C1AE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421114" y="1141408"/>
            <a:ext cx="3954790" cy="24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710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849DF5-E15E-4476-81FB-77E63F468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33" y="147299"/>
            <a:ext cx="4896533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81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1743012" y="2537153"/>
            <a:ext cx="590490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Listen &amp; Read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48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D13858-759A-4816-81B6-56E7D924A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32" y="543459"/>
            <a:ext cx="3701466" cy="589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438D51-2ED0-4730-9633-896DE7516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55" y="1253067"/>
            <a:ext cx="4436337" cy="1560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4D8605-ACCC-47BD-A0E3-2A24A0E39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743" y="2814000"/>
            <a:ext cx="4403724" cy="1771868"/>
          </a:xfrm>
          <a:prstGeom prst="rect">
            <a:avLst/>
          </a:prstGeom>
        </p:spPr>
      </p:pic>
      <p:pic>
        <p:nvPicPr>
          <p:cNvPr id="9" name="Track 34">
            <a:hlinkClick r:id="" action="ppaction://media"/>
            <a:extLst>
              <a:ext uri="{FF2B5EF4-FFF2-40B4-BE49-F238E27FC236}">
                <a16:creationId xmlns:a16="http://schemas.microsoft.com/office/drawing/2014/main" id="{C278DCFB-CBA7-4CBF-9135-3B29068CE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7504" y="602303"/>
            <a:ext cx="406400" cy="406400"/>
          </a:xfrm>
          <a:prstGeom prst="rect">
            <a:avLst/>
          </a:prstGeom>
        </p:spPr>
      </p:pic>
      <p:pic>
        <p:nvPicPr>
          <p:cNvPr id="11" name="Graphic 10" descr="Address Book with solid fill">
            <a:extLst>
              <a:ext uri="{FF2B5EF4-FFF2-40B4-BE49-F238E27FC236}">
                <a16:creationId xmlns:a16="http://schemas.microsoft.com/office/drawing/2014/main" id="{CD00424C-3E6B-4646-B042-87EA75D01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37455" y="490709"/>
            <a:ext cx="589615" cy="589615"/>
          </a:xfrm>
          <a:prstGeom prst="rect">
            <a:avLst/>
          </a:prstGeom>
        </p:spPr>
      </p:pic>
      <p:pic>
        <p:nvPicPr>
          <p:cNvPr id="13" name="Graphic 12" descr="Key with solid fill">
            <a:extLst>
              <a:ext uri="{FF2B5EF4-FFF2-40B4-BE49-F238E27FC236}">
                <a16:creationId xmlns:a16="http://schemas.microsoft.com/office/drawing/2014/main" id="{C84B98B1-D5DE-4BCE-81D3-F29FF0D15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30652" y="543459"/>
            <a:ext cx="589615" cy="5896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C1C674-F052-4059-BD28-EE2F1C242A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8492" y="1645245"/>
            <a:ext cx="4078567" cy="8417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061EC1-325B-4EC3-9F7B-7C6BC49FD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21668" y="2281618"/>
            <a:ext cx="483999" cy="483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D22987-30FD-4188-B49B-FE87A28065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2468" y="3805896"/>
            <a:ext cx="483999" cy="4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2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A160-1B3C-4046-9096-2F18B11B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568711"/>
            <a:ext cx="4828270" cy="642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6DB780-389D-4ECF-9D26-FC5AF209D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8"/>
          <a:stretch/>
        </p:blipFill>
        <p:spPr>
          <a:xfrm>
            <a:off x="699799" y="1421505"/>
            <a:ext cx="3557540" cy="26802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46E8A-EBC9-4B13-BCDC-2B82852F2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28" r="-150"/>
          <a:stretch/>
        </p:blipFill>
        <p:spPr>
          <a:xfrm>
            <a:off x="4468860" y="1421505"/>
            <a:ext cx="3557540" cy="26802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AA0331-FDCB-40F9-85A0-35A40BD0DAE7}"/>
              </a:ext>
            </a:extLst>
          </p:cNvPr>
          <p:cNvSpPr txBox="1"/>
          <p:nvPr/>
        </p:nvSpPr>
        <p:spPr>
          <a:xfrm>
            <a:off x="2478569" y="3252901"/>
            <a:ext cx="128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0B434-A65C-4256-B1CF-FEC72F72EA89}"/>
              </a:ext>
            </a:extLst>
          </p:cNvPr>
          <p:cNvSpPr txBox="1"/>
          <p:nvPr/>
        </p:nvSpPr>
        <p:spPr>
          <a:xfrm>
            <a:off x="6330902" y="3252900"/>
            <a:ext cx="128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</a:rPr>
              <a:t>desk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69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A160-1B3C-4046-9096-2F18B11BD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568711"/>
            <a:ext cx="4828270" cy="642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0AABA5-F501-4265-BED3-54CD2F733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12"/>
          <a:stretch/>
        </p:blipFill>
        <p:spPr>
          <a:xfrm>
            <a:off x="744131" y="1262951"/>
            <a:ext cx="3548158" cy="2617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7D017-BC89-4053-B680-C9CD59A98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54" r="-142"/>
          <a:stretch/>
        </p:blipFill>
        <p:spPr>
          <a:xfrm>
            <a:off x="4571999" y="1210733"/>
            <a:ext cx="3548158" cy="2617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367E7-85E8-4CF1-88C4-0C5775CD76D3}"/>
              </a:ext>
            </a:extLst>
          </p:cNvPr>
          <p:cNvSpPr txBox="1"/>
          <p:nvPr/>
        </p:nvSpPr>
        <p:spPr>
          <a:xfrm>
            <a:off x="3007519" y="3066634"/>
            <a:ext cx="128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lamps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BA15D-7A83-4147-890E-7FF61CD20531}"/>
              </a:ext>
            </a:extLst>
          </p:cNvPr>
          <p:cNvSpPr txBox="1"/>
          <p:nvPr/>
        </p:nvSpPr>
        <p:spPr>
          <a:xfrm>
            <a:off x="6450994" y="2939634"/>
            <a:ext cx="211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two windows</a:t>
            </a:r>
          </a:p>
        </p:txBody>
      </p:sp>
    </p:spTree>
    <p:extLst>
      <p:ext uri="{BB962C8B-B14F-4D97-AF65-F5344CB8AC3E}">
        <p14:creationId xmlns:p14="http://schemas.microsoft.com/office/powerpoint/2010/main" val="3651667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37"/>
          <p:cNvSpPr/>
          <p:nvPr/>
        </p:nvSpPr>
        <p:spPr>
          <a:xfrm>
            <a:off x="1658400" y="412311"/>
            <a:ext cx="5827200" cy="530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7" name="Google Shape;2047;p37"/>
          <p:cNvSpPr/>
          <p:nvPr/>
        </p:nvSpPr>
        <p:spPr>
          <a:xfrm>
            <a:off x="4204650" y="2999419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37"/>
          <p:cNvSpPr/>
          <p:nvPr/>
        </p:nvSpPr>
        <p:spPr>
          <a:xfrm>
            <a:off x="6796345" y="1321844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37"/>
          <p:cNvSpPr txBox="1">
            <a:spLocks noGrp="1"/>
          </p:cNvSpPr>
          <p:nvPr>
            <p:ph type="title" idx="3"/>
          </p:nvPr>
        </p:nvSpPr>
        <p:spPr>
          <a:xfrm>
            <a:off x="720000" y="44891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50" name="Google Shape;2050;p37"/>
          <p:cNvSpPr txBox="1">
            <a:spLocks noGrp="1"/>
          </p:cNvSpPr>
          <p:nvPr>
            <p:ph type="title"/>
          </p:nvPr>
        </p:nvSpPr>
        <p:spPr>
          <a:xfrm>
            <a:off x="8293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/>
          </a:p>
        </p:txBody>
      </p:sp>
      <p:sp>
        <p:nvSpPr>
          <p:cNvPr id="2052" name="Google Shape;2052;p37"/>
          <p:cNvSpPr/>
          <p:nvPr/>
        </p:nvSpPr>
        <p:spPr>
          <a:xfrm>
            <a:off x="1614745" y="1321844"/>
            <a:ext cx="734700" cy="73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37"/>
          <p:cNvSpPr txBox="1">
            <a:spLocks noGrp="1"/>
          </p:cNvSpPr>
          <p:nvPr>
            <p:ph type="title" idx="2"/>
          </p:nvPr>
        </p:nvSpPr>
        <p:spPr>
          <a:xfrm>
            <a:off x="16147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54" name="Google Shape;2054;p37"/>
          <p:cNvSpPr txBox="1">
            <a:spLocks noGrp="1"/>
          </p:cNvSpPr>
          <p:nvPr>
            <p:ph type="title" idx="4"/>
          </p:nvPr>
        </p:nvSpPr>
        <p:spPr>
          <a:xfrm>
            <a:off x="6010945" y="20638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Activity</a:t>
            </a:r>
            <a:endParaRPr/>
          </a:p>
        </p:txBody>
      </p:sp>
      <p:sp>
        <p:nvSpPr>
          <p:cNvPr id="2056" name="Google Shape;2056;p37"/>
          <p:cNvSpPr txBox="1">
            <a:spLocks noGrp="1"/>
          </p:cNvSpPr>
          <p:nvPr>
            <p:ph type="title" idx="6"/>
          </p:nvPr>
        </p:nvSpPr>
        <p:spPr>
          <a:xfrm>
            <a:off x="6796345" y="146539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57" name="Google Shape;2057;p37"/>
          <p:cNvSpPr txBox="1">
            <a:spLocks noGrp="1"/>
          </p:cNvSpPr>
          <p:nvPr>
            <p:ph type="title" idx="7"/>
          </p:nvPr>
        </p:nvSpPr>
        <p:spPr>
          <a:xfrm>
            <a:off x="3419250" y="37402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Sentence</a:t>
            </a:r>
            <a:endParaRPr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9"/>
          </p:nvPr>
        </p:nvSpPr>
        <p:spPr>
          <a:xfrm>
            <a:off x="4204650" y="314296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60" name="Google Shape;2060;p37"/>
          <p:cNvSpPr/>
          <p:nvPr/>
        </p:nvSpPr>
        <p:spPr>
          <a:xfrm>
            <a:off x="7872859" y="1027802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1" name="Google Shape;2061;p37"/>
          <p:cNvSpPr/>
          <p:nvPr/>
        </p:nvSpPr>
        <p:spPr>
          <a:xfrm>
            <a:off x="829359" y="1027802"/>
            <a:ext cx="443584" cy="294038"/>
          </a:xfrm>
          <a:custGeom>
            <a:avLst/>
            <a:gdLst/>
            <a:ahLst/>
            <a:cxnLst/>
            <a:rect l="l" t="t" r="r" b="b"/>
            <a:pathLst>
              <a:path w="42817" h="28382" extrusionOk="0">
                <a:moveTo>
                  <a:pt x="19594" y="0"/>
                </a:moveTo>
                <a:lnTo>
                  <a:pt x="19104" y="20"/>
                </a:lnTo>
                <a:lnTo>
                  <a:pt x="18594" y="59"/>
                </a:lnTo>
                <a:lnTo>
                  <a:pt x="18084" y="118"/>
                </a:lnTo>
                <a:lnTo>
                  <a:pt x="17554" y="197"/>
                </a:lnTo>
                <a:lnTo>
                  <a:pt x="17201" y="275"/>
                </a:lnTo>
                <a:lnTo>
                  <a:pt x="16829" y="354"/>
                </a:lnTo>
                <a:lnTo>
                  <a:pt x="16476" y="452"/>
                </a:lnTo>
                <a:lnTo>
                  <a:pt x="16103" y="569"/>
                </a:lnTo>
                <a:lnTo>
                  <a:pt x="15750" y="687"/>
                </a:lnTo>
                <a:lnTo>
                  <a:pt x="15397" y="824"/>
                </a:lnTo>
                <a:lnTo>
                  <a:pt x="15044" y="981"/>
                </a:lnTo>
                <a:lnTo>
                  <a:pt x="14710" y="1138"/>
                </a:lnTo>
                <a:lnTo>
                  <a:pt x="14338" y="1315"/>
                </a:lnTo>
                <a:lnTo>
                  <a:pt x="13985" y="1511"/>
                </a:lnTo>
                <a:lnTo>
                  <a:pt x="13651" y="1726"/>
                </a:lnTo>
                <a:lnTo>
                  <a:pt x="13298" y="1942"/>
                </a:lnTo>
                <a:lnTo>
                  <a:pt x="12984" y="2158"/>
                </a:lnTo>
                <a:lnTo>
                  <a:pt x="12651" y="2413"/>
                </a:lnTo>
                <a:lnTo>
                  <a:pt x="12357" y="2648"/>
                </a:lnTo>
                <a:lnTo>
                  <a:pt x="12043" y="2923"/>
                </a:lnTo>
                <a:lnTo>
                  <a:pt x="11729" y="3217"/>
                </a:lnTo>
                <a:lnTo>
                  <a:pt x="11415" y="3550"/>
                </a:lnTo>
                <a:lnTo>
                  <a:pt x="11102" y="3884"/>
                </a:lnTo>
                <a:lnTo>
                  <a:pt x="10788" y="4237"/>
                </a:lnTo>
                <a:lnTo>
                  <a:pt x="10494" y="4610"/>
                </a:lnTo>
                <a:lnTo>
                  <a:pt x="10219" y="5002"/>
                </a:lnTo>
                <a:lnTo>
                  <a:pt x="9925" y="5394"/>
                </a:lnTo>
                <a:lnTo>
                  <a:pt x="9670" y="5806"/>
                </a:lnTo>
                <a:lnTo>
                  <a:pt x="9395" y="6238"/>
                </a:lnTo>
                <a:lnTo>
                  <a:pt x="9140" y="6669"/>
                </a:lnTo>
                <a:lnTo>
                  <a:pt x="8905" y="7120"/>
                </a:lnTo>
                <a:lnTo>
                  <a:pt x="8689" y="7571"/>
                </a:lnTo>
                <a:lnTo>
                  <a:pt x="8493" y="8022"/>
                </a:lnTo>
                <a:lnTo>
                  <a:pt x="8297" y="8493"/>
                </a:lnTo>
                <a:lnTo>
                  <a:pt x="8120" y="8983"/>
                </a:lnTo>
                <a:lnTo>
                  <a:pt x="7944" y="9454"/>
                </a:lnTo>
                <a:lnTo>
                  <a:pt x="7787" y="9964"/>
                </a:lnTo>
                <a:lnTo>
                  <a:pt x="7669" y="10474"/>
                </a:lnTo>
                <a:lnTo>
                  <a:pt x="7551" y="10964"/>
                </a:lnTo>
                <a:lnTo>
                  <a:pt x="7453" y="11455"/>
                </a:lnTo>
                <a:lnTo>
                  <a:pt x="7395" y="11965"/>
                </a:lnTo>
                <a:lnTo>
                  <a:pt x="7336" y="12455"/>
                </a:lnTo>
                <a:lnTo>
                  <a:pt x="7316" y="12926"/>
                </a:lnTo>
                <a:lnTo>
                  <a:pt x="7297" y="13416"/>
                </a:lnTo>
                <a:lnTo>
                  <a:pt x="7316" y="13769"/>
                </a:lnTo>
                <a:lnTo>
                  <a:pt x="7336" y="14103"/>
                </a:lnTo>
                <a:lnTo>
                  <a:pt x="7375" y="14456"/>
                </a:lnTo>
                <a:lnTo>
                  <a:pt x="7414" y="14789"/>
                </a:lnTo>
                <a:lnTo>
                  <a:pt x="7473" y="15122"/>
                </a:lnTo>
                <a:lnTo>
                  <a:pt x="7532" y="15456"/>
                </a:lnTo>
                <a:lnTo>
                  <a:pt x="7610" y="15770"/>
                </a:lnTo>
                <a:lnTo>
                  <a:pt x="7708" y="16083"/>
                </a:lnTo>
                <a:lnTo>
                  <a:pt x="7826" y="16437"/>
                </a:lnTo>
                <a:lnTo>
                  <a:pt x="7963" y="16809"/>
                </a:lnTo>
                <a:lnTo>
                  <a:pt x="7924" y="16770"/>
                </a:lnTo>
                <a:lnTo>
                  <a:pt x="7767" y="16613"/>
                </a:lnTo>
                <a:lnTo>
                  <a:pt x="7571" y="16476"/>
                </a:lnTo>
                <a:lnTo>
                  <a:pt x="7375" y="16358"/>
                </a:lnTo>
                <a:lnTo>
                  <a:pt x="7179" y="16240"/>
                </a:lnTo>
                <a:lnTo>
                  <a:pt x="6983" y="16162"/>
                </a:lnTo>
                <a:lnTo>
                  <a:pt x="6767" y="16064"/>
                </a:lnTo>
                <a:lnTo>
                  <a:pt x="6551" y="16005"/>
                </a:lnTo>
                <a:lnTo>
                  <a:pt x="6335" y="15946"/>
                </a:lnTo>
                <a:lnTo>
                  <a:pt x="6100" y="15907"/>
                </a:lnTo>
                <a:lnTo>
                  <a:pt x="5845" y="15868"/>
                </a:lnTo>
                <a:lnTo>
                  <a:pt x="5492" y="15848"/>
                </a:lnTo>
                <a:lnTo>
                  <a:pt x="5139" y="15868"/>
                </a:lnTo>
                <a:lnTo>
                  <a:pt x="4786" y="15927"/>
                </a:lnTo>
                <a:lnTo>
                  <a:pt x="4433" y="15985"/>
                </a:lnTo>
                <a:lnTo>
                  <a:pt x="4080" y="16103"/>
                </a:lnTo>
                <a:lnTo>
                  <a:pt x="3648" y="16260"/>
                </a:lnTo>
                <a:lnTo>
                  <a:pt x="3237" y="16476"/>
                </a:lnTo>
                <a:lnTo>
                  <a:pt x="2844" y="16731"/>
                </a:lnTo>
                <a:lnTo>
                  <a:pt x="2452" y="17005"/>
                </a:lnTo>
                <a:lnTo>
                  <a:pt x="2099" y="17339"/>
                </a:lnTo>
                <a:lnTo>
                  <a:pt x="1766" y="17692"/>
                </a:lnTo>
                <a:lnTo>
                  <a:pt x="1432" y="18084"/>
                </a:lnTo>
                <a:lnTo>
                  <a:pt x="1138" y="18535"/>
                </a:lnTo>
                <a:lnTo>
                  <a:pt x="883" y="18947"/>
                </a:lnTo>
                <a:lnTo>
                  <a:pt x="667" y="19398"/>
                </a:lnTo>
                <a:lnTo>
                  <a:pt x="471" y="19849"/>
                </a:lnTo>
                <a:lnTo>
                  <a:pt x="314" y="20340"/>
                </a:lnTo>
                <a:lnTo>
                  <a:pt x="177" y="20810"/>
                </a:lnTo>
                <a:lnTo>
                  <a:pt x="98" y="21281"/>
                </a:lnTo>
                <a:lnTo>
                  <a:pt x="40" y="21752"/>
                </a:lnTo>
                <a:lnTo>
                  <a:pt x="0" y="22242"/>
                </a:lnTo>
                <a:lnTo>
                  <a:pt x="0" y="22732"/>
                </a:lnTo>
                <a:lnTo>
                  <a:pt x="20" y="23242"/>
                </a:lnTo>
                <a:lnTo>
                  <a:pt x="79" y="23752"/>
                </a:lnTo>
                <a:lnTo>
                  <a:pt x="177" y="24262"/>
                </a:lnTo>
                <a:lnTo>
                  <a:pt x="295" y="24792"/>
                </a:lnTo>
                <a:lnTo>
                  <a:pt x="471" y="25302"/>
                </a:lnTo>
                <a:lnTo>
                  <a:pt x="667" y="25831"/>
                </a:lnTo>
                <a:lnTo>
                  <a:pt x="903" y="26361"/>
                </a:lnTo>
                <a:lnTo>
                  <a:pt x="1118" y="26753"/>
                </a:lnTo>
                <a:lnTo>
                  <a:pt x="1354" y="27145"/>
                </a:lnTo>
                <a:lnTo>
                  <a:pt x="1589" y="27518"/>
                </a:lnTo>
                <a:lnTo>
                  <a:pt x="1864" y="27871"/>
                </a:lnTo>
                <a:lnTo>
                  <a:pt x="2060" y="28087"/>
                </a:lnTo>
                <a:lnTo>
                  <a:pt x="2354" y="28381"/>
                </a:lnTo>
                <a:lnTo>
                  <a:pt x="12945" y="28381"/>
                </a:lnTo>
                <a:lnTo>
                  <a:pt x="12906" y="28361"/>
                </a:lnTo>
                <a:lnTo>
                  <a:pt x="41796" y="28361"/>
                </a:lnTo>
                <a:lnTo>
                  <a:pt x="41855" y="28342"/>
                </a:lnTo>
                <a:lnTo>
                  <a:pt x="41934" y="28263"/>
                </a:lnTo>
                <a:lnTo>
                  <a:pt x="41973" y="28205"/>
                </a:lnTo>
                <a:lnTo>
                  <a:pt x="42012" y="28146"/>
                </a:lnTo>
                <a:lnTo>
                  <a:pt x="42130" y="27910"/>
                </a:lnTo>
                <a:lnTo>
                  <a:pt x="42248" y="27655"/>
                </a:lnTo>
                <a:lnTo>
                  <a:pt x="42346" y="27400"/>
                </a:lnTo>
                <a:lnTo>
                  <a:pt x="42444" y="27126"/>
                </a:lnTo>
                <a:lnTo>
                  <a:pt x="42522" y="26851"/>
                </a:lnTo>
                <a:lnTo>
                  <a:pt x="42601" y="26557"/>
                </a:lnTo>
                <a:lnTo>
                  <a:pt x="42659" y="26263"/>
                </a:lnTo>
                <a:lnTo>
                  <a:pt x="42718" y="25949"/>
                </a:lnTo>
                <a:lnTo>
                  <a:pt x="42777" y="25361"/>
                </a:lnTo>
                <a:lnTo>
                  <a:pt x="42816" y="24792"/>
                </a:lnTo>
                <a:lnTo>
                  <a:pt x="42797" y="24243"/>
                </a:lnTo>
                <a:lnTo>
                  <a:pt x="42738" y="23713"/>
                </a:lnTo>
                <a:lnTo>
                  <a:pt x="42699" y="23458"/>
                </a:lnTo>
                <a:lnTo>
                  <a:pt x="42640" y="23184"/>
                </a:lnTo>
                <a:lnTo>
                  <a:pt x="42561" y="22929"/>
                </a:lnTo>
                <a:lnTo>
                  <a:pt x="42463" y="22674"/>
                </a:lnTo>
                <a:lnTo>
                  <a:pt x="42365" y="22438"/>
                </a:lnTo>
                <a:lnTo>
                  <a:pt x="42248" y="22203"/>
                </a:lnTo>
                <a:lnTo>
                  <a:pt x="42110" y="21968"/>
                </a:lnTo>
                <a:lnTo>
                  <a:pt x="41953" y="21752"/>
                </a:lnTo>
                <a:lnTo>
                  <a:pt x="41796" y="21575"/>
                </a:lnTo>
                <a:lnTo>
                  <a:pt x="41640" y="21418"/>
                </a:lnTo>
                <a:lnTo>
                  <a:pt x="41483" y="21281"/>
                </a:lnTo>
                <a:lnTo>
                  <a:pt x="41306" y="21144"/>
                </a:lnTo>
                <a:lnTo>
                  <a:pt x="41130" y="21026"/>
                </a:lnTo>
                <a:lnTo>
                  <a:pt x="40933" y="20928"/>
                </a:lnTo>
                <a:lnTo>
                  <a:pt x="40737" y="20869"/>
                </a:lnTo>
                <a:lnTo>
                  <a:pt x="40541" y="20810"/>
                </a:lnTo>
                <a:lnTo>
                  <a:pt x="40306" y="20751"/>
                </a:lnTo>
                <a:lnTo>
                  <a:pt x="39835" y="20751"/>
                </a:lnTo>
                <a:lnTo>
                  <a:pt x="39619" y="20791"/>
                </a:lnTo>
                <a:lnTo>
                  <a:pt x="39384" y="20869"/>
                </a:lnTo>
                <a:lnTo>
                  <a:pt x="39168" y="20948"/>
                </a:lnTo>
                <a:lnTo>
                  <a:pt x="39109" y="20987"/>
                </a:lnTo>
                <a:lnTo>
                  <a:pt x="39345" y="20418"/>
                </a:lnTo>
                <a:lnTo>
                  <a:pt x="39482" y="20006"/>
                </a:lnTo>
                <a:lnTo>
                  <a:pt x="39600" y="19555"/>
                </a:lnTo>
                <a:lnTo>
                  <a:pt x="39698" y="19104"/>
                </a:lnTo>
                <a:lnTo>
                  <a:pt x="39757" y="18653"/>
                </a:lnTo>
                <a:lnTo>
                  <a:pt x="39796" y="18182"/>
                </a:lnTo>
                <a:lnTo>
                  <a:pt x="39816" y="17711"/>
                </a:lnTo>
                <a:lnTo>
                  <a:pt x="39816" y="17241"/>
                </a:lnTo>
                <a:lnTo>
                  <a:pt x="39776" y="16770"/>
                </a:lnTo>
                <a:lnTo>
                  <a:pt x="39698" y="16299"/>
                </a:lnTo>
                <a:lnTo>
                  <a:pt x="39619" y="15848"/>
                </a:lnTo>
                <a:lnTo>
                  <a:pt x="39502" y="15417"/>
                </a:lnTo>
                <a:lnTo>
                  <a:pt x="39345" y="14966"/>
                </a:lnTo>
                <a:lnTo>
                  <a:pt x="39188" y="14554"/>
                </a:lnTo>
                <a:lnTo>
                  <a:pt x="38992" y="14161"/>
                </a:lnTo>
                <a:lnTo>
                  <a:pt x="38756" y="13769"/>
                </a:lnTo>
                <a:lnTo>
                  <a:pt x="38521" y="13416"/>
                </a:lnTo>
                <a:lnTo>
                  <a:pt x="38246" y="13102"/>
                </a:lnTo>
                <a:lnTo>
                  <a:pt x="37952" y="12808"/>
                </a:lnTo>
                <a:lnTo>
                  <a:pt x="37638" y="12553"/>
                </a:lnTo>
                <a:lnTo>
                  <a:pt x="37285" y="12318"/>
                </a:lnTo>
                <a:lnTo>
                  <a:pt x="37030" y="12161"/>
                </a:lnTo>
                <a:lnTo>
                  <a:pt x="36756" y="12043"/>
                </a:lnTo>
                <a:lnTo>
                  <a:pt x="36501" y="11945"/>
                </a:lnTo>
                <a:lnTo>
                  <a:pt x="36207" y="11847"/>
                </a:lnTo>
                <a:lnTo>
                  <a:pt x="35932" y="11788"/>
                </a:lnTo>
                <a:lnTo>
                  <a:pt x="35638" y="11729"/>
                </a:lnTo>
                <a:lnTo>
                  <a:pt x="35363" y="11710"/>
                </a:lnTo>
                <a:lnTo>
                  <a:pt x="35069" y="11690"/>
                </a:lnTo>
                <a:lnTo>
                  <a:pt x="34716" y="11710"/>
                </a:lnTo>
                <a:lnTo>
                  <a:pt x="34383" y="11749"/>
                </a:lnTo>
                <a:lnTo>
                  <a:pt x="34030" y="11808"/>
                </a:lnTo>
                <a:lnTo>
                  <a:pt x="33657" y="11925"/>
                </a:lnTo>
                <a:lnTo>
                  <a:pt x="33304" y="12043"/>
                </a:lnTo>
                <a:lnTo>
                  <a:pt x="32951" y="12200"/>
                </a:lnTo>
                <a:lnTo>
                  <a:pt x="32637" y="12396"/>
                </a:lnTo>
                <a:lnTo>
                  <a:pt x="32323" y="12592"/>
                </a:lnTo>
                <a:lnTo>
                  <a:pt x="32009" y="12828"/>
                </a:lnTo>
                <a:lnTo>
                  <a:pt x="31715" y="13102"/>
                </a:lnTo>
                <a:lnTo>
                  <a:pt x="31382" y="13455"/>
                </a:lnTo>
                <a:lnTo>
                  <a:pt x="31068" y="13828"/>
                </a:lnTo>
                <a:lnTo>
                  <a:pt x="30793" y="14240"/>
                </a:lnTo>
                <a:lnTo>
                  <a:pt x="30558" y="14691"/>
                </a:lnTo>
                <a:lnTo>
                  <a:pt x="30597" y="13887"/>
                </a:lnTo>
                <a:lnTo>
                  <a:pt x="30617" y="13043"/>
                </a:lnTo>
                <a:lnTo>
                  <a:pt x="30597" y="12200"/>
                </a:lnTo>
                <a:lnTo>
                  <a:pt x="30519" y="11337"/>
                </a:lnTo>
                <a:lnTo>
                  <a:pt x="30460" y="10690"/>
                </a:lnTo>
                <a:lnTo>
                  <a:pt x="30381" y="10082"/>
                </a:lnTo>
                <a:lnTo>
                  <a:pt x="30283" y="9493"/>
                </a:lnTo>
                <a:lnTo>
                  <a:pt x="30185" y="8944"/>
                </a:lnTo>
                <a:lnTo>
                  <a:pt x="30068" y="8513"/>
                </a:lnTo>
                <a:lnTo>
                  <a:pt x="29950" y="8081"/>
                </a:lnTo>
                <a:lnTo>
                  <a:pt x="29832" y="7650"/>
                </a:lnTo>
                <a:lnTo>
                  <a:pt x="29675" y="7218"/>
                </a:lnTo>
                <a:lnTo>
                  <a:pt x="29518" y="6826"/>
                </a:lnTo>
                <a:lnTo>
                  <a:pt x="29362" y="6434"/>
                </a:lnTo>
                <a:lnTo>
                  <a:pt x="29185" y="6061"/>
                </a:lnTo>
                <a:lnTo>
                  <a:pt x="28989" y="5688"/>
                </a:lnTo>
                <a:lnTo>
                  <a:pt x="28793" y="5335"/>
                </a:lnTo>
                <a:lnTo>
                  <a:pt x="28577" y="4982"/>
                </a:lnTo>
                <a:lnTo>
                  <a:pt x="28361" y="4629"/>
                </a:lnTo>
                <a:lnTo>
                  <a:pt x="28126" y="4296"/>
                </a:lnTo>
                <a:lnTo>
                  <a:pt x="27891" y="4002"/>
                </a:lnTo>
                <a:lnTo>
                  <a:pt x="27636" y="3707"/>
                </a:lnTo>
                <a:lnTo>
                  <a:pt x="27381" y="3413"/>
                </a:lnTo>
                <a:lnTo>
                  <a:pt x="27126" y="3139"/>
                </a:lnTo>
                <a:lnTo>
                  <a:pt x="26851" y="2884"/>
                </a:lnTo>
                <a:lnTo>
                  <a:pt x="26557" y="2609"/>
                </a:lnTo>
                <a:lnTo>
                  <a:pt x="26263" y="2374"/>
                </a:lnTo>
                <a:lnTo>
                  <a:pt x="25949" y="2138"/>
                </a:lnTo>
                <a:lnTo>
                  <a:pt x="25655" y="1923"/>
                </a:lnTo>
                <a:lnTo>
                  <a:pt x="25360" y="1707"/>
                </a:lnTo>
                <a:lnTo>
                  <a:pt x="25047" y="1530"/>
                </a:lnTo>
                <a:lnTo>
                  <a:pt x="24733" y="1334"/>
                </a:lnTo>
                <a:lnTo>
                  <a:pt x="24399" y="1177"/>
                </a:lnTo>
                <a:lnTo>
                  <a:pt x="24086" y="1020"/>
                </a:lnTo>
                <a:lnTo>
                  <a:pt x="23733" y="863"/>
                </a:lnTo>
                <a:lnTo>
                  <a:pt x="23399" y="726"/>
                </a:lnTo>
                <a:lnTo>
                  <a:pt x="23046" y="608"/>
                </a:lnTo>
                <a:lnTo>
                  <a:pt x="22713" y="491"/>
                </a:lnTo>
                <a:lnTo>
                  <a:pt x="22340" y="393"/>
                </a:lnTo>
                <a:lnTo>
                  <a:pt x="21987" y="314"/>
                </a:lnTo>
                <a:lnTo>
                  <a:pt x="21614" y="236"/>
                </a:lnTo>
                <a:lnTo>
                  <a:pt x="21261" y="177"/>
                </a:lnTo>
                <a:lnTo>
                  <a:pt x="20889" y="118"/>
                </a:lnTo>
                <a:lnTo>
                  <a:pt x="20516" y="79"/>
                </a:lnTo>
                <a:lnTo>
                  <a:pt x="20222" y="59"/>
                </a:lnTo>
                <a:lnTo>
                  <a:pt x="19928" y="59"/>
                </a:lnTo>
                <a:lnTo>
                  <a:pt x="19947" y="40"/>
                </a:lnTo>
                <a:lnTo>
                  <a:pt x="19771" y="20"/>
                </a:lnTo>
                <a:lnTo>
                  <a:pt x="1959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2" name="Google Shape;2062;p37"/>
          <p:cNvSpPr/>
          <p:nvPr/>
        </p:nvSpPr>
        <p:spPr>
          <a:xfrm>
            <a:off x="1359521" y="1521408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3" name="Google Shape;2063;p37"/>
          <p:cNvSpPr/>
          <p:nvPr/>
        </p:nvSpPr>
        <p:spPr>
          <a:xfrm>
            <a:off x="2349448" y="126463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4" name="Google Shape;2064;p37"/>
          <p:cNvSpPr/>
          <p:nvPr/>
        </p:nvSpPr>
        <p:spPr>
          <a:xfrm>
            <a:off x="7549109" y="1707133"/>
            <a:ext cx="220500" cy="220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37"/>
          <p:cNvSpPr/>
          <p:nvPr/>
        </p:nvSpPr>
        <p:spPr>
          <a:xfrm>
            <a:off x="6705773" y="1429985"/>
            <a:ext cx="87900" cy="87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66" name="Google Shape;2066;p37"/>
          <p:cNvCxnSpPr>
            <a:stCxn id="2053" idx="3"/>
            <a:endCxn id="2059" idx="1"/>
          </p:cNvCxnSpPr>
          <p:nvPr/>
        </p:nvCxnSpPr>
        <p:spPr>
          <a:xfrm>
            <a:off x="2349445" y="1689194"/>
            <a:ext cx="1855200" cy="1677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67" name="Google Shape;2067;p37"/>
          <p:cNvCxnSpPr>
            <a:stCxn id="2059" idx="3"/>
            <a:endCxn id="2056" idx="1"/>
          </p:cNvCxnSpPr>
          <p:nvPr/>
        </p:nvCxnSpPr>
        <p:spPr>
          <a:xfrm rot="10800000" flipH="1">
            <a:off x="4939350" y="1689169"/>
            <a:ext cx="1857000" cy="1677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068" name="Google Shape;2068;p37"/>
          <p:cNvGrpSpPr/>
          <p:nvPr/>
        </p:nvGrpSpPr>
        <p:grpSpPr>
          <a:xfrm>
            <a:off x="247375" y="3950517"/>
            <a:ext cx="1106588" cy="953897"/>
            <a:chOff x="247375" y="3950517"/>
            <a:chExt cx="1106588" cy="953897"/>
          </a:xfrm>
        </p:grpSpPr>
        <p:sp>
          <p:nvSpPr>
            <p:cNvPr id="2069" name="Google Shape;2069;p37"/>
            <p:cNvSpPr/>
            <p:nvPr/>
          </p:nvSpPr>
          <p:spPr>
            <a:xfrm>
              <a:off x="247375" y="4492653"/>
              <a:ext cx="375753" cy="411762"/>
            </a:xfrm>
            <a:custGeom>
              <a:avLst/>
              <a:gdLst/>
              <a:ahLst/>
              <a:cxnLst/>
              <a:rect l="l" t="t" r="r" b="b"/>
              <a:pathLst>
                <a:path w="12887" h="14122" extrusionOk="0">
                  <a:moveTo>
                    <a:pt x="4354" y="0"/>
                  </a:moveTo>
                  <a:lnTo>
                    <a:pt x="4001" y="20"/>
                  </a:lnTo>
                  <a:lnTo>
                    <a:pt x="3668" y="59"/>
                  </a:lnTo>
                  <a:lnTo>
                    <a:pt x="3335" y="98"/>
                  </a:lnTo>
                  <a:lnTo>
                    <a:pt x="3001" y="177"/>
                  </a:lnTo>
                  <a:lnTo>
                    <a:pt x="2746" y="255"/>
                  </a:lnTo>
                  <a:lnTo>
                    <a:pt x="2491" y="353"/>
                  </a:lnTo>
                  <a:lnTo>
                    <a:pt x="2236" y="471"/>
                  </a:lnTo>
                  <a:lnTo>
                    <a:pt x="1981" y="588"/>
                  </a:lnTo>
                  <a:lnTo>
                    <a:pt x="1746" y="745"/>
                  </a:lnTo>
                  <a:lnTo>
                    <a:pt x="1511" y="902"/>
                  </a:lnTo>
                  <a:lnTo>
                    <a:pt x="1295" y="1079"/>
                  </a:lnTo>
                  <a:lnTo>
                    <a:pt x="1079" y="1255"/>
                  </a:lnTo>
                  <a:lnTo>
                    <a:pt x="903" y="1451"/>
                  </a:lnTo>
                  <a:lnTo>
                    <a:pt x="706" y="1667"/>
                  </a:lnTo>
                  <a:lnTo>
                    <a:pt x="510" y="1922"/>
                  </a:lnTo>
                  <a:lnTo>
                    <a:pt x="353" y="2177"/>
                  </a:lnTo>
                  <a:lnTo>
                    <a:pt x="196" y="2471"/>
                  </a:lnTo>
                  <a:lnTo>
                    <a:pt x="79" y="2766"/>
                  </a:lnTo>
                  <a:lnTo>
                    <a:pt x="40" y="2922"/>
                  </a:lnTo>
                  <a:lnTo>
                    <a:pt x="20" y="3099"/>
                  </a:lnTo>
                  <a:lnTo>
                    <a:pt x="0" y="3256"/>
                  </a:lnTo>
                  <a:lnTo>
                    <a:pt x="0" y="3432"/>
                  </a:lnTo>
                  <a:lnTo>
                    <a:pt x="0" y="3589"/>
                  </a:lnTo>
                  <a:lnTo>
                    <a:pt x="20" y="3727"/>
                  </a:lnTo>
                  <a:lnTo>
                    <a:pt x="40" y="3883"/>
                  </a:lnTo>
                  <a:lnTo>
                    <a:pt x="98" y="4021"/>
                  </a:lnTo>
                  <a:lnTo>
                    <a:pt x="157" y="4178"/>
                  </a:lnTo>
                  <a:lnTo>
                    <a:pt x="236" y="4335"/>
                  </a:lnTo>
                  <a:lnTo>
                    <a:pt x="314" y="4492"/>
                  </a:lnTo>
                  <a:lnTo>
                    <a:pt x="432" y="4629"/>
                  </a:lnTo>
                  <a:lnTo>
                    <a:pt x="589" y="4825"/>
                  </a:lnTo>
                  <a:lnTo>
                    <a:pt x="824" y="5041"/>
                  </a:lnTo>
                  <a:lnTo>
                    <a:pt x="1020" y="5198"/>
                  </a:lnTo>
                  <a:lnTo>
                    <a:pt x="1275" y="5335"/>
                  </a:lnTo>
                  <a:lnTo>
                    <a:pt x="1452" y="5413"/>
                  </a:lnTo>
                  <a:lnTo>
                    <a:pt x="1628" y="5492"/>
                  </a:lnTo>
                  <a:lnTo>
                    <a:pt x="1824" y="5551"/>
                  </a:lnTo>
                  <a:lnTo>
                    <a:pt x="2040" y="5590"/>
                  </a:lnTo>
                  <a:lnTo>
                    <a:pt x="2236" y="5629"/>
                  </a:lnTo>
                  <a:lnTo>
                    <a:pt x="2472" y="5668"/>
                  </a:lnTo>
                  <a:lnTo>
                    <a:pt x="2923" y="5688"/>
                  </a:lnTo>
                  <a:lnTo>
                    <a:pt x="3413" y="5668"/>
                  </a:lnTo>
                  <a:lnTo>
                    <a:pt x="3511" y="5649"/>
                  </a:lnTo>
                  <a:lnTo>
                    <a:pt x="3256" y="5845"/>
                  </a:lnTo>
                  <a:lnTo>
                    <a:pt x="3001" y="6061"/>
                  </a:lnTo>
                  <a:lnTo>
                    <a:pt x="2844" y="6217"/>
                  </a:lnTo>
                  <a:lnTo>
                    <a:pt x="2668" y="6394"/>
                  </a:lnTo>
                  <a:lnTo>
                    <a:pt x="2491" y="6590"/>
                  </a:lnTo>
                  <a:lnTo>
                    <a:pt x="2334" y="6826"/>
                  </a:lnTo>
                  <a:lnTo>
                    <a:pt x="2177" y="7061"/>
                  </a:lnTo>
                  <a:lnTo>
                    <a:pt x="2020" y="7316"/>
                  </a:lnTo>
                  <a:lnTo>
                    <a:pt x="1903" y="7610"/>
                  </a:lnTo>
                  <a:lnTo>
                    <a:pt x="1805" y="7904"/>
                  </a:lnTo>
                  <a:lnTo>
                    <a:pt x="1746" y="8179"/>
                  </a:lnTo>
                  <a:lnTo>
                    <a:pt x="1726" y="8453"/>
                  </a:lnTo>
                  <a:lnTo>
                    <a:pt x="1726" y="8728"/>
                  </a:lnTo>
                  <a:lnTo>
                    <a:pt x="1766" y="9003"/>
                  </a:lnTo>
                  <a:lnTo>
                    <a:pt x="1824" y="9258"/>
                  </a:lnTo>
                  <a:lnTo>
                    <a:pt x="1922" y="9552"/>
                  </a:lnTo>
                  <a:lnTo>
                    <a:pt x="2020" y="9787"/>
                  </a:lnTo>
                  <a:lnTo>
                    <a:pt x="2158" y="10003"/>
                  </a:lnTo>
                  <a:lnTo>
                    <a:pt x="2275" y="10199"/>
                  </a:lnTo>
                  <a:lnTo>
                    <a:pt x="2432" y="10376"/>
                  </a:lnTo>
                  <a:lnTo>
                    <a:pt x="2589" y="10532"/>
                  </a:lnTo>
                  <a:lnTo>
                    <a:pt x="2746" y="10670"/>
                  </a:lnTo>
                  <a:lnTo>
                    <a:pt x="2903" y="10787"/>
                  </a:lnTo>
                  <a:lnTo>
                    <a:pt x="3080" y="10866"/>
                  </a:lnTo>
                  <a:lnTo>
                    <a:pt x="3276" y="10944"/>
                  </a:lnTo>
                  <a:lnTo>
                    <a:pt x="3472" y="11003"/>
                  </a:lnTo>
                  <a:lnTo>
                    <a:pt x="3766" y="11062"/>
                  </a:lnTo>
                  <a:lnTo>
                    <a:pt x="4080" y="11082"/>
                  </a:lnTo>
                  <a:lnTo>
                    <a:pt x="4413" y="11062"/>
                  </a:lnTo>
                  <a:lnTo>
                    <a:pt x="4766" y="11003"/>
                  </a:lnTo>
                  <a:lnTo>
                    <a:pt x="5080" y="10925"/>
                  </a:lnTo>
                  <a:lnTo>
                    <a:pt x="5414" y="10807"/>
                  </a:lnTo>
                  <a:lnTo>
                    <a:pt x="5767" y="10670"/>
                  </a:lnTo>
                  <a:lnTo>
                    <a:pt x="6120" y="10513"/>
                  </a:lnTo>
                  <a:lnTo>
                    <a:pt x="6571" y="10238"/>
                  </a:lnTo>
                  <a:lnTo>
                    <a:pt x="7042" y="9944"/>
                  </a:lnTo>
                  <a:lnTo>
                    <a:pt x="6845" y="10376"/>
                  </a:lnTo>
                  <a:lnTo>
                    <a:pt x="6708" y="10787"/>
                  </a:lnTo>
                  <a:lnTo>
                    <a:pt x="6649" y="11003"/>
                  </a:lnTo>
                  <a:lnTo>
                    <a:pt x="6590" y="11258"/>
                  </a:lnTo>
                  <a:lnTo>
                    <a:pt x="6571" y="11533"/>
                  </a:lnTo>
                  <a:lnTo>
                    <a:pt x="6551" y="11847"/>
                  </a:lnTo>
                  <a:lnTo>
                    <a:pt x="6571" y="12160"/>
                  </a:lnTo>
                  <a:lnTo>
                    <a:pt x="6630" y="12494"/>
                  </a:lnTo>
                  <a:lnTo>
                    <a:pt x="6669" y="12670"/>
                  </a:lnTo>
                  <a:lnTo>
                    <a:pt x="6728" y="12827"/>
                  </a:lnTo>
                  <a:lnTo>
                    <a:pt x="6806" y="13004"/>
                  </a:lnTo>
                  <a:lnTo>
                    <a:pt x="6904" y="13161"/>
                  </a:lnTo>
                  <a:lnTo>
                    <a:pt x="7042" y="13357"/>
                  </a:lnTo>
                  <a:lnTo>
                    <a:pt x="7218" y="13553"/>
                  </a:lnTo>
                  <a:lnTo>
                    <a:pt x="7395" y="13710"/>
                  </a:lnTo>
                  <a:lnTo>
                    <a:pt x="7610" y="13828"/>
                  </a:lnTo>
                  <a:lnTo>
                    <a:pt x="7806" y="13945"/>
                  </a:lnTo>
                  <a:lnTo>
                    <a:pt x="8042" y="14024"/>
                  </a:lnTo>
                  <a:lnTo>
                    <a:pt x="8277" y="14063"/>
                  </a:lnTo>
                  <a:lnTo>
                    <a:pt x="8532" y="14102"/>
                  </a:lnTo>
                  <a:lnTo>
                    <a:pt x="8748" y="14122"/>
                  </a:lnTo>
                  <a:lnTo>
                    <a:pt x="8924" y="14102"/>
                  </a:lnTo>
                  <a:lnTo>
                    <a:pt x="9121" y="14082"/>
                  </a:lnTo>
                  <a:lnTo>
                    <a:pt x="9297" y="14063"/>
                  </a:lnTo>
                  <a:lnTo>
                    <a:pt x="9493" y="14004"/>
                  </a:lnTo>
                  <a:lnTo>
                    <a:pt x="9748" y="13945"/>
                  </a:lnTo>
                  <a:lnTo>
                    <a:pt x="9984" y="13847"/>
                  </a:lnTo>
                  <a:lnTo>
                    <a:pt x="10199" y="13729"/>
                  </a:lnTo>
                  <a:lnTo>
                    <a:pt x="10435" y="13612"/>
                  </a:lnTo>
                  <a:lnTo>
                    <a:pt x="10631" y="13474"/>
                  </a:lnTo>
                  <a:lnTo>
                    <a:pt x="10827" y="13318"/>
                  </a:lnTo>
                  <a:lnTo>
                    <a:pt x="11023" y="13180"/>
                  </a:lnTo>
                  <a:lnTo>
                    <a:pt x="11200" y="13004"/>
                  </a:lnTo>
                  <a:lnTo>
                    <a:pt x="11376" y="12827"/>
                  </a:lnTo>
                  <a:lnTo>
                    <a:pt x="11533" y="12651"/>
                  </a:lnTo>
                  <a:lnTo>
                    <a:pt x="11690" y="12455"/>
                  </a:lnTo>
                  <a:lnTo>
                    <a:pt x="11827" y="12258"/>
                  </a:lnTo>
                  <a:lnTo>
                    <a:pt x="12082" y="11886"/>
                  </a:lnTo>
                  <a:lnTo>
                    <a:pt x="12278" y="11474"/>
                  </a:lnTo>
                  <a:lnTo>
                    <a:pt x="12455" y="11023"/>
                  </a:lnTo>
                  <a:lnTo>
                    <a:pt x="12612" y="10552"/>
                  </a:lnTo>
                  <a:lnTo>
                    <a:pt x="12710" y="10121"/>
                  </a:lnTo>
                  <a:lnTo>
                    <a:pt x="12808" y="9650"/>
                  </a:lnTo>
                  <a:lnTo>
                    <a:pt x="12847" y="9179"/>
                  </a:lnTo>
                  <a:lnTo>
                    <a:pt x="12886" y="8689"/>
                  </a:lnTo>
                  <a:lnTo>
                    <a:pt x="12886" y="8198"/>
                  </a:lnTo>
                  <a:lnTo>
                    <a:pt x="12867" y="7669"/>
                  </a:lnTo>
                  <a:lnTo>
                    <a:pt x="12827" y="7139"/>
                  </a:lnTo>
                  <a:lnTo>
                    <a:pt x="12749" y="6571"/>
                  </a:lnTo>
                  <a:lnTo>
                    <a:pt x="12671" y="6100"/>
                  </a:lnTo>
                  <a:lnTo>
                    <a:pt x="12572" y="5609"/>
                  </a:lnTo>
                  <a:lnTo>
                    <a:pt x="12435" y="5100"/>
                  </a:lnTo>
                  <a:lnTo>
                    <a:pt x="12298" y="4609"/>
                  </a:lnTo>
                  <a:lnTo>
                    <a:pt x="12161" y="4158"/>
                  </a:lnTo>
                  <a:lnTo>
                    <a:pt x="12004" y="3707"/>
                  </a:lnTo>
                  <a:lnTo>
                    <a:pt x="11827" y="3275"/>
                  </a:lnTo>
                  <a:lnTo>
                    <a:pt x="11651" y="2864"/>
                  </a:lnTo>
                  <a:lnTo>
                    <a:pt x="11611" y="2805"/>
                  </a:lnTo>
                  <a:lnTo>
                    <a:pt x="11572" y="2766"/>
                  </a:lnTo>
                  <a:lnTo>
                    <a:pt x="11513" y="2726"/>
                  </a:lnTo>
                  <a:lnTo>
                    <a:pt x="11455" y="2726"/>
                  </a:lnTo>
                  <a:lnTo>
                    <a:pt x="11239" y="2530"/>
                  </a:lnTo>
                  <a:lnTo>
                    <a:pt x="11023" y="2354"/>
                  </a:lnTo>
                  <a:lnTo>
                    <a:pt x="10768" y="2197"/>
                  </a:lnTo>
                  <a:lnTo>
                    <a:pt x="10493" y="2020"/>
                  </a:lnTo>
                  <a:lnTo>
                    <a:pt x="10042" y="1785"/>
                  </a:lnTo>
                  <a:lnTo>
                    <a:pt x="9572" y="1569"/>
                  </a:lnTo>
                  <a:lnTo>
                    <a:pt x="9336" y="1451"/>
                  </a:lnTo>
                  <a:lnTo>
                    <a:pt x="8787" y="1196"/>
                  </a:lnTo>
                  <a:lnTo>
                    <a:pt x="8277" y="961"/>
                  </a:lnTo>
                  <a:lnTo>
                    <a:pt x="7787" y="765"/>
                  </a:lnTo>
                  <a:lnTo>
                    <a:pt x="7316" y="588"/>
                  </a:lnTo>
                  <a:lnTo>
                    <a:pt x="6747" y="412"/>
                  </a:lnTo>
                  <a:lnTo>
                    <a:pt x="6198" y="255"/>
                  </a:lnTo>
                  <a:lnTo>
                    <a:pt x="5669" y="137"/>
                  </a:lnTo>
                  <a:lnTo>
                    <a:pt x="5139" y="59"/>
                  </a:lnTo>
                  <a:lnTo>
                    <a:pt x="4747" y="20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>
              <a:off x="247375" y="4492653"/>
              <a:ext cx="375753" cy="411762"/>
            </a:xfrm>
            <a:custGeom>
              <a:avLst/>
              <a:gdLst/>
              <a:ahLst/>
              <a:cxnLst/>
              <a:rect l="l" t="t" r="r" b="b"/>
              <a:pathLst>
                <a:path w="12887" h="14122" fill="none" extrusionOk="0">
                  <a:moveTo>
                    <a:pt x="4354" y="0"/>
                  </a:moveTo>
                  <a:lnTo>
                    <a:pt x="4354" y="0"/>
                  </a:lnTo>
                  <a:lnTo>
                    <a:pt x="4001" y="20"/>
                  </a:lnTo>
                  <a:lnTo>
                    <a:pt x="3668" y="59"/>
                  </a:lnTo>
                  <a:lnTo>
                    <a:pt x="3335" y="98"/>
                  </a:lnTo>
                  <a:lnTo>
                    <a:pt x="3001" y="177"/>
                  </a:lnTo>
                  <a:lnTo>
                    <a:pt x="3001" y="177"/>
                  </a:lnTo>
                  <a:lnTo>
                    <a:pt x="2746" y="255"/>
                  </a:lnTo>
                  <a:lnTo>
                    <a:pt x="2491" y="353"/>
                  </a:lnTo>
                  <a:lnTo>
                    <a:pt x="2236" y="471"/>
                  </a:lnTo>
                  <a:lnTo>
                    <a:pt x="1981" y="588"/>
                  </a:lnTo>
                  <a:lnTo>
                    <a:pt x="1746" y="745"/>
                  </a:lnTo>
                  <a:lnTo>
                    <a:pt x="1511" y="902"/>
                  </a:lnTo>
                  <a:lnTo>
                    <a:pt x="1295" y="1079"/>
                  </a:lnTo>
                  <a:lnTo>
                    <a:pt x="1079" y="1255"/>
                  </a:lnTo>
                  <a:lnTo>
                    <a:pt x="1079" y="1255"/>
                  </a:lnTo>
                  <a:lnTo>
                    <a:pt x="903" y="1451"/>
                  </a:lnTo>
                  <a:lnTo>
                    <a:pt x="706" y="1667"/>
                  </a:lnTo>
                  <a:lnTo>
                    <a:pt x="510" y="1922"/>
                  </a:lnTo>
                  <a:lnTo>
                    <a:pt x="353" y="2177"/>
                  </a:lnTo>
                  <a:lnTo>
                    <a:pt x="196" y="2471"/>
                  </a:lnTo>
                  <a:lnTo>
                    <a:pt x="79" y="2766"/>
                  </a:lnTo>
                  <a:lnTo>
                    <a:pt x="40" y="2922"/>
                  </a:lnTo>
                  <a:lnTo>
                    <a:pt x="20" y="3099"/>
                  </a:lnTo>
                  <a:lnTo>
                    <a:pt x="0" y="3256"/>
                  </a:lnTo>
                  <a:lnTo>
                    <a:pt x="0" y="3432"/>
                  </a:lnTo>
                  <a:lnTo>
                    <a:pt x="0" y="3432"/>
                  </a:lnTo>
                  <a:lnTo>
                    <a:pt x="0" y="3589"/>
                  </a:lnTo>
                  <a:lnTo>
                    <a:pt x="20" y="3727"/>
                  </a:lnTo>
                  <a:lnTo>
                    <a:pt x="40" y="3883"/>
                  </a:lnTo>
                  <a:lnTo>
                    <a:pt x="98" y="4021"/>
                  </a:lnTo>
                  <a:lnTo>
                    <a:pt x="98" y="4021"/>
                  </a:lnTo>
                  <a:lnTo>
                    <a:pt x="157" y="4178"/>
                  </a:lnTo>
                  <a:lnTo>
                    <a:pt x="236" y="4335"/>
                  </a:lnTo>
                  <a:lnTo>
                    <a:pt x="314" y="4492"/>
                  </a:lnTo>
                  <a:lnTo>
                    <a:pt x="432" y="4629"/>
                  </a:lnTo>
                  <a:lnTo>
                    <a:pt x="432" y="4629"/>
                  </a:lnTo>
                  <a:lnTo>
                    <a:pt x="589" y="4825"/>
                  </a:lnTo>
                  <a:lnTo>
                    <a:pt x="824" y="5041"/>
                  </a:lnTo>
                  <a:lnTo>
                    <a:pt x="824" y="5041"/>
                  </a:lnTo>
                  <a:lnTo>
                    <a:pt x="1020" y="5198"/>
                  </a:lnTo>
                  <a:lnTo>
                    <a:pt x="1275" y="5335"/>
                  </a:lnTo>
                  <a:lnTo>
                    <a:pt x="1275" y="5335"/>
                  </a:lnTo>
                  <a:lnTo>
                    <a:pt x="1452" y="5413"/>
                  </a:lnTo>
                  <a:lnTo>
                    <a:pt x="1628" y="5492"/>
                  </a:lnTo>
                  <a:lnTo>
                    <a:pt x="1824" y="5551"/>
                  </a:lnTo>
                  <a:lnTo>
                    <a:pt x="2040" y="5590"/>
                  </a:lnTo>
                  <a:lnTo>
                    <a:pt x="2236" y="5629"/>
                  </a:lnTo>
                  <a:lnTo>
                    <a:pt x="2472" y="5668"/>
                  </a:lnTo>
                  <a:lnTo>
                    <a:pt x="2923" y="5688"/>
                  </a:lnTo>
                  <a:lnTo>
                    <a:pt x="2923" y="5688"/>
                  </a:lnTo>
                  <a:lnTo>
                    <a:pt x="3413" y="5668"/>
                  </a:lnTo>
                  <a:lnTo>
                    <a:pt x="3413" y="5668"/>
                  </a:lnTo>
                  <a:lnTo>
                    <a:pt x="3511" y="5649"/>
                  </a:lnTo>
                  <a:lnTo>
                    <a:pt x="3511" y="5649"/>
                  </a:lnTo>
                  <a:lnTo>
                    <a:pt x="3256" y="5845"/>
                  </a:lnTo>
                  <a:lnTo>
                    <a:pt x="3001" y="6061"/>
                  </a:lnTo>
                  <a:lnTo>
                    <a:pt x="3001" y="6061"/>
                  </a:lnTo>
                  <a:lnTo>
                    <a:pt x="2844" y="6217"/>
                  </a:lnTo>
                  <a:lnTo>
                    <a:pt x="2668" y="6394"/>
                  </a:lnTo>
                  <a:lnTo>
                    <a:pt x="2491" y="6590"/>
                  </a:lnTo>
                  <a:lnTo>
                    <a:pt x="2334" y="6826"/>
                  </a:lnTo>
                  <a:lnTo>
                    <a:pt x="2177" y="7061"/>
                  </a:lnTo>
                  <a:lnTo>
                    <a:pt x="2020" y="7316"/>
                  </a:lnTo>
                  <a:lnTo>
                    <a:pt x="1903" y="7610"/>
                  </a:lnTo>
                  <a:lnTo>
                    <a:pt x="1805" y="7904"/>
                  </a:lnTo>
                  <a:lnTo>
                    <a:pt x="1805" y="7904"/>
                  </a:lnTo>
                  <a:lnTo>
                    <a:pt x="1746" y="8179"/>
                  </a:lnTo>
                  <a:lnTo>
                    <a:pt x="1726" y="8453"/>
                  </a:lnTo>
                  <a:lnTo>
                    <a:pt x="1726" y="8728"/>
                  </a:lnTo>
                  <a:lnTo>
                    <a:pt x="1766" y="9003"/>
                  </a:lnTo>
                  <a:lnTo>
                    <a:pt x="1766" y="9003"/>
                  </a:lnTo>
                  <a:lnTo>
                    <a:pt x="1824" y="9258"/>
                  </a:lnTo>
                  <a:lnTo>
                    <a:pt x="1922" y="9552"/>
                  </a:lnTo>
                  <a:lnTo>
                    <a:pt x="1922" y="9552"/>
                  </a:lnTo>
                  <a:lnTo>
                    <a:pt x="2020" y="9787"/>
                  </a:lnTo>
                  <a:lnTo>
                    <a:pt x="2158" y="10003"/>
                  </a:lnTo>
                  <a:lnTo>
                    <a:pt x="2158" y="10003"/>
                  </a:lnTo>
                  <a:lnTo>
                    <a:pt x="2275" y="10199"/>
                  </a:lnTo>
                  <a:lnTo>
                    <a:pt x="2432" y="10376"/>
                  </a:lnTo>
                  <a:lnTo>
                    <a:pt x="2589" y="10532"/>
                  </a:lnTo>
                  <a:lnTo>
                    <a:pt x="2746" y="10670"/>
                  </a:lnTo>
                  <a:lnTo>
                    <a:pt x="2746" y="10670"/>
                  </a:lnTo>
                  <a:lnTo>
                    <a:pt x="2903" y="10787"/>
                  </a:lnTo>
                  <a:lnTo>
                    <a:pt x="3080" y="10866"/>
                  </a:lnTo>
                  <a:lnTo>
                    <a:pt x="3276" y="10944"/>
                  </a:lnTo>
                  <a:lnTo>
                    <a:pt x="3472" y="11003"/>
                  </a:lnTo>
                  <a:lnTo>
                    <a:pt x="3472" y="11003"/>
                  </a:lnTo>
                  <a:lnTo>
                    <a:pt x="3766" y="11062"/>
                  </a:lnTo>
                  <a:lnTo>
                    <a:pt x="4080" y="11082"/>
                  </a:lnTo>
                  <a:lnTo>
                    <a:pt x="4080" y="11082"/>
                  </a:lnTo>
                  <a:lnTo>
                    <a:pt x="4413" y="11062"/>
                  </a:lnTo>
                  <a:lnTo>
                    <a:pt x="4766" y="11003"/>
                  </a:lnTo>
                  <a:lnTo>
                    <a:pt x="4766" y="11003"/>
                  </a:lnTo>
                  <a:lnTo>
                    <a:pt x="5080" y="10925"/>
                  </a:lnTo>
                  <a:lnTo>
                    <a:pt x="5414" y="10807"/>
                  </a:lnTo>
                  <a:lnTo>
                    <a:pt x="5767" y="10670"/>
                  </a:lnTo>
                  <a:lnTo>
                    <a:pt x="6120" y="10513"/>
                  </a:lnTo>
                  <a:lnTo>
                    <a:pt x="6120" y="10513"/>
                  </a:lnTo>
                  <a:lnTo>
                    <a:pt x="6571" y="10238"/>
                  </a:lnTo>
                  <a:lnTo>
                    <a:pt x="7042" y="9944"/>
                  </a:lnTo>
                  <a:lnTo>
                    <a:pt x="7042" y="9944"/>
                  </a:lnTo>
                  <a:lnTo>
                    <a:pt x="6845" y="10376"/>
                  </a:lnTo>
                  <a:lnTo>
                    <a:pt x="6708" y="10787"/>
                  </a:lnTo>
                  <a:lnTo>
                    <a:pt x="6708" y="10787"/>
                  </a:lnTo>
                  <a:lnTo>
                    <a:pt x="6649" y="11003"/>
                  </a:lnTo>
                  <a:lnTo>
                    <a:pt x="6590" y="11258"/>
                  </a:lnTo>
                  <a:lnTo>
                    <a:pt x="6571" y="11533"/>
                  </a:lnTo>
                  <a:lnTo>
                    <a:pt x="6551" y="11847"/>
                  </a:lnTo>
                  <a:lnTo>
                    <a:pt x="6571" y="12160"/>
                  </a:lnTo>
                  <a:lnTo>
                    <a:pt x="6630" y="12494"/>
                  </a:lnTo>
                  <a:lnTo>
                    <a:pt x="6669" y="12670"/>
                  </a:lnTo>
                  <a:lnTo>
                    <a:pt x="6728" y="12827"/>
                  </a:lnTo>
                  <a:lnTo>
                    <a:pt x="6806" y="13004"/>
                  </a:lnTo>
                  <a:lnTo>
                    <a:pt x="6904" y="13161"/>
                  </a:lnTo>
                  <a:lnTo>
                    <a:pt x="6904" y="13161"/>
                  </a:lnTo>
                  <a:lnTo>
                    <a:pt x="7042" y="13357"/>
                  </a:lnTo>
                  <a:lnTo>
                    <a:pt x="7218" y="13553"/>
                  </a:lnTo>
                  <a:lnTo>
                    <a:pt x="7395" y="13710"/>
                  </a:lnTo>
                  <a:lnTo>
                    <a:pt x="7610" y="13828"/>
                  </a:lnTo>
                  <a:lnTo>
                    <a:pt x="7610" y="13828"/>
                  </a:lnTo>
                  <a:lnTo>
                    <a:pt x="7806" y="13945"/>
                  </a:lnTo>
                  <a:lnTo>
                    <a:pt x="8042" y="14024"/>
                  </a:lnTo>
                  <a:lnTo>
                    <a:pt x="8277" y="14063"/>
                  </a:lnTo>
                  <a:lnTo>
                    <a:pt x="8532" y="14102"/>
                  </a:lnTo>
                  <a:lnTo>
                    <a:pt x="8532" y="14102"/>
                  </a:lnTo>
                  <a:lnTo>
                    <a:pt x="8748" y="14122"/>
                  </a:lnTo>
                  <a:lnTo>
                    <a:pt x="8748" y="14122"/>
                  </a:lnTo>
                  <a:lnTo>
                    <a:pt x="8924" y="14102"/>
                  </a:lnTo>
                  <a:lnTo>
                    <a:pt x="9121" y="14082"/>
                  </a:lnTo>
                  <a:lnTo>
                    <a:pt x="9297" y="14063"/>
                  </a:lnTo>
                  <a:lnTo>
                    <a:pt x="9493" y="14004"/>
                  </a:lnTo>
                  <a:lnTo>
                    <a:pt x="9493" y="14004"/>
                  </a:lnTo>
                  <a:lnTo>
                    <a:pt x="9748" y="13945"/>
                  </a:lnTo>
                  <a:lnTo>
                    <a:pt x="9984" y="13847"/>
                  </a:lnTo>
                  <a:lnTo>
                    <a:pt x="10199" y="13729"/>
                  </a:lnTo>
                  <a:lnTo>
                    <a:pt x="10435" y="13612"/>
                  </a:lnTo>
                  <a:lnTo>
                    <a:pt x="10435" y="13612"/>
                  </a:lnTo>
                  <a:lnTo>
                    <a:pt x="10631" y="13474"/>
                  </a:lnTo>
                  <a:lnTo>
                    <a:pt x="10827" y="13318"/>
                  </a:lnTo>
                  <a:lnTo>
                    <a:pt x="11023" y="13180"/>
                  </a:lnTo>
                  <a:lnTo>
                    <a:pt x="11200" y="13004"/>
                  </a:lnTo>
                  <a:lnTo>
                    <a:pt x="11376" y="12827"/>
                  </a:lnTo>
                  <a:lnTo>
                    <a:pt x="11533" y="12651"/>
                  </a:lnTo>
                  <a:lnTo>
                    <a:pt x="11690" y="12455"/>
                  </a:lnTo>
                  <a:lnTo>
                    <a:pt x="11827" y="12258"/>
                  </a:lnTo>
                  <a:lnTo>
                    <a:pt x="11827" y="12258"/>
                  </a:lnTo>
                  <a:lnTo>
                    <a:pt x="12082" y="11886"/>
                  </a:lnTo>
                  <a:lnTo>
                    <a:pt x="12278" y="11474"/>
                  </a:lnTo>
                  <a:lnTo>
                    <a:pt x="12455" y="11023"/>
                  </a:lnTo>
                  <a:lnTo>
                    <a:pt x="12612" y="10552"/>
                  </a:lnTo>
                  <a:lnTo>
                    <a:pt x="12612" y="10552"/>
                  </a:lnTo>
                  <a:lnTo>
                    <a:pt x="12710" y="10121"/>
                  </a:lnTo>
                  <a:lnTo>
                    <a:pt x="12808" y="9650"/>
                  </a:lnTo>
                  <a:lnTo>
                    <a:pt x="12847" y="9179"/>
                  </a:lnTo>
                  <a:lnTo>
                    <a:pt x="12886" y="8689"/>
                  </a:lnTo>
                  <a:lnTo>
                    <a:pt x="12886" y="8198"/>
                  </a:lnTo>
                  <a:lnTo>
                    <a:pt x="12867" y="7669"/>
                  </a:lnTo>
                  <a:lnTo>
                    <a:pt x="12827" y="7139"/>
                  </a:lnTo>
                  <a:lnTo>
                    <a:pt x="12749" y="6571"/>
                  </a:lnTo>
                  <a:lnTo>
                    <a:pt x="12749" y="6571"/>
                  </a:lnTo>
                  <a:lnTo>
                    <a:pt x="12671" y="6100"/>
                  </a:lnTo>
                  <a:lnTo>
                    <a:pt x="12572" y="5609"/>
                  </a:lnTo>
                  <a:lnTo>
                    <a:pt x="12435" y="5100"/>
                  </a:lnTo>
                  <a:lnTo>
                    <a:pt x="12298" y="4609"/>
                  </a:lnTo>
                  <a:lnTo>
                    <a:pt x="12298" y="4609"/>
                  </a:lnTo>
                  <a:lnTo>
                    <a:pt x="12161" y="4158"/>
                  </a:lnTo>
                  <a:lnTo>
                    <a:pt x="12004" y="3707"/>
                  </a:lnTo>
                  <a:lnTo>
                    <a:pt x="11827" y="3275"/>
                  </a:lnTo>
                  <a:lnTo>
                    <a:pt x="11651" y="2864"/>
                  </a:lnTo>
                  <a:lnTo>
                    <a:pt x="11651" y="2864"/>
                  </a:lnTo>
                  <a:lnTo>
                    <a:pt x="11611" y="2805"/>
                  </a:lnTo>
                  <a:lnTo>
                    <a:pt x="11572" y="2766"/>
                  </a:lnTo>
                  <a:lnTo>
                    <a:pt x="11513" y="2726"/>
                  </a:lnTo>
                  <a:lnTo>
                    <a:pt x="11455" y="2726"/>
                  </a:lnTo>
                  <a:lnTo>
                    <a:pt x="11455" y="2726"/>
                  </a:lnTo>
                  <a:lnTo>
                    <a:pt x="11239" y="2530"/>
                  </a:lnTo>
                  <a:lnTo>
                    <a:pt x="11023" y="2354"/>
                  </a:lnTo>
                  <a:lnTo>
                    <a:pt x="10768" y="2197"/>
                  </a:lnTo>
                  <a:lnTo>
                    <a:pt x="10493" y="2020"/>
                  </a:lnTo>
                  <a:lnTo>
                    <a:pt x="10493" y="2020"/>
                  </a:lnTo>
                  <a:lnTo>
                    <a:pt x="10042" y="1785"/>
                  </a:lnTo>
                  <a:lnTo>
                    <a:pt x="9572" y="1569"/>
                  </a:lnTo>
                  <a:lnTo>
                    <a:pt x="9336" y="1451"/>
                  </a:lnTo>
                  <a:lnTo>
                    <a:pt x="9336" y="1451"/>
                  </a:lnTo>
                  <a:lnTo>
                    <a:pt x="8787" y="1196"/>
                  </a:lnTo>
                  <a:lnTo>
                    <a:pt x="8277" y="961"/>
                  </a:lnTo>
                  <a:lnTo>
                    <a:pt x="7787" y="765"/>
                  </a:lnTo>
                  <a:lnTo>
                    <a:pt x="7316" y="588"/>
                  </a:lnTo>
                  <a:lnTo>
                    <a:pt x="7316" y="588"/>
                  </a:lnTo>
                  <a:lnTo>
                    <a:pt x="6747" y="412"/>
                  </a:lnTo>
                  <a:lnTo>
                    <a:pt x="6198" y="255"/>
                  </a:lnTo>
                  <a:lnTo>
                    <a:pt x="5669" y="137"/>
                  </a:lnTo>
                  <a:lnTo>
                    <a:pt x="5139" y="59"/>
                  </a:lnTo>
                  <a:lnTo>
                    <a:pt x="5139" y="59"/>
                  </a:lnTo>
                  <a:lnTo>
                    <a:pt x="4747" y="20"/>
                  </a:lnTo>
                  <a:lnTo>
                    <a:pt x="4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>
              <a:off x="503573" y="4629309"/>
              <a:ext cx="74935" cy="219060"/>
            </a:xfrm>
            <a:custGeom>
              <a:avLst/>
              <a:gdLst/>
              <a:ahLst/>
              <a:cxnLst/>
              <a:rect l="l" t="t" r="r" b="b"/>
              <a:pathLst>
                <a:path w="2570" h="7513" extrusionOk="0">
                  <a:moveTo>
                    <a:pt x="2295" y="1"/>
                  </a:moveTo>
                  <a:lnTo>
                    <a:pt x="2177" y="20"/>
                  </a:lnTo>
                  <a:lnTo>
                    <a:pt x="2079" y="79"/>
                  </a:lnTo>
                  <a:lnTo>
                    <a:pt x="2020" y="158"/>
                  </a:lnTo>
                  <a:lnTo>
                    <a:pt x="2001" y="216"/>
                  </a:lnTo>
                  <a:lnTo>
                    <a:pt x="2001" y="275"/>
                  </a:lnTo>
                  <a:lnTo>
                    <a:pt x="1981" y="903"/>
                  </a:lnTo>
                  <a:lnTo>
                    <a:pt x="1922" y="1530"/>
                  </a:lnTo>
                  <a:lnTo>
                    <a:pt x="1844" y="2178"/>
                  </a:lnTo>
                  <a:lnTo>
                    <a:pt x="1726" y="2805"/>
                  </a:lnTo>
                  <a:lnTo>
                    <a:pt x="1726" y="2747"/>
                  </a:lnTo>
                  <a:lnTo>
                    <a:pt x="1628" y="3237"/>
                  </a:lnTo>
                  <a:lnTo>
                    <a:pt x="1510" y="3727"/>
                  </a:lnTo>
                  <a:lnTo>
                    <a:pt x="1373" y="4237"/>
                  </a:lnTo>
                  <a:lnTo>
                    <a:pt x="1216" y="4727"/>
                  </a:lnTo>
                  <a:lnTo>
                    <a:pt x="1040" y="5218"/>
                  </a:lnTo>
                  <a:lnTo>
                    <a:pt x="863" y="5708"/>
                  </a:lnTo>
                  <a:lnTo>
                    <a:pt x="647" y="6159"/>
                  </a:lnTo>
                  <a:lnTo>
                    <a:pt x="432" y="6610"/>
                  </a:lnTo>
                  <a:lnTo>
                    <a:pt x="451" y="6610"/>
                  </a:lnTo>
                  <a:lnTo>
                    <a:pt x="235" y="7003"/>
                  </a:lnTo>
                  <a:lnTo>
                    <a:pt x="20" y="7375"/>
                  </a:lnTo>
                  <a:lnTo>
                    <a:pt x="0" y="7434"/>
                  </a:lnTo>
                  <a:lnTo>
                    <a:pt x="20" y="7473"/>
                  </a:lnTo>
                  <a:lnTo>
                    <a:pt x="39" y="7493"/>
                  </a:lnTo>
                  <a:lnTo>
                    <a:pt x="59" y="7513"/>
                  </a:lnTo>
                  <a:lnTo>
                    <a:pt x="98" y="7513"/>
                  </a:lnTo>
                  <a:lnTo>
                    <a:pt x="118" y="7493"/>
                  </a:lnTo>
                  <a:lnTo>
                    <a:pt x="137" y="7473"/>
                  </a:lnTo>
                  <a:lnTo>
                    <a:pt x="588" y="6708"/>
                  </a:lnTo>
                  <a:lnTo>
                    <a:pt x="824" y="6297"/>
                  </a:lnTo>
                  <a:lnTo>
                    <a:pt x="1020" y="5865"/>
                  </a:lnTo>
                  <a:lnTo>
                    <a:pt x="1236" y="5434"/>
                  </a:lnTo>
                  <a:lnTo>
                    <a:pt x="1432" y="4982"/>
                  </a:lnTo>
                  <a:lnTo>
                    <a:pt x="1608" y="4512"/>
                  </a:lnTo>
                  <a:lnTo>
                    <a:pt x="1785" y="4041"/>
                  </a:lnTo>
                  <a:lnTo>
                    <a:pt x="1922" y="3610"/>
                  </a:lnTo>
                  <a:lnTo>
                    <a:pt x="2059" y="3158"/>
                  </a:lnTo>
                  <a:lnTo>
                    <a:pt x="2177" y="2688"/>
                  </a:lnTo>
                  <a:lnTo>
                    <a:pt x="2295" y="2197"/>
                  </a:lnTo>
                  <a:lnTo>
                    <a:pt x="2393" y="1727"/>
                  </a:lnTo>
                  <a:lnTo>
                    <a:pt x="2471" y="1256"/>
                  </a:lnTo>
                  <a:lnTo>
                    <a:pt x="2530" y="785"/>
                  </a:lnTo>
                  <a:lnTo>
                    <a:pt x="2569" y="314"/>
                  </a:lnTo>
                  <a:lnTo>
                    <a:pt x="2550" y="197"/>
                  </a:lnTo>
                  <a:lnTo>
                    <a:pt x="2491" y="99"/>
                  </a:lnTo>
                  <a:lnTo>
                    <a:pt x="2413" y="40"/>
                  </a:lnTo>
                  <a:lnTo>
                    <a:pt x="2354" y="20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>
              <a:off x="358315" y="4609308"/>
              <a:ext cx="181884" cy="145263"/>
            </a:xfrm>
            <a:custGeom>
              <a:avLst/>
              <a:gdLst/>
              <a:ahLst/>
              <a:cxnLst/>
              <a:rect l="l" t="t" r="r" b="b"/>
              <a:pathLst>
                <a:path w="6238" h="4982" extrusionOk="0">
                  <a:moveTo>
                    <a:pt x="5924" y="0"/>
                  </a:moveTo>
                  <a:lnTo>
                    <a:pt x="5865" y="20"/>
                  </a:lnTo>
                  <a:lnTo>
                    <a:pt x="5786" y="39"/>
                  </a:lnTo>
                  <a:lnTo>
                    <a:pt x="5727" y="79"/>
                  </a:lnTo>
                  <a:lnTo>
                    <a:pt x="5002" y="628"/>
                  </a:lnTo>
                  <a:lnTo>
                    <a:pt x="4296" y="1197"/>
                  </a:lnTo>
                  <a:lnTo>
                    <a:pt x="3962" y="1452"/>
                  </a:lnTo>
                  <a:lnTo>
                    <a:pt x="3609" y="1765"/>
                  </a:lnTo>
                  <a:lnTo>
                    <a:pt x="2883" y="2393"/>
                  </a:lnTo>
                  <a:lnTo>
                    <a:pt x="2197" y="2981"/>
                  </a:lnTo>
                  <a:lnTo>
                    <a:pt x="1471" y="3609"/>
                  </a:lnTo>
                  <a:lnTo>
                    <a:pt x="785" y="4197"/>
                  </a:lnTo>
                  <a:lnTo>
                    <a:pt x="40" y="4805"/>
                  </a:lnTo>
                  <a:lnTo>
                    <a:pt x="0" y="4845"/>
                  </a:lnTo>
                  <a:lnTo>
                    <a:pt x="0" y="4864"/>
                  </a:lnTo>
                  <a:lnTo>
                    <a:pt x="0" y="4904"/>
                  </a:lnTo>
                  <a:lnTo>
                    <a:pt x="20" y="4943"/>
                  </a:lnTo>
                  <a:lnTo>
                    <a:pt x="59" y="4962"/>
                  </a:lnTo>
                  <a:lnTo>
                    <a:pt x="79" y="4982"/>
                  </a:lnTo>
                  <a:lnTo>
                    <a:pt x="118" y="4962"/>
                  </a:lnTo>
                  <a:lnTo>
                    <a:pt x="157" y="4943"/>
                  </a:lnTo>
                  <a:lnTo>
                    <a:pt x="824" y="4433"/>
                  </a:lnTo>
                  <a:lnTo>
                    <a:pt x="1491" y="3903"/>
                  </a:lnTo>
                  <a:lnTo>
                    <a:pt x="2864" y="2844"/>
                  </a:lnTo>
                  <a:lnTo>
                    <a:pt x="3550" y="2334"/>
                  </a:lnTo>
                  <a:lnTo>
                    <a:pt x="4237" y="1844"/>
                  </a:lnTo>
                  <a:lnTo>
                    <a:pt x="4570" y="1608"/>
                  </a:lnTo>
                  <a:lnTo>
                    <a:pt x="4923" y="1373"/>
                  </a:lnTo>
                  <a:lnTo>
                    <a:pt x="5629" y="883"/>
                  </a:lnTo>
                  <a:lnTo>
                    <a:pt x="6061" y="608"/>
                  </a:lnTo>
                  <a:lnTo>
                    <a:pt x="6139" y="549"/>
                  </a:lnTo>
                  <a:lnTo>
                    <a:pt x="6198" y="491"/>
                  </a:lnTo>
                  <a:lnTo>
                    <a:pt x="6218" y="432"/>
                  </a:lnTo>
                  <a:lnTo>
                    <a:pt x="6237" y="373"/>
                  </a:lnTo>
                  <a:lnTo>
                    <a:pt x="6237" y="294"/>
                  </a:lnTo>
                  <a:lnTo>
                    <a:pt x="6218" y="196"/>
                  </a:lnTo>
                  <a:lnTo>
                    <a:pt x="6179" y="137"/>
                  </a:lnTo>
                  <a:lnTo>
                    <a:pt x="6139" y="98"/>
                  </a:lnTo>
                  <a:lnTo>
                    <a:pt x="6080" y="59"/>
                  </a:lnTo>
                  <a:lnTo>
                    <a:pt x="6041" y="20"/>
                  </a:lnTo>
                  <a:lnTo>
                    <a:pt x="59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>
              <a:off x="300556" y="4564115"/>
              <a:ext cx="217340" cy="22335"/>
            </a:xfrm>
            <a:custGeom>
              <a:avLst/>
              <a:gdLst/>
              <a:ahLst/>
              <a:cxnLst/>
              <a:rect l="l" t="t" r="r" b="b"/>
              <a:pathLst>
                <a:path w="7454" h="766" extrusionOk="0">
                  <a:moveTo>
                    <a:pt x="5394" y="1"/>
                  </a:moveTo>
                  <a:lnTo>
                    <a:pt x="4531" y="20"/>
                  </a:lnTo>
                  <a:lnTo>
                    <a:pt x="3609" y="79"/>
                  </a:lnTo>
                  <a:lnTo>
                    <a:pt x="2766" y="158"/>
                  </a:lnTo>
                  <a:lnTo>
                    <a:pt x="2295" y="216"/>
                  </a:lnTo>
                  <a:lnTo>
                    <a:pt x="1844" y="295"/>
                  </a:lnTo>
                  <a:lnTo>
                    <a:pt x="981" y="432"/>
                  </a:lnTo>
                  <a:lnTo>
                    <a:pt x="79" y="609"/>
                  </a:lnTo>
                  <a:lnTo>
                    <a:pt x="40" y="628"/>
                  </a:lnTo>
                  <a:lnTo>
                    <a:pt x="20" y="648"/>
                  </a:lnTo>
                  <a:lnTo>
                    <a:pt x="0" y="687"/>
                  </a:lnTo>
                  <a:lnTo>
                    <a:pt x="0" y="707"/>
                  </a:lnTo>
                  <a:lnTo>
                    <a:pt x="20" y="746"/>
                  </a:lnTo>
                  <a:lnTo>
                    <a:pt x="40" y="766"/>
                  </a:lnTo>
                  <a:lnTo>
                    <a:pt x="98" y="766"/>
                  </a:lnTo>
                  <a:lnTo>
                    <a:pt x="863" y="628"/>
                  </a:lnTo>
                  <a:lnTo>
                    <a:pt x="1628" y="530"/>
                  </a:lnTo>
                  <a:lnTo>
                    <a:pt x="2021" y="471"/>
                  </a:lnTo>
                  <a:lnTo>
                    <a:pt x="2432" y="432"/>
                  </a:lnTo>
                  <a:lnTo>
                    <a:pt x="3237" y="373"/>
                  </a:lnTo>
                  <a:lnTo>
                    <a:pt x="3668" y="373"/>
                  </a:lnTo>
                  <a:lnTo>
                    <a:pt x="4119" y="354"/>
                  </a:lnTo>
                  <a:lnTo>
                    <a:pt x="4590" y="373"/>
                  </a:lnTo>
                  <a:lnTo>
                    <a:pt x="5061" y="393"/>
                  </a:lnTo>
                  <a:lnTo>
                    <a:pt x="5512" y="432"/>
                  </a:lnTo>
                  <a:lnTo>
                    <a:pt x="5982" y="471"/>
                  </a:lnTo>
                  <a:lnTo>
                    <a:pt x="6453" y="530"/>
                  </a:lnTo>
                  <a:lnTo>
                    <a:pt x="6904" y="609"/>
                  </a:lnTo>
                  <a:lnTo>
                    <a:pt x="7081" y="648"/>
                  </a:lnTo>
                  <a:lnTo>
                    <a:pt x="7179" y="668"/>
                  </a:lnTo>
                  <a:lnTo>
                    <a:pt x="7238" y="648"/>
                  </a:lnTo>
                  <a:lnTo>
                    <a:pt x="7297" y="628"/>
                  </a:lnTo>
                  <a:lnTo>
                    <a:pt x="7336" y="609"/>
                  </a:lnTo>
                  <a:lnTo>
                    <a:pt x="7395" y="569"/>
                  </a:lnTo>
                  <a:lnTo>
                    <a:pt x="7414" y="511"/>
                  </a:lnTo>
                  <a:lnTo>
                    <a:pt x="7453" y="452"/>
                  </a:lnTo>
                  <a:lnTo>
                    <a:pt x="7453" y="393"/>
                  </a:lnTo>
                  <a:lnTo>
                    <a:pt x="7453" y="334"/>
                  </a:lnTo>
                  <a:lnTo>
                    <a:pt x="7434" y="256"/>
                  </a:lnTo>
                  <a:lnTo>
                    <a:pt x="7414" y="197"/>
                  </a:lnTo>
                  <a:lnTo>
                    <a:pt x="7375" y="158"/>
                  </a:lnTo>
                  <a:lnTo>
                    <a:pt x="7316" y="99"/>
                  </a:lnTo>
                  <a:lnTo>
                    <a:pt x="7257" y="79"/>
                  </a:lnTo>
                  <a:lnTo>
                    <a:pt x="7198" y="60"/>
                  </a:lnTo>
                  <a:lnTo>
                    <a:pt x="6316" y="20"/>
                  </a:lnTo>
                  <a:lnTo>
                    <a:pt x="592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>
              <a:off x="501853" y="4581842"/>
              <a:ext cx="1749" cy="29"/>
            </a:xfrm>
            <a:custGeom>
              <a:avLst/>
              <a:gdLst/>
              <a:ahLst/>
              <a:cxnLst/>
              <a:rect l="l" t="t" r="r" b="b"/>
              <a:pathLst>
                <a:path w="6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>
              <a:off x="977628" y="3950517"/>
              <a:ext cx="376336" cy="411208"/>
            </a:xfrm>
            <a:custGeom>
              <a:avLst/>
              <a:gdLst/>
              <a:ahLst/>
              <a:cxnLst/>
              <a:rect l="l" t="t" r="r" b="b"/>
              <a:pathLst>
                <a:path w="12907" h="14103" extrusionOk="0">
                  <a:moveTo>
                    <a:pt x="3962" y="0"/>
                  </a:moveTo>
                  <a:lnTo>
                    <a:pt x="3786" y="20"/>
                  </a:lnTo>
                  <a:lnTo>
                    <a:pt x="3590" y="59"/>
                  </a:lnTo>
                  <a:lnTo>
                    <a:pt x="3394" y="99"/>
                  </a:lnTo>
                  <a:lnTo>
                    <a:pt x="3158" y="177"/>
                  </a:lnTo>
                  <a:lnTo>
                    <a:pt x="2923" y="275"/>
                  </a:lnTo>
                  <a:lnTo>
                    <a:pt x="2688" y="373"/>
                  </a:lnTo>
                  <a:lnTo>
                    <a:pt x="2472" y="510"/>
                  </a:lnTo>
                  <a:lnTo>
                    <a:pt x="2256" y="648"/>
                  </a:lnTo>
                  <a:lnTo>
                    <a:pt x="2060" y="785"/>
                  </a:lnTo>
                  <a:lnTo>
                    <a:pt x="1883" y="942"/>
                  </a:lnTo>
                  <a:lnTo>
                    <a:pt x="1687" y="1099"/>
                  </a:lnTo>
                  <a:lnTo>
                    <a:pt x="1530" y="1275"/>
                  </a:lnTo>
                  <a:lnTo>
                    <a:pt x="1354" y="1452"/>
                  </a:lnTo>
                  <a:lnTo>
                    <a:pt x="1197" y="1648"/>
                  </a:lnTo>
                  <a:lnTo>
                    <a:pt x="1060" y="1844"/>
                  </a:lnTo>
                  <a:lnTo>
                    <a:pt x="824" y="2236"/>
                  </a:lnTo>
                  <a:lnTo>
                    <a:pt x="609" y="2648"/>
                  </a:lnTo>
                  <a:lnTo>
                    <a:pt x="432" y="3080"/>
                  </a:lnTo>
                  <a:lnTo>
                    <a:pt x="275" y="3570"/>
                  </a:lnTo>
                  <a:lnTo>
                    <a:pt x="177" y="4002"/>
                  </a:lnTo>
                  <a:lnTo>
                    <a:pt x="99" y="4453"/>
                  </a:lnTo>
                  <a:lnTo>
                    <a:pt x="40" y="4923"/>
                  </a:lnTo>
                  <a:lnTo>
                    <a:pt x="1" y="5414"/>
                  </a:lnTo>
                  <a:lnTo>
                    <a:pt x="1" y="5924"/>
                  </a:lnTo>
                  <a:lnTo>
                    <a:pt x="20" y="6453"/>
                  </a:lnTo>
                  <a:lnTo>
                    <a:pt x="79" y="6983"/>
                  </a:lnTo>
                  <a:lnTo>
                    <a:pt x="138" y="7532"/>
                  </a:lnTo>
                  <a:lnTo>
                    <a:pt x="216" y="8022"/>
                  </a:lnTo>
                  <a:lnTo>
                    <a:pt x="334" y="8513"/>
                  </a:lnTo>
                  <a:lnTo>
                    <a:pt x="452" y="9003"/>
                  </a:lnTo>
                  <a:lnTo>
                    <a:pt x="589" y="9513"/>
                  </a:lnTo>
                  <a:lnTo>
                    <a:pt x="746" y="9964"/>
                  </a:lnTo>
                  <a:lnTo>
                    <a:pt x="903" y="10415"/>
                  </a:lnTo>
                  <a:lnTo>
                    <a:pt x="1060" y="10847"/>
                  </a:lnTo>
                  <a:lnTo>
                    <a:pt x="1256" y="11259"/>
                  </a:lnTo>
                  <a:lnTo>
                    <a:pt x="1275" y="11317"/>
                  </a:lnTo>
                  <a:lnTo>
                    <a:pt x="1334" y="11357"/>
                  </a:lnTo>
                  <a:lnTo>
                    <a:pt x="1393" y="11376"/>
                  </a:lnTo>
                  <a:lnTo>
                    <a:pt x="1452" y="11396"/>
                  </a:lnTo>
                  <a:lnTo>
                    <a:pt x="1648" y="11572"/>
                  </a:lnTo>
                  <a:lnTo>
                    <a:pt x="1883" y="11749"/>
                  </a:lnTo>
                  <a:lnTo>
                    <a:pt x="2138" y="11925"/>
                  </a:lnTo>
                  <a:lnTo>
                    <a:pt x="2413" y="12082"/>
                  </a:lnTo>
                  <a:lnTo>
                    <a:pt x="2864" y="12318"/>
                  </a:lnTo>
                  <a:lnTo>
                    <a:pt x="3315" y="12553"/>
                  </a:lnTo>
                  <a:lnTo>
                    <a:pt x="3570" y="12671"/>
                  </a:lnTo>
                  <a:lnTo>
                    <a:pt x="4100" y="12926"/>
                  </a:lnTo>
                  <a:lnTo>
                    <a:pt x="4610" y="13141"/>
                  </a:lnTo>
                  <a:lnTo>
                    <a:pt x="5100" y="13357"/>
                  </a:lnTo>
                  <a:lnTo>
                    <a:pt x="5571" y="13534"/>
                  </a:lnTo>
                  <a:lnTo>
                    <a:pt x="6159" y="13710"/>
                  </a:lnTo>
                  <a:lnTo>
                    <a:pt x="6708" y="13867"/>
                  </a:lnTo>
                  <a:lnTo>
                    <a:pt x="7238" y="13985"/>
                  </a:lnTo>
                  <a:lnTo>
                    <a:pt x="7748" y="14063"/>
                  </a:lnTo>
                  <a:lnTo>
                    <a:pt x="8140" y="14103"/>
                  </a:lnTo>
                  <a:lnTo>
                    <a:pt x="8885" y="14103"/>
                  </a:lnTo>
                  <a:lnTo>
                    <a:pt x="9238" y="14063"/>
                  </a:lnTo>
                  <a:lnTo>
                    <a:pt x="9572" y="14004"/>
                  </a:lnTo>
                  <a:lnTo>
                    <a:pt x="9886" y="13946"/>
                  </a:lnTo>
                  <a:lnTo>
                    <a:pt x="10141" y="13867"/>
                  </a:lnTo>
                  <a:lnTo>
                    <a:pt x="10415" y="13769"/>
                  </a:lnTo>
                  <a:lnTo>
                    <a:pt x="10670" y="13651"/>
                  </a:lnTo>
                  <a:lnTo>
                    <a:pt x="10906" y="13514"/>
                  </a:lnTo>
                  <a:lnTo>
                    <a:pt x="11141" y="13377"/>
                  </a:lnTo>
                  <a:lnTo>
                    <a:pt x="11376" y="13220"/>
                  </a:lnTo>
                  <a:lnTo>
                    <a:pt x="11592" y="13043"/>
                  </a:lnTo>
                  <a:lnTo>
                    <a:pt x="11808" y="12867"/>
                  </a:lnTo>
                  <a:lnTo>
                    <a:pt x="12004" y="12671"/>
                  </a:lnTo>
                  <a:lnTo>
                    <a:pt x="12200" y="12455"/>
                  </a:lnTo>
                  <a:lnTo>
                    <a:pt x="12377" y="12200"/>
                  </a:lnTo>
                  <a:lnTo>
                    <a:pt x="12553" y="11945"/>
                  </a:lnTo>
                  <a:lnTo>
                    <a:pt x="12690" y="11651"/>
                  </a:lnTo>
                  <a:lnTo>
                    <a:pt x="12808" y="11337"/>
                  </a:lnTo>
                  <a:lnTo>
                    <a:pt x="12847" y="11180"/>
                  </a:lnTo>
                  <a:lnTo>
                    <a:pt x="12887" y="11023"/>
                  </a:lnTo>
                  <a:lnTo>
                    <a:pt x="12906" y="10847"/>
                  </a:lnTo>
                  <a:lnTo>
                    <a:pt x="12906" y="10690"/>
                  </a:lnTo>
                  <a:lnTo>
                    <a:pt x="12887" y="10533"/>
                  </a:lnTo>
                  <a:lnTo>
                    <a:pt x="12867" y="10376"/>
                  </a:lnTo>
                  <a:lnTo>
                    <a:pt x="12847" y="10239"/>
                  </a:lnTo>
                  <a:lnTo>
                    <a:pt x="12808" y="10082"/>
                  </a:lnTo>
                  <a:lnTo>
                    <a:pt x="12749" y="9925"/>
                  </a:lnTo>
                  <a:lnTo>
                    <a:pt x="12671" y="9788"/>
                  </a:lnTo>
                  <a:lnTo>
                    <a:pt x="12573" y="9631"/>
                  </a:lnTo>
                  <a:lnTo>
                    <a:pt x="12475" y="9474"/>
                  </a:lnTo>
                  <a:lnTo>
                    <a:pt x="12298" y="9278"/>
                  </a:lnTo>
                  <a:lnTo>
                    <a:pt x="12082" y="9082"/>
                  </a:lnTo>
                  <a:lnTo>
                    <a:pt x="11867" y="8925"/>
                  </a:lnTo>
                  <a:lnTo>
                    <a:pt x="11612" y="8787"/>
                  </a:lnTo>
                  <a:lnTo>
                    <a:pt x="11435" y="8689"/>
                  </a:lnTo>
                  <a:lnTo>
                    <a:pt x="11259" y="8630"/>
                  </a:lnTo>
                  <a:lnTo>
                    <a:pt x="11063" y="8572"/>
                  </a:lnTo>
                  <a:lnTo>
                    <a:pt x="10866" y="8513"/>
                  </a:lnTo>
                  <a:lnTo>
                    <a:pt x="10651" y="8473"/>
                  </a:lnTo>
                  <a:lnTo>
                    <a:pt x="10435" y="8454"/>
                  </a:lnTo>
                  <a:lnTo>
                    <a:pt x="9964" y="8434"/>
                  </a:lnTo>
                  <a:lnTo>
                    <a:pt x="9474" y="8454"/>
                  </a:lnTo>
                  <a:lnTo>
                    <a:pt x="9395" y="8454"/>
                  </a:lnTo>
                  <a:lnTo>
                    <a:pt x="9650" y="8277"/>
                  </a:lnTo>
                  <a:lnTo>
                    <a:pt x="9886" y="8062"/>
                  </a:lnTo>
                  <a:lnTo>
                    <a:pt x="10043" y="7905"/>
                  </a:lnTo>
                  <a:lnTo>
                    <a:pt x="10219" y="7728"/>
                  </a:lnTo>
                  <a:lnTo>
                    <a:pt x="10396" y="7512"/>
                  </a:lnTo>
                  <a:lnTo>
                    <a:pt x="10572" y="7297"/>
                  </a:lnTo>
                  <a:lnTo>
                    <a:pt x="10729" y="7061"/>
                  </a:lnTo>
                  <a:lnTo>
                    <a:pt x="10866" y="6787"/>
                  </a:lnTo>
                  <a:lnTo>
                    <a:pt x="10984" y="6512"/>
                  </a:lnTo>
                  <a:lnTo>
                    <a:pt x="11082" y="6218"/>
                  </a:lnTo>
                  <a:lnTo>
                    <a:pt x="11141" y="5943"/>
                  </a:lnTo>
                  <a:lnTo>
                    <a:pt x="11161" y="5669"/>
                  </a:lnTo>
                  <a:lnTo>
                    <a:pt x="11161" y="5394"/>
                  </a:lnTo>
                  <a:lnTo>
                    <a:pt x="11121" y="5100"/>
                  </a:lnTo>
                  <a:lnTo>
                    <a:pt x="11063" y="4845"/>
                  </a:lnTo>
                  <a:lnTo>
                    <a:pt x="10964" y="4570"/>
                  </a:lnTo>
                  <a:lnTo>
                    <a:pt x="10866" y="4335"/>
                  </a:lnTo>
                  <a:lnTo>
                    <a:pt x="10749" y="4100"/>
                  </a:lnTo>
                  <a:lnTo>
                    <a:pt x="10611" y="3923"/>
                  </a:lnTo>
                  <a:lnTo>
                    <a:pt x="10474" y="3747"/>
                  </a:lnTo>
                  <a:lnTo>
                    <a:pt x="10317" y="3590"/>
                  </a:lnTo>
                  <a:lnTo>
                    <a:pt x="10141" y="3433"/>
                  </a:lnTo>
                  <a:lnTo>
                    <a:pt x="9984" y="3335"/>
                  </a:lnTo>
                  <a:lnTo>
                    <a:pt x="9807" y="3237"/>
                  </a:lnTo>
                  <a:lnTo>
                    <a:pt x="9611" y="3178"/>
                  </a:lnTo>
                  <a:lnTo>
                    <a:pt x="9415" y="3119"/>
                  </a:lnTo>
                  <a:lnTo>
                    <a:pt x="9121" y="3060"/>
                  </a:lnTo>
                  <a:lnTo>
                    <a:pt x="8807" y="3041"/>
                  </a:lnTo>
                  <a:lnTo>
                    <a:pt x="8474" y="3060"/>
                  </a:lnTo>
                  <a:lnTo>
                    <a:pt x="8140" y="3119"/>
                  </a:lnTo>
                  <a:lnTo>
                    <a:pt x="7807" y="3197"/>
                  </a:lnTo>
                  <a:lnTo>
                    <a:pt x="7473" y="3296"/>
                  </a:lnTo>
                  <a:lnTo>
                    <a:pt x="7140" y="3433"/>
                  </a:lnTo>
                  <a:lnTo>
                    <a:pt x="6787" y="3609"/>
                  </a:lnTo>
                  <a:lnTo>
                    <a:pt x="6316" y="3864"/>
                  </a:lnTo>
                  <a:lnTo>
                    <a:pt x="5865" y="4178"/>
                  </a:lnTo>
                  <a:lnTo>
                    <a:pt x="6042" y="3747"/>
                  </a:lnTo>
                  <a:lnTo>
                    <a:pt x="6179" y="3335"/>
                  </a:lnTo>
                  <a:lnTo>
                    <a:pt x="6238" y="3119"/>
                  </a:lnTo>
                  <a:lnTo>
                    <a:pt x="6296" y="2864"/>
                  </a:lnTo>
                  <a:lnTo>
                    <a:pt x="6336" y="2570"/>
                  </a:lnTo>
                  <a:lnTo>
                    <a:pt x="6336" y="2276"/>
                  </a:lnTo>
                  <a:lnTo>
                    <a:pt x="6336" y="1942"/>
                  </a:lnTo>
                  <a:lnTo>
                    <a:pt x="6257" y="1609"/>
                  </a:lnTo>
                  <a:lnTo>
                    <a:pt x="6218" y="1452"/>
                  </a:lnTo>
                  <a:lnTo>
                    <a:pt x="6159" y="1275"/>
                  </a:lnTo>
                  <a:lnTo>
                    <a:pt x="6081" y="1118"/>
                  </a:lnTo>
                  <a:lnTo>
                    <a:pt x="5983" y="962"/>
                  </a:lnTo>
                  <a:lnTo>
                    <a:pt x="5845" y="746"/>
                  </a:lnTo>
                  <a:lnTo>
                    <a:pt x="5669" y="569"/>
                  </a:lnTo>
                  <a:lnTo>
                    <a:pt x="5492" y="412"/>
                  </a:lnTo>
                  <a:lnTo>
                    <a:pt x="5277" y="275"/>
                  </a:lnTo>
                  <a:lnTo>
                    <a:pt x="5080" y="177"/>
                  </a:lnTo>
                  <a:lnTo>
                    <a:pt x="4845" y="99"/>
                  </a:lnTo>
                  <a:lnTo>
                    <a:pt x="4610" y="40"/>
                  </a:lnTo>
                  <a:lnTo>
                    <a:pt x="43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>
              <a:off x="977628" y="3950517"/>
              <a:ext cx="376336" cy="411208"/>
            </a:xfrm>
            <a:custGeom>
              <a:avLst/>
              <a:gdLst/>
              <a:ahLst/>
              <a:cxnLst/>
              <a:rect l="l" t="t" r="r" b="b"/>
              <a:pathLst>
                <a:path w="12907" h="14103" fill="none" extrusionOk="0">
                  <a:moveTo>
                    <a:pt x="8532" y="14103"/>
                  </a:moveTo>
                  <a:lnTo>
                    <a:pt x="8532" y="14103"/>
                  </a:lnTo>
                  <a:lnTo>
                    <a:pt x="8885" y="14103"/>
                  </a:lnTo>
                  <a:lnTo>
                    <a:pt x="9238" y="14063"/>
                  </a:lnTo>
                  <a:lnTo>
                    <a:pt x="9572" y="14004"/>
                  </a:lnTo>
                  <a:lnTo>
                    <a:pt x="9886" y="13946"/>
                  </a:lnTo>
                  <a:lnTo>
                    <a:pt x="9886" y="13946"/>
                  </a:lnTo>
                  <a:lnTo>
                    <a:pt x="10141" y="13867"/>
                  </a:lnTo>
                  <a:lnTo>
                    <a:pt x="10415" y="13769"/>
                  </a:lnTo>
                  <a:lnTo>
                    <a:pt x="10670" y="13651"/>
                  </a:lnTo>
                  <a:lnTo>
                    <a:pt x="10906" y="13514"/>
                  </a:lnTo>
                  <a:lnTo>
                    <a:pt x="11141" y="13377"/>
                  </a:lnTo>
                  <a:lnTo>
                    <a:pt x="11376" y="13220"/>
                  </a:lnTo>
                  <a:lnTo>
                    <a:pt x="11592" y="13043"/>
                  </a:lnTo>
                  <a:lnTo>
                    <a:pt x="11808" y="12867"/>
                  </a:lnTo>
                  <a:lnTo>
                    <a:pt x="11808" y="12867"/>
                  </a:lnTo>
                  <a:lnTo>
                    <a:pt x="12004" y="12671"/>
                  </a:lnTo>
                  <a:lnTo>
                    <a:pt x="12200" y="12455"/>
                  </a:lnTo>
                  <a:lnTo>
                    <a:pt x="12377" y="12200"/>
                  </a:lnTo>
                  <a:lnTo>
                    <a:pt x="12553" y="11945"/>
                  </a:lnTo>
                  <a:lnTo>
                    <a:pt x="12690" y="11651"/>
                  </a:lnTo>
                  <a:lnTo>
                    <a:pt x="12808" y="11337"/>
                  </a:lnTo>
                  <a:lnTo>
                    <a:pt x="12847" y="11180"/>
                  </a:lnTo>
                  <a:lnTo>
                    <a:pt x="12887" y="11023"/>
                  </a:lnTo>
                  <a:lnTo>
                    <a:pt x="12906" y="10847"/>
                  </a:lnTo>
                  <a:lnTo>
                    <a:pt x="12906" y="10690"/>
                  </a:lnTo>
                  <a:lnTo>
                    <a:pt x="12906" y="10690"/>
                  </a:lnTo>
                  <a:lnTo>
                    <a:pt x="12887" y="10533"/>
                  </a:lnTo>
                  <a:lnTo>
                    <a:pt x="12867" y="10376"/>
                  </a:lnTo>
                  <a:lnTo>
                    <a:pt x="12847" y="10239"/>
                  </a:lnTo>
                  <a:lnTo>
                    <a:pt x="12808" y="10082"/>
                  </a:lnTo>
                  <a:lnTo>
                    <a:pt x="12808" y="10082"/>
                  </a:lnTo>
                  <a:lnTo>
                    <a:pt x="12749" y="9925"/>
                  </a:lnTo>
                  <a:lnTo>
                    <a:pt x="12671" y="9788"/>
                  </a:lnTo>
                  <a:lnTo>
                    <a:pt x="12573" y="9631"/>
                  </a:lnTo>
                  <a:lnTo>
                    <a:pt x="12475" y="9474"/>
                  </a:lnTo>
                  <a:lnTo>
                    <a:pt x="12475" y="9474"/>
                  </a:lnTo>
                  <a:lnTo>
                    <a:pt x="12298" y="9278"/>
                  </a:lnTo>
                  <a:lnTo>
                    <a:pt x="12082" y="9082"/>
                  </a:lnTo>
                  <a:lnTo>
                    <a:pt x="12082" y="9082"/>
                  </a:lnTo>
                  <a:lnTo>
                    <a:pt x="11867" y="8925"/>
                  </a:lnTo>
                  <a:lnTo>
                    <a:pt x="11612" y="8787"/>
                  </a:lnTo>
                  <a:lnTo>
                    <a:pt x="11612" y="8787"/>
                  </a:lnTo>
                  <a:lnTo>
                    <a:pt x="11435" y="8689"/>
                  </a:lnTo>
                  <a:lnTo>
                    <a:pt x="11259" y="8630"/>
                  </a:lnTo>
                  <a:lnTo>
                    <a:pt x="11063" y="8572"/>
                  </a:lnTo>
                  <a:lnTo>
                    <a:pt x="10866" y="8513"/>
                  </a:lnTo>
                  <a:lnTo>
                    <a:pt x="10651" y="8473"/>
                  </a:lnTo>
                  <a:lnTo>
                    <a:pt x="10435" y="8454"/>
                  </a:lnTo>
                  <a:lnTo>
                    <a:pt x="9964" y="8434"/>
                  </a:lnTo>
                  <a:lnTo>
                    <a:pt x="9964" y="8434"/>
                  </a:lnTo>
                  <a:lnTo>
                    <a:pt x="9474" y="8454"/>
                  </a:lnTo>
                  <a:lnTo>
                    <a:pt x="9474" y="8454"/>
                  </a:lnTo>
                  <a:lnTo>
                    <a:pt x="9395" y="8454"/>
                  </a:lnTo>
                  <a:lnTo>
                    <a:pt x="9395" y="8454"/>
                  </a:lnTo>
                  <a:lnTo>
                    <a:pt x="9650" y="8277"/>
                  </a:lnTo>
                  <a:lnTo>
                    <a:pt x="9886" y="8062"/>
                  </a:lnTo>
                  <a:lnTo>
                    <a:pt x="9886" y="8062"/>
                  </a:lnTo>
                  <a:lnTo>
                    <a:pt x="10043" y="7905"/>
                  </a:lnTo>
                  <a:lnTo>
                    <a:pt x="10219" y="7728"/>
                  </a:lnTo>
                  <a:lnTo>
                    <a:pt x="10396" y="7512"/>
                  </a:lnTo>
                  <a:lnTo>
                    <a:pt x="10572" y="7297"/>
                  </a:lnTo>
                  <a:lnTo>
                    <a:pt x="10729" y="7061"/>
                  </a:lnTo>
                  <a:lnTo>
                    <a:pt x="10866" y="6787"/>
                  </a:lnTo>
                  <a:lnTo>
                    <a:pt x="10984" y="6512"/>
                  </a:lnTo>
                  <a:lnTo>
                    <a:pt x="11082" y="6218"/>
                  </a:lnTo>
                  <a:lnTo>
                    <a:pt x="11082" y="6218"/>
                  </a:lnTo>
                  <a:lnTo>
                    <a:pt x="11141" y="5943"/>
                  </a:lnTo>
                  <a:lnTo>
                    <a:pt x="11161" y="5669"/>
                  </a:lnTo>
                  <a:lnTo>
                    <a:pt x="11161" y="5394"/>
                  </a:lnTo>
                  <a:lnTo>
                    <a:pt x="11121" y="5100"/>
                  </a:lnTo>
                  <a:lnTo>
                    <a:pt x="11121" y="5100"/>
                  </a:lnTo>
                  <a:lnTo>
                    <a:pt x="11063" y="4845"/>
                  </a:lnTo>
                  <a:lnTo>
                    <a:pt x="10964" y="4570"/>
                  </a:lnTo>
                  <a:lnTo>
                    <a:pt x="10964" y="4570"/>
                  </a:lnTo>
                  <a:lnTo>
                    <a:pt x="10866" y="4335"/>
                  </a:lnTo>
                  <a:lnTo>
                    <a:pt x="10749" y="4100"/>
                  </a:lnTo>
                  <a:lnTo>
                    <a:pt x="10749" y="4100"/>
                  </a:lnTo>
                  <a:lnTo>
                    <a:pt x="10611" y="3923"/>
                  </a:lnTo>
                  <a:lnTo>
                    <a:pt x="10474" y="3747"/>
                  </a:lnTo>
                  <a:lnTo>
                    <a:pt x="10317" y="3590"/>
                  </a:lnTo>
                  <a:lnTo>
                    <a:pt x="10141" y="3433"/>
                  </a:lnTo>
                  <a:lnTo>
                    <a:pt x="10141" y="3433"/>
                  </a:lnTo>
                  <a:lnTo>
                    <a:pt x="9984" y="3335"/>
                  </a:lnTo>
                  <a:lnTo>
                    <a:pt x="9807" y="3237"/>
                  </a:lnTo>
                  <a:lnTo>
                    <a:pt x="9611" y="3178"/>
                  </a:lnTo>
                  <a:lnTo>
                    <a:pt x="9415" y="3119"/>
                  </a:lnTo>
                  <a:lnTo>
                    <a:pt x="9415" y="3119"/>
                  </a:lnTo>
                  <a:lnTo>
                    <a:pt x="9121" y="3060"/>
                  </a:lnTo>
                  <a:lnTo>
                    <a:pt x="8807" y="3041"/>
                  </a:lnTo>
                  <a:lnTo>
                    <a:pt x="8807" y="3041"/>
                  </a:lnTo>
                  <a:lnTo>
                    <a:pt x="8474" y="3060"/>
                  </a:lnTo>
                  <a:lnTo>
                    <a:pt x="8140" y="3119"/>
                  </a:lnTo>
                  <a:lnTo>
                    <a:pt x="8140" y="3119"/>
                  </a:lnTo>
                  <a:lnTo>
                    <a:pt x="7807" y="3197"/>
                  </a:lnTo>
                  <a:lnTo>
                    <a:pt x="7473" y="3296"/>
                  </a:lnTo>
                  <a:lnTo>
                    <a:pt x="7140" y="3433"/>
                  </a:lnTo>
                  <a:lnTo>
                    <a:pt x="6787" y="3609"/>
                  </a:lnTo>
                  <a:lnTo>
                    <a:pt x="6787" y="3609"/>
                  </a:lnTo>
                  <a:lnTo>
                    <a:pt x="6316" y="3864"/>
                  </a:lnTo>
                  <a:lnTo>
                    <a:pt x="5865" y="4178"/>
                  </a:lnTo>
                  <a:lnTo>
                    <a:pt x="5865" y="4178"/>
                  </a:lnTo>
                  <a:lnTo>
                    <a:pt x="6042" y="3747"/>
                  </a:lnTo>
                  <a:lnTo>
                    <a:pt x="6179" y="3335"/>
                  </a:lnTo>
                  <a:lnTo>
                    <a:pt x="6179" y="3335"/>
                  </a:lnTo>
                  <a:lnTo>
                    <a:pt x="6238" y="3119"/>
                  </a:lnTo>
                  <a:lnTo>
                    <a:pt x="6296" y="2864"/>
                  </a:lnTo>
                  <a:lnTo>
                    <a:pt x="6336" y="2570"/>
                  </a:lnTo>
                  <a:lnTo>
                    <a:pt x="6336" y="2276"/>
                  </a:lnTo>
                  <a:lnTo>
                    <a:pt x="6336" y="1942"/>
                  </a:lnTo>
                  <a:lnTo>
                    <a:pt x="6257" y="1609"/>
                  </a:lnTo>
                  <a:lnTo>
                    <a:pt x="6218" y="1452"/>
                  </a:lnTo>
                  <a:lnTo>
                    <a:pt x="6159" y="1275"/>
                  </a:lnTo>
                  <a:lnTo>
                    <a:pt x="6081" y="1118"/>
                  </a:lnTo>
                  <a:lnTo>
                    <a:pt x="5983" y="962"/>
                  </a:lnTo>
                  <a:lnTo>
                    <a:pt x="5983" y="962"/>
                  </a:lnTo>
                  <a:lnTo>
                    <a:pt x="5845" y="746"/>
                  </a:lnTo>
                  <a:lnTo>
                    <a:pt x="5669" y="569"/>
                  </a:lnTo>
                  <a:lnTo>
                    <a:pt x="5492" y="412"/>
                  </a:lnTo>
                  <a:lnTo>
                    <a:pt x="5277" y="275"/>
                  </a:lnTo>
                  <a:lnTo>
                    <a:pt x="5277" y="275"/>
                  </a:lnTo>
                  <a:lnTo>
                    <a:pt x="5080" y="177"/>
                  </a:lnTo>
                  <a:lnTo>
                    <a:pt x="4845" y="99"/>
                  </a:lnTo>
                  <a:lnTo>
                    <a:pt x="4610" y="40"/>
                  </a:lnTo>
                  <a:lnTo>
                    <a:pt x="4374" y="0"/>
                  </a:lnTo>
                  <a:lnTo>
                    <a:pt x="4374" y="0"/>
                  </a:lnTo>
                  <a:lnTo>
                    <a:pt x="4159" y="0"/>
                  </a:lnTo>
                  <a:lnTo>
                    <a:pt x="4159" y="0"/>
                  </a:lnTo>
                  <a:lnTo>
                    <a:pt x="3962" y="0"/>
                  </a:lnTo>
                  <a:lnTo>
                    <a:pt x="3786" y="20"/>
                  </a:lnTo>
                  <a:lnTo>
                    <a:pt x="3590" y="59"/>
                  </a:lnTo>
                  <a:lnTo>
                    <a:pt x="3394" y="99"/>
                  </a:lnTo>
                  <a:lnTo>
                    <a:pt x="3394" y="99"/>
                  </a:lnTo>
                  <a:lnTo>
                    <a:pt x="3158" y="177"/>
                  </a:lnTo>
                  <a:lnTo>
                    <a:pt x="2923" y="275"/>
                  </a:lnTo>
                  <a:lnTo>
                    <a:pt x="2688" y="373"/>
                  </a:lnTo>
                  <a:lnTo>
                    <a:pt x="2472" y="510"/>
                  </a:lnTo>
                  <a:lnTo>
                    <a:pt x="2472" y="510"/>
                  </a:lnTo>
                  <a:lnTo>
                    <a:pt x="2256" y="648"/>
                  </a:lnTo>
                  <a:lnTo>
                    <a:pt x="2060" y="785"/>
                  </a:lnTo>
                  <a:lnTo>
                    <a:pt x="1883" y="942"/>
                  </a:lnTo>
                  <a:lnTo>
                    <a:pt x="1687" y="1099"/>
                  </a:lnTo>
                  <a:lnTo>
                    <a:pt x="1530" y="1275"/>
                  </a:lnTo>
                  <a:lnTo>
                    <a:pt x="1354" y="1452"/>
                  </a:lnTo>
                  <a:lnTo>
                    <a:pt x="1197" y="1648"/>
                  </a:lnTo>
                  <a:lnTo>
                    <a:pt x="1060" y="1844"/>
                  </a:lnTo>
                  <a:lnTo>
                    <a:pt x="1060" y="1844"/>
                  </a:lnTo>
                  <a:lnTo>
                    <a:pt x="824" y="2236"/>
                  </a:lnTo>
                  <a:lnTo>
                    <a:pt x="609" y="2648"/>
                  </a:lnTo>
                  <a:lnTo>
                    <a:pt x="432" y="3080"/>
                  </a:lnTo>
                  <a:lnTo>
                    <a:pt x="275" y="3570"/>
                  </a:lnTo>
                  <a:lnTo>
                    <a:pt x="275" y="3570"/>
                  </a:lnTo>
                  <a:lnTo>
                    <a:pt x="177" y="4002"/>
                  </a:lnTo>
                  <a:lnTo>
                    <a:pt x="99" y="4453"/>
                  </a:lnTo>
                  <a:lnTo>
                    <a:pt x="40" y="4923"/>
                  </a:lnTo>
                  <a:lnTo>
                    <a:pt x="1" y="5414"/>
                  </a:lnTo>
                  <a:lnTo>
                    <a:pt x="1" y="5924"/>
                  </a:lnTo>
                  <a:lnTo>
                    <a:pt x="20" y="6453"/>
                  </a:lnTo>
                  <a:lnTo>
                    <a:pt x="79" y="6983"/>
                  </a:lnTo>
                  <a:lnTo>
                    <a:pt x="138" y="7532"/>
                  </a:lnTo>
                  <a:lnTo>
                    <a:pt x="138" y="7532"/>
                  </a:lnTo>
                  <a:lnTo>
                    <a:pt x="216" y="8022"/>
                  </a:lnTo>
                  <a:lnTo>
                    <a:pt x="334" y="8513"/>
                  </a:lnTo>
                  <a:lnTo>
                    <a:pt x="452" y="9003"/>
                  </a:lnTo>
                  <a:lnTo>
                    <a:pt x="589" y="9513"/>
                  </a:lnTo>
                  <a:lnTo>
                    <a:pt x="589" y="9513"/>
                  </a:lnTo>
                  <a:lnTo>
                    <a:pt x="746" y="9964"/>
                  </a:lnTo>
                  <a:lnTo>
                    <a:pt x="903" y="10415"/>
                  </a:lnTo>
                  <a:lnTo>
                    <a:pt x="1060" y="10847"/>
                  </a:lnTo>
                  <a:lnTo>
                    <a:pt x="1256" y="11259"/>
                  </a:lnTo>
                  <a:lnTo>
                    <a:pt x="1256" y="11259"/>
                  </a:lnTo>
                  <a:lnTo>
                    <a:pt x="1275" y="11317"/>
                  </a:lnTo>
                  <a:lnTo>
                    <a:pt x="1334" y="11357"/>
                  </a:lnTo>
                  <a:lnTo>
                    <a:pt x="1393" y="11376"/>
                  </a:lnTo>
                  <a:lnTo>
                    <a:pt x="1452" y="11396"/>
                  </a:lnTo>
                  <a:lnTo>
                    <a:pt x="1452" y="11396"/>
                  </a:lnTo>
                  <a:lnTo>
                    <a:pt x="1648" y="11572"/>
                  </a:lnTo>
                  <a:lnTo>
                    <a:pt x="1883" y="11749"/>
                  </a:lnTo>
                  <a:lnTo>
                    <a:pt x="2138" y="11925"/>
                  </a:lnTo>
                  <a:lnTo>
                    <a:pt x="2413" y="12082"/>
                  </a:lnTo>
                  <a:lnTo>
                    <a:pt x="2413" y="12082"/>
                  </a:lnTo>
                  <a:lnTo>
                    <a:pt x="2864" y="12318"/>
                  </a:lnTo>
                  <a:lnTo>
                    <a:pt x="3315" y="12553"/>
                  </a:lnTo>
                  <a:lnTo>
                    <a:pt x="3570" y="12671"/>
                  </a:lnTo>
                  <a:lnTo>
                    <a:pt x="3570" y="12671"/>
                  </a:lnTo>
                  <a:lnTo>
                    <a:pt x="4100" y="12926"/>
                  </a:lnTo>
                  <a:lnTo>
                    <a:pt x="4610" y="13141"/>
                  </a:lnTo>
                  <a:lnTo>
                    <a:pt x="5100" y="13357"/>
                  </a:lnTo>
                  <a:lnTo>
                    <a:pt x="5571" y="13534"/>
                  </a:lnTo>
                  <a:lnTo>
                    <a:pt x="5571" y="13534"/>
                  </a:lnTo>
                  <a:lnTo>
                    <a:pt x="6159" y="13710"/>
                  </a:lnTo>
                  <a:lnTo>
                    <a:pt x="6708" y="13867"/>
                  </a:lnTo>
                  <a:lnTo>
                    <a:pt x="7238" y="13985"/>
                  </a:lnTo>
                  <a:lnTo>
                    <a:pt x="7748" y="14063"/>
                  </a:lnTo>
                  <a:lnTo>
                    <a:pt x="7748" y="14063"/>
                  </a:lnTo>
                  <a:lnTo>
                    <a:pt x="8140" y="14103"/>
                  </a:lnTo>
                  <a:lnTo>
                    <a:pt x="8532" y="141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>
              <a:off x="1022237" y="4006556"/>
              <a:ext cx="74935" cy="218477"/>
            </a:xfrm>
            <a:custGeom>
              <a:avLst/>
              <a:gdLst/>
              <a:ahLst/>
              <a:cxnLst/>
              <a:rect l="l" t="t" r="r" b="b"/>
              <a:pathLst>
                <a:path w="2570" h="7493" extrusionOk="0">
                  <a:moveTo>
                    <a:pt x="2491" y="1"/>
                  </a:moveTo>
                  <a:lnTo>
                    <a:pt x="2452" y="20"/>
                  </a:lnTo>
                  <a:lnTo>
                    <a:pt x="2432" y="40"/>
                  </a:lnTo>
                  <a:lnTo>
                    <a:pt x="1981" y="805"/>
                  </a:lnTo>
                  <a:lnTo>
                    <a:pt x="1766" y="1217"/>
                  </a:lnTo>
                  <a:lnTo>
                    <a:pt x="1550" y="1629"/>
                  </a:lnTo>
                  <a:lnTo>
                    <a:pt x="1334" y="2080"/>
                  </a:lnTo>
                  <a:lnTo>
                    <a:pt x="1138" y="2531"/>
                  </a:lnTo>
                  <a:lnTo>
                    <a:pt x="961" y="2982"/>
                  </a:lnTo>
                  <a:lnTo>
                    <a:pt x="785" y="3453"/>
                  </a:lnTo>
                  <a:lnTo>
                    <a:pt x="648" y="3904"/>
                  </a:lnTo>
                  <a:lnTo>
                    <a:pt x="510" y="4355"/>
                  </a:lnTo>
                  <a:lnTo>
                    <a:pt x="393" y="4826"/>
                  </a:lnTo>
                  <a:lnTo>
                    <a:pt x="275" y="5296"/>
                  </a:lnTo>
                  <a:lnTo>
                    <a:pt x="197" y="5767"/>
                  </a:lnTo>
                  <a:lnTo>
                    <a:pt x="98" y="6257"/>
                  </a:lnTo>
                  <a:lnTo>
                    <a:pt x="40" y="6728"/>
                  </a:lnTo>
                  <a:lnTo>
                    <a:pt x="0" y="7199"/>
                  </a:lnTo>
                  <a:lnTo>
                    <a:pt x="20" y="7297"/>
                  </a:lnTo>
                  <a:lnTo>
                    <a:pt x="79" y="7395"/>
                  </a:lnTo>
                  <a:lnTo>
                    <a:pt x="157" y="7473"/>
                  </a:lnTo>
                  <a:lnTo>
                    <a:pt x="216" y="7493"/>
                  </a:lnTo>
                  <a:lnTo>
                    <a:pt x="295" y="7493"/>
                  </a:lnTo>
                  <a:lnTo>
                    <a:pt x="393" y="7473"/>
                  </a:lnTo>
                  <a:lnTo>
                    <a:pt x="491" y="7414"/>
                  </a:lnTo>
                  <a:lnTo>
                    <a:pt x="550" y="7336"/>
                  </a:lnTo>
                  <a:lnTo>
                    <a:pt x="569" y="7297"/>
                  </a:lnTo>
                  <a:lnTo>
                    <a:pt x="589" y="7238"/>
                  </a:lnTo>
                  <a:lnTo>
                    <a:pt x="608" y="6610"/>
                  </a:lnTo>
                  <a:lnTo>
                    <a:pt x="648" y="5983"/>
                  </a:lnTo>
                  <a:lnTo>
                    <a:pt x="746" y="5335"/>
                  </a:lnTo>
                  <a:lnTo>
                    <a:pt x="863" y="4688"/>
                  </a:lnTo>
                  <a:lnTo>
                    <a:pt x="844" y="4747"/>
                  </a:lnTo>
                  <a:lnTo>
                    <a:pt x="942" y="4257"/>
                  </a:lnTo>
                  <a:lnTo>
                    <a:pt x="1060" y="3786"/>
                  </a:lnTo>
                  <a:lnTo>
                    <a:pt x="1197" y="3276"/>
                  </a:lnTo>
                  <a:lnTo>
                    <a:pt x="1354" y="2786"/>
                  </a:lnTo>
                  <a:lnTo>
                    <a:pt x="1530" y="2295"/>
                  </a:lnTo>
                  <a:lnTo>
                    <a:pt x="1726" y="1805"/>
                  </a:lnTo>
                  <a:lnTo>
                    <a:pt x="1923" y="1354"/>
                  </a:lnTo>
                  <a:lnTo>
                    <a:pt x="2138" y="883"/>
                  </a:lnTo>
                  <a:lnTo>
                    <a:pt x="2138" y="903"/>
                  </a:lnTo>
                  <a:lnTo>
                    <a:pt x="2334" y="511"/>
                  </a:lnTo>
                  <a:lnTo>
                    <a:pt x="2570" y="118"/>
                  </a:lnTo>
                  <a:lnTo>
                    <a:pt x="2570" y="59"/>
                  </a:lnTo>
                  <a:lnTo>
                    <a:pt x="2570" y="40"/>
                  </a:lnTo>
                  <a:lnTo>
                    <a:pt x="2550" y="20"/>
                  </a:lnTo>
                  <a:lnTo>
                    <a:pt x="25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>
              <a:off x="1060549" y="4100352"/>
              <a:ext cx="181884" cy="144709"/>
            </a:xfrm>
            <a:custGeom>
              <a:avLst/>
              <a:gdLst/>
              <a:ahLst/>
              <a:cxnLst/>
              <a:rect l="l" t="t" r="r" b="b"/>
              <a:pathLst>
                <a:path w="6238" h="4963" extrusionOk="0">
                  <a:moveTo>
                    <a:pt x="6120" y="0"/>
                  </a:moveTo>
                  <a:lnTo>
                    <a:pt x="6081" y="20"/>
                  </a:lnTo>
                  <a:lnTo>
                    <a:pt x="5414" y="549"/>
                  </a:lnTo>
                  <a:lnTo>
                    <a:pt x="4747" y="1059"/>
                  </a:lnTo>
                  <a:lnTo>
                    <a:pt x="3374" y="2138"/>
                  </a:lnTo>
                  <a:lnTo>
                    <a:pt x="2707" y="2628"/>
                  </a:lnTo>
                  <a:lnTo>
                    <a:pt x="2021" y="3119"/>
                  </a:lnTo>
                  <a:lnTo>
                    <a:pt x="1668" y="3374"/>
                  </a:lnTo>
                  <a:lnTo>
                    <a:pt x="1315" y="3609"/>
                  </a:lnTo>
                  <a:lnTo>
                    <a:pt x="609" y="4099"/>
                  </a:lnTo>
                  <a:lnTo>
                    <a:pt x="177" y="4374"/>
                  </a:lnTo>
                  <a:lnTo>
                    <a:pt x="118" y="4413"/>
                  </a:lnTo>
                  <a:lnTo>
                    <a:pt x="59" y="4472"/>
                  </a:lnTo>
                  <a:lnTo>
                    <a:pt x="20" y="4551"/>
                  </a:lnTo>
                  <a:lnTo>
                    <a:pt x="1" y="4609"/>
                  </a:lnTo>
                  <a:lnTo>
                    <a:pt x="1" y="4668"/>
                  </a:lnTo>
                  <a:lnTo>
                    <a:pt x="40" y="4786"/>
                  </a:lnTo>
                  <a:lnTo>
                    <a:pt x="59" y="4845"/>
                  </a:lnTo>
                  <a:lnTo>
                    <a:pt x="99" y="4884"/>
                  </a:lnTo>
                  <a:lnTo>
                    <a:pt x="157" y="4923"/>
                  </a:lnTo>
                  <a:lnTo>
                    <a:pt x="216" y="4943"/>
                  </a:lnTo>
                  <a:lnTo>
                    <a:pt x="314" y="4962"/>
                  </a:lnTo>
                  <a:lnTo>
                    <a:pt x="373" y="4962"/>
                  </a:lnTo>
                  <a:lnTo>
                    <a:pt x="452" y="4943"/>
                  </a:lnTo>
                  <a:lnTo>
                    <a:pt x="510" y="4884"/>
                  </a:lnTo>
                  <a:lnTo>
                    <a:pt x="1236" y="4335"/>
                  </a:lnTo>
                  <a:lnTo>
                    <a:pt x="1942" y="3786"/>
                  </a:lnTo>
                  <a:lnTo>
                    <a:pt x="2276" y="3511"/>
                  </a:lnTo>
                  <a:lnTo>
                    <a:pt x="2629" y="3197"/>
                  </a:lnTo>
                  <a:lnTo>
                    <a:pt x="3374" y="2570"/>
                  </a:lnTo>
                  <a:lnTo>
                    <a:pt x="4041" y="1981"/>
                  </a:lnTo>
                  <a:lnTo>
                    <a:pt x="4767" y="1373"/>
                  </a:lnTo>
                  <a:lnTo>
                    <a:pt x="5473" y="785"/>
                  </a:lnTo>
                  <a:lnTo>
                    <a:pt x="6218" y="157"/>
                  </a:lnTo>
                  <a:lnTo>
                    <a:pt x="6238" y="138"/>
                  </a:lnTo>
                  <a:lnTo>
                    <a:pt x="6238" y="98"/>
                  </a:lnTo>
                  <a:lnTo>
                    <a:pt x="6238" y="59"/>
                  </a:lnTo>
                  <a:lnTo>
                    <a:pt x="6218" y="39"/>
                  </a:lnTo>
                  <a:lnTo>
                    <a:pt x="6198" y="2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>
              <a:off x="1082853" y="4267885"/>
              <a:ext cx="217340" cy="22918"/>
            </a:xfrm>
            <a:custGeom>
              <a:avLst/>
              <a:gdLst/>
              <a:ahLst/>
              <a:cxnLst/>
              <a:rect l="l" t="t" r="r" b="b"/>
              <a:pathLst>
                <a:path w="7454" h="786" extrusionOk="0">
                  <a:moveTo>
                    <a:pt x="7355" y="1"/>
                  </a:moveTo>
                  <a:lnTo>
                    <a:pt x="6591" y="138"/>
                  </a:lnTo>
                  <a:lnTo>
                    <a:pt x="5826" y="256"/>
                  </a:lnTo>
                  <a:lnTo>
                    <a:pt x="5433" y="295"/>
                  </a:lnTo>
                  <a:lnTo>
                    <a:pt x="5021" y="334"/>
                  </a:lnTo>
                  <a:lnTo>
                    <a:pt x="4217" y="393"/>
                  </a:lnTo>
                  <a:lnTo>
                    <a:pt x="4257" y="393"/>
                  </a:lnTo>
                  <a:lnTo>
                    <a:pt x="3805" y="413"/>
                  </a:lnTo>
                  <a:lnTo>
                    <a:pt x="2864" y="413"/>
                  </a:lnTo>
                  <a:lnTo>
                    <a:pt x="2413" y="393"/>
                  </a:lnTo>
                  <a:lnTo>
                    <a:pt x="1942" y="354"/>
                  </a:lnTo>
                  <a:lnTo>
                    <a:pt x="1491" y="315"/>
                  </a:lnTo>
                  <a:lnTo>
                    <a:pt x="1020" y="256"/>
                  </a:lnTo>
                  <a:lnTo>
                    <a:pt x="550" y="177"/>
                  </a:lnTo>
                  <a:lnTo>
                    <a:pt x="393" y="138"/>
                  </a:lnTo>
                  <a:lnTo>
                    <a:pt x="275" y="119"/>
                  </a:lnTo>
                  <a:lnTo>
                    <a:pt x="216" y="119"/>
                  </a:lnTo>
                  <a:lnTo>
                    <a:pt x="157" y="138"/>
                  </a:lnTo>
                  <a:lnTo>
                    <a:pt x="118" y="177"/>
                  </a:lnTo>
                  <a:lnTo>
                    <a:pt x="79" y="217"/>
                  </a:lnTo>
                  <a:lnTo>
                    <a:pt x="40" y="256"/>
                  </a:lnTo>
                  <a:lnTo>
                    <a:pt x="20" y="315"/>
                  </a:lnTo>
                  <a:lnTo>
                    <a:pt x="0" y="393"/>
                  </a:lnTo>
                  <a:lnTo>
                    <a:pt x="0" y="452"/>
                  </a:lnTo>
                  <a:lnTo>
                    <a:pt x="20" y="511"/>
                  </a:lnTo>
                  <a:lnTo>
                    <a:pt x="40" y="570"/>
                  </a:lnTo>
                  <a:lnTo>
                    <a:pt x="99" y="629"/>
                  </a:lnTo>
                  <a:lnTo>
                    <a:pt x="138" y="668"/>
                  </a:lnTo>
                  <a:lnTo>
                    <a:pt x="197" y="707"/>
                  </a:lnTo>
                  <a:lnTo>
                    <a:pt x="275" y="707"/>
                  </a:lnTo>
                  <a:lnTo>
                    <a:pt x="1138" y="766"/>
                  </a:lnTo>
                  <a:lnTo>
                    <a:pt x="1530" y="785"/>
                  </a:lnTo>
                  <a:lnTo>
                    <a:pt x="2060" y="785"/>
                  </a:lnTo>
                  <a:lnTo>
                    <a:pt x="2942" y="766"/>
                  </a:lnTo>
                  <a:lnTo>
                    <a:pt x="3845" y="707"/>
                  </a:lnTo>
                  <a:lnTo>
                    <a:pt x="4708" y="629"/>
                  </a:lnTo>
                  <a:lnTo>
                    <a:pt x="5159" y="570"/>
                  </a:lnTo>
                  <a:lnTo>
                    <a:pt x="5629" y="491"/>
                  </a:lnTo>
                  <a:lnTo>
                    <a:pt x="6473" y="354"/>
                  </a:lnTo>
                  <a:lnTo>
                    <a:pt x="7395" y="158"/>
                  </a:lnTo>
                  <a:lnTo>
                    <a:pt x="7414" y="158"/>
                  </a:lnTo>
                  <a:lnTo>
                    <a:pt x="7434" y="119"/>
                  </a:lnTo>
                  <a:lnTo>
                    <a:pt x="7454" y="99"/>
                  </a:lnTo>
                  <a:lnTo>
                    <a:pt x="7454" y="60"/>
                  </a:lnTo>
                  <a:lnTo>
                    <a:pt x="7434" y="40"/>
                  </a:lnTo>
                  <a:lnTo>
                    <a:pt x="7414" y="21"/>
                  </a:lnTo>
                  <a:lnTo>
                    <a:pt x="73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>
              <a:off x="1097140" y="4272463"/>
              <a:ext cx="1749" cy="612"/>
            </a:xfrm>
            <a:custGeom>
              <a:avLst/>
              <a:gdLst/>
              <a:ahLst/>
              <a:cxnLst/>
              <a:rect l="l" t="t" r="r" b="b"/>
              <a:pathLst>
                <a:path w="60" h="21" fill="none" extrusionOk="0">
                  <a:moveTo>
                    <a:pt x="60" y="20"/>
                  </a:moveTo>
                  <a:lnTo>
                    <a:pt x="60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6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>
              <a:off x="455523" y="4119217"/>
              <a:ext cx="674850" cy="629656"/>
            </a:xfrm>
            <a:custGeom>
              <a:avLst/>
              <a:gdLst/>
              <a:ahLst/>
              <a:cxnLst/>
              <a:rect l="l" t="t" r="r" b="b"/>
              <a:pathLst>
                <a:path w="23145" h="21595" extrusionOk="0">
                  <a:moveTo>
                    <a:pt x="13514" y="0"/>
                  </a:moveTo>
                  <a:lnTo>
                    <a:pt x="12965" y="40"/>
                  </a:lnTo>
                  <a:lnTo>
                    <a:pt x="12416" y="79"/>
                  </a:lnTo>
                  <a:lnTo>
                    <a:pt x="11867" y="157"/>
                  </a:lnTo>
                  <a:lnTo>
                    <a:pt x="11298" y="275"/>
                  </a:lnTo>
                  <a:lnTo>
                    <a:pt x="10749" y="393"/>
                  </a:lnTo>
                  <a:lnTo>
                    <a:pt x="10180" y="550"/>
                  </a:lnTo>
                  <a:lnTo>
                    <a:pt x="9631" y="726"/>
                  </a:lnTo>
                  <a:lnTo>
                    <a:pt x="9062" y="922"/>
                  </a:lnTo>
                  <a:lnTo>
                    <a:pt x="8513" y="1158"/>
                  </a:lnTo>
                  <a:lnTo>
                    <a:pt x="7964" y="1413"/>
                  </a:lnTo>
                  <a:lnTo>
                    <a:pt x="7414" y="1687"/>
                  </a:lnTo>
                  <a:lnTo>
                    <a:pt x="6885" y="2001"/>
                  </a:lnTo>
                  <a:lnTo>
                    <a:pt x="6336" y="2315"/>
                  </a:lnTo>
                  <a:lnTo>
                    <a:pt x="5826" y="2687"/>
                  </a:lnTo>
                  <a:lnTo>
                    <a:pt x="5316" y="3060"/>
                  </a:lnTo>
                  <a:lnTo>
                    <a:pt x="4825" y="3452"/>
                  </a:lnTo>
                  <a:lnTo>
                    <a:pt x="4355" y="3864"/>
                  </a:lnTo>
                  <a:lnTo>
                    <a:pt x="3923" y="4276"/>
                  </a:lnTo>
                  <a:lnTo>
                    <a:pt x="3492" y="4708"/>
                  </a:lnTo>
                  <a:lnTo>
                    <a:pt x="3099" y="5159"/>
                  </a:lnTo>
                  <a:lnTo>
                    <a:pt x="2727" y="5610"/>
                  </a:lnTo>
                  <a:lnTo>
                    <a:pt x="2374" y="6081"/>
                  </a:lnTo>
                  <a:lnTo>
                    <a:pt x="2040" y="6571"/>
                  </a:lnTo>
                  <a:lnTo>
                    <a:pt x="1727" y="7061"/>
                  </a:lnTo>
                  <a:lnTo>
                    <a:pt x="1452" y="7552"/>
                  </a:lnTo>
                  <a:lnTo>
                    <a:pt x="1197" y="8042"/>
                  </a:lnTo>
                  <a:lnTo>
                    <a:pt x="962" y="8552"/>
                  </a:lnTo>
                  <a:lnTo>
                    <a:pt x="746" y="9062"/>
                  </a:lnTo>
                  <a:lnTo>
                    <a:pt x="569" y="9572"/>
                  </a:lnTo>
                  <a:lnTo>
                    <a:pt x="412" y="10082"/>
                  </a:lnTo>
                  <a:lnTo>
                    <a:pt x="275" y="10611"/>
                  </a:lnTo>
                  <a:lnTo>
                    <a:pt x="177" y="11121"/>
                  </a:lnTo>
                  <a:lnTo>
                    <a:pt x="99" y="11651"/>
                  </a:lnTo>
                  <a:lnTo>
                    <a:pt x="40" y="12161"/>
                  </a:lnTo>
                  <a:lnTo>
                    <a:pt x="1" y="12671"/>
                  </a:lnTo>
                  <a:lnTo>
                    <a:pt x="1" y="13181"/>
                  </a:lnTo>
                  <a:lnTo>
                    <a:pt x="40" y="13691"/>
                  </a:lnTo>
                  <a:lnTo>
                    <a:pt x="99" y="14201"/>
                  </a:lnTo>
                  <a:lnTo>
                    <a:pt x="177" y="14691"/>
                  </a:lnTo>
                  <a:lnTo>
                    <a:pt x="275" y="15181"/>
                  </a:lnTo>
                  <a:lnTo>
                    <a:pt x="412" y="15672"/>
                  </a:lnTo>
                  <a:lnTo>
                    <a:pt x="589" y="16142"/>
                  </a:lnTo>
                  <a:lnTo>
                    <a:pt x="785" y="16593"/>
                  </a:lnTo>
                  <a:lnTo>
                    <a:pt x="1001" y="17045"/>
                  </a:lnTo>
                  <a:lnTo>
                    <a:pt x="1256" y="17496"/>
                  </a:lnTo>
                  <a:lnTo>
                    <a:pt x="1530" y="17908"/>
                  </a:lnTo>
                  <a:lnTo>
                    <a:pt x="1844" y="18319"/>
                  </a:lnTo>
                  <a:lnTo>
                    <a:pt x="2178" y="18712"/>
                  </a:lnTo>
                  <a:lnTo>
                    <a:pt x="2531" y="19065"/>
                  </a:lnTo>
                  <a:lnTo>
                    <a:pt x="2903" y="19398"/>
                  </a:lnTo>
                  <a:lnTo>
                    <a:pt x="3296" y="19712"/>
                  </a:lnTo>
                  <a:lnTo>
                    <a:pt x="3707" y="20006"/>
                  </a:lnTo>
                  <a:lnTo>
                    <a:pt x="4119" y="20261"/>
                  </a:lnTo>
                  <a:lnTo>
                    <a:pt x="4570" y="20516"/>
                  </a:lnTo>
                  <a:lnTo>
                    <a:pt x="5022" y="20732"/>
                  </a:lnTo>
                  <a:lnTo>
                    <a:pt x="5492" y="20928"/>
                  </a:lnTo>
                  <a:lnTo>
                    <a:pt x="5983" y="21085"/>
                  </a:lnTo>
                  <a:lnTo>
                    <a:pt x="6473" y="21242"/>
                  </a:lnTo>
                  <a:lnTo>
                    <a:pt x="6983" y="21359"/>
                  </a:lnTo>
                  <a:lnTo>
                    <a:pt x="7493" y="21438"/>
                  </a:lnTo>
                  <a:lnTo>
                    <a:pt x="8022" y="21516"/>
                  </a:lnTo>
                  <a:lnTo>
                    <a:pt x="8552" y="21556"/>
                  </a:lnTo>
                  <a:lnTo>
                    <a:pt x="9082" y="21595"/>
                  </a:lnTo>
                  <a:lnTo>
                    <a:pt x="9631" y="21575"/>
                  </a:lnTo>
                  <a:lnTo>
                    <a:pt x="10180" y="21556"/>
                  </a:lnTo>
                  <a:lnTo>
                    <a:pt x="10749" y="21497"/>
                  </a:lnTo>
                  <a:lnTo>
                    <a:pt x="11298" y="21418"/>
                  </a:lnTo>
                  <a:lnTo>
                    <a:pt x="11847" y="21320"/>
                  </a:lnTo>
                  <a:lnTo>
                    <a:pt x="12416" y="21183"/>
                  </a:lnTo>
                  <a:lnTo>
                    <a:pt x="12985" y="21046"/>
                  </a:lnTo>
                  <a:lnTo>
                    <a:pt x="13534" y="20869"/>
                  </a:lnTo>
                  <a:lnTo>
                    <a:pt x="14083" y="20653"/>
                  </a:lnTo>
                  <a:lnTo>
                    <a:pt x="14652" y="20438"/>
                  </a:lnTo>
                  <a:lnTo>
                    <a:pt x="15201" y="20183"/>
                  </a:lnTo>
                  <a:lnTo>
                    <a:pt x="15730" y="19888"/>
                  </a:lnTo>
                  <a:lnTo>
                    <a:pt x="16280" y="19594"/>
                  </a:lnTo>
                  <a:lnTo>
                    <a:pt x="16809" y="19261"/>
                  </a:lnTo>
                  <a:lnTo>
                    <a:pt x="17339" y="18908"/>
                  </a:lnTo>
                  <a:lnTo>
                    <a:pt x="17849" y="18535"/>
                  </a:lnTo>
                  <a:lnTo>
                    <a:pt x="18339" y="18143"/>
                  </a:lnTo>
                  <a:lnTo>
                    <a:pt x="18790" y="17731"/>
                  </a:lnTo>
                  <a:lnTo>
                    <a:pt x="19241" y="17300"/>
                  </a:lnTo>
                  <a:lnTo>
                    <a:pt x="19653" y="16868"/>
                  </a:lnTo>
                  <a:lnTo>
                    <a:pt x="20065" y="16417"/>
                  </a:lnTo>
                  <a:lnTo>
                    <a:pt x="20438" y="15966"/>
                  </a:lnTo>
                  <a:lnTo>
                    <a:pt x="20791" y="15495"/>
                  </a:lnTo>
                  <a:lnTo>
                    <a:pt x="21124" y="15024"/>
                  </a:lnTo>
                  <a:lnTo>
                    <a:pt x="21418" y="14534"/>
                  </a:lnTo>
                  <a:lnTo>
                    <a:pt x="21713" y="14044"/>
                  </a:lnTo>
                  <a:lnTo>
                    <a:pt x="21968" y="13534"/>
                  </a:lnTo>
                  <a:lnTo>
                    <a:pt x="22203" y="13043"/>
                  </a:lnTo>
                  <a:lnTo>
                    <a:pt x="22399" y="12533"/>
                  </a:lnTo>
                  <a:lnTo>
                    <a:pt x="22595" y="12004"/>
                  </a:lnTo>
                  <a:lnTo>
                    <a:pt x="22752" y="11494"/>
                  </a:lnTo>
                  <a:lnTo>
                    <a:pt x="22870" y="10984"/>
                  </a:lnTo>
                  <a:lnTo>
                    <a:pt x="22987" y="10454"/>
                  </a:lnTo>
                  <a:lnTo>
                    <a:pt x="23066" y="9944"/>
                  </a:lnTo>
                  <a:lnTo>
                    <a:pt x="23125" y="9415"/>
                  </a:lnTo>
                  <a:lnTo>
                    <a:pt x="23144" y="8905"/>
                  </a:lnTo>
                  <a:lnTo>
                    <a:pt x="23144" y="8395"/>
                  </a:lnTo>
                  <a:lnTo>
                    <a:pt x="23125" y="7885"/>
                  </a:lnTo>
                  <a:lnTo>
                    <a:pt x="23066" y="7395"/>
                  </a:lnTo>
                  <a:lnTo>
                    <a:pt x="22987" y="6885"/>
                  </a:lnTo>
                  <a:lnTo>
                    <a:pt x="22870" y="6394"/>
                  </a:lnTo>
                  <a:lnTo>
                    <a:pt x="22732" y="5924"/>
                  </a:lnTo>
                  <a:lnTo>
                    <a:pt x="22576" y="5453"/>
                  </a:lnTo>
                  <a:lnTo>
                    <a:pt x="22379" y="4982"/>
                  </a:lnTo>
                  <a:lnTo>
                    <a:pt x="22144" y="4531"/>
                  </a:lnTo>
                  <a:lnTo>
                    <a:pt x="21909" y="4100"/>
                  </a:lnTo>
                  <a:lnTo>
                    <a:pt x="21615" y="3668"/>
                  </a:lnTo>
                  <a:lnTo>
                    <a:pt x="21301" y="3256"/>
                  </a:lnTo>
                  <a:lnTo>
                    <a:pt x="20967" y="2884"/>
                  </a:lnTo>
                  <a:lnTo>
                    <a:pt x="20634" y="2511"/>
                  </a:lnTo>
                  <a:lnTo>
                    <a:pt x="20261" y="2178"/>
                  </a:lnTo>
                  <a:lnTo>
                    <a:pt x="19869" y="1864"/>
                  </a:lnTo>
                  <a:lnTo>
                    <a:pt x="19457" y="1589"/>
                  </a:lnTo>
                  <a:lnTo>
                    <a:pt x="19026" y="1315"/>
                  </a:lnTo>
                  <a:lnTo>
                    <a:pt x="18594" y="1079"/>
                  </a:lnTo>
                  <a:lnTo>
                    <a:pt x="18123" y="863"/>
                  </a:lnTo>
                  <a:lnTo>
                    <a:pt x="17653" y="667"/>
                  </a:lnTo>
                  <a:lnTo>
                    <a:pt x="17182" y="491"/>
                  </a:lnTo>
                  <a:lnTo>
                    <a:pt x="16692" y="353"/>
                  </a:lnTo>
                  <a:lnTo>
                    <a:pt x="16182" y="236"/>
                  </a:lnTo>
                  <a:lnTo>
                    <a:pt x="15672" y="138"/>
                  </a:lnTo>
                  <a:lnTo>
                    <a:pt x="15142" y="59"/>
                  </a:lnTo>
                  <a:lnTo>
                    <a:pt x="14613" y="20"/>
                  </a:lnTo>
                  <a:lnTo>
                    <a:pt x="14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>
              <a:off x="455523" y="4119217"/>
              <a:ext cx="674850" cy="629656"/>
            </a:xfrm>
            <a:custGeom>
              <a:avLst/>
              <a:gdLst/>
              <a:ahLst/>
              <a:cxnLst/>
              <a:rect l="l" t="t" r="r" b="b"/>
              <a:pathLst>
                <a:path w="23145" h="21595" fill="none" extrusionOk="0">
                  <a:moveTo>
                    <a:pt x="5826" y="2687"/>
                  </a:moveTo>
                  <a:lnTo>
                    <a:pt x="5826" y="2687"/>
                  </a:lnTo>
                  <a:lnTo>
                    <a:pt x="5316" y="3060"/>
                  </a:lnTo>
                  <a:lnTo>
                    <a:pt x="4825" y="3452"/>
                  </a:lnTo>
                  <a:lnTo>
                    <a:pt x="4355" y="3864"/>
                  </a:lnTo>
                  <a:lnTo>
                    <a:pt x="3923" y="4276"/>
                  </a:lnTo>
                  <a:lnTo>
                    <a:pt x="3492" y="4708"/>
                  </a:lnTo>
                  <a:lnTo>
                    <a:pt x="3099" y="5159"/>
                  </a:lnTo>
                  <a:lnTo>
                    <a:pt x="2727" y="5610"/>
                  </a:lnTo>
                  <a:lnTo>
                    <a:pt x="2374" y="6081"/>
                  </a:lnTo>
                  <a:lnTo>
                    <a:pt x="2040" y="6571"/>
                  </a:lnTo>
                  <a:lnTo>
                    <a:pt x="1727" y="7061"/>
                  </a:lnTo>
                  <a:lnTo>
                    <a:pt x="1452" y="7552"/>
                  </a:lnTo>
                  <a:lnTo>
                    <a:pt x="1197" y="8042"/>
                  </a:lnTo>
                  <a:lnTo>
                    <a:pt x="962" y="8552"/>
                  </a:lnTo>
                  <a:lnTo>
                    <a:pt x="746" y="9062"/>
                  </a:lnTo>
                  <a:lnTo>
                    <a:pt x="569" y="9572"/>
                  </a:lnTo>
                  <a:lnTo>
                    <a:pt x="412" y="10082"/>
                  </a:lnTo>
                  <a:lnTo>
                    <a:pt x="275" y="10611"/>
                  </a:lnTo>
                  <a:lnTo>
                    <a:pt x="177" y="11121"/>
                  </a:lnTo>
                  <a:lnTo>
                    <a:pt x="99" y="11651"/>
                  </a:lnTo>
                  <a:lnTo>
                    <a:pt x="40" y="12161"/>
                  </a:lnTo>
                  <a:lnTo>
                    <a:pt x="1" y="12671"/>
                  </a:lnTo>
                  <a:lnTo>
                    <a:pt x="1" y="13181"/>
                  </a:lnTo>
                  <a:lnTo>
                    <a:pt x="40" y="13691"/>
                  </a:lnTo>
                  <a:lnTo>
                    <a:pt x="99" y="14201"/>
                  </a:lnTo>
                  <a:lnTo>
                    <a:pt x="177" y="14691"/>
                  </a:lnTo>
                  <a:lnTo>
                    <a:pt x="275" y="15181"/>
                  </a:lnTo>
                  <a:lnTo>
                    <a:pt x="412" y="15672"/>
                  </a:lnTo>
                  <a:lnTo>
                    <a:pt x="589" y="16142"/>
                  </a:lnTo>
                  <a:lnTo>
                    <a:pt x="785" y="16593"/>
                  </a:lnTo>
                  <a:lnTo>
                    <a:pt x="1001" y="17045"/>
                  </a:lnTo>
                  <a:lnTo>
                    <a:pt x="1256" y="17496"/>
                  </a:lnTo>
                  <a:lnTo>
                    <a:pt x="1530" y="17908"/>
                  </a:lnTo>
                  <a:lnTo>
                    <a:pt x="1530" y="17908"/>
                  </a:lnTo>
                  <a:lnTo>
                    <a:pt x="1844" y="18319"/>
                  </a:lnTo>
                  <a:lnTo>
                    <a:pt x="2178" y="18712"/>
                  </a:lnTo>
                  <a:lnTo>
                    <a:pt x="2531" y="19065"/>
                  </a:lnTo>
                  <a:lnTo>
                    <a:pt x="2903" y="19398"/>
                  </a:lnTo>
                  <a:lnTo>
                    <a:pt x="3296" y="19712"/>
                  </a:lnTo>
                  <a:lnTo>
                    <a:pt x="3707" y="20006"/>
                  </a:lnTo>
                  <a:lnTo>
                    <a:pt x="4119" y="20261"/>
                  </a:lnTo>
                  <a:lnTo>
                    <a:pt x="4570" y="20516"/>
                  </a:lnTo>
                  <a:lnTo>
                    <a:pt x="5022" y="20732"/>
                  </a:lnTo>
                  <a:lnTo>
                    <a:pt x="5492" y="20928"/>
                  </a:lnTo>
                  <a:lnTo>
                    <a:pt x="5983" y="21085"/>
                  </a:lnTo>
                  <a:lnTo>
                    <a:pt x="6473" y="21242"/>
                  </a:lnTo>
                  <a:lnTo>
                    <a:pt x="6983" y="21359"/>
                  </a:lnTo>
                  <a:lnTo>
                    <a:pt x="7493" y="21438"/>
                  </a:lnTo>
                  <a:lnTo>
                    <a:pt x="8022" y="21516"/>
                  </a:lnTo>
                  <a:lnTo>
                    <a:pt x="8552" y="21556"/>
                  </a:lnTo>
                  <a:lnTo>
                    <a:pt x="9082" y="21595"/>
                  </a:lnTo>
                  <a:lnTo>
                    <a:pt x="9631" y="21575"/>
                  </a:lnTo>
                  <a:lnTo>
                    <a:pt x="10180" y="21556"/>
                  </a:lnTo>
                  <a:lnTo>
                    <a:pt x="10749" y="21497"/>
                  </a:lnTo>
                  <a:lnTo>
                    <a:pt x="11298" y="21418"/>
                  </a:lnTo>
                  <a:lnTo>
                    <a:pt x="11847" y="21320"/>
                  </a:lnTo>
                  <a:lnTo>
                    <a:pt x="12416" y="21183"/>
                  </a:lnTo>
                  <a:lnTo>
                    <a:pt x="12985" y="21046"/>
                  </a:lnTo>
                  <a:lnTo>
                    <a:pt x="13534" y="20869"/>
                  </a:lnTo>
                  <a:lnTo>
                    <a:pt x="14083" y="20653"/>
                  </a:lnTo>
                  <a:lnTo>
                    <a:pt x="14652" y="20438"/>
                  </a:lnTo>
                  <a:lnTo>
                    <a:pt x="15201" y="20183"/>
                  </a:lnTo>
                  <a:lnTo>
                    <a:pt x="15730" y="19888"/>
                  </a:lnTo>
                  <a:lnTo>
                    <a:pt x="16280" y="19594"/>
                  </a:lnTo>
                  <a:lnTo>
                    <a:pt x="16809" y="19261"/>
                  </a:lnTo>
                  <a:lnTo>
                    <a:pt x="17339" y="18908"/>
                  </a:lnTo>
                  <a:lnTo>
                    <a:pt x="17339" y="18908"/>
                  </a:lnTo>
                  <a:lnTo>
                    <a:pt x="17849" y="18535"/>
                  </a:lnTo>
                  <a:lnTo>
                    <a:pt x="18339" y="18143"/>
                  </a:lnTo>
                  <a:lnTo>
                    <a:pt x="18790" y="17731"/>
                  </a:lnTo>
                  <a:lnTo>
                    <a:pt x="19241" y="17300"/>
                  </a:lnTo>
                  <a:lnTo>
                    <a:pt x="19653" y="16868"/>
                  </a:lnTo>
                  <a:lnTo>
                    <a:pt x="20065" y="16417"/>
                  </a:lnTo>
                  <a:lnTo>
                    <a:pt x="20438" y="15966"/>
                  </a:lnTo>
                  <a:lnTo>
                    <a:pt x="20791" y="15495"/>
                  </a:lnTo>
                  <a:lnTo>
                    <a:pt x="21124" y="15024"/>
                  </a:lnTo>
                  <a:lnTo>
                    <a:pt x="21418" y="14534"/>
                  </a:lnTo>
                  <a:lnTo>
                    <a:pt x="21713" y="14044"/>
                  </a:lnTo>
                  <a:lnTo>
                    <a:pt x="21968" y="13534"/>
                  </a:lnTo>
                  <a:lnTo>
                    <a:pt x="22203" y="13043"/>
                  </a:lnTo>
                  <a:lnTo>
                    <a:pt x="22399" y="12533"/>
                  </a:lnTo>
                  <a:lnTo>
                    <a:pt x="22595" y="12004"/>
                  </a:lnTo>
                  <a:lnTo>
                    <a:pt x="22752" y="11494"/>
                  </a:lnTo>
                  <a:lnTo>
                    <a:pt x="22870" y="10984"/>
                  </a:lnTo>
                  <a:lnTo>
                    <a:pt x="22987" y="10454"/>
                  </a:lnTo>
                  <a:lnTo>
                    <a:pt x="23066" y="9944"/>
                  </a:lnTo>
                  <a:lnTo>
                    <a:pt x="23125" y="9415"/>
                  </a:lnTo>
                  <a:lnTo>
                    <a:pt x="23144" y="8905"/>
                  </a:lnTo>
                  <a:lnTo>
                    <a:pt x="23144" y="8395"/>
                  </a:lnTo>
                  <a:lnTo>
                    <a:pt x="23125" y="7885"/>
                  </a:lnTo>
                  <a:lnTo>
                    <a:pt x="23066" y="7395"/>
                  </a:lnTo>
                  <a:lnTo>
                    <a:pt x="22987" y="6885"/>
                  </a:lnTo>
                  <a:lnTo>
                    <a:pt x="22870" y="6394"/>
                  </a:lnTo>
                  <a:lnTo>
                    <a:pt x="22732" y="5924"/>
                  </a:lnTo>
                  <a:lnTo>
                    <a:pt x="22576" y="5453"/>
                  </a:lnTo>
                  <a:lnTo>
                    <a:pt x="22379" y="4982"/>
                  </a:lnTo>
                  <a:lnTo>
                    <a:pt x="22144" y="4531"/>
                  </a:lnTo>
                  <a:lnTo>
                    <a:pt x="21909" y="4100"/>
                  </a:lnTo>
                  <a:lnTo>
                    <a:pt x="21615" y="3668"/>
                  </a:lnTo>
                  <a:lnTo>
                    <a:pt x="21615" y="3668"/>
                  </a:lnTo>
                  <a:lnTo>
                    <a:pt x="21301" y="3256"/>
                  </a:lnTo>
                  <a:lnTo>
                    <a:pt x="20967" y="2884"/>
                  </a:lnTo>
                  <a:lnTo>
                    <a:pt x="20634" y="2511"/>
                  </a:lnTo>
                  <a:lnTo>
                    <a:pt x="20261" y="2178"/>
                  </a:lnTo>
                  <a:lnTo>
                    <a:pt x="19869" y="1864"/>
                  </a:lnTo>
                  <a:lnTo>
                    <a:pt x="19457" y="1589"/>
                  </a:lnTo>
                  <a:lnTo>
                    <a:pt x="19026" y="1315"/>
                  </a:lnTo>
                  <a:lnTo>
                    <a:pt x="18594" y="1079"/>
                  </a:lnTo>
                  <a:lnTo>
                    <a:pt x="18123" y="863"/>
                  </a:lnTo>
                  <a:lnTo>
                    <a:pt x="17653" y="667"/>
                  </a:lnTo>
                  <a:lnTo>
                    <a:pt x="17182" y="491"/>
                  </a:lnTo>
                  <a:lnTo>
                    <a:pt x="16692" y="353"/>
                  </a:lnTo>
                  <a:lnTo>
                    <a:pt x="16182" y="236"/>
                  </a:lnTo>
                  <a:lnTo>
                    <a:pt x="15672" y="138"/>
                  </a:lnTo>
                  <a:lnTo>
                    <a:pt x="15142" y="59"/>
                  </a:lnTo>
                  <a:lnTo>
                    <a:pt x="14613" y="20"/>
                  </a:lnTo>
                  <a:lnTo>
                    <a:pt x="14063" y="0"/>
                  </a:lnTo>
                  <a:lnTo>
                    <a:pt x="13514" y="0"/>
                  </a:lnTo>
                  <a:lnTo>
                    <a:pt x="12965" y="40"/>
                  </a:lnTo>
                  <a:lnTo>
                    <a:pt x="12416" y="79"/>
                  </a:lnTo>
                  <a:lnTo>
                    <a:pt x="11867" y="157"/>
                  </a:lnTo>
                  <a:lnTo>
                    <a:pt x="11298" y="275"/>
                  </a:lnTo>
                  <a:lnTo>
                    <a:pt x="10749" y="393"/>
                  </a:lnTo>
                  <a:lnTo>
                    <a:pt x="10180" y="550"/>
                  </a:lnTo>
                  <a:lnTo>
                    <a:pt x="9631" y="726"/>
                  </a:lnTo>
                  <a:lnTo>
                    <a:pt x="9062" y="922"/>
                  </a:lnTo>
                  <a:lnTo>
                    <a:pt x="8513" y="1158"/>
                  </a:lnTo>
                  <a:lnTo>
                    <a:pt x="7964" y="1413"/>
                  </a:lnTo>
                  <a:lnTo>
                    <a:pt x="7414" y="1687"/>
                  </a:lnTo>
                  <a:lnTo>
                    <a:pt x="6885" y="2001"/>
                  </a:lnTo>
                  <a:lnTo>
                    <a:pt x="6336" y="2315"/>
                  </a:lnTo>
                  <a:lnTo>
                    <a:pt x="5826" y="2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>
              <a:off x="730585" y="4119217"/>
              <a:ext cx="396338" cy="479262"/>
            </a:xfrm>
            <a:custGeom>
              <a:avLst/>
              <a:gdLst/>
              <a:ahLst/>
              <a:cxnLst/>
              <a:rect l="l" t="t" r="r" b="b"/>
              <a:pathLst>
                <a:path w="13593" h="16437" extrusionOk="0">
                  <a:moveTo>
                    <a:pt x="3884" y="0"/>
                  </a:moveTo>
                  <a:lnTo>
                    <a:pt x="3315" y="40"/>
                  </a:lnTo>
                  <a:lnTo>
                    <a:pt x="2766" y="99"/>
                  </a:lnTo>
                  <a:lnTo>
                    <a:pt x="2217" y="197"/>
                  </a:lnTo>
                  <a:lnTo>
                    <a:pt x="1648" y="314"/>
                  </a:lnTo>
                  <a:lnTo>
                    <a:pt x="1099" y="452"/>
                  </a:lnTo>
                  <a:lnTo>
                    <a:pt x="550" y="608"/>
                  </a:lnTo>
                  <a:lnTo>
                    <a:pt x="1" y="785"/>
                  </a:lnTo>
                  <a:lnTo>
                    <a:pt x="1" y="1060"/>
                  </a:lnTo>
                  <a:lnTo>
                    <a:pt x="20" y="1334"/>
                  </a:lnTo>
                  <a:lnTo>
                    <a:pt x="99" y="1589"/>
                  </a:lnTo>
                  <a:lnTo>
                    <a:pt x="197" y="1864"/>
                  </a:lnTo>
                  <a:lnTo>
                    <a:pt x="334" y="2119"/>
                  </a:lnTo>
                  <a:lnTo>
                    <a:pt x="452" y="2276"/>
                  </a:lnTo>
                  <a:lnTo>
                    <a:pt x="550" y="2393"/>
                  </a:lnTo>
                  <a:lnTo>
                    <a:pt x="805" y="2668"/>
                  </a:lnTo>
                  <a:lnTo>
                    <a:pt x="1001" y="2825"/>
                  </a:lnTo>
                  <a:lnTo>
                    <a:pt x="1197" y="2962"/>
                  </a:lnTo>
                  <a:lnTo>
                    <a:pt x="1374" y="3060"/>
                  </a:lnTo>
                  <a:lnTo>
                    <a:pt x="1570" y="3158"/>
                  </a:lnTo>
                  <a:lnTo>
                    <a:pt x="1550" y="3158"/>
                  </a:lnTo>
                  <a:lnTo>
                    <a:pt x="1942" y="3335"/>
                  </a:lnTo>
                  <a:lnTo>
                    <a:pt x="2354" y="3492"/>
                  </a:lnTo>
                  <a:lnTo>
                    <a:pt x="2727" y="3649"/>
                  </a:lnTo>
                  <a:lnTo>
                    <a:pt x="3080" y="3825"/>
                  </a:lnTo>
                  <a:lnTo>
                    <a:pt x="3296" y="3943"/>
                  </a:lnTo>
                  <a:lnTo>
                    <a:pt x="3472" y="4060"/>
                  </a:lnTo>
                  <a:lnTo>
                    <a:pt x="3629" y="4198"/>
                  </a:lnTo>
                  <a:lnTo>
                    <a:pt x="3766" y="4335"/>
                  </a:lnTo>
                  <a:lnTo>
                    <a:pt x="3943" y="4512"/>
                  </a:lnTo>
                  <a:lnTo>
                    <a:pt x="4080" y="4727"/>
                  </a:lnTo>
                  <a:lnTo>
                    <a:pt x="4198" y="4904"/>
                  </a:lnTo>
                  <a:lnTo>
                    <a:pt x="4316" y="5120"/>
                  </a:lnTo>
                  <a:lnTo>
                    <a:pt x="4394" y="5335"/>
                  </a:lnTo>
                  <a:lnTo>
                    <a:pt x="4472" y="5551"/>
                  </a:lnTo>
                  <a:lnTo>
                    <a:pt x="4531" y="5767"/>
                  </a:lnTo>
                  <a:lnTo>
                    <a:pt x="4571" y="6002"/>
                  </a:lnTo>
                  <a:lnTo>
                    <a:pt x="4610" y="6414"/>
                  </a:lnTo>
                  <a:lnTo>
                    <a:pt x="4629" y="6846"/>
                  </a:lnTo>
                  <a:lnTo>
                    <a:pt x="4590" y="7748"/>
                  </a:lnTo>
                  <a:lnTo>
                    <a:pt x="4571" y="8199"/>
                  </a:lnTo>
                  <a:lnTo>
                    <a:pt x="4571" y="8650"/>
                  </a:lnTo>
                  <a:lnTo>
                    <a:pt x="4590" y="8905"/>
                  </a:lnTo>
                  <a:lnTo>
                    <a:pt x="4629" y="9180"/>
                  </a:lnTo>
                  <a:lnTo>
                    <a:pt x="4688" y="9415"/>
                  </a:lnTo>
                  <a:lnTo>
                    <a:pt x="4747" y="9650"/>
                  </a:lnTo>
                  <a:lnTo>
                    <a:pt x="4825" y="9827"/>
                  </a:lnTo>
                  <a:lnTo>
                    <a:pt x="4884" y="10003"/>
                  </a:lnTo>
                  <a:lnTo>
                    <a:pt x="5061" y="10317"/>
                  </a:lnTo>
                  <a:lnTo>
                    <a:pt x="5061" y="10298"/>
                  </a:lnTo>
                  <a:lnTo>
                    <a:pt x="5139" y="10435"/>
                  </a:lnTo>
                  <a:lnTo>
                    <a:pt x="5257" y="10572"/>
                  </a:lnTo>
                  <a:lnTo>
                    <a:pt x="5434" y="10749"/>
                  </a:lnTo>
                  <a:lnTo>
                    <a:pt x="5571" y="10847"/>
                  </a:lnTo>
                  <a:lnTo>
                    <a:pt x="5688" y="10945"/>
                  </a:lnTo>
                  <a:lnTo>
                    <a:pt x="5983" y="11121"/>
                  </a:lnTo>
                  <a:lnTo>
                    <a:pt x="6218" y="11219"/>
                  </a:lnTo>
                  <a:lnTo>
                    <a:pt x="6473" y="11317"/>
                  </a:lnTo>
                  <a:lnTo>
                    <a:pt x="6983" y="11474"/>
                  </a:lnTo>
                  <a:lnTo>
                    <a:pt x="7493" y="11631"/>
                  </a:lnTo>
                  <a:lnTo>
                    <a:pt x="7983" y="11788"/>
                  </a:lnTo>
                  <a:lnTo>
                    <a:pt x="8395" y="11965"/>
                  </a:lnTo>
                  <a:lnTo>
                    <a:pt x="8591" y="12082"/>
                  </a:lnTo>
                  <a:lnTo>
                    <a:pt x="8787" y="12200"/>
                  </a:lnTo>
                  <a:lnTo>
                    <a:pt x="8964" y="12318"/>
                  </a:lnTo>
                  <a:lnTo>
                    <a:pt x="9140" y="12475"/>
                  </a:lnTo>
                  <a:lnTo>
                    <a:pt x="9317" y="12632"/>
                  </a:lnTo>
                  <a:lnTo>
                    <a:pt x="9454" y="12808"/>
                  </a:lnTo>
                  <a:lnTo>
                    <a:pt x="9611" y="13004"/>
                  </a:lnTo>
                  <a:lnTo>
                    <a:pt x="9748" y="13200"/>
                  </a:lnTo>
                  <a:lnTo>
                    <a:pt x="9866" y="13416"/>
                  </a:lnTo>
                  <a:lnTo>
                    <a:pt x="9984" y="13632"/>
                  </a:lnTo>
                  <a:lnTo>
                    <a:pt x="10101" y="13867"/>
                  </a:lnTo>
                  <a:lnTo>
                    <a:pt x="10180" y="14103"/>
                  </a:lnTo>
                  <a:lnTo>
                    <a:pt x="10337" y="14573"/>
                  </a:lnTo>
                  <a:lnTo>
                    <a:pt x="10474" y="15103"/>
                  </a:lnTo>
                  <a:lnTo>
                    <a:pt x="10572" y="15632"/>
                  </a:lnTo>
                  <a:lnTo>
                    <a:pt x="10611" y="16025"/>
                  </a:lnTo>
                  <a:lnTo>
                    <a:pt x="10631" y="16437"/>
                  </a:lnTo>
                  <a:lnTo>
                    <a:pt x="11082" y="15868"/>
                  </a:lnTo>
                  <a:lnTo>
                    <a:pt x="11514" y="15279"/>
                  </a:lnTo>
                  <a:lnTo>
                    <a:pt x="11906" y="14691"/>
                  </a:lnTo>
                  <a:lnTo>
                    <a:pt x="12259" y="14083"/>
                  </a:lnTo>
                  <a:lnTo>
                    <a:pt x="12573" y="13455"/>
                  </a:lnTo>
                  <a:lnTo>
                    <a:pt x="12867" y="12808"/>
                  </a:lnTo>
                  <a:lnTo>
                    <a:pt x="13102" y="12161"/>
                  </a:lnTo>
                  <a:lnTo>
                    <a:pt x="13318" y="11494"/>
                  </a:lnTo>
                  <a:lnTo>
                    <a:pt x="13475" y="10886"/>
                  </a:lnTo>
                  <a:lnTo>
                    <a:pt x="13593" y="10278"/>
                  </a:lnTo>
                  <a:lnTo>
                    <a:pt x="13416" y="10219"/>
                  </a:lnTo>
                  <a:lnTo>
                    <a:pt x="13240" y="10160"/>
                  </a:lnTo>
                  <a:lnTo>
                    <a:pt x="12769" y="10043"/>
                  </a:lnTo>
                  <a:lnTo>
                    <a:pt x="12279" y="9925"/>
                  </a:lnTo>
                  <a:lnTo>
                    <a:pt x="12024" y="9866"/>
                  </a:lnTo>
                  <a:lnTo>
                    <a:pt x="11788" y="9788"/>
                  </a:lnTo>
                  <a:lnTo>
                    <a:pt x="11396" y="9650"/>
                  </a:lnTo>
                  <a:lnTo>
                    <a:pt x="11200" y="9552"/>
                  </a:lnTo>
                  <a:lnTo>
                    <a:pt x="11023" y="9454"/>
                  </a:lnTo>
                  <a:lnTo>
                    <a:pt x="10866" y="9356"/>
                  </a:lnTo>
                  <a:lnTo>
                    <a:pt x="10710" y="9258"/>
                  </a:lnTo>
                  <a:lnTo>
                    <a:pt x="10572" y="9140"/>
                  </a:lnTo>
                  <a:lnTo>
                    <a:pt x="10455" y="9003"/>
                  </a:lnTo>
                  <a:lnTo>
                    <a:pt x="10337" y="8866"/>
                  </a:lnTo>
                  <a:lnTo>
                    <a:pt x="10219" y="8689"/>
                  </a:lnTo>
                  <a:lnTo>
                    <a:pt x="10121" y="8532"/>
                  </a:lnTo>
                  <a:lnTo>
                    <a:pt x="10062" y="8356"/>
                  </a:lnTo>
                  <a:lnTo>
                    <a:pt x="9984" y="8160"/>
                  </a:lnTo>
                  <a:lnTo>
                    <a:pt x="9945" y="7964"/>
                  </a:lnTo>
                  <a:lnTo>
                    <a:pt x="9905" y="7728"/>
                  </a:lnTo>
                  <a:lnTo>
                    <a:pt x="9886" y="7493"/>
                  </a:lnTo>
                  <a:lnTo>
                    <a:pt x="9866" y="7257"/>
                  </a:lnTo>
                  <a:lnTo>
                    <a:pt x="9886" y="7002"/>
                  </a:lnTo>
                  <a:lnTo>
                    <a:pt x="9925" y="6767"/>
                  </a:lnTo>
                  <a:lnTo>
                    <a:pt x="9964" y="6532"/>
                  </a:lnTo>
                  <a:lnTo>
                    <a:pt x="10023" y="6081"/>
                  </a:lnTo>
                  <a:lnTo>
                    <a:pt x="10043" y="5884"/>
                  </a:lnTo>
                  <a:lnTo>
                    <a:pt x="10043" y="5688"/>
                  </a:lnTo>
                  <a:lnTo>
                    <a:pt x="10023" y="5512"/>
                  </a:lnTo>
                  <a:lnTo>
                    <a:pt x="9984" y="5375"/>
                  </a:lnTo>
                  <a:lnTo>
                    <a:pt x="9984" y="5355"/>
                  </a:lnTo>
                  <a:lnTo>
                    <a:pt x="9905" y="5178"/>
                  </a:lnTo>
                  <a:lnTo>
                    <a:pt x="9827" y="5021"/>
                  </a:lnTo>
                  <a:lnTo>
                    <a:pt x="9670" y="4825"/>
                  </a:lnTo>
                  <a:lnTo>
                    <a:pt x="9513" y="4668"/>
                  </a:lnTo>
                  <a:lnTo>
                    <a:pt x="9513" y="4649"/>
                  </a:lnTo>
                  <a:lnTo>
                    <a:pt x="9493" y="4649"/>
                  </a:lnTo>
                  <a:lnTo>
                    <a:pt x="9395" y="4570"/>
                  </a:lnTo>
                  <a:lnTo>
                    <a:pt x="9278" y="4472"/>
                  </a:lnTo>
                  <a:lnTo>
                    <a:pt x="9062" y="4355"/>
                  </a:lnTo>
                  <a:lnTo>
                    <a:pt x="8729" y="4217"/>
                  </a:lnTo>
                  <a:lnTo>
                    <a:pt x="8376" y="4100"/>
                  </a:lnTo>
                  <a:lnTo>
                    <a:pt x="8022" y="4002"/>
                  </a:lnTo>
                  <a:lnTo>
                    <a:pt x="7669" y="3884"/>
                  </a:lnTo>
                  <a:lnTo>
                    <a:pt x="7336" y="3727"/>
                  </a:lnTo>
                  <a:lnTo>
                    <a:pt x="7179" y="3649"/>
                  </a:lnTo>
                  <a:lnTo>
                    <a:pt x="7042" y="3531"/>
                  </a:lnTo>
                  <a:lnTo>
                    <a:pt x="6905" y="3413"/>
                  </a:lnTo>
                  <a:lnTo>
                    <a:pt x="6767" y="3296"/>
                  </a:lnTo>
                  <a:lnTo>
                    <a:pt x="6650" y="3139"/>
                  </a:lnTo>
                  <a:lnTo>
                    <a:pt x="6551" y="3001"/>
                  </a:lnTo>
                  <a:lnTo>
                    <a:pt x="6453" y="2805"/>
                  </a:lnTo>
                  <a:lnTo>
                    <a:pt x="6355" y="2609"/>
                  </a:lnTo>
                  <a:lnTo>
                    <a:pt x="6277" y="2413"/>
                  </a:lnTo>
                  <a:lnTo>
                    <a:pt x="6198" y="2197"/>
                  </a:lnTo>
                  <a:lnTo>
                    <a:pt x="6159" y="2001"/>
                  </a:lnTo>
                  <a:lnTo>
                    <a:pt x="6140" y="1785"/>
                  </a:lnTo>
                  <a:lnTo>
                    <a:pt x="6120" y="1589"/>
                  </a:lnTo>
                  <a:lnTo>
                    <a:pt x="6120" y="1393"/>
                  </a:lnTo>
                  <a:lnTo>
                    <a:pt x="6120" y="1158"/>
                  </a:lnTo>
                  <a:lnTo>
                    <a:pt x="6140" y="942"/>
                  </a:lnTo>
                  <a:lnTo>
                    <a:pt x="6179" y="726"/>
                  </a:lnTo>
                  <a:lnTo>
                    <a:pt x="6218" y="530"/>
                  </a:lnTo>
                  <a:lnTo>
                    <a:pt x="6336" y="157"/>
                  </a:lnTo>
                  <a:lnTo>
                    <a:pt x="5865" y="79"/>
                  </a:lnTo>
                  <a:lnTo>
                    <a:pt x="5394" y="40"/>
                  </a:lnTo>
                  <a:lnTo>
                    <a:pt x="49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>
              <a:off x="730585" y="4119217"/>
              <a:ext cx="396338" cy="479262"/>
            </a:xfrm>
            <a:custGeom>
              <a:avLst/>
              <a:gdLst/>
              <a:ahLst/>
              <a:cxnLst/>
              <a:rect l="l" t="t" r="r" b="b"/>
              <a:pathLst>
                <a:path w="13593" h="16437" fill="none" extrusionOk="0">
                  <a:moveTo>
                    <a:pt x="1" y="785"/>
                  </a:moveTo>
                  <a:lnTo>
                    <a:pt x="1" y="785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20" y="1334"/>
                  </a:lnTo>
                  <a:lnTo>
                    <a:pt x="20" y="1334"/>
                  </a:lnTo>
                  <a:lnTo>
                    <a:pt x="99" y="1589"/>
                  </a:lnTo>
                  <a:lnTo>
                    <a:pt x="99" y="1589"/>
                  </a:lnTo>
                  <a:lnTo>
                    <a:pt x="197" y="1864"/>
                  </a:lnTo>
                  <a:lnTo>
                    <a:pt x="197" y="1864"/>
                  </a:lnTo>
                  <a:lnTo>
                    <a:pt x="334" y="2119"/>
                  </a:lnTo>
                  <a:lnTo>
                    <a:pt x="334" y="2119"/>
                  </a:lnTo>
                  <a:lnTo>
                    <a:pt x="452" y="2276"/>
                  </a:lnTo>
                  <a:lnTo>
                    <a:pt x="550" y="2393"/>
                  </a:lnTo>
                  <a:lnTo>
                    <a:pt x="550" y="2393"/>
                  </a:lnTo>
                  <a:lnTo>
                    <a:pt x="805" y="2668"/>
                  </a:lnTo>
                  <a:lnTo>
                    <a:pt x="805" y="2668"/>
                  </a:lnTo>
                  <a:lnTo>
                    <a:pt x="805" y="2668"/>
                  </a:lnTo>
                  <a:lnTo>
                    <a:pt x="1001" y="2825"/>
                  </a:lnTo>
                  <a:lnTo>
                    <a:pt x="1197" y="2962"/>
                  </a:lnTo>
                  <a:lnTo>
                    <a:pt x="1197" y="2962"/>
                  </a:lnTo>
                  <a:lnTo>
                    <a:pt x="1374" y="3060"/>
                  </a:lnTo>
                  <a:lnTo>
                    <a:pt x="1570" y="3158"/>
                  </a:lnTo>
                  <a:lnTo>
                    <a:pt x="1550" y="3158"/>
                  </a:lnTo>
                  <a:lnTo>
                    <a:pt x="1550" y="3158"/>
                  </a:lnTo>
                  <a:lnTo>
                    <a:pt x="1942" y="3335"/>
                  </a:lnTo>
                  <a:lnTo>
                    <a:pt x="2354" y="3492"/>
                  </a:lnTo>
                  <a:lnTo>
                    <a:pt x="2354" y="3492"/>
                  </a:lnTo>
                  <a:lnTo>
                    <a:pt x="2727" y="3649"/>
                  </a:lnTo>
                  <a:lnTo>
                    <a:pt x="3080" y="3825"/>
                  </a:lnTo>
                  <a:lnTo>
                    <a:pt x="3080" y="3825"/>
                  </a:lnTo>
                  <a:lnTo>
                    <a:pt x="3296" y="3943"/>
                  </a:lnTo>
                  <a:lnTo>
                    <a:pt x="3472" y="4060"/>
                  </a:lnTo>
                  <a:lnTo>
                    <a:pt x="3472" y="4060"/>
                  </a:lnTo>
                  <a:lnTo>
                    <a:pt x="3629" y="4198"/>
                  </a:lnTo>
                  <a:lnTo>
                    <a:pt x="3766" y="4335"/>
                  </a:lnTo>
                  <a:lnTo>
                    <a:pt x="3766" y="4335"/>
                  </a:lnTo>
                  <a:lnTo>
                    <a:pt x="3943" y="4512"/>
                  </a:lnTo>
                  <a:lnTo>
                    <a:pt x="4080" y="4727"/>
                  </a:lnTo>
                  <a:lnTo>
                    <a:pt x="4080" y="4727"/>
                  </a:lnTo>
                  <a:lnTo>
                    <a:pt x="4198" y="4904"/>
                  </a:lnTo>
                  <a:lnTo>
                    <a:pt x="4316" y="5120"/>
                  </a:lnTo>
                  <a:lnTo>
                    <a:pt x="4316" y="5120"/>
                  </a:lnTo>
                  <a:lnTo>
                    <a:pt x="4394" y="5335"/>
                  </a:lnTo>
                  <a:lnTo>
                    <a:pt x="4472" y="5551"/>
                  </a:lnTo>
                  <a:lnTo>
                    <a:pt x="4531" y="5767"/>
                  </a:lnTo>
                  <a:lnTo>
                    <a:pt x="4571" y="6002"/>
                  </a:lnTo>
                  <a:lnTo>
                    <a:pt x="4571" y="6002"/>
                  </a:lnTo>
                  <a:lnTo>
                    <a:pt x="4610" y="6414"/>
                  </a:lnTo>
                  <a:lnTo>
                    <a:pt x="4629" y="6846"/>
                  </a:lnTo>
                  <a:lnTo>
                    <a:pt x="4629" y="6846"/>
                  </a:lnTo>
                  <a:lnTo>
                    <a:pt x="4590" y="7748"/>
                  </a:lnTo>
                  <a:lnTo>
                    <a:pt x="4571" y="8199"/>
                  </a:lnTo>
                  <a:lnTo>
                    <a:pt x="4571" y="8650"/>
                  </a:lnTo>
                  <a:lnTo>
                    <a:pt x="4571" y="8650"/>
                  </a:lnTo>
                  <a:lnTo>
                    <a:pt x="4571" y="8650"/>
                  </a:lnTo>
                  <a:lnTo>
                    <a:pt x="4590" y="8905"/>
                  </a:lnTo>
                  <a:lnTo>
                    <a:pt x="4629" y="9180"/>
                  </a:lnTo>
                  <a:lnTo>
                    <a:pt x="4629" y="9180"/>
                  </a:lnTo>
                  <a:lnTo>
                    <a:pt x="4688" y="9415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747" y="9650"/>
                  </a:lnTo>
                  <a:lnTo>
                    <a:pt x="4825" y="9827"/>
                  </a:lnTo>
                  <a:lnTo>
                    <a:pt x="4884" y="10003"/>
                  </a:lnTo>
                  <a:lnTo>
                    <a:pt x="4884" y="10003"/>
                  </a:lnTo>
                  <a:lnTo>
                    <a:pt x="5061" y="10317"/>
                  </a:lnTo>
                  <a:lnTo>
                    <a:pt x="5061" y="10317"/>
                  </a:lnTo>
                  <a:lnTo>
                    <a:pt x="5061" y="10317"/>
                  </a:lnTo>
                  <a:lnTo>
                    <a:pt x="5061" y="10298"/>
                  </a:lnTo>
                  <a:lnTo>
                    <a:pt x="5061" y="10298"/>
                  </a:lnTo>
                  <a:lnTo>
                    <a:pt x="5139" y="10435"/>
                  </a:lnTo>
                  <a:lnTo>
                    <a:pt x="5257" y="10572"/>
                  </a:lnTo>
                  <a:lnTo>
                    <a:pt x="5257" y="10572"/>
                  </a:lnTo>
                  <a:lnTo>
                    <a:pt x="5434" y="10749"/>
                  </a:lnTo>
                  <a:lnTo>
                    <a:pt x="5434" y="10749"/>
                  </a:lnTo>
                  <a:lnTo>
                    <a:pt x="5453" y="10768"/>
                  </a:lnTo>
                  <a:lnTo>
                    <a:pt x="5434" y="10749"/>
                  </a:lnTo>
                  <a:lnTo>
                    <a:pt x="5434" y="10749"/>
                  </a:lnTo>
                  <a:lnTo>
                    <a:pt x="5571" y="10847"/>
                  </a:lnTo>
                  <a:lnTo>
                    <a:pt x="5688" y="10945"/>
                  </a:lnTo>
                  <a:lnTo>
                    <a:pt x="5688" y="10945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5983" y="11121"/>
                  </a:lnTo>
                  <a:lnTo>
                    <a:pt x="6218" y="11219"/>
                  </a:lnTo>
                  <a:lnTo>
                    <a:pt x="6473" y="11317"/>
                  </a:lnTo>
                  <a:lnTo>
                    <a:pt x="6983" y="11474"/>
                  </a:lnTo>
                  <a:lnTo>
                    <a:pt x="7493" y="11631"/>
                  </a:lnTo>
                  <a:lnTo>
                    <a:pt x="7983" y="11788"/>
                  </a:lnTo>
                  <a:lnTo>
                    <a:pt x="7983" y="11788"/>
                  </a:lnTo>
                  <a:lnTo>
                    <a:pt x="8395" y="11965"/>
                  </a:lnTo>
                  <a:lnTo>
                    <a:pt x="8591" y="12082"/>
                  </a:lnTo>
                  <a:lnTo>
                    <a:pt x="8787" y="12200"/>
                  </a:lnTo>
                  <a:lnTo>
                    <a:pt x="8787" y="12200"/>
                  </a:lnTo>
                  <a:lnTo>
                    <a:pt x="8964" y="12318"/>
                  </a:lnTo>
                  <a:lnTo>
                    <a:pt x="9140" y="12475"/>
                  </a:lnTo>
                  <a:lnTo>
                    <a:pt x="9317" y="12632"/>
                  </a:lnTo>
                  <a:lnTo>
                    <a:pt x="9454" y="12808"/>
                  </a:lnTo>
                  <a:lnTo>
                    <a:pt x="9454" y="12808"/>
                  </a:lnTo>
                  <a:lnTo>
                    <a:pt x="9611" y="13004"/>
                  </a:lnTo>
                  <a:lnTo>
                    <a:pt x="9748" y="13200"/>
                  </a:lnTo>
                  <a:lnTo>
                    <a:pt x="9866" y="13416"/>
                  </a:lnTo>
                  <a:lnTo>
                    <a:pt x="9984" y="13632"/>
                  </a:lnTo>
                  <a:lnTo>
                    <a:pt x="10101" y="13867"/>
                  </a:lnTo>
                  <a:lnTo>
                    <a:pt x="10180" y="14103"/>
                  </a:lnTo>
                  <a:lnTo>
                    <a:pt x="10337" y="14573"/>
                  </a:lnTo>
                  <a:lnTo>
                    <a:pt x="10337" y="14573"/>
                  </a:lnTo>
                  <a:lnTo>
                    <a:pt x="10474" y="15103"/>
                  </a:lnTo>
                  <a:lnTo>
                    <a:pt x="10572" y="15632"/>
                  </a:lnTo>
                  <a:lnTo>
                    <a:pt x="10572" y="15632"/>
                  </a:lnTo>
                  <a:lnTo>
                    <a:pt x="10611" y="16025"/>
                  </a:lnTo>
                  <a:lnTo>
                    <a:pt x="10631" y="16437"/>
                  </a:lnTo>
                  <a:lnTo>
                    <a:pt x="10631" y="16437"/>
                  </a:lnTo>
                  <a:lnTo>
                    <a:pt x="11082" y="15868"/>
                  </a:lnTo>
                  <a:lnTo>
                    <a:pt x="11514" y="15279"/>
                  </a:lnTo>
                  <a:lnTo>
                    <a:pt x="11906" y="14691"/>
                  </a:lnTo>
                  <a:lnTo>
                    <a:pt x="12259" y="14083"/>
                  </a:lnTo>
                  <a:lnTo>
                    <a:pt x="12573" y="13455"/>
                  </a:lnTo>
                  <a:lnTo>
                    <a:pt x="12867" y="12808"/>
                  </a:lnTo>
                  <a:lnTo>
                    <a:pt x="13102" y="12161"/>
                  </a:lnTo>
                  <a:lnTo>
                    <a:pt x="13318" y="11494"/>
                  </a:lnTo>
                  <a:lnTo>
                    <a:pt x="13318" y="11494"/>
                  </a:lnTo>
                  <a:lnTo>
                    <a:pt x="13475" y="10886"/>
                  </a:lnTo>
                  <a:lnTo>
                    <a:pt x="13593" y="10278"/>
                  </a:lnTo>
                  <a:lnTo>
                    <a:pt x="13593" y="10278"/>
                  </a:lnTo>
                  <a:lnTo>
                    <a:pt x="13416" y="10219"/>
                  </a:lnTo>
                  <a:lnTo>
                    <a:pt x="13240" y="10160"/>
                  </a:lnTo>
                  <a:lnTo>
                    <a:pt x="13240" y="10160"/>
                  </a:lnTo>
                  <a:lnTo>
                    <a:pt x="12769" y="10043"/>
                  </a:lnTo>
                  <a:lnTo>
                    <a:pt x="12769" y="10043"/>
                  </a:lnTo>
                  <a:lnTo>
                    <a:pt x="12279" y="9925"/>
                  </a:lnTo>
                  <a:lnTo>
                    <a:pt x="12024" y="9866"/>
                  </a:lnTo>
                  <a:lnTo>
                    <a:pt x="11788" y="9788"/>
                  </a:lnTo>
                  <a:lnTo>
                    <a:pt x="11788" y="9788"/>
                  </a:lnTo>
                  <a:lnTo>
                    <a:pt x="11396" y="9650"/>
                  </a:lnTo>
                  <a:lnTo>
                    <a:pt x="11200" y="9552"/>
                  </a:lnTo>
                  <a:lnTo>
                    <a:pt x="11023" y="9454"/>
                  </a:lnTo>
                  <a:lnTo>
                    <a:pt x="11023" y="9454"/>
                  </a:lnTo>
                  <a:lnTo>
                    <a:pt x="10866" y="9356"/>
                  </a:lnTo>
                  <a:lnTo>
                    <a:pt x="10710" y="9258"/>
                  </a:lnTo>
                  <a:lnTo>
                    <a:pt x="10572" y="9140"/>
                  </a:lnTo>
                  <a:lnTo>
                    <a:pt x="10455" y="9003"/>
                  </a:lnTo>
                  <a:lnTo>
                    <a:pt x="10455" y="9003"/>
                  </a:lnTo>
                  <a:lnTo>
                    <a:pt x="10337" y="8866"/>
                  </a:lnTo>
                  <a:lnTo>
                    <a:pt x="10219" y="8689"/>
                  </a:lnTo>
                  <a:lnTo>
                    <a:pt x="10121" y="8532"/>
                  </a:lnTo>
                  <a:lnTo>
                    <a:pt x="10062" y="8356"/>
                  </a:lnTo>
                  <a:lnTo>
                    <a:pt x="10062" y="8356"/>
                  </a:lnTo>
                  <a:lnTo>
                    <a:pt x="9984" y="8160"/>
                  </a:lnTo>
                  <a:lnTo>
                    <a:pt x="9945" y="7964"/>
                  </a:lnTo>
                  <a:lnTo>
                    <a:pt x="9945" y="7964"/>
                  </a:lnTo>
                  <a:lnTo>
                    <a:pt x="9905" y="7728"/>
                  </a:lnTo>
                  <a:lnTo>
                    <a:pt x="9886" y="7493"/>
                  </a:lnTo>
                  <a:lnTo>
                    <a:pt x="9886" y="7493"/>
                  </a:lnTo>
                  <a:lnTo>
                    <a:pt x="9866" y="7257"/>
                  </a:lnTo>
                  <a:lnTo>
                    <a:pt x="9886" y="7002"/>
                  </a:lnTo>
                  <a:lnTo>
                    <a:pt x="9886" y="7002"/>
                  </a:lnTo>
                  <a:lnTo>
                    <a:pt x="9925" y="6767"/>
                  </a:lnTo>
                  <a:lnTo>
                    <a:pt x="9964" y="6532"/>
                  </a:lnTo>
                  <a:lnTo>
                    <a:pt x="9964" y="6532"/>
                  </a:lnTo>
                  <a:lnTo>
                    <a:pt x="10023" y="6081"/>
                  </a:lnTo>
                  <a:lnTo>
                    <a:pt x="10023" y="6081"/>
                  </a:lnTo>
                  <a:lnTo>
                    <a:pt x="10043" y="5884"/>
                  </a:lnTo>
                  <a:lnTo>
                    <a:pt x="10043" y="5688"/>
                  </a:lnTo>
                  <a:lnTo>
                    <a:pt x="10043" y="5688"/>
                  </a:lnTo>
                  <a:lnTo>
                    <a:pt x="10023" y="5512"/>
                  </a:lnTo>
                  <a:lnTo>
                    <a:pt x="10023" y="5512"/>
                  </a:lnTo>
                  <a:lnTo>
                    <a:pt x="9984" y="5375"/>
                  </a:lnTo>
                  <a:lnTo>
                    <a:pt x="9984" y="5375"/>
                  </a:lnTo>
                  <a:lnTo>
                    <a:pt x="9984" y="5375"/>
                  </a:lnTo>
                  <a:lnTo>
                    <a:pt x="9984" y="5355"/>
                  </a:lnTo>
                  <a:lnTo>
                    <a:pt x="9984" y="5355"/>
                  </a:lnTo>
                  <a:lnTo>
                    <a:pt x="9905" y="5178"/>
                  </a:lnTo>
                  <a:lnTo>
                    <a:pt x="9905" y="5178"/>
                  </a:lnTo>
                  <a:lnTo>
                    <a:pt x="9827" y="5021"/>
                  </a:lnTo>
                  <a:lnTo>
                    <a:pt x="9827" y="5021"/>
                  </a:lnTo>
                  <a:lnTo>
                    <a:pt x="9827" y="5021"/>
                  </a:lnTo>
                  <a:lnTo>
                    <a:pt x="9670" y="4825"/>
                  </a:lnTo>
                  <a:lnTo>
                    <a:pt x="9513" y="4668"/>
                  </a:lnTo>
                  <a:lnTo>
                    <a:pt x="9513" y="4649"/>
                  </a:lnTo>
                  <a:lnTo>
                    <a:pt x="951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493" y="4649"/>
                  </a:lnTo>
                  <a:lnTo>
                    <a:pt x="9395" y="4570"/>
                  </a:lnTo>
                  <a:lnTo>
                    <a:pt x="9278" y="4472"/>
                  </a:lnTo>
                  <a:lnTo>
                    <a:pt x="9278" y="4472"/>
                  </a:lnTo>
                  <a:lnTo>
                    <a:pt x="9062" y="4355"/>
                  </a:lnTo>
                  <a:lnTo>
                    <a:pt x="9062" y="4355"/>
                  </a:lnTo>
                  <a:lnTo>
                    <a:pt x="9062" y="4355"/>
                  </a:lnTo>
                  <a:lnTo>
                    <a:pt x="8729" y="4217"/>
                  </a:lnTo>
                  <a:lnTo>
                    <a:pt x="8376" y="4100"/>
                  </a:lnTo>
                  <a:lnTo>
                    <a:pt x="8376" y="4100"/>
                  </a:lnTo>
                  <a:lnTo>
                    <a:pt x="8022" y="4002"/>
                  </a:lnTo>
                  <a:lnTo>
                    <a:pt x="7669" y="3884"/>
                  </a:lnTo>
                  <a:lnTo>
                    <a:pt x="7669" y="3884"/>
                  </a:lnTo>
                  <a:lnTo>
                    <a:pt x="7336" y="3727"/>
                  </a:lnTo>
                  <a:lnTo>
                    <a:pt x="7179" y="3649"/>
                  </a:lnTo>
                  <a:lnTo>
                    <a:pt x="7042" y="3531"/>
                  </a:lnTo>
                  <a:lnTo>
                    <a:pt x="7042" y="3531"/>
                  </a:lnTo>
                  <a:lnTo>
                    <a:pt x="6905" y="3413"/>
                  </a:lnTo>
                  <a:lnTo>
                    <a:pt x="6767" y="3296"/>
                  </a:lnTo>
                  <a:lnTo>
                    <a:pt x="6767" y="3296"/>
                  </a:lnTo>
                  <a:lnTo>
                    <a:pt x="6650" y="3139"/>
                  </a:lnTo>
                  <a:lnTo>
                    <a:pt x="6551" y="3001"/>
                  </a:lnTo>
                  <a:lnTo>
                    <a:pt x="6551" y="3001"/>
                  </a:lnTo>
                  <a:lnTo>
                    <a:pt x="6453" y="2805"/>
                  </a:lnTo>
                  <a:lnTo>
                    <a:pt x="6355" y="2609"/>
                  </a:lnTo>
                  <a:lnTo>
                    <a:pt x="6277" y="2413"/>
                  </a:lnTo>
                  <a:lnTo>
                    <a:pt x="6198" y="2197"/>
                  </a:lnTo>
                  <a:lnTo>
                    <a:pt x="6198" y="2197"/>
                  </a:lnTo>
                  <a:lnTo>
                    <a:pt x="6159" y="2001"/>
                  </a:lnTo>
                  <a:lnTo>
                    <a:pt x="6140" y="1785"/>
                  </a:lnTo>
                  <a:lnTo>
                    <a:pt x="6120" y="1589"/>
                  </a:lnTo>
                  <a:lnTo>
                    <a:pt x="6120" y="1393"/>
                  </a:lnTo>
                  <a:lnTo>
                    <a:pt x="6120" y="1393"/>
                  </a:lnTo>
                  <a:lnTo>
                    <a:pt x="6120" y="1158"/>
                  </a:lnTo>
                  <a:lnTo>
                    <a:pt x="6140" y="942"/>
                  </a:lnTo>
                  <a:lnTo>
                    <a:pt x="6179" y="726"/>
                  </a:lnTo>
                  <a:lnTo>
                    <a:pt x="6218" y="530"/>
                  </a:lnTo>
                  <a:lnTo>
                    <a:pt x="6218" y="530"/>
                  </a:lnTo>
                  <a:lnTo>
                    <a:pt x="6336" y="157"/>
                  </a:lnTo>
                  <a:lnTo>
                    <a:pt x="6336" y="157"/>
                  </a:lnTo>
                  <a:lnTo>
                    <a:pt x="5865" y="79"/>
                  </a:lnTo>
                  <a:lnTo>
                    <a:pt x="5394" y="40"/>
                  </a:lnTo>
                  <a:lnTo>
                    <a:pt x="4924" y="0"/>
                  </a:lnTo>
                  <a:lnTo>
                    <a:pt x="4433" y="0"/>
                  </a:lnTo>
                  <a:lnTo>
                    <a:pt x="4433" y="0"/>
                  </a:lnTo>
                  <a:lnTo>
                    <a:pt x="3884" y="0"/>
                  </a:lnTo>
                  <a:lnTo>
                    <a:pt x="3315" y="40"/>
                  </a:lnTo>
                  <a:lnTo>
                    <a:pt x="2766" y="99"/>
                  </a:lnTo>
                  <a:lnTo>
                    <a:pt x="2217" y="197"/>
                  </a:lnTo>
                  <a:lnTo>
                    <a:pt x="1648" y="314"/>
                  </a:lnTo>
                  <a:lnTo>
                    <a:pt x="1099" y="452"/>
                  </a:lnTo>
                  <a:lnTo>
                    <a:pt x="550" y="608"/>
                  </a:lnTo>
                  <a:lnTo>
                    <a:pt x="1" y="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>
              <a:off x="754027" y="4196977"/>
              <a:ext cx="612" cy="29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>
              <a:off x="888992" y="4432590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868991" y="440057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904999" y="444346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904999" y="444346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1007950" y="4254736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1007950" y="4254736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459517" y="4258176"/>
              <a:ext cx="421501" cy="490692"/>
            </a:xfrm>
            <a:custGeom>
              <a:avLst/>
              <a:gdLst/>
              <a:ahLst/>
              <a:cxnLst/>
              <a:rect l="l" t="t" r="r" b="b"/>
              <a:pathLst>
                <a:path w="14456" h="16829" extrusionOk="0">
                  <a:moveTo>
                    <a:pt x="3296" y="1"/>
                  </a:moveTo>
                  <a:lnTo>
                    <a:pt x="2766" y="609"/>
                  </a:lnTo>
                  <a:lnTo>
                    <a:pt x="2296" y="1217"/>
                  </a:lnTo>
                  <a:lnTo>
                    <a:pt x="1845" y="1864"/>
                  </a:lnTo>
                  <a:lnTo>
                    <a:pt x="1452" y="2531"/>
                  </a:lnTo>
                  <a:lnTo>
                    <a:pt x="1080" y="3198"/>
                  </a:lnTo>
                  <a:lnTo>
                    <a:pt x="766" y="3904"/>
                  </a:lnTo>
                  <a:lnTo>
                    <a:pt x="491" y="4610"/>
                  </a:lnTo>
                  <a:lnTo>
                    <a:pt x="374" y="4963"/>
                  </a:lnTo>
                  <a:lnTo>
                    <a:pt x="275" y="5316"/>
                  </a:lnTo>
                  <a:lnTo>
                    <a:pt x="119" y="5924"/>
                  </a:lnTo>
                  <a:lnTo>
                    <a:pt x="1" y="6532"/>
                  </a:lnTo>
                  <a:lnTo>
                    <a:pt x="79" y="6748"/>
                  </a:lnTo>
                  <a:lnTo>
                    <a:pt x="177" y="6944"/>
                  </a:lnTo>
                  <a:lnTo>
                    <a:pt x="275" y="7159"/>
                  </a:lnTo>
                  <a:lnTo>
                    <a:pt x="393" y="7356"/>
                  </a:lnTo>
                  <a:lnTo>
                    <a:pt x="491" y="7512"/>
                  </a:lnTo>
                  <a:lnTo>
                    <a:pt x="609" y="7650"/>
                  </a:lnTo>
                  <a:lnTo>
                    <a:pt x="805" y="7866"/>
                  </a:lnTo>
                  <a:lnTo>
                    <a:pt x="923" y="7944"/>
                  </a:lnTo>
                  <a:lnTo>
                    <a:pt x="1040" y="8022"/>
                  </a:lnTo>
                  <a:lnTo>
                    <a:pt x="1256" y="8160"/>
                  </a:lnTo>
                  <a:lnTo>
                    <a:pt x="1570" y="8297"/>
                  </a:lnTo>
                  <a:lnTo>
                    <a:pt x="1884" y="8415"/>
                  </a:lnTo>
                  <a:lnTo>
                    <a:pt x="2198" y="8532"/>
                  </a:lnTo>
                  <a:lnTo>
                    <a:pt x="2511" y="8670"/>
                  </a:lnTo>
                  <a:lnTo>
                    <a:pt x="2688" y="8768"/>
                  </a:lnTo>
                  <a:lnTo>
                    <a:pt x="2845" y="8866"/>
                  </a:lnTo>
                  <a:lnTo>
                    <a:pt x="2982" y="8983"/>
                  </a:lnTo>
                  <a:lnTo>
                    <a:pt x="3100" y="9101"/>
                  </a:lnTo>
                  <a:lnTo>
                    <a:pt x="3296" y="9317"/>
                  </a:lnTo>
                  <a:lnTo>
                    <a:pt x="3374" y="9435"/>
                  </a:lnTo>
                  <a:lnTo>
                    <a:pt x="3433" y="9552"/>
                  </a:lnTo>
                  <a:lnTo>
                    <a:pt x="3531" y="9788"/>
                  </a:lnTo>
                  <a:lnTo>
                    <a:pt x="3551" y="9925"/>
                  </a:lnTo>
                  <a:lnTo>
                    <a:pt x="3570" y="10062"/>
                  </a:lnTo>
                  <a:lnTo>
                    <a:pt x="3570" y="10298"/>
                  </a:lnTo>
                  <a:lnTo>
                    <a:pt x="3551" y="10553"/>
                  </a:lnTo>
                  <a:lnTo>
                    <a:pt x="3512" y="10808"/>
                  </a:lnTo>
                  <a:lnTo>
                    <a:pt x="3453" y="11062"/>
                  </a:lnTo>
                  <a:lnTo>
                    <a:pt x="3335" y="11592"/>
                  </a:lnTo>
                  <a:lnTo>
                    <a:pt x="3335" y="11572"/>
                  </a:lnTo>
                  <a:lnTo>
                    <a:pt x="3276" y="11925"/>
                  </a:lnTo>
                  <a:lnTo>
                    <a:pt x="3257" y="12122"/>
                  </a:lnTo>
                  <a:lnTo>
                    <a:pt x="3257" y="12298"/>
                  </a:lnTo>
                  <a:lnTo>
                    <a:pt x="3257" y="12318"/>
                  </a:lnTo>
                  <a:lnTo>
                    <a:pt x="3276" y="12494"/>
                  </a:lnTo>
                  <a:lnTo>
                    <a:pt x="3316" y="12671"/>
                  </a:lnTo>
                  <a:lnTo>
                    <a:pt x="3394" y="12867"/>
                  </a:lnTo>
                  <a:lnTo>
                    <a:pt x="3492" y="13024"/>
                  </a:lnTo>
                  <a:lnTo>
                    <a:pt x="3492" y="13004"/>
                  </a:lnTo>
                  <a:lnTo>
                    <a:pt x="3610" y="13181"/>
                  </a:lnTo>
                  <a:lnTo>
                    <a:pt x="3747" y="13318"/>
                  </a:lnTo>
                  <a:lnTo>
                    <a:pt x="3904" y="13436"/>
                  </a:lnTo>
                  <a:lnTo>
                    <a:pt x="4022" y="13495"/>
                  </a:lnTo>
                  <a:lnTo>
                    <a:pt x="4218" y="13573"/>
                  </a:lnTo>
                  <a:lnTo>
                    <a:pt x="4394" y="13632"/>
                  </a:lnTo>
                  <a:lnTo>
                    <a:pt x="4845" y="13691"/>
                  </a:lnTo>
                  <a:lnTo>
                    <a:pt x="5257" y="13730"/>
                  </a:lnTo>
                  <a:lnTo>
                    <a:pt x="5453" y="13769"/>
                  </a:lnTo>
                  <a:lnTo>
                    <a:pt x="5650" y="13828"/>
                  </a:lnTo>
                  <a:lnTo>
                    <a:pt x="5826" y="13906"/>
                  </a:lnTo>
                  <a:lnTo>
                    <a:pt x="6003" y="14005"/>
                  </a:lnTo>
                  <a:lnTo>
                    <a:pt x="6159" y="14103"/>
                  </a:lnTo>
                  <a:lnTo>
                    <a:pt x="6316" y="14220"/>
                  </a:lnTo>
                  <a:lnTo>
                    <a:pt x="6473" y="14338"/>
                  </a:lnTo>
                  <a:lnTo>
                    <a:pt x="6591" y="14475"/>
                  </a:lnTo>
                  <a:lnTo>
                    <a:pt x="6807" y="14750"/>
                  </a:lnTo>
                  <a:lnTo>
                    <a:pt x="6905" y="14907"/>
                  </a:lnTo>
                  <a:lnTo>
                    <a:pt x="6983" y="15064"/>
                  </a:lnTo>
                  <a:lnTo>
                    <a:pt x="7101" y="15397"/>
                  </a:lnTo>
                  <a:lnTo>
                    <a:pt x="7199" y="15750"/>
                  </a:lnTo>
                  <a:lnTo>
                    <a:pt x="7258" y="16103"/>
                  </a:lnTo>
                  <a:lnTo>
                    <a:pt x="7297" y="16476"/>
                  </a:lnTo>
                  <a:lnTo>
                    <a:pt x="7297" y="16672"/>
                  </a:lnTo>
                  <a:lnTo>
                    <a:pt x="7748" y="16750"/>
                  </a:lnTo>
                  <a:lnTo>
                    <a:pt x="8199" y="16790"/>
                  </a:lnTo>
                  <a:lnTo>
                    <a:pt x="8670" y="16809"/>
                  </a:lnTo>
                  <a:lnTo>
                    <a:pt x="9141" y="16829"/>
                  </a:lnTo>
                  <a:lnTo>
                    <a:pt x="9808" y="16809"/>
                  </a:lnTo>
                  <a:lnTo>
                    <a:pt x="10474" y="16750"/>
                  </a:lnTo>
                  <a:lnTo>
                    <a:pt x="11161" y="16672"/>
                  </a:lnTo>
                  <a:lnTo>
                    <a:pt x="11828" y="16535"/>
                  </a:lnTo>
                  <a:lnTo>
                    <a:pt x="12495" y="16378"/>
                  </a:lnTo>
                  <a:lnTo>
                    <a:pt x="13142" y="16182"/>
                  </a:lnTo>
                  <a:lnTo>
                    <a:pt x="13809" y="15946"/>
                  </a:lnTo>
                  <a:lnTo>
                    <a:pt x="14456" y="15691"/>
                  </a:lnTo>
                  <a:lnTo>
                    <a:pt x="14417" y="15436"/>
                  </a:lnTo>
                  <a:lnTo>
                    <a:pt x="14377" y="15221"/>
                  </a:lnTo>
                  <a:lnTo>
                    <a:pt x="14299" y="15005"/>
                  </a:lnTo>
                  <a:lnTo>
                    <a:pt x="14221" y="14789"/>
                  </a:lnTo>
                  <a:lnTo>
                    <a:pt x="14122" y="14573"/>
                  </a:lnTo>
                  <a:lnTo>
                    <a:pt x="14024" y="14377"/>
                  </a:lnTo>
                  <a:lnTo>
                    <a:pt x="13887" y="14161"/>
                  </a:lnTo>
                  <a:lnTo>
                    <a:pt x="13907" y="14181"/>
                  </a:lnTo>
                  <a:lnTo>
                    <a:pt x="13789" y="14024"/>
                  </a:lnTo>
                  <a:lnTo>
                    <a:pt x="13691" y="13887"/>
                  </a:lnTo>
                  <a:lnTo>
                    <a:pt x="13475" y="13671"/>
                  </a:lnTo>
                  <a:lnTo>
                    <a:pt x="13338" y="13573"/>
                  </a:lnTo>
                  <a:lnTo>
                    <a:pt x="13201" y="13455"/>
                  </a:lnTo>
                  <a:lnTo>
                    <a:pt x="12906" y="13298"/>
                  </a:lnTo>
                  <a:lnTo>
                    <a:pt x="12926" y="13298"/>
                  </a:lnTo>
                  <a:lnTo>
                    <a:pt x="12573" y="13161"/>
                  </a:lnTo>
                  <a:lnTo>
                    <a:pt x="12200" y="13043"/>
                  </a:lnTo>
                  <a:lnTo>
                    <a:pt x="11494" y="12847"/>
                  </a:lnTo>
                  <a:lnTo>
                    <a:pt x="11122" y="12730"/>
                  </a:lnTo>
                  <a:lnTo>
                    <a:pt x="10945" y="12651"/>
                  </a:lnTo>
                  <a:lnTo>
                    <a:pt x="10769" y="12573"/>
                  </a:lnTo>
                  <a:lnTo>
                    <a:pt x="10612" y="12494"/>
                  </a:lnTo>
                  <a:lnTo>
                    <a:pt x="10474" y="12396"/>
                  </a:lnTo>
                  <a:lnTo>
                    <a:pt x="10317" y="12298"/>
                  </a:lnTo>
                  <a:lnTo>
                    <a:pt x="10180" y="12180"/>
                  </a:lnTo>
                  <a:lnTo>
                    <a:pt x="10004" y="11984"/>
                  </a:lnTo>
                  <a:lnTo>
                    <a:pt x="9827" y="11788"/>
                  </a:lnTo>
                  <a:lnTo>
                    <a:pt x="9709" y="11612"/>
                  </a:lnTo>
                  <a:lnTo>
                    <a:pt x="9631" y="11435"/>
                  </a:lnTo>
                  <a:lnTo>
                    <a:pt x="9553" y="11259"/>
                  </a:lnTo>
                  <a:lnTo>
                    <a:pt x="9513" y="11062"/>
                  </a:lnTo>
                  <a:lnTo>
                    <a:pt x="9474" y="10886"/>
                  </a:lnTo>
                  <a:lnTo>
                    <a:pt x="9455" y="10690"/>
                  </a:lnTo>
                  <a:lnTo>
                    <a:pt x="9455" y="10474"/>
                  </a:lnTo>
                  <a:lnTo>
                    <a:pt x="9474" y="10278"/>
                  </a:lnTo>
                  <a:lnTo>
                    <a:pt x="9513" y="9866"/>
                  </a:lnTo>
                  <a:lnTo>
                    <a:pt x="9611" y="9454"/>
                  </a:lnTo>
                  <a:lnTo>
                    <a:pt x="9690" y="9062"/>
                  </a:lnTo>
                  <a:lnTo>
                    <a:pt x="9749" y="8768"/>
                  </a:lnTo>
                  <a:lnTo>
                    <a:pt x="9788" y="8454"/>
                  </a:lnTo>
                  <a:lnTo>
                    <a:pt x="9827" y="8160"/>
                  </a:lnTo>
                  <a:lnTo>
                    <a:pt x="9827" y="7846"/>
                  </a:lnTo>
                  <a:lnTo>
                    <a:pt x="9768" y="7473"/>
                  </a:lnTo>
                  <a:lnTo>
                    <a:pt x="9729" y="7277"/>
                  </a:lnTo>
                  <a:lnTo>
                    <a:pt x="9670" y="7081"/>
                  </a:lnTo>
                  <a:lnTo>
                    <a:pt x="9690" y="7101"/>
                  </a:lnTo>
                  <a:lnTo>
                    <a:pt x="9572" y="6826"/>
                  </a:lnTo>
                  <a:lnTo>
                    <a:pt x="9455" y="6610"/>
                  </a:lnTo>
                  <a:lnTo>
                    <a:pt x="9455" y="6630"/>
                  </a:lnTo>
                  <a:lnTo>
                    <a:pt x="9298" y="6414"/>
                  </a:lnTo>
                  <a:lnTo>
                    <a:pt x="9121" y="6218"/>
                  </a:lnTo>
                  <a:lnTo>
                    <a:pt x="8886" y="6061"/>
                  </a:lnTo>
                  <a:lnTo>
                    <a:pt x="8650" y="5904"/>
                  </a:lnTo>
                  <a:lnTo>
                    <a:pt x="8650" y="5924"/>
                  </a:lnTo>
                  <a:lnTo>
                    <a:pt x="8337" y="5767"/>
                  </a:lnTo>
                  <a:lnTo>
                    <a:pt x="7984" y="5669"/>
                  </a:lnTo>
                  <a:lnTo>
                    <a:pt x="7650" y="5571"/>
                  </a:lnTo>
                  <a:lnTo>
                    <a:pt x="7297" y="5473"/>
                  </a:lnTo>
                  <a:lnTo>
                    <a:pt x="6532" y="5296"/>
                  </a:lnTo>
                  <a:lnTo>
                    <a:pt x="6159" y="5198"/>
                  </a:lnTo>
                  <a:lnTo>
                    <a:pt x="5787" y="5080"/>
                  </a:lnTo>
                  <a:lnTo>
                    <a:pt x="5571" y="4982"/>
                  </a:lnTo>
                  <a:lnTo>
                    <a:pt x="5336" y="4865"/>
                  </a:lnTo>
                  <a:lnTo>
                    <a:pt x="5120" y="4747"/>
                  </a:lnTo>
                  <a:lnTo>
                    <a:pt x="4924" y="4610"/>
                  </a:lnTo>
                  <a:lnTo>
                    <a:pt x="4728" y="4453"/>
                  </a:lnTo>
                  <a:lnTo>
                    <a:pt x="4551" y="4315"/>
                  </a:lnTo>
                  <a:lnTo>
                    <a:pt x="4394" y="4139"/>
                  </a:lnTo>
                  <a:lnTo>
                    <a:pt x="4237" y="3962"/>
                  </a:lnTo>
                  <a:lnTo>
                    <a:pt x="4080" y="3786"/>
                  </a:lnTo>
                  <a:lnTo>
                    <a:pt x="3963" y="3590"/>
                  </a:lnTo>
                  <a:lnTo>
                    <a:pt x="3845" y="3394"/>
                  </a:lnTo>
                  <a:lnTo>
                    <a:pt x="3727" y="3178"/>
                  </a:lnTo>
                  <a:lnTo>
                    <a:pt x="3551" y="2746"/>
                  </a:lnTo>
                  <a:lnTo>
                    <a:pt x="3472" y="2531"/>
                  </a:lnTo>
                  <a:lnTo>
                    <a:pt x="3414" y="2295"/>
                  </a:lnTo>
                  <a:lnTo>
                    <a:pt x="3316" y="1825"/>
                  </a:lnTo>
                  <a:lnTo>
                    <a:pt x="3257" y="1334"/>
                  </a:lnTo>
                  <a:lnTo>
                    <a:pt x="3237" y="844"/>
                  </a:lnTo>
                  <a:lnTo>
                    <a:pt x="3257" y="354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459517" y="4258176"/>
              <a:ext cx="421501" cy="490692"/>
            </a:xfrm>
            <a:custGeom>
              <a:avLst/>
              <a:gdLst/>
              <a:ahLst/>
              <a:cxnLst/>
              <a:rect l="l" t="t" r="r" b="b"/>
              <a:pathLst>
                <a:path w="14456" h="16829" fill="none" extrusionOk="0">
                  <a:moveTo>
                    <a:pt x="275" y="5316"/>
                  </a:moveTo>
                  <a:lnTo>
                    <a:pt x="275" y="5316"/>
                  </a:lnTo>
                  <a:lnTo>
                    <a:pt x="119" y="5924"/>
                  </a:lnTo>
                  <a:lnTo>
                    <a:pt x="1" y="6532"/>
                  </a:lnTo>
                  <a:lnTo>
                    <a:pt x="1" y="6532"/>
                  </a:lnTo>
                  <a:lnTo>
                    <a:pt x="79" y="6748"/>
                  </a:lnTo>
                  <a:lnTo>
                    <a:pt x="177" y="6944"/>
                  </a:lnTo>
                  <a:lnTo>
                    <a:pt x="177" y="6944"/>
                  </a:lnTo>
                  <a:lnTo>
                    <a:pt x="275" y="7159"/>
                  </a:lnTo>
                  <a:lnTo>
                    <a:pt x="393" y="7356"/>
                  </a:lnTo>
                  <a:lnTo>
                    <a:pt x="393" y="7356"/>
                  </a:lnTo>
                  <a:lnTo>
                    <a:pt x="491" y="7512"/>
                  </a:lnTo>
                  <a:lnTo>
                    <a:pt x="609" y="7650"/>
                  </a:lnTo>
                  <a:lnTo>
                    <a:pt x="609" y="7650"/>
                  </a:lnTo>
                  <a:lnTo>
                    <a:pt x="805" y="7866"/>
                  </a:lnTo>
                  <a:lnTo>
                    <a:pt x="805" y="7866"/>
                  </a:lnTo>
                  <a:lnTo>
                    <a:pt x="923" y="7944"/>
                  </a:lnTo>
                  <a:lnTo>
                    <a:pt x="1040" y="8022"/>
                  </a:lnTo>
                  <a:lnTo>
                    <a:pt x="1040" y="8022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276" y="8160"/>
                  </a:lnTo>
                  <a:lnTo>
                    <a:pt x="1256" y="8160"/>
                  </a:lnTo>
                  <a:lnTo>
                    <a:pt x="1256" y="8160"/>
                  </a:lnTo>
                  <a:lnTo>
                    <a:pt x="1570" y="8297"/>
                  </a:lnTo>
                  <a:lnTo>
                    <a:pt x="1884" y="8415"/>
                  </a:lnTo>
                  <a:lnTo>
                    <a:pt x="2198" y="8532"/>
                  </a:lnTo>
                  <a:lnTo>
                    <a:pt x="2511" y="8670"/>
                  </a:lnTo>
                  <a:lnTo>
                    <a:pt x="2511" y="8670"/>
                  </a:lnTo>
                  <a:lnTo>
                    <a:pt x="2688" y="8768"/>
                  </a:lnTo>
                  <a:lnTo>
                    <a:pt x="2845" y="8866"/>
                  </a:lnTo>
                  <a:lnTo>
                    <a:pt x="2845" y="8866"/>
                  </a:lnTo>
                  <a:lnTo>
                    <a:pt x="2982" y="8983"/>
                  </a:lnTo>
                  <a:lnTo>
                    <a:pt x="3100" y="9101"/>
                  </a:lnTo>
                  <a:lnTo>
                    <a:pt x="3100" y="9101"/>
                  </a:lnTo>
                  <a:lnTo>
                    <a:pt x="3296" y="9317"/>
                  </a:lnTo>
                  <a:lnTo>
                    <a:pt x="3374" y="9435"/>
                  </a:lnTo>
                  <a:lnTo>
                    <a:pt x="3433" y="9552"/>
                  </a:lnTo>
                  <a:lnTo>
                    <a:pt x="3433" y="9552"/>
                  </a:lnTo>
                  <a:lnTo>
                    <a:pt x="3531" y="9788"/>
                  </a:lnTo>
                  <a:lnTo>
                    <a:pt x="3551" y="9925"/>
                  </a:lnTo>
                  <a:lnTo>
                    <a:pt x="3570" y="10062"/>
                  </a:lnTo>
                  <a:lnTo>
                    <a:pt x="3570" y="10062"/>
                  </a:lnTo>
                  <a:lnTo>
                    <a:pt x="3570" y="10298"/>
                  </a:lnTo>
                  <a:lnTo>
                    <a:pt x="3551" y="10553"/>
                  </a:lnTo>
                  <a:lnTo>
                    <a:pt x="3551" y="10553"/>
                  </a:lnTo>
                  <a:lnTo>
                    <a:pt x="3512" y="10808"/>
                  </a:lnTo>
                  <a:lnTo>
                    <a:pt x="3453" y="11062"/>
                  </a:lnTo>
                  <a:lnTo>
                    <a:pt x="3335" y="11592"/>
                  </a:lnTo>
                  <a:lnTo>
                    <a:pt x="3335" y="11572"/>
                  </a:lnTo>
                  <a:lnTo>
                    <a:pt x="3335" y="11572"/>
                  </a:lnTo>
                  <a:lnTo>
                    <a:pt x="3276" y="11925"/>
                  </a:lnTo>
                  <a:lnTo>
                    <a:pt x="3257" y="12122"/>
                  </a:lnTo>
                  <a:lnTo>
                    <a:pt x="3257" y="12298"/>
                  </a:lnTo>
                  <a:lnTo>
                    <a:pt x="3257" y="12298"/>
                  </a:lnTo>
                  <a:lnTo>
                    <a:pt x="3257" y="12298"/>
                  </a:lnTo>
                  <a:lnTo>
                    <a:pt x="3257" y="12318"/>
                  </a:lnTo>
                  <a:lnTo>
                    <a:pt x="3257" y="12318"/>
                  </a:lnTo>
                  <a:lnTo>
                    <a:pt x="3257" y="12318"/>
                  </a:lnTo>
                  <a:lnTo>
                    <a:pt x="3276" y="12494"/>
                  </a:lnTo>
                  <a:lnTo>
                    <a:pt x="3316" y="12671"/>
                  </a:lnTo>
                  <a:lnTo>
                    <a:pt x="3316" y="12671"/>
                  </a:lnTo>
                  <a:lnTo>
                    <a:pt x="3394" y="12867"/>
                  </a:lnTo>
                  <a:lnTo>
                    <a:pt x="3394" y="12867"/>
                  </a:lnTo>
                  <a:lnTo>
                    <a:pt x="3492" y="13024"/>
                  </a:lnTo>
                  <a:lnTo>
                    <a:pt x="3492" y="13004"/>
                  </a:lnTo>
                  <a:lnTo>
                    <a:pt x="3492" y="13004"/>
                  </a:lnTo>
                  <a:lnTo>
                    <a:pt x="3610" y="13181"/>
                  </a:lnTo>
                  <a:lnTo>
                    <a:pt x="3747" y="13318"/>
                  </a:lnTo>
                  <a:lnTo>
                    <a:pt x="3747" y="13318"/>
                  </a:lnTo>
                  <a:lnTo>
                    <a:pt x="3904" y="13436"/>
                  </a:lnTo>
                  <a:lnTo>
                    <a:pt x="3904" y="13436"/>
                  </a:lnTo>
                  <a:lnTo>
                    <a:pt x="4022" y="13495"/>
                  </a:lnTo>
                  <a:lnTo>
                    <a:pt x="4022" y="13495"/>
                  </a:lnTo>
                  <a:lnTo>
                    <a:pt x="4218" y="13573"/>
                  </a:lnTo>
                  <a:lnTo>
                    <a:pt x="4218" y="13573"/>
                  </a:lnTo>
                  <a:lnTo>
                    <a:pt x="4394" y="13632"/>
                  </a:lnTo>
                  <a:lnTo>
                    <a:pt x="4394" y="13632"/>
                  </a:lnTo>
                  <a:lnTo>
                    <a:pt x="4845" y="13691"/>
                  </a:lnTo>
                  <a:lnTo>
                    <a:pt x="4845" y="13691"/>
                  </a:lnTo>
                  <a:lnTo>
                    <a:pt x="5257" y="13730"/>
                  </a:lnTo>
                  <a:lnTo>
                    <a:pt x="5257" y="13730"/>
                  </a:lnTo>
                  <a:lnTo>
                    <a:pt x="5453" y="13769"/>
                  </a:lnTo>
                  <a:lnTo>
                    <a:pt x="5650" y="13828"/>
                  </a:lnTo>
                  <a:lnTo>
                    <a:pt x="5650" y="13828"/>
                  </a:lnTo>
                  <a:lnTo>
                    <a:pt x="5826" y="13906"/>
                  </a:lnTo>
                  <a:lnTo>
                    <a:pt x="6003" y="14005"/>
                  </a:lnTo>
                  <a:lnTo>
                    <a:pt x="6003" y="14005"/>
                  </a:lnTo>
                  <a:lnTo>
                    <a:pt x="6159" y="14103"/>
                  </a:lnTo>
                  <a:lnTo>
                    <a:pt x="6316" y="14220"/>
                  </a:lnTo>
                  <a:lnTo>
                    <a:pt x="6473" y="14338"/>
                  </a:lnTo>
                  <a:lnTo>
                    <a:pt x="6591" y="14475"/>
                  </a:lnTo>
                  <a:lnTo>
                    <a:pt x="6591" y="14475"/>
                  </a:lnTo>
                  <a:lnTo>
                    <a:pt x="6807" y="14750"/>
                  </a:lnTo>
                  <a:lnTo>
                    <a:pt x="6905" y="14907"/>
                  </a:lnTo>
                  <a:lnTo>
                    <a:pt x="6983" y="15064"/>
                  </a:lnTo>
                  <a:lnTo>
                    <a:pt x="6983" y="15064"/>
                  </a:lnTo>
                  <a:lnTo>
                    <a:pt x="7101" y="15397"/>
                  </a:lnTo>
                  <a:lnTo>
                    <a:pt x="7199" y="15750"/>
                  </a:lnTo>
                  <a:lnTo>
                    <a:pt x="7258" y="16103"/>
                  </a:lnTo>
                  <a:lnTo>
                    <a:pt x="7297" y="16476"/>
                  </a:lnTo>
                  <a:lnTo>
                    <a:pt x="7297" y="16476"/>
                  </a:lnTo>
                  <a:lnTo>
                    <a:pt x="7297" y="16672"/>
                  </a:lnTo>
                  <a:lnTo>
                    <a:pt x="7297" y="16672"/>
                  </a:lnTo>
                  <a:lnTo>
                    <a:pt x="7748" y="16750"/>
                  </a:lnTo>
                  <a:lnTo>
                    <a:pt x="8199" y="16790"/>
                  </a:lnTo>
                  <a:lnTo>
                    <a:pt x="8670" y="16809"/>
                  </a:lnTo>
                  <a:lnTo>
                    <a:pt x="9141" y="16829"/>
                  </a:lnTo>
                  <a:lnTo>
                    <a:pt x="9141" y="16829"/>
                  </a:lnTo>
                  <a:lnTo>
                    <a:pt x="9808" y="16809"/>
                  </a:lnTo>
                  <a:lnTo>
                    <a:pt x="10474" y="16750"/>
                  </a:lnTo>
                  <a:lnTo>
                    <a:pt x="11161" y="16672"/>
                  </a:lnTo>
                  <a:lnTo>
                    <a:pt x="11828" y="16535"/>
                  </a:lnTo>
                  <a:lnTo>
                    <a:pt x="12495" y="16378"/>
                  </a:lnTo>
                  <a:lnTo>
                    <a:pt x="13142" y="16182"/>
                  </a:lnTo>
                  <a:lnTo>
                    <a:pt x="13809" y="15946"/>
                  </a:lnTo>
                  <a:lnTo>
                    <a:pt x="14456" y="15691"/>
                  </a:lnTo>
                  <a:lnTo>
                    <a:pt x="14456" y="15691"/>
                  </a:lnTo>
                  <a:lnTo>
                    <a:pt x="14417" y="15436"/>
                  </a:lnTo>
                  <a:lnTo>
                    <a:pt x="14417" y="15436"/>
                  </a:lnTo>
                  <a:lnTo>
                    <a:pt x="14377" y="15221"/>
                  </a:lnTo>
                  <a:lnTo>
                    <a:pt x="14299" y="15005"/>
                  </a:lnTo>
                  <a:lnTo>
                    <a:pt x="14299" y="15005"/>
                  </a:lnTo>
                  <a:lnTo>
                    <a:pt x="14299" y="15005"/>
                  </a:lnTo>
                  <a:lnTo>
                    <a:pt x="14221" y="14789"/>
                  </a:lnTo>
                  <a:lnTo>
                    <a:pt x="14122" y="14573"/>
                  </a:lnTo>
                  <a:lnTo>
                    <a:pt x="14122" y="14573"/>
                  </a:lnTo>
                  <a:lnTo>
                    <a:pt x="14024" y="14377"/>
                  </a:lnTo>
                  <a:lnTo>
                    <a:pt x="13887" y="14161"/>
                  </a:lnTo>
                  <a:lnTo>
                    <a:pt x="13907" y="14181"/>
                  </a:lnTo>
                  <a:lnTo>
                    <a:pt x="13907" y="14181"/>
                  </a:lnTo>
                  <a:lnTo>
                    <a:pt x="13789" y="14024"/>
                  </a:lnTo>
                  <a:lnTo>
                    <a:pt x="13691" y="13887"/>
                  </a:lnTo>
                  <a:lnTo>
                    <a:pt x="13691" y="13887"/>
                  </a:lnTo>
                  <a:lnTo>
                    <a:pt x="13475" y="13671"/>
                  </a:lnTo>
                  <a:lnTo>
                    <a:pt x="13475" y="13671"/>
                  </a:lnTo>
                  <a:lnTo>
                    <a:pt x="13338" y="13573"/>
                  </a:lnTo>
                  <a:lnTo>
                    <a:pt x="13201" y="13455"/>
                  </a:lnTo>
                  <a:lnTo>
                    <a:pt x="13201" y="13455"/>
                  </a:lnTo>
                  <a:lnTo>
                    <a:pt x="12906" y="13298"/>
                  </a:lnTo>
                  <a:lnTo>
                    <a:pt x="12926" y="13298"/>
                  </a:lnTo>
                  <a:lnTo>
                    <a:pt x="12926" y="13298"/>
                  </a:lnTo>
                  <a:lnTo>
                    <a:pt x="12573" y="13161"/>
                  </a:lnTo>
                  <a:lnTo>
                    <a:pt x="12200" y="13043"/>
                  </a:lnTo>
                  <a:lnTo>
                    <a:pt x="12200" y="13043"/>
                  </a:lnTo>
                  <a:lnTo>
                    <a:pt x="11494" y="12847"/>
                  </a:lnTo>
                  <a:lnTo>
                    <a:pt x="11494" y="12847"/>
                  </a:lnTo>
                  <a:lnTo>
                    <a:pt x="11122" y="12730"/>
                  </a:lnTo>
                  <a:lnTo>
                    <a:pt x="10945" y="12651"/>
                  </a:lnTo>
                  <a:lnTo>
                    <a:pt x="10769" y="12573"/>
                  </a:lnTo>
                  <a:lnTo>
                    <a:pt x="10769" y="12573"/>
                  </a:lnTo>
                  <a:lnTo>
                    <a:pt x="10612" y="12494"/>
                  </a:lnTo>
                  <a:lnTo>
                    <a:pt x="10474" y="12396"/>
                  </a:lnTo>
                  <a:lnTo>
                    <a:pt x="10474" y="12396"/>
                  </a:lnTo>
                  <a:lnTo>
                    <a:pt x="10317" y="12298"/>
                  </a:lnTo>
                  <a:lnTo>
                    <a:pt x="10180" y="12180"/>
                  </a:lnTo>
                  <a:lnTo>
                    <a:pt x="10180" y="12180"/>
                  </a:lnTo>
                  <a:lnTo>
                    <a:pt x="10004" y="11984"/>
                  </a:lnTo>
                  <a:lnTo>
                    <a:pt x="9827" y="11788"/>
                  </a:lnTo>
                  <a:lnTo>
                    <a:pt x="9827" y="11788"/>
                  </a:lnTo>
                  <a:lnTo>
                    <a:pt x="9709" y="11612"/>
                  </a:lnTo>
                  <a:lnTo>
                    <a:pt x="9631" y="11435"/>
                  </a:lnTo>
                  <a:lnTo>
                    <a:pt x="9631" y="11435"/>
                  </a:lnTo>
                  <a:lnTo>
                    <a:pt x="9553" y="11259"/>
                  </a:lnTo>
                  <a:lnTo>
                    <a:pt x="9513" y="11062"/>
                  </a:lnTo>
                  <a:lnTo>
                    <a:pt x="9513" y="11062"/>
                  </a:lnTo>
                  <a:lnTo>
                    <a:pt x="9474" y="10886"/>
                  </a:lnTo>
                  <a:lnTo>
                    <a:pt x="9455" y="10690"/>
                  </a:lnTo>
                  <a:lnTo>
                    <a:pt x="9455" y="10690"/>
                  </a:lnTo>
                  <a:lnTo>
                    <a:pt x="9455" y="10474"/>
                  </a:lnTo>
                  <a:lnTo>
                    <a:pt x="9474" y="10278"/>
                  </a:lnTo>
                  <a:lnTo>
                    <a:pt x="9513" y="9866"/>
                  </a:lnTo>
                  <a:lnTo>
                    <a:pt x="9611" y="9454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690" y="9062"/>
                  </a:lnTo>
                  <a:lnTo>
                    <a:pt x="9749" y="8768"/>
                  </a:lnTo>
                  <a:lnTo>
                    <a:pt x="9788" y="8454"/>
                  </a:lnTo>
                  <a:lnTo>
                    <a:pt x="9788" y="8454"/>
                  </a:lnTo>
                  <a:lnTo>
                    <a:pt x="9827" y="8160"/>
                  </a:lnTo>
                  <a:lnTo>
                    <a:pt x="9827" y="7846"/>
                  </a:lnTo>
                  <a:lnTo>
                    <a:pt x="9827" y="7846"/>
                  </a:lnTo>
                  <a:lnTo>
                    <a:pt x="9768" y="7473"/>
                  </a:lnTo>
                  <a:lnTo>
                    <a:pt x="9729" y="7277"/>
                  </a:lnTo>
                  <a:lnTo>
                    <a:pt x="9670" y="7081"/>
                  </a:lnTo>
                  <a:lnTo>
                    <a:pt x="9690" y="7101"/>
                  </a:lnTo>
                  <a:lnTo>
                    <a:pt x="9690" y="7101"/>
                  </a:lnTo>
                  <a:lnTo>
                    <a:pt x="9572" y="6826"/>
                  </a:lnTo>
                  <a:lnTo>
                    <a:pt x="9572" y="6826"/>
                  </a:lnTo>
                  <a:lnTo>
                    <a:pt x="9455" y="6610"/>
                  </a:lnTo>
                  <a:lnTo>
                    <a:pt x="9455" y="6630"/>
                  </a:lnTo>
                  <a:lnTo>
                    <a:pt x="9455" y="6630"/>
                  </a:lnTo>
                  <a:lnTo>
                    <a:pt x="9298" y="6414"/>
                  </a:lnTo>
                  <a:lnTo>
                    <a:pt x="9298" y="6414"/>
                  </a:lnTo>
                  <a:lnTo>
                    <a:pt x="9121" y="6218"/>
                  </a:lnTo>
                  <a:lnTo>
                    <a:pt x="9121" y="623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9121" y="6218"/>
                  </a:lnTo>
                  <a:lnTo>
                    <a:pt x="8886" y="6061"/>
                  </a:lnTo>
                  <a:lnTo>
                    <a:pt x="8650" y="5904"/>
                  </a:lnTo>
                  <a:lnTo>
                    <a:pt x="8650" y="5924"/>
                  </a:lnTo>
                  <a:lnTo>
                    <a:pt x="8650" y="5924"/>
                  </a:lnTo>
                  <a:lnTo>
                    <a:pt x="8337" y="5767"/>
                  </a:lnTo>
                  <a:lnTo>
                    <a:pt x="7984" y="5669"/>
                  </a:lnTo>
                  <a:lnTo>
                    <a:pt x="7650" y="5571"/>
                  </a:lnTo>
                  <a:lnTo>
                    <a:pt x="7297" y="5473"/>
                  </a:lnTo>
                  <a:lnTo>
                    <a:pt x="7297" y="5473"/>
                  </a:lnTo>
                  <a:lnTo>
                    <a:pt x="6532" y="5296"/>
                  </a:lnTo>
                  <a:lnTo>
                    <a:pt x="6532" y="5296"/>
                  </a:lnTo>
                  <a:lnTo>
                    <a:pt x="6159" y="5198"/>
                  </a:lnTo>
                  <a:lnTo>
                    <a:pt x="5787" y="5080"/>
                  </a:lnTo>
                  <a:lnTo>
                    <a:pt x="5787" y="5080"/>
                  </a:lnTo>
                  <a:lnTo>
                    <a:pt x="5571" y="4982"/>
                  </a:lnTo>
                  <a:lnTo>
                    <a:pt x="5336" y="4865"/>
                  </a:lnTo>
                  <a:lnTo>
                    <a:pt x="5120" y="4747"/>
                  </a:lnTo>
                  <a:lnTo>
                    <a:pt x="4924" y="4610"/>
                  </a:lnTo>
                  <a:lnTo>
                    <a:pt x="4924" y="4610"/>
                  </a:lnTo>
                  <a:lnTo>
                    <a:pt x="4728" y="4453"/>
                  </a:lnTo>
                  <a:lnTo>
                    <a:pt x="4551" y="4315"/>
                  </a:lnTo>
                  <a:lnTo>
                    <a:pt x="4394" y="4139"/>
                  </a:lnTo>
                  <a:lnTo>
                    <a:pt x="4237" y="3962"/>
                  </a:lnTo>
                  <a:lnTo>
                    <a:pt x="4237" y="3962"/>
                  </a:lnTo>
                  <a:lnTo>
                    <a:pt x="4080" y="3786"/>
                  </a:lnTo>
                  <a:lnTo>
                    <a:pt x="3963" y="3590"/>
                  </a:lnTo>
                  <a:lnTo>
                    <a:pt x="3845" y="3394"/>
                  </a:lnTo>
                  <a:lnTo>
                    <a:pt x="3727" y="3178"/>
                  </a:lnTo>
                  <a:lnTo>
                    <a:pt x="3727" y="3178"/>
                  </a:lnTo>
                  <a:lnTo>
                    <a:pt x="3551" y="2746"/>
                  </a:lnTo>
                  <a:lnTo>
                    <a:pt x="3472" y="2531"/>
                  </a:lnTo>
                  <a:lnTo>
                    <a:pt x="3414" y="2295"/>
                  </a:lnTo>
                  <a:lnTo>
                    <a:pt x="3414" y="2295"/>
                  </a:lnTo>
                  <a:lnTo>
                    <a:pt x="3316" y="1825"/>
                  </a:lnTo>
                  <a:lnTo>
                    <a:pt x="3257" y="1334"/>
                  </a:lnTo>
                  <a:lnTo>
                    <a:pt x="3237" y="844"/>
                  </a:lnTo>
                  <a:lnTo>
                    <a:pt x="3257" y="354"/>
                  </a:lnTo>
                  <a:lnTo>
                    <a:pt x="3257" y="354"/>
                  </a:lnTo>
                  <a:lnTo>
                    <a:pt x="3296" y="1"/>
                  </a:lnTo>
                  <a:lnTo>
                    <a:pt x="3296" y="1"/>
                  </a:lnTo>
                  <a:lnTo>
                    <a:pt x="2766" y="609"/>
                  </a:lnTo>
                  <a:lnTo>
                    <a:pt x="2296" y="1217"/>
                  </a:lnTo>
                  <a:lnTo>
                    <a:pt x="1845" y="1864"/>
                  </a:lnTo>
                  <a:lnTo>
                    <a:pt x="1452" y="2531"/>
                  </a:lnTo>
                  <a:lnTo>
                    <a:pt x="1080" y="3198"/>
                  </a:lnTo>
                  <a:lnTo>
                    <a:pt x="766" y="3904"/>
                  </a:lnTo>
                  <a:lnTo>
                    <a:pt x="491" y="4610"/>
                  </a:lnTo>
                  <a:lnTo>
                    <a:pt x="374" y="4963"/>
                  </a:lnTo>
                  <a:lnTo>
                    <a:pt x="275" y="53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742014" y="4465187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742014" y="4522363"/>
              <a:ext cx="29" cy="612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1007950" y="4254736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496138" y="4496064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496138" y="4496064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483542" y="448749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483542" y="448749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554451" y="4616742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20"/>
                  </a:moveTo>
                  <a:lnTo>
                    <a:pt x="1" y="0"/>
                  </a:lnTo>
                  <a:lnTo>
                    <a:pt x="1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554451" y="4616742"/>
              <a:ext cx="29" cy="583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20"/>
                  </a:moveTo>
                  <a:lnTo>
                    <a:pt x="1" y="20"/>
                  </a:lnTo>
                  <a:lnTo>
                    <a:pt x="1" y="0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FAB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862693" y="4340514"/>
              <a:ext cx="268220" cy="382634"/>
            </a:xfrm>
            <a:custGeom>
              <a:avLst/>
              <a:gdLst/>
              <a:ahLst/>
              <a:cxnLst/>
              <a:rect l="l" t="t" r="r" b="b"/>
              <a:pathLst>
                <a:path w="9199" h="13123" extrusionOk="0">
                  <a:moveTo>
                    <a:pt x="9121" y="1"/>
                  </a:moveTo>
                  <a:lnTo>
                    <a:pt x="9160" y="334"/>
                  </a:lnTo>
                  <a:lnTo>
                    <a:pt x="9140" y="1"/>
                  </a:lnTo>
                  <a:close/>
                  <a:moveTo>
                    <a:pt x="9179" y="668"/>
                  </a:moveTo>
                  <a:lnTo>
                    <a:pt x="9179" y="1335"/>
                  </a:lnTo>
                  <a:lnTo>
                    <a:pt x="9143" y="1965"/>
                  </a:lnTo>
                  <a:lnTo>
                    <a:pt x="9199" y="1335"/>
                  </a:lnTo>
                  <a:lnTo>
                    <a:pt x="9179" y="668"/>
                  </a:lnTo>
                  <a:close/>
                  <a:moveTo>
                    <a:pt x="9143" y="1965"/>
                  </a:moveTo>
                  <a:lnTo>
                    <a:pt x="9140" y="2001"/>
                  </a:lnTo>
                  <a:lnTo>
                    <a:pt x="9130" y="2089"/>
                  </a:lnTo>
                  <a:lnTo>
                    <a:pt x="9140" y="2021"/>
                  </a:lnTo>
                  <a:lnTo>
                    <a:pt x="9143" y="1965"/>
                  </a:lnTo>
                  <a:close/>
                  <a:moveTo>
                    <a:pt x="9130" y="2089"/>
                  </a:moveTo>
                  <a:lnTo>
                    <a:pt x="9042" y="2688"/>
                  </a:lnTo>
                  <a:lnTo>
                    <a:pt x="9062" y="2688"/>
                  </a:lnTo>
                  <a:lnTo>
                    <a:pt x="9130" y="2089"/>
                  </a:lnTo>
                  <a:close/>
                  <a:moveTo>
                    <a:pt x="8787" y="3904"/>
                  </a:moveTo>
                  <a:lnTo>
                    <a:pt x="8611" y="4433"/>
                  </a:lnTo>
                  <a:lnTo>
                    <a:pt x="8529" y="4687"/>
                  </a:lnTo>
                  <a:lnTo>
                    <a:pt x="8571" y="4571"/>
                  </a:lnTo>
                  <a:lnTo>
                    <a:pt x="8787" y="3904"/>
                  </a:lnTo>
                  <a:close/>
                  <a:moveTo>
                    <a:pt x="8529" y="4687"/>
                  </a:moveTo>
                  <a:lnTo>
                    <a:pt x="8345" y="5193"/>
                  </a:lnTo>
                  <a:lnTo>
                    <a:pt x="8434" y="4983"/>
                  </a:lnTo>
                  <a:lnTo>
                    <a:pt x="8529" y="4687"/>
                  </a:lnTo>
                  <a:close/>
                  <a:moveTo>
                    <a:pt x="8345" y="5193"/>
                  </a:moveTo>
                  <a:lnTo>
                    <a:pt x="8314" y="5266"/>
                  </a:lnTo>
                  <a:lnTo>
                    <a:pt x="8336" y="5218"/>
                  </a:lnTo>
                  <a:lnTo>
                    <a:pt x="8345" y="5193"/>
                  </a:lnTo>
                  <a:close/>
                  <a:moveTo>
                    <a:pt x="8314" y="5266"/>
                  </a:moveTo>
                  <a:lnTo>
                    <a:pt x="8042" y="5865"/>
                  </a:lnTo>
                  <a:lnTo>
                    <a:pt x="7800" y="6349"/>
                  </a:lnTo>
                  <a:lnTo>
                    <a:pt x="7983" y="6022"/>
                  </a:lnTo>
                  <a:lnTo>
                    <a:pt x="8218" y="5493"/>
                  </a:lnTo>
                  <a:lnTo>
                    <a:pt x="8314" y="5266"/>
                  </a:lnTo>
                  <a:close/>
                  <a:moveTo>
                    <a:pt x="7800" y="6349"/>
                  </a:moveTo>
                  <a:lnTo>
                    <a:pt x="7708" y="6513"/>
                  </a:lnTo>
                  <a:lnTo>
                    <a:pt x="7414" y="7022"/>
                  </a:lnTo>
                  <a:lnTo>
                    <a:pt x="7296" y="7219"/>
                  </a:lnTo>
                  <a:lnTo>
                    <a:pt x="7375" y="7101"/>
                  </a:lnTo>
                  <a:lnTo>
                    <a:pt x="7728" y="6493"/>
                  </a:lnTo>
                  <a:lnTo>
                    <a:pt x="7800" y="6349"/>
                  </a:lnTo>
                  <a:close/>
                  <a:moveTo>
                    <a:pt x="7296" y="7219"/>
                  </a:moveTo>
                  <a:lnTo>
                    <a:pt x="6983" y="7689"/>
                  </a:lnTo>
                  <a:lnTo>
                    <a:pt x="6551" y="8278"/>
                  </a:lnTo>
                  <a:lnTo>
                    <a:pt x="6180" y="8746"/>
                  </a:lnTo>
                  <a:lnTo>
                    <a:pt x="6433" y="8454"/>
                  </a:lnTo>
                  <a:lnTo>
                    <a:pt x="6787" y="7984"/>
                  </a:lnTo>
                  <a:lnTo>
                    <a:pt x="7120" y="7513"/>
                  </a:lnTo>
                  <a:lnTo>
                    <a:pt x="7296" y="7219"/>
                  </a:lnTo>
                  <a:close/>
                  <a:moveTo>
                    <a:pt x="6180" y="8746"/>
                  </a:moveTo>
                  <a:lnTo>
                    <a:pt x="6100" y="8838"/>
                  </a:lnTo>
                  <a:lnTo>
                    <a:pt x="6100" y="8847"/>
                  </a:lnTo>
                  <a:lnTo>
                    <a:pt x="6180" y="8746"/>
                  </a:lnTo>
                  <a:close/>
                  <a:moveTo>
                    <a:pt x="6100" y="8827"/>
                  </a:moveTo>
                  <a:lnTo>
                    <a:pt x="5806" y="9160"/>
                  </a:lnTo>
                  <a:lnTo>
                    <a:pt x="5492" y="9494"/>
                  </a:lnTo>
                  <a:lnTo>
                    <a:pt x="5203" y="9801"/>
                  </a:lnTo>
                  <a:lnTo>
                    <a:pt x="5237" y="9768"/>
                  </a:lnTo>
                  <a:lnTo>
                    <a:pt x="5649" y="9337"/>
                  </a:lnTo>
                  <a:lnTo>
                    <a:pt x="6041" y="8905"/>
                  </a:lnTo>
                  <a:lnTo>
                    <a:pt x="6100" y="8838"/>
                  </a:lnTo>
                  <a:lnTo>
                    <a:pt x="6100" y="8827"/>
                  </a:lnTo>
                  <a:close/>
                  <a:moveTo>
                    <a:pt x="5203" y="9801"/>
                  </a:moveTo>
                  <a:lnTo>
                    <a:pt x="5137" y="9863"/>
                  </a:lnTo>
                  <a:lnTo>
                    <a:pt x="5178" y="9827"/>
                  </a:lnTo>
                  <a:lnTo>
                    <a:pt x="5203" y="9801"/>
                  </a:lnTo>
                  <a:close/>
                  <a:moveTo>
                    <a:pt x="5137" y="9863"/>
                  </a:moveTo>
                  <a:lnTo>
                    <a:pt x="4825" y="10141"/>
                  </a:lnTo>
                  <a:lnTo>
                    <a:pt x="4492" y="10435"/>
                  </a:lnTo>
                  <a:lnTo>
                    <a:pt x="4119" y="10749"/>
                  </a:lnTo>
                  <a:lnTo>
                    <a:pt x="3746" y="11043"/>
                  </a:lnTo>
                  <a:lnTo>
                    <a:pt x="3374" y="11318"/>
                  </a:lnTo>
                  <a:lnTo>
                    <a:pt x="3864" y="10965"/>
                  </a:lnTo>
                  <a:lnTo>
                    <a:pt x="4335" y="10573"/>
                  </a:lnTo>
                  <a:lnTo>
                    <a:pt x="4806" y="10180"/>
                  </a:lnTo>
                  <a:lnTo>
                    <a:pt x="5137" y="9863"/>
                  </a:lnTo>
                  <a:close/>
                  <a:moveTo>
                    <a:pt x="3374" y="11318"/>
                  </a:moveTo>
                  <a:lnTo>
                    <a:pt x="2962" y="11592"/>
                  </a:lnTo>
                  <a:lnTo>
                    <a:pt x="2570" y="11847"/>
                  </a:lnTo>
                  <a:lnTo>
                    <a:pt x="2364" y="11975"/>
                  </a:lnTo>
                  <a:lnTo>
                    <a:pt x="2707" y="11769"/>
                  </a:lnTo>
                  <a:lnTo>
                    <a:pt x="3374" y="11318"/>
                  </a:lnTo>
                  <a:close/>
                  <a:moveTo>
                    <a:pt x="2364" y="11975"/>
                  </a:moveTo>
                  <a:lnTo>
                    <a:pt x="2086" y="12142"/>
                  </a:lnTo>
                  <a:lnTo>
                    <a:pt x="2158" y="12102"/>
                  </a:lnTo>
                  <a:lnTo>
                    <a:pt x="2364" y="11975"/>
                  </a:lnTo>
                  <a:close/>
                  <a:moveTo>
                    <a:pt x="2086" y="12142"/>
                  </a:moveTo>
                  <a:lnTo>
                    <a:pt x="1906" y="12240"/>
                  </a:lnTo>
                  <a:lnTo>
                    <a:pt x="2020" y="12181"/>
                  </a:lnTo>
                  <a:lnTo>
                    <a:pt x="2086" y="12142"/>
                  </a:lnTo>
                  <a:close/>
                  <a:moveTo>
                    <a:pt x="1906" y="12240"/>
                  </a:moveTo>
                  <a:lnTo>
                    <a:pt x="1334" y="12534"/>
                  </a:lnTo>
                  <a:lnTo>
                    <a:pt x="729" y="12820"/>
                  </a:lnTo>
                  <a:lnTo>
                    <a:pt x="883" y="12750"/>
                  </a:lnTo>
                  <a:lnTo>
                    <a:pt x="1314" y="12553"/>
                  </a:lnTo>
                  <a:lnTo>
                    <a:pt x="1726" y="12338"/>
                  </a:lnTo>
                  <a:lnTo>
                    <a:pt x="1906" y="12240"/>
                  </a:lnTo>
                  <a:close/>
                  <a:moveTo>
                    <a:pt x="729" y="12820"/>
                  </a:moveTo>
                  <a:lnTo>
                    <a:pt x="591" y="12882"/>
                  </a:lnTo>
                  <a:lnTo>
                    <a:pt x="628" y="12867"/>
                  </a:lnTo>
                  <a:lnTo>
                    <a:pt x="729" y="12820"/>
                  </a:lnTo>
                  <a:close/>
                  <a:moveTo>
                    <a:pt x="591" y="12882"/>
                  </a:moveTo>
                  <a:lnTo>
                    <a:pt x="0" y="13122"/>
                  </a:lnTo>
                  <a:lnTo>
                    <a:pt x="451" y="12946"/>
                  </a:lnTo>
                  <a:lnTo>
                    <a:pt x="591" y="12882"/>
                  </a:lnTo>
                  <a:close/>
                </a:path>
              </a:pathLst>
            </a:custGeom>
            <a:solidFill>
              <a:srgbClr val="C5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862693" y="4438888"/>
              <a:ext cx="260231" cy="284256"/>
            </a:xfrm>
            <a:custGeom>
              <a:avLst/>
              <a:gdLst/>
              <a:ahLst/>
              <a:cxnLst/>
              <a:rect l="l" t="t" r="r" b="b"/>
              <a:pathLst>
                <a:path w="8925" h="9749" fill="none" extrusionOk="0">
                  <a:moveTo>
                    <a:pt x="8924" y="0"/>
                  </a:moveTo>
                  <a:lnTo>
                    <a:pt x="8924" y="0"/>
                  </a:lnTo>
                  <a:lnTo>
                    <a:pt x="8787" y="530"/>
                  </a:lnTo>
                  <a:lnTo>
                    <a:pt x="8787" y="530"/>
                  </a:lnTo>
                  <a:lnTo>
                    <a:pt x="8571" y="1197"/>
                  </a:lnTo>
                  <a:lnTo>
                    <a:pt x="8336" y="1844"/>
                  </a:lnTo>
                  <a:lnTo>
                    <a:pt x="8042" y="2491"/>
                  </a:lnTo>
                  <a:lnTo>
                    <a:pt x="7728" y="3119"/>
                  </a:lnTo>
                  <a:lnTo>
                    <a:pt x="7375" y="3727"/>
                  </a:lnTo>
                  <a:lnTo>
                    <a:pt x="6983" y="4315"/>
                  </a:lnTo>
                  <a:lnTo>
                    <a:pt x="6551" y="4904"/>
                  </a:lnTo>
                  <a:lnTo>
                    <a:pt x="6100" y="5473"/>
                  </a:lnTo>
                  <a:lnTo>
                    <a:pt x="6100" y="5473"/>
                  </a:lnTo>
                  <a:lnTo>
                    <a:pt x="6100" y="5453"/>
                  </a:lnTo>
                  <a:lnTo>
                    <a:pt x="6100" y="5453"/>
                  </a:lnTo>
                  <a:lnTo>
                    <a:pt x="5806" y="5786"/>
                  </a:lnTo>
                  <a:lnTo>
                    <a:pt x="5492" y="6120"/>
                  </a:lnTo>
                  <a:lnTo>
                    <a:pt x="5178" y="6453"/>
                  </a:lnTo>
                  <a:lnTo>
                    <a:pt x="4825" y="6767"/>
                  </a:lnTo>
                  <a:lnTo>
                    <a:pt x="4492" y="7061"/>
                  </a:lnTo>
                  <a:lnTo>
                    <a:pt x="4119" y="7375"/>
                  </a:lnTo>
                  <a:lnTo>
                    <a:pt x="3746" y="7669"/>
                  </a:lnTo>
                  <a:lnTo>
                    <a:pt x="3374" y="7944"/>
                  </a:lnTo>
                  <a:lnTo>
                    <a:pt x="3374" y="7944"/>
                  </a:lnTo>
                  <a:lnTo>
                    <a:pt x="2707" y="8395"/>
                  </a:lnTo>
                  <a:lnTo>
                    <a:pt x="2020" y="8807"/>
                  </a:lnTo>
                  <a:lnTo>
                    <a:pt x="1334" y="9160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628" y="9493"/>
                  </a:lnTo>
                  <a:lnTo>
                    <a:pt x="0" y="9748"/>
                  </a:lnTo>
                  <a:lnTo>
                    <a:pt x="0" y="9748"/>
                  </a:lnTo>
                  <a:lnTo>
                    <a:pt x="451" y="9572"/>
                  </a:lnTo>
                  <a:lnTo>
                    <a:pt x="883" y="9376"/>
                  </a:lnTo>
                  <a:lnTo>
                    <a:pt x="1314" y="9179"/>
                  </a:lnTo>
                  <a:lnTo>
                    <a:pt x="1726" y="8964"/>
                  </a:lnTo>
                  <a:lnTo>
                    <a:pt x="2158" y="8728"/>
                  </a:lnTo>
                  <a:lnTo>
                    <a:pt x="2570" y="8473"/>
                  </a:lnTo>
                  <a:lnTo>
                    <a:pt x="2962" y="8218"/>
                  </a:lnTo>
                  <a:lnTo>
                    <a:pt x="3374" y="7944"/>
                  </a:lnTo>
                  <a:lnTo>
                    <a:pt x="3374" y="7944"/>
                  </a:lnTo>
                  <a:lnTo>
                    <a:pt x="3864" y="7591"/>
                  </a:lnTo>
                  <a:lnTo>
                    <a:pt x="4335" y="7199"/>
                  </a:lnTo>
                  <a:lnTo>
                    <a:pt x="4806" y="6806"/>
                  </a:lnTo>
                  <a:lnTo>
                    <a:pt x="5237" y="6394"/>
                  </a:lnTo>
                  <a:lnTo>
                    <a:pt x="5649" y="5963"/>
                  </a:lnTo>
                  <a:lnTo>
                    <a:pt x="6041" y="5531"/>
                  </a:lnTo>
                  <a:lnTo>
                    <a:pt x="6433" y="5080"/>
                  </a:lnTo>
                  <a:lnTo>
                    <a:pt x="6787" y="4610"/>
                  </a:lnTo>
                  <a:lnTo>
                    <a:pt x="7120" y="4139"/>
                  </a:lnTo>
                  <a:lnTo>
                    <a:pt x="7414" y="3648"/>
                  </a:lnTo>
                  <a:lnTo>
                    <a:pt x="7708" y="3139"/>
                  </a:lnTo>
                  <a:lnTo>
                    <a:pt x="7983" y="2648"/>
                  </a:lnTo>
                  <a:lnTo>
                    <a:pt x="8218" y="2119"/>
                  </a:lnTo>
                  <a:lnTo>
                    <a:pt x="8434" y="1609"/>
                  </a:lnTo>
                  <a:lnTo>
                    <a:pt x="8611" y="1059"/>
                  </a:lnTo>
                  <a:lnTo>
                    <a:pt x="8787" y="530"/>
                  </a:lnTo>
                  <a:lnTo>
                    <a:pt x="8787" y="530"/>
                  </a:lnTo>
                  <a:lnTo>
                    <a:pt x="8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1126326" y="4340514"/>
              <a:ext cx="4578" cy="78375"/>
            </a:xfrm>
            <a:custGeom>
              <a:avLst/>
              <a:gdLst/>
              <a:ahLst/>
              <a:cxnLst/>
              <a:rect l="l" t="t" r="r" b="b"/>
              <a:pathLst>
                <a:path w="157" h="2688" fill="none" extrusionOk="0">
                  <a:moveTo>
                    <a:pt x="79" y="1"/>
                  </a:moveTo>
                  <a:lnTo>
                    <a:pt x="79" y="1"/>
                  </a:lnTo>
                  <a:lnTo>
                    <a:pt x="118" y="334"/>
                  </a:lnTo>
                  <a:lnTo>
                    <a:pt x="137" y="668"/>
                  </a:lnTo>
                  <a:lnTo>
                    <a:pt x="137" y="1335"/>
                  </a:lnTo>
                  <a:lnTo>
                    <a:pt x="98" y="2021"/>
                  </a:lnTo>
                  <a:lnTo>
                    <a:pt x="0" y="2688"/>
                  </a:lnTo>
                  <a:lnTo>
                    <a:pt x="0" y="2688"/>
                  </a:lnTo>
                  <a:lnTo>
                    <a:pt x="20" y="2688"/>
                  </a:lnTo>
                  <a:lnTo>
                    <a:pt x="20" y="2688"/>
                  </a:lnTo>
                  <a:lnTo>
                    <a:pt x="98" y="2001"/>
                  </a:lnTo>
                  <a:lnTo>
                    <a:pt x="157" y="1335"/>
                  </a:lnTo>
                  <a:lnTo>
                    <a:pt x="137" y="668"/>
                  </a:lnTo>
                  <a:lnTo>
                    <a:pt x="118" y="334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1001653" y="4152397"/>
              <a:ext cx="127564" cy="188153"/>
            </a:xfrm>
            <a:custGeom>
              <a:avLst/>
              <a:gdLst/>
              <a:ahLst/>
              <a:cxnLst/>
              <a:rect l="l" t="t" r="r" b="b"/>
              <a:pathLst>
                <a:path w="4375" h="6453" extrusionOk="0">
                  <a:moveTo>
                    <a:pt x="0" y="0"/>
                  </a:moveTo>
                  <a:lnTo>
                    <a:pt x="0" y="20"/>
                  </a:lnTo>
                  <a:lnTo>
                    <a:pt x="471" y="275"/>
                  </a:lnTo>
                  <a:lnTo>
                    <a:pt x="0" y="0"/>
                  </a:lnTo>
                  <a:close/>
                  <a:moveTo>
                    <a:pt x="1373" y="902"/>
                  </a:moveTo>
                  <a:lnTo>
                    <a:pt x="1373" y="922"/>
                  </a:lnTo>
                  <a:lnTo>
                    <a:pt x="1726" y="1216"/>
                  </a:lnTo>
                  <a:lnTo>
                    <a:pt x="1373" y="902"/>
                  </a:lnTo>
                  <a:close/>
                  <a:moveTo>
                    <a:pt x="1726" y="1216"/>
                  </a:moveTo>
                  <a:lnTo>
                    <a:pt x="2060" y="1549"/>
                  </a:lnTo>
                  <a:lnTo>
                    <a:pt x="2393" y="1903"/>
                  </a:lnTo>
                  <a:lnTo>
                    <a:pt x="2079" y="1549"/>
                  </a:lnTo>
                  <a:lnTo>
                    <a:pt x="1726" y="1216"/>
                  </a:lnTo>
                  <a:close/>
                  <a:moveTo>
                    <a:pt x="3040" y="2726"/>
                  </a:moveTo>
                  <a:lnTo>
                    <a:pt x="3021" y="2746"/>
                  </a:lnTo>
                  <a:lnTo>
                    <a:pt x="3256" y="3099"/>
                  </a:lnTo>
                  <a:lnTo>
                    <a:pt x="3040" y="2726"/>
                  </a:lnTo>
                  <a:close/>
                  <a:moveTo>
                    <a:pt x="3452" y="3452"/>
                  </a:moveTo>
                  <a:lnTo>
                    <a:pt x="3629" y="3825"/>
                  </a:lnTo>
                  <a:lnTo>
                    <a:pt x="3805" y="4217"/>
                  </a:lnTo>
                  <a:lnTo>
                    <a:pt x="3648" y="3825"/>
                  </a:lnTo>
                  <a:lnTo>
                    <a:pt x="3452" y="3452"/>
                  </a:lnTo>
                  <a:close/>
                  <a:moveTo>
                    <a:pt x="3982" y="4727"/>
                  </a:moveTo>
                  <a:lnTo>
                    <a:pt x="4119" y="5158"/>
                  </a:lnTo>
                  <a:lnTo>
                    <a:pt x="4001" y="4727"/>
                  </a:lnTo>
                  <a:close/>
                  <a:moveTo>
                    <a:pt x="4119" y="5158"/>
                  </a:moveTo>
                  <a:lnTo>
                    <a:pt x="4217" y="5570"/>
                  </a:lnTo>
                  <a:lnTo>
                    <a:pt x="4296" y="6021"/>
                  </a:lnTo>
                  <a:lnTo>
                    <a:pt x="4355" y="6453"/>
                  </a:lnTo>
                  <a:lnTo>
                    <a:pt x="4374" y="6453"/>
                  </a:lnTo>
                  <a:lnTo>
                    <a:pt x="4315" y="6021"/>
                  </a:lnTo>
                  <a:lnTo>
                    <a:pt x="4237" y="5570"/>
                  </a:lnTo>
                  <a:lnTo>
                    <a:pt x="4119" y="5158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1117724" y="4290190"/>
              <a:ext cx="11488" cy="50355"/>
            </a:xfrm>
            <a:custGeom>
              <a:avLst/>
              <a:gdLst/>
              <a:ahLst/>
              <a:cxnLst/>
              <a:rect l="l" t="t" r="r" b="b"/>
              <a:pathLst>
                <a:path w="394" h="172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38" y="432"/>
                  </a:lnTo>
                  <a:lnTo>
                    <a:pt x="236" y="844"/>
                  </a:lnTo>
                  <a:lnTo>
                    <a:pt x="315" y="1295"/>
                  </a:lnTo>
                  <a:lnTo>
                    <a:pt x="374" y="1727"/>
                  </a:lnTo>
                  <a:lnTo>
                    <a:pt x="374" y="1727"/>
                  </a:lnTo>
                  <a:lnTo>
                    <a:pt x="393" y="1727"/>
                  </a:lnTo>
                  <a:lnTo>
                    <a:pt x="393" y="1727"/>
                  </a:lnTo>
                  <a:lnTo>
                    <a:pt x="334" y="1295"/>
                  </a:lnTo>
                  <a:lnTo>
                    <a:pt x="256" y="844"/>
                  </a:lnTo>
                  <a:lnTo>
                    <a:pt x="138" y="43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1089705" y="4231877"/>
              <a:ext cx="22918" cy="43474"/>
            </a:xfrm>
            <a:custGeom>
              <a:avLst/>
              <a:gdLst/>
              <a:ahLst/>
              <a:cxnLst/>
              <a:rect l="l" t="t" r="r" b="b"/>
              <a:pathLst>
                <a:path w="786" h="149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36" y="373"/>
                  </a:lnTo>
                  <a:lnTo>
                    <a:pt x="432" y="726"/>
                  </a:lnTo>
                  <a:lnTo>
                    <a:pt x="609" y="1099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785" y="1491"/>
                  </a:lnTo>
                  <a:lnTo>
                    <a:pt x="628" y="1099"/>
                  </a:lnTo>
                  <a:lnTo>
                    <a:pt x="432" y="726"/>
                  </a:lnTo>
                  <a:lnTo>
                    <a:pt x="236" y="373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1041684" y="4178696"/>
              <a:ext cx="38342" cy="40062"/>
            </a:xfrm>
            <a:custGeom>
              <a:avLst/>
              <a:gdLst/>
              <a:ahLst/>
              <a:cxnLst/>
              <a:rect l="l" t="t" r="r" b="b"/>
              <a:pathLst>
                <a:path w="1315" h="137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53" y="314"/>
                  </a:lnTo>
                  <a:lnTo>
                    <a:pt x="687" y="647"/>
                  </a:lnTo>
                  <a:lnTo>
                    <a:pt x="1020" y="1001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314" y="1373"/>
                  </a:lnTo>
                  <a:lnTo>
                    <a:pt x="1020" y="1001"/>
                  </a:lnTo>
                  <a:lnTo>
                    <a:pt x="706" y="647"/>
                  </a:lnTo>
                  <a:lnTo>
                    <a:pt x="353" y="3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001653" y="4152397"/>
              <a:ext cx="26912" cy="17174"/>
            </a:xfrm>
            <a:custGeom>
              <a:avLst/>
              <a:gdLst/>
              <a:ahLst/>
              <a:cxnLst/>
              <a:rect l="l" t="t" r="r" b="b"/>
              <a:pathLst>
                <a:path w="923" h="5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71" y="275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922" y="588"/>
                  </a:lnTo>
                  <a:lnTo>
                    <a:pt x="471" y="27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1028535" y="4169541"/>
              <a:ext cx="13179" cy="9739"/>
            </a:xfrm>
            <a:custGeom>
              <a:avLst/>
              <a:gdLst/>
              <a:ahLst/>
              <a:cxnLst/>
              <a:rect l="l" t="t" r="r" b="b"/>
              <a:pathLst>
                <a:path w="452" h="334" extrusionOk="0">
                  <a:moveTo>
                    <a:pt x="0" y="0"/>
                  </a:moveTo>
                  <a:lnTo>
                    <a:pt x="451" y="334"/>
                  </a:lnTo>
                  <a:lnTo>
                    <a:pt x="451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028535" y="4169541"/>
              <a:ext cx="13179" cy="9739"/>
            </a:xfrm>
            <a:custGeom>
              <a:avLst/>
              <a:gdLst/>
              <a:ahLst/>
              <a:cxnLst/>
              <a:rect l="l" t="t" r="r" b="b"/>
              <a:pathLst>
                <a:path w="452" h="33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51" y="334"/>
                  </a:lnTo>
                  <a:lnTo>
                    <a:pt x="451" y="334"/>
                  </a:lnTo>
                  <a:lnTo>
                    <a:pt x="451" y="314"/>
                  </a:lnTo>
                  <a:lnTo>
                    <a:pt x="451" y="3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1085711" y="4226163"/>
              <a:ext cx="4607" cy="6298"/>
            </a:xfrm>
            <a:custGeom>
              <a:avLst/>
              <a:gdLst/>
              <a:ahLst/>
              <a:cxnLst/>
              <a:rect l="l" t="t" r="r" b="b"/>
              <a:pathLst>
                <a:path w="158" h="216" extrusionOk="0">
                  <a:moveTo>
                    <a:pt x="1" y="0"/>
                  </a:moveTo>
                  <a:lnTo>
                    <a:pt x="138" y="216"/>
                  </a:lnTo>
                  <a:lnTo>
                    <a:pt x="157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079996" y="4218728"/>
              <a:ext cx="10322" cy="13733"/>
            </a:xfrm>
            <a:custGeom>
              <a:avLst/>
              <a:gdLst/>
              <a:ahLst/>
              <a:cxnLst/>
              <a:rect l="l" t="t" r="r" b="b"/>
              <a:pathLst>
                <a:path w="354" h="47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7" y="255"/>
                  </a:lnTo>
                  <a:lnTo>
                    <a:pt x="197" y="255"/>
                  </a:lnTo>
                  <a:lnTo>
                    <a:pt x="334" y="471"/>
                  </a:lnTo>
                  <a:lnTo>
                    <a:pt x="334" y="471"/>
                  </a:lnTo>
                  <a:lnTo>
                    <a:pt x="353" y="451"/>
                  </a:lnTo>
                  <a:lnTo>
                    <a:pt x="353" y="451"/>
                  </a:lnTo>
                  <a:lnTo>
                    <a:pt x="197" y="255"/>
                  </a:lnTo>
                  <a:lnTo>
                    <a:pt x="197" y="25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112593" y="4275320"/>
              <a:ext cx="5744" cy="14899"/>
            </a:xfrm>
            <a:custGeom>
              <a:avLst/>
              <a:gdLst/>
              <a:ahLst/>
              <a:cxnLst/>
              <a:rect l="l" t="t" r="r" b="b"/>
              <a:pathLst>
                <a:path w="197" h="511" extrusionOk="0">
                  <a:moveTo>
                    <a:pt x="0" y="1"/>
                  </a:moveTo>
                  <a:lnTo>
                    <a:pt x="177" y="511"/>
                  </a:lnTo>
                  <a:lnTo>
                    <a:pt x="196" y="5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1112593" y="4275320"/>
              <a:ext cx="5744" cy="14899"/>
            </a:xfrm>
            <a:custGeom>
              <a:avLst/>
              <a:gdLst/>
              <a:ahLst/>
              <a:cxnLst/>
              <a:rect l="l" t="t" r="r" b="b"/>
              <a:pathLst>
                <a:path w="197" h="51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7" y="511"/>
                  </a:lnTo>
                  <a:lnTo>
                    <a:pt x="177" y="511"/>
                  </a:lnTo>
                  <a:lnTo>
                    <a:pt x="196" y="511"/>
                  </a:lnTo>
                  <a:lnTo>
                    <a:pt x="196" y="51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769480" y="4152951"/>
              <a:ext cx="360882" cy="562769"/>
            </a:xfrm>
            <a:custGeom>
              <a:avLst/>
              <a:gdLst/>
              <a:ahLst/>
              <a:cxnLst/>
              <a:rect l="l" t="t" r="r" b="b"/>
              <a:pathLst>
                <a:path w="12377" h="19301" extrusionOk="0">
                  <a:moveTo>
                    <a:pt x="7963" y="1"/>
                  </a:moveTo>
                  <a:lnTo>
                    <a:pt x="8179" y="589"/>
                  </a:lnTo>
                  <a:lnTo>
                    <a:pt x="8375" y="1197"/>
                  </a:lnTo>
                  <a:lnTo>
                    <a:pt x="8532" y="1805"/>
                  </a:lnTo>
                  <a:lnTo>
                    <a:pt x="8650" y="2433"/>
                  </a:lnTo>
                  <a:lnTo>
                    <a:pt x="8728" y="2962"/>
                  </a:lnTo>
                  <a:lnTo>
                    <a:pt x="8787" y="3492"/>
                  </a:lnTo>
                  <a:lnTo>
                    <a:pt x="8807" y="4041"/>
                  </a:lnTo>
                  <a:lnTo>
                    <a:pt x="8807" y="4590"/>
                  </a:lnTo>
                  <a:lnTo>
                    <a:pt x="8787" y="5100"/>
                  </a:lnTo>
                  <a:lnTo>
                    <a:pt x="8748" y="5630"/>
                  </a:lnTo>
                  <a:lnTo>
                    <a:pt x="8669" y="6140"/>
                  </a:lnTo>
                  <a:lnTo>
                    <a:pt x="8571" y="6669"/>
                  </a:lnTo>
                  <a:lnTo>
                    <a:pt x="8611" y="6807"/>
                  </a:lnTo>
                  <a:lnTo>
                    <a:pt x="8650" y="7003"/>
                  </a:lnTo>
                  <a:lnTo>
                    <a:pt x="8728" y="7199"/>
                  </a:lnTo>
                  <a:lnTo>
                    <a:pt x="8787" y="7375"/>
                  </a:lnTo>
                  <a:lnTo>
                    <a:pt x="8885" y="7532"/>
                  </a:lnTo>
                  <a:lnTo>
                    <a:pt x="9003" y="7709"/>
                  </a:lnTo>
                  <a:lnTo>
                    <a:pt x="9121" y="7846"/>
                  </a:lnTo>
                  <a:lnTo>
                    <a:pt x="9238" y="7983"/>
                  </a:lnTo>
                  <a:lnTo>
                    <a:pt x="9376" y="8101"/>
                  </a:lnTo>
                  <a:lnTo>
                    <a:pt x="9532" y="8199"/>
                  </a:lnTo>
                  <a:lnTo>
                    <a:pt x="9689" y="8297"/>
                  </a:lnTo>
                  <a:lnTo>
                    <a:pt x="9866" y="8395"/>
                  </a:lnTo>
                  <a:lnTo>
                    <a:pt x="10062" y="8493"/>
                  </a:lnTo>
                  <a:lnTo>
                    <a:pt x="10454" y="8631"/>
                  </a:lnTo>
                  <a:lnTo>
                    <a:pt x="10690" y="8709"/>
                  </a:lnTo>
                  <a:lnTo>
                    <a:pt x="10945" y="8768"/>
                  </a:lnTo>
                  <a:lnTo>
                    <a:pt x="11435" y="8886"/>
                  </a:lnTo>
                  <a:lnTo>
                    <a:pt x="11906" y="9003"/>
                  </a:lnTo>
                  <a:lnTo>
                    <a:pt x="12082" y="9062"/>
                  </a:lnTo>
                  <a:lnTo>
                    <a:pt x="12239" y="9121"/>
                  </a:lnTo>
                  <a:lnTo>
                    <a:pt x="12337" y="8454"/>
                  </a:lnTo>
                  <a:lnTo>
                    <a:pt x="12376" y="7768"/>
                  </a:lnTo>
                  <a:lnTo>
                    <a:pt x="12376" y="7101"/>
                  </a:lnTo>
                  <a:lnTo>
                    <a:pt x="12357" y="6767"/>
                  </a:lnTo>
                  <a:lnTo>
                    <a:pt x="12318" y="6434"/>
                  </a:lnTo>
                  <a:lnTo>
                    <a:pt x="12259" y="6002"/>
                  </a:lnTo>
                  <a:lnTo>
                    <a:pt x="12180" y="5551"/>
                  </a:lnTo>
                  <a:lnTo>
                    <a:pt x="12082" y="5139"/>
                  </a:lnTo>
                  <a:lnTo>
                    <a:pt x="11945" y="4708"/>
                  </a:lnTo>
                  <a:lnTo>
                    <a:pt x="11768" y="4198"/>
                  </a:lnTo>
                  <a:lnTo>
                    <a:pt x="11592" y="3806"/>
                  </a:lnTo>
                  <a:lnTo>
                    <a:pt x="11415" y="3433"/>
                  </a:lnTo>
                  <a:lnTo>
                    <a:pt x="11219" y="3080"/>
                  </a:lnTo>
                  <a:lnTo>
                    <a:pt x="10984" y="2727"/>
                  </a:lnTo>
                  <a:lnTo>
                    <a:pt x="10847" y="2511"/>
                  </a:lnTo>
                  <a:lnTo>
                    <a:pt x="10650" y="2256"/>
                  </a:lnTo>
                  <a:lnTo>
                    <a:pt x="10356" y="1884"/>
                  </a:lnTo>
                  <a:lnTo>
                    <a:pt x="10023" y="1530"/>
                  </a:lnTo>
                  <a:lnTo>
                    <a:pt x="9689" y="1197"/>
                  </a:lnTo>
                  <a:lnTo>
                    <a:pt x="9336" y="903"/>
                  </a:lnTo>
                  <a:lnTo>
                    <a:pt x="8885" y="569"/>
                  </a:lnTo>
                  <a:lnTo>
                    <a:pt x="8434" y="256"/>
                  </a:lnTo>
                  <a:lnTo>
                    <a:pt x="7963" y="1"/>
                  </a:lnTo>
                  <a:close/>
                  <a:moveTo>
                    <a:pt x="6885" y="10729"/>
                  </a:moveTo>
                  <a:lnTo>
                    <a:pt x="6885" y="10749"/>
                  </a:lnTo>
                  <a:lnTo>
                    <a:pt x="6551" y="11220"/>
                  </a:lnTo>
                  <a:lnTo>
                    <a:pt x="6218" y="11671"/>
                  </a:lnTo>
                  <a:lnTo>
                    <a:pt x="5845" y="12102"/>
                  </a:lnTo>
                  <a:lnTo>
                    <a:pt x="5472" y="12534"/>
                  </a:lnTo>
                  <a:lnTo>
                    <a:pt x="5041" y="12946"/>
                  </a:lnTo>
                  <a:lnTo>
                    <a:pt x="4609" y="13338"/>
                  </a:lnTo>
                  <a:lnTo>
                    <a:pt x="4100" y="13769"/>
                  </a:lnTo>
                  <a:lnTo>
                    <a:pt x="3590" y="14162"/>
                  </a:lnTo>
                  <a:lnTo>
                    <a:pt x="3040" y="14554"/>
                  </a:lnTo>
                  <a:lnTo>
                    <a:pt x="2472" y="14907"/>
                  </a:lnTo>
                  <a:lnTo>
                    <a:pt x="1883" y="15260"/>
                  </a:lnTo>
                  <a:lnTo>
                    <a:pt x="1275" y="15554"/>
                  </a:lnTo>
                  <a:lnTo>
                    <a:pt x="648" y="15848"/>
                  </a:lnTo>
                  <a:lnTo>
                    <a:pt x="0" y="16103"/>
                  </a:lnTo>
                  <a:lnTo>
                    <a:pt x="138" y="16182"/>
                  </a:lnTo>
                  <a:lnTo>
                    <a:pt x="314" y="16260"/>
                  </a:lnTo>
                  <a:lnTo>
                    <a:pt x="491" y="16339"/>
                  </a:lnTo>
                  <a:lnTo>
                    <a:pt x="863" y="16456"/>
                  </a:lnTo>
                  <a:lnTo>
                    <a:pt x="1569" y="16652"/>
                  </a:lnTo>
                  <a:lnTo>
                    <a:pt x="1942" y="16770"/>
                  </a:lnTo>
                  <a:lnTo>
                    <a:pt x="2295" y="16907"/>
                  </a:lnTo>
                  <a:lnTo>
                    <a:pt x="2275" y="16907"/>
                  </a:lnTo>
                  <a:lnTo>
                    <a:pt x="2570" y="17064"/>
                  </a:lnTo>
                  <a:lnTo>
                    <a:pt x="2707" y="17182"/>
                  </a:lnTo>
                  <a:lnTo>
                    <a:pt x="2844" y="17280"/>
                  </a:lnTo>
                  <a:lnTo>
                    <a:pt x="3060" y="17496"/>
                  </a:lnTo>
                  <a:lnTo>
                    <a:pt x="3158" y="17633"/>
                  </a:lnTo>
                  <a:lnTo>
                    <a:pt x="3276" y="17790"/>
                  </a:lnTo>
                  <a:lnTo>
                    <a:pt x="3256" y="17770"/>
                  </a:lnTo>
                  <a:lnTo>
                    <a:pt x="3393" y="17986"/>
                  </a:lnTo>
                  <a:lnTo>
                    <a:pt x="3491" y="18182"/>
                  </a:lnTo>
                  <a:lnTo>
                    <a:pt x="3590" y="18398"/>
                  </a:lnTo>
                  <a:lnTo>
                    <a:pt x="3668" y="18614"/>
                  </a:lnTo>
                  <a:lnTo>
                    <a:pt x="3746" y="18830"/>
                  </a:lnTo>
                  <a:lnTo>
                    <a:pt x="3786" y="19045"/>
                  </a:lnTo>
                  <a:lnTo>
                    <a:pt x="3825" y="19300"/>
                  </a:lnTo>
                  <a:lnTo>
                    <a:pt x="4531" y="18967"/>
                  </a:lnTo>
                  <a:lnTo>
                    <a:pt x="5217" y="18614"/>
                  </a:lnTo>
                  <a:lnTo>
                    <a:pt x="5904" y="18202"/>
                  </a:lnTo>
                  <a:lnTo>
                    <a:pt x="6571" y="17751"/>
                  </a:lnTo>
                  <a:lnTo>
                    <a:pt x="6943" y="17476"/>
                  </a:lnTo>
                  <a:lnTo>
                    <a:pt x="7316" y="17182"/>
                  </a:lnTo>
                  <a:lnTo>
                    <a:pt x="7689" y="16868"/>
                  </a:lnTo>
                  <a:lnTo>
                    <a:pt x="8022" y="16574"/>
                  </a:lnTo>
                  <a:lnTo>
                    <a:pt x="8375" y="16260"/>
                  </a:lnTo>
                  <a:lnTo>
                    <a:pt x="8689" y="15927"/>
                  </a:lnTo>
                  <a:lnTo>
                    <a:pt x="9003" y="15593"/>
                  </a:lnTo>
                  <a:lnTo>
                    <a:pt x="9297" y="15260"/>
                  </a:lnTo>
                  <a:lnTo>
                    <a:pt x="9277" y="14868"/>
                  </a:lnTo>
                  <a:lnTo>
                    <a:pt x="9238" y="14475"/>
                  </a:lnTo>
                  <a:lnTo>
                    <a:pt x="9140" y="13946"/>
                  </a:lnTo>
                  <a:lnTo>
                    <a:pt x="9003" y="13416"/>
                  </a:lnTo>
                  <a:lnTo>
                    <a:pt x="8846" y="12946"/>
                  </a:lnTo>
                  <a:lnTo>
                    <a:pt x="8767" y="12710"/>
                  </a:lnTo>
                  <a:lnTo>
                    <a:pt x="8650" y="12475"/>
                  </a:lnTo>
                  <a:lnTo>
                    <a:pt x="8532" y="12259"/>
                  </a:lnTo>
                  <a:lnTo>
                    <a:pt x="8414" y="12043"/>
                  </a:lnTo>
                  <a:lnTo>
                    <a:pt x="8277" y="11847"/>
                  </a:lnTo>
                  <a:lnTo>
                    <a:pt x="8120" y="11651"/>
                  </a:lnTo>
                  <a:lnTo>
                    <a:pt x="7983" y="11475"/>
                  </a:lnTo>
                  <a:lnTo>
                    <a:pt x="7806" y="11318"/>
                  </a:lnTo>
                  <a:lnTo>
                    <a:pt x="7630" y="11161"/>
                  </a:lnTo>
                  <a:lnTo>
                    <a:pt x="7453" y="11043"/>
                  </a:lnTo>
                  <a:lnTo>
                    <a:pt x="7179" y="10866"/>
                  </a:lnTo>
                  <a:lnTo>
                    <a:pt x="6885" y="10729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769480" y="4465770"/>
              <a:ext cx="271106" cy="249938"/>
            </a:xfrm>
            <a:custGeom>
              <a:avLst/>
              <a:gdLst/>
              <a:ahLst/>
              <a:cxnLst/>
              <a:rect l="l" t="t" r="r" b="b"/>
              <a:pathLst>
                <a:path w="9298" h="8572" fill="none" extrusionOk="0">
                  <a:moveTo>
                    <a:pt x="6885" y="0"/>
                  </a:moveTo>
                  <a:lnTo>
                    <a:pt x="6885" y="0"/>
                  </a:lnTo>
                  <a:lnTo>
                    <a:pt x="6885" y="20"/>
                  </a:lnTo>
                  <a:lnTo>
                    <a:pt x="6885" y="20"/>
                  </a:lnTo>
                  <a:lnTo>
                    <a:pt x="6551" y="491"/>
                  </a:lnTo>
                  <a:lnTo>
                    <a:pt x="6218" y="942"/>
                  </a:lnTo>
                  <a:lnTo>
                    <a:pt x="5845" y="1373"/>
                  </a:lnTo>
                  <a:lnTo>
                    <a:pt x="5472" y="1805"/>
                  </a:lnTo>
                  <a:lnTo>
                    <a:pt x="5472" y="1805"/>
                  </a:lnTo>
                  <a:lnTo>
                    <a:pt x="5041" y="2217"/>
                  </a:lnTo>
                  <a:lnTo>
                    <a:pt x="4609" y="2609"/>
                  </a:lnTo>
                  <a:lnTo>
                    <a:pt x="4609" y="2609"/>
                  </a:lnTo>
                  <a:lnTo>
                    <a:pt x="4100" y="3040"/>
                  </a:lnTo>
                  <a:lnTo>
                    <a:pt x="3590" y="3433"/>
                  </a:lnTo>
                  <a:lnTo>
                    <a:pt x="3590" y="3433"/>
                  </a:lnTo>
                  <a:lnTo>
                    <a:pt x="3040" y="3825"/>
                  </a:lnTo>
                  <a:lnTo>
                    <a:pt x="2472" y="4178"/>
                  </a:lnTo>
                  <a:lnTo>
                    <a:pt x="1883" y="4531"/>
                  </a:lnTo>
                  <a:lnTo>
                    <a:pt x="1275" y="4825"/>
                  </a:lnTo>
                  <a:lnTo>
                    <a:pt x="1275" y="4825"/>
                  </a:lnTo>
                  <a:lnTo>
                    <a:pt x="648" y="5119"/>
                  </a:lnTo>
                  <a:lnTo>
                    <a:pt x="0" y="5374"/>
                  </a:lnTo>
                  <a:lnTo>
                    <a:pt x="0" y="5374"/>
                  </a:lnTo>
                  <a:lnTo>
                    <a:pt x="138" y="5453"/>
                  </a:lnTo>
                  <a:lnTo>
                    <a:pt x="138" y="5453"/>
                  </a:lnTo>
                  <a:lnTo>
                    <a:pt x="314" y="5531"/>
                  </a:lnTo>
                  <a:lnTo>
                    <a:pt x="491" y="5610"/>
                  </a:lnTo>
                  <a:lnTo>
                    <a:pt x="863" y="5727"/>
                  </a:lnTo>
                  <a:lnTo>
                    <a:pt x="863" y="5727"/>
                  </a:lnTo>
                  <a:lnTo>
                    <a:pt x="1569" y="5923"/>
                  </a:lnTo>
                  <a:lnTo>
                    <a:pt x="1569" y="5923"/>
                  </a:lnTo>
                  <a:lnTo>
                    <a:pt x="1942" y="6041"/>
                  </a:lnTo>
                  <a:lnTo>
                    <a:pt x="2295" y="6178"/>
                  </a:lnTo>
                  <a:lnTo>
                    <a:pt x="2275" y="6178"/>
                  </a:lnTo>
                  <a:lnTo>
                    <a:pt x="2275" y="6178"/>
                  </a:lnTo>
                  <a:lnTo>
                    <a:pt x="2570" y="6335"/>
                  </a:lnTo>
                  <a:lnTo>
                    <a:pt x="2570" y="6335"/>
                  </a:lnTo>
                  <a:lnTo>
                    <a:pt x="2707" y="6453"/>
                  </a:lnTo>
                  <a:lnTo>
                    <a:pt x="2844" y="6551"/>
                  </a:lnTo>
                  <a:lnTo>
                    <a:pt x="2844" y="6551"/>
                  </a:lnTo>
                  <a:lnTo>
                    <a:pt x="3060" y="6767"/>
                  </a:lnTo>
                  <a:lnTo>
                    <a:pt x="3060" y="6767"/>
                  </a:lnTo>
                  <a:lnTo>
                    <a:pt x="3158" y="6904"/>
                  </a:lnTo>
                  <a:lnTo>
                    <a:pt x="3276" y="7061"/>
                  </a:lnTo>
                  <a:lnTo>
                    <a:pt x="3256" y="7041"/>
                  </a:lnTo>
                  <a:lnTo>
                    <a:pt x="3256" y="7041"/>
                  </a:lnTo>
                  <a:lnTo>
                    <a:pt x="3393" y="7257"/>
                  </a:lnTo>
                  <a:lnTo>
                    <a:pt x="3491" y="7453"/>
                  </a:lnTo>
                  <a:lnTo>
                    <a:pt x="3491" y="7453"/>
                  </a:lnTo>
                  <a:lnTo>
                    <a:pt x="3590" y="7669"/>
                  </a:lnTo>
                  <a:lnTo>
                    <a:pt x="3668" y="7885"/>
                  </a:lnTo>
                  <a:lnTo>
                    <a:pt x="3668" y="7885"/>
                  </a:lnTo>
                  <a:lnTo>
                    <a:pt x="3668" y="7885"/>
                  </a:lnTo>
                  <a:lnTo>
                    <a:pt x="3746" y="8101"/>
                  </a:lnTo>
                  <a:lnTo>
                    <a:pt x="3786" y="8316"/>
                  </a:lnTo>
                  <a:lnTo>
                    <a:pt x="3786" y="8316"/>
                  </a:lnTo>
                  <a:lnTo>
                    <a:pt x="3825" y="8571"/>
                  </a:lnTo>
                  <a:lnTo>
                    <a:pt x="3825" y="8571"/>
                  </a:lnTo>
                  <a:lnTo>
                    <a:pt x="4531" y="8238"/>
                  </a:lnTo>
                  <a:lnTo>
                    <a:pt x="5217" y="7885"/>
                  </a:lnTo>
                  <a:lnTo>
                    <a:pt x="5904" y="7473"/>
                  </a:lnTo>
                  <a:lnTo>
                    <a:pt x="6571" y="7022"/>
                  </a:lnTo>
                  <a:lnTo>
                    <a:pt x="6571" y="7022"/>
                  </a:lnTo>
                  <a:lnTo>
                    <a:pt x="6943" y="6747"/>
                  </a:lnTo>
                  <a:lnTo>
                    <a:pt x="7316" y="6453"/>
                  </a:lnTo>
                  <a:lnTo>
                    <a:pt x="7689" y="6139"/>
                  </a:lnTo>
                  <a:lnTo>
                    <a:pt x="8022" y="5845"/>
                  </a:lnTo>
                  <a:lnTo>
                    <a:pt x="8375" y="5531"/>
                  </a:lnTo>
                  <a:lnTo>
                    <a:pt x="8689" y="5198"/>
                  </a:lnTo>
                  <a:lnTo>
                    <a:pt x="9003" y="4864"/>
                  </a:lnTo>
                  <a:lnTo>
                    <a:pt x="9297" y="4531"/>
                  </a:lnTo>
                  <a:lnTo>
                    <a:pt x="9297" y="4531"/>
                  </a:lnTo>
                  <a:lnTo>
                    <a:pt x="9277" y="4139"/>
                  </a:lnTo>
                  <a:lnTo>
                    <a:pt x="9238" y="3746"/>
                  </a:lnTo>
                  <a:lnTo>
                    <a:pt x="9238" y="3746"/>
                  </a:lnTo>
                  <a:lnTo>
                    <a:pt x="9140" y="3217"/>
                  </a:lnTo>
                  <a:lnTo>
                    <a:pt x="9003" y="2687"/>
                  </a:lnTo>
                  <a:lnTo>
                    <a:pt x="9003" y="2687"/>
                  </a:lnTo>
                  <a:lnTo>
                    <a:pt x="8846" y="2217"/>
                  </a:lnTo>
                  <a:lnTo>
                    <a:pt x="8767" y="1981"/>
                  </a:lnTo>
                  <a:lnTo>
                    <a:pt x="8650" y="1746"/>
                  </a:lnTo>
                  <a:lnTo>
                    <a:pt x="8532" y="1530"/>
                  </a:lnTo>
                  <a:lnTo>
                    <a:pt x="8414" y="1314"/>
                  </a:lnTo>
                  <a:lnTo>
                    <a:pt x="8277" y="1118"/>
                  </a:lnTo>
                  <a:lnTo>
                    <a:pt x="8120" y="922"/>
                  </a:lnTo>
                  <a:lnTo>
                    <a:pt x="8120" y="922"/>
                  </a:lnTo>
                  <a:lnTo>
                    <a:pt x="7983" y="746"/>
                  </a:lnTo>
                  <a:lnTo>
                    <a:pt x="7806" y="589"/>
                  </a:lnTo>
                  <a:lnTo>
                    <a:pt x="7630" y="432"/>
                  </a:lnTo>
                  <a:lnTo>
                    <a:pt x="7453" y="314"/>
                  </a:lnTo>
                  <a:lnTo>
                    <a:pt x="7453" y="314"/>
                  </a:lnTo>
                  <a:lnTo>
                    <a:pt x="7179" y="137"/>
                  </a:lnTo>
                  <a:lnTo>
                    <a:pt x="68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001653" y="4152951"/>
              <a:ext cx="128701" cy="265946"/>
            </a:xfrm>
            <a:custGeom>
              <a:avLst/>
              <a:gdLst/>
              <a:ahLst/>
              <a:cxnLst/>
              <a:rect l="l" t="t" r="r" b="b"/>
              <a:pathLst>
                <a:path w="4414" h="91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16" y="589"/>
                  </a:lnTo>
                  <a:lnTo>
                    <a:pt x="412" y="1197"/>
                  </a:lnTo>
                  <a:lnTo>
                    <a:pt x="569" y="1805"/>
                  </a:lnTo>
                  <a:lnTo>
                    <a:pt x="687" y="2433"/>
                  </a:lnTo>
                  <a:lnTo>
                    <a:pt x="687" y="2433"/>
                  </a:lnTo>
                  <a:lnTo>
                    <a:pt x="765" y="2962"/>
                  </a:lnTo>
                  <a:lnTo>
                    <a:pt x="824" y="3492"/>
                  </a:lnTo>
                  <a:lnTo>
                    <a:pt x="844" y="4041"/>
                  </a:lnTo>
                  <a:lnTo>
                    <a:pt x="844" y="4590"/>
                  </a:lnTo>
                  <a:lnTo>
                    <a:pt x="844" y="4590"/>
                  </a:lnTo>
                  <a:lnTo>
                    <a:pt x="824" y="5100"/>
                  </a:lnTo>
                  <a:lnTo>
                    <a:pt x="785" y="5630"/>
                  </a:lnTo>
                  <a:lnTo>
                    <a:pt x="706" y="6140"/>
                  </a:lnTo>
                  <a:lnTo>
                    <a:pt x="608" y="6669"/>
                  </a:lnTo>
                  <a:lnTo>
                    <a:pt x="608" y="6669"/>
                  </a:lnTo>
                  <a:lnTo>
                    <a:pt x="648" y="6807"/>
                  </a:lnTo>
                  <a:lnTo>
                    <a:pt x="648" y="6807"/>
                  </a:lnTo>
                  <a:lnTo>
                    <a:pt x="687" y="7003"/>
                  </a:lnTo>
                  <a:lnTo>
                    <a:pt x="765" y="7199"/>
                  </a:lnTo>
                  <a:lnTo>
                    <a:pt x="765" y="7199"/>
                  </a:lnTo>
                  <a:lnTo>
                    <a:pt x="824" y="7375"/>
                  </a:lnTo>
                  <a:lnTo>
                    <a:pt x="922" y="7532"/>
                  </a:lnTo>
                  <a:lnTo>
                    <a:pt x="1040" y="7709"/>
                  </a:lnTo>
                  <a:lnTo>
                    <a:pt x="1158" y="7846"/>
                  </a:lnTo>
                  <a:lnTo>
                    <a:pt x="1158" y="7846"/>
                  </a:lnTo>
                  <a:lnTo>
                    <a:pt x="1275" y="7983"/>
                  </a:lnTo>
                  <a:lnTo>
                    <a:pt x="1413" y="8101"/>
                  </a:lnTo>
                  <a:lnTo>
                    <a:pt x="1569" y="8199"/>
                  </a:lnTo>
                  <a:lnTo>
                    <a:pt x="1726" y="8297"/>
                  </a:lnTo>
                  <a:lnTo>
                    <a:pt x="1726" y="8297"/>
                  </a:lnTo>
                  <a:lnTo>
                    <a:pt x="1903" y="8395"/>
                  </a:lnTo>
                  <a:lnTo>
                    <a:pt x="2099" y="8493"/>
                  </a:lnTo>
                  <a:lnTo>
                    <a:pt x="2491" y="8631"/>
                  </a:lnTo>
                  <a:lnTo>
                    <a:pt x="2491" y="8631"/>
                  </a:lnTo>
                  <a:lnTo>
                    <a:pt x="2727" y="8709"/>
                  </a:lnTo>
                  <a:lnTo>
                    <a:pt x="2982" y="8768"/>
                  </a:lnTo>
                  <a:lnTo>
                    <a:pt x="3472" y="8886"/>
                  </a:lnTo>
                  <a:lnTo>
                    <a:pt x="3472" y="8886"/>
                  </a:lnTo>
                  <a:lnTo>
                    <a:pt x="3943" y="9003"/>
                  </a:lnTo>
                  <a:lnTo>
                    <a:pt x="3943" y="9003"/>
                  </a:lnTo>
                  <a:lnTo>
                    <a:pt x="4119" y="9062"/>
                  </a:lnTo>
                  <a:lnTo>
                    <a:pt x="4276" y="9121"/>
                  </a:lnTo>
                  <a:lnTo>
                    <a:pt x="4276" y="9121"/>
                  </a:lnTo>
                  <a:lnTo>
                    <a:pt x="4374" y="8454"/>
                  </a:lnTo>
                  <a:lnTo>
                    <a:pt x="4413" y="7768"/>
                  </a:lnTo>
                  <a:lnTo>
                    <a:pt x="4413" y="7101"/>
                  </a:lnTo>
                  <a:lnTo>
                    <a:pt x="4394" y="6767"/>
                  </a:lnTo>
                  <a:lnTo>
                    <a:pt x="4355" y="6434"/>
                  </a:lnTo>
                  <a:lnTo>
                    <a:pt x="4355" y="6434"/>
                  </a:lnTo>
                  <a:lnTo>
                    <a:pt x="4296" y="6002"/>
                  </a:lnTo>
                  <a:lnTo>
                    <a:pt x="4217" y="5551"/>
                  </a:lnTo>
                  <a:lnTo>
                    <a:pt x="4119" y="5139"/>
                  </a:lnTo>
                  <a:lnTo>
                    <a:pt x="3982" y="4708"/>
                  </a:lnTo>
                  <a:lnTo>
                    <a:pt x="3982" y="4708"/>
                  </a:lnTo>
                  <a:lnTo>
                    <a:pt x="3805" y="4198"/>
                  </a:lnTo>
                  <a:lnTo>
                    <a:pt x="3805" y="4198"/>
                  </a:lnTo>
                  <a:lnTo>
                    <a:pt x="3629" y="3806"/>
                  </a:lnTo>
                  <a:lnTo>
                    <a:pt x="3452" y="3433"/>
                  </a:lnTo>
                  <a:lnTo>
                    <a:pt x="3256" y="3080"/>
                  </a:lnTo>
                  <a:lnTo>
                    <a:pt x="3021" y="2727"/>
                  </a:lnTo>
                  <a:lnTo>
                    <a:pt x="3021" y="2727"/>
                  </a:lnTo>
                  <a:lnTo>
                    <a:pt x="2884" y="2511"/>
                  </a:lnTo>
                  <a:lnTo>
                    <a:pt x="2884" y="2511"/>
                  </a:lnTo>
                  <a:lnTo>
                    <a:pt x="2687" y="2256"/>
                  </a:lnTo>
                  <a:lnTo>
                    <a:pt x="2687" y="2256"/>
                  </a:lnTo>
                  <a:lnTo>
                    <a:pt x="2393" y="1884"/>
                  </a:lnTo>
                  <a:lnTo>
                    <a:pt x="2060" y="1530"/>
                  </a:lnTo>
                  <a:lnTo>
                    <a:pt x="1726" y="1197"/>
                  </a:lnTo>
                  <a:lnTo>
                    <a:pt x="1373" y="903"/>
                  </a:lnTo>
                  <a:lnTo>
                    <a:pt x="1373" y="903"/>
                  </a:lnTo>
                  <a:lnTo>
                    <a:pt x="922" y="569"/>
                  </a:lnTo>
                  <a:lnTo>
                    <a:pt x="922" y="569"/>
                  </a:lnTo>
                  <a:lnTo>
                    <a:pt x="471" y="25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970193" y="4347395"/>
              <a:ext cx="156722" cy="251075"/>
            </a:xfrm>
            <a:custGeom>
              <a:avLst/>
              <a:gdLst/>
              <a:ahLst/>
              <a:cxnLst/>
              <a:rect l="l" t="t" r="r" b="b"/>
              <a:pathLst>
                <a:path w="5375" h="8611" extrusionOk="0">
                  <a:moveTo>
                    <a:pt x="1687" y="0"/>
                  </a:moveTo>
                  <a:lnTo>
                    <a:pt x="1687" y="39"/>
                  </a:lnTo>
                  <a:lnTo>
                    <a:pt x="1550" y="589"/>
                  </a:lnTo>
                  <a:lnTo>
                    <a:pt x="1413" y="1099"/>
                  </a:lnTo>
                  <a:lnTo>
                    <a:pt x="1236" y="1628"/>
                  </a:lnTo>
                  <a:lnTo>
                    <a:pt x="1040" y="2138"/>
                  </a:lnTo>
                  <a:lnTo>
                    <a:pt x="805" y="2628"/>
                  </a:lnTo>
                  <a:lnTo>
                    <a:pt x="569" y="3119"/>
                  </a:lnTo>
                  <a:lnTo>
                    <a:pt x="295" y="3609"/>
                  </a:lnTo>
                  <a:lnTo>
                    <a:pt x="1" y="4060"/>
                  </a:lnTo>
                  <a:lnTo>
                    <a:pt x="295" y="4197"/>
                  </a:lnTo>
                  <a:lnTo>
                    <a:pt x="569" y="4374"/>
                  </a:lnTo>
                  <a:lnTo>
                    <a:pt x="746" y="4492"/>
                  </a:lnTo>
                  <a:lnTo>
                    <a:pt x="922" y="4649"/>
                  </a:lnTo>
                  <a:lnTo>
                    <a:pt x="1099" y="4806"/>
                  </a:lnTo>
                  <a:lnTo>
                    <a:pt x="1236" y="4982"/>
                  </a:lnTo>
                  <a:lnTo>
                    <a:pt x="1393" y="5178"/>
                  </a:lnTo>
                  <a:lnTo>
                    <a:pt x="1530" y="5374"/>
                  </a:lnTo>
                  <a:lnTo>
                    <a:pt x="1648" y="5590"/>
                  </a:lnTo>
                  <a:lnTo>
                    <a:pt x="1766" y="5806"/>
                  </a:lnTo>
                  <a:lnTo>
                    <a:pt x="1883" y="6041"/>
                  </a:lnTo>
                  <a:lnTo>
                    <a:pt x="1962" y="6277"/>
                  </a:lnTo>
                  <a:lnTo>
                    <a:pt x="2119" y="6747"/>
                  </a:lnTo>
                  <a:lnTo>
                    <a:pt x="2256" y="7277"/>
                  </a:lnTo>
                  <a:lnTo>
                    <a:pt x="2354" y="7806"/>
                  </a:lnTo>
                  <a:lnTo>
                    <a:pt x="2393" y="8199"/>
                  </a:lnTo>
                  <a:lnTo>
                    <a:pt x="2413" y="8591"/>
                  </a:lnTo>
                  <a:lnTo>
                    <a:pt x="2413" y="8611"/>
                  </a:lnTo>
                  <a:lnTo>
                    <a:pt x="2864" y="8042"/>
                  </a:lnTo>
                  <a:lnTo>
                    <a:pt x="3296" y="7453"/>
                  </a:lnTo>
                  <a:lnTo>
                    <a:pt x="3688" y="6865"/>
                  </a:lnTo>
                  <a:lnTo>
                    <a:pt x="4041" y="6257"/>
                  </a:lnTo>
                  <a:lnTo>
                    <a:pt x="4355" y="5629"/>
                  </a:lnTo>
                  <a:lnTo>
                    <a:pt x="4649" y="4982"/>
                  </a:lnTo>
                  <a:lnTo>
                    <a:pt x="4884" y="4335"/>
                  </a:lnTo>
                  <a:lnTo>
                    <a:pt x="5100" y="3668"/>
                  </a:lnTo>
                  <a:lnTo>
                    <a:pt x="5237" y="3138"/>
                  </a:lnTo>
                  <a:lnTo>
                    <a:pt x="5375" y="2452"/>
                  </a:lnTo>
                  <a:lnTo>
                    <a:pt x="5355" y="2452"/>
                  </a:lnTo>
                  <a:lnTo>
                    <a:pt x="5198" y="2393"/>
                  </a:lnTo>
                  <a:lnTo>
                    <a:pt x="5022" y="2334"/>
                  </a:lnTo>
                  <a:lnTo>
                    <a:pt x="4551" y="2217"/>
                  </a:lnTo>
                  <a:lnTo>
                    <a:pt x="4061" y="2099"/>
                  </a:lnTo>
                  <a:lnTo>
                    <a:pt x="3806" y="2040"/>
                  </a:lnTo>
                  <a:lnTo>
                    <a:pt x="3570" y="1962"/>
                  </a:lnTo>
                  <a:lnTo>
                    <a:pt x="3178" y="1824"/>
                  </a:lnTo>
                  <a:lnTo>
                    <a:pt x="2982" y="1726"/>
                  </a:lnTo>
                  <a:lnTo>
                    <a:pt x="2805" y="1628"/>
                  </a:lnTo>
                  <a:lnTo>
                    <a:pt x="2648" y="1530"/>
                  </a:lnTo>
                  <a:lnTo>
                    <a:pt x="2492" y="1432"/>
                  </a:lnTo>
                  <a:lnTo>
                    <a:pt x="2354" y="1314"/>
                  </a:lnTo>
                  <a:lnTo>
                    <a:pt x="2237" y="1177"/>
                  </a:lnTo>
                  <a:lnTo>
                    <a:pt x="2119" y="1040"/>
                  </a:lnTo>
                  <a:lnTo>
                    <a:pt x="2001" y="863"/>
                  </a:lnTo>
                  <a:lnTo>
                    <a:pt x="1903" y="706"/>
                  </a:lnTo>
                  <a:lnTo>
                    <a:pt x="1844" y="530"/>
                  </a:lnTo>
                  <a:lnTo>
                    <a:pt x="1766" y="334"/>
                  </a:lnTo>
                  <a:lnTo>
                    <a:pt x="1727" y="138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970193" y="4347395"/>
              <a:ext cx="156722" cy="251075"/>
            </a:xfrm>
            <a:custGeom>
              <a:avLst/>
              <a:gdLst/>
              <a:ahLst/>
              <a:cxnLst/>
              <a:rect l="l" t="t" r="r" b="b"/>
              <a:pathLst>
                <a:path w="5375" h="8611" fill="none" extrusionOk="0">
                  <a:moveTo>
                    <a:pt x="1687" y="0"/>
                  </a:moveTo>
                  <a:lnTo>
                    <a:pt x="1687" y="0"/>
                  </a:lnTo>
                  <a:lnTo>
                    <a:pt x="1687" y="39"/>
                  </a:lnTo>
                  <a:lnTo>
                    <a:pt x="1687" y="39"/>
                  </a:lnTo>
                  <a:lnTo>
                    <a:pt x="1550" y="589"/>
                  </a:lnTo>
                  <a:lnTo>
                    <a:pt x="1413" y="1099"/>
                  </a:lnTo>
                  <a:lnTo>
                    <a:pt x="1236" y="1628"/>
                  </a:lnTo>
                  <a:lnTo>
                    <a:pt x="1040" y="2138"/>
                  </a:lnTo>
                  <a:lnTo>
                    <a:pt x="805" y="2628"/>
                  </a:lnTo>
                  <a:lnTo>
                    <a:pt x="569" y="3119"/>
                  </a:lnTo>
                  <a:lnTo>
                    <a:pt x="295" y="3609"/>
                  </a:lnTo>
                  <a:lnTo>
                    <a:pt x="1" y="4060"/>
                  </a:lnTo>
                  <a:lnTo>
                    <a:pt x="1" y="4060"/>
                  </a:lnTo>
                  <a:lnTo>
                    <a:pt x="295" y="4197"/>
                  </a:lnTo>
                  <a:lnTo>
                    <a:pt x="569" y="4374"/>
                  </a:lnTo>
                  <a:lnTo>
                    <a:pt x="569" y="4374"/>
                  </a:lnTo>
                  <a:lnTo>
                    <a:pt x="746" y="4492"/>
                  </a:lnTo>
                  <a:lnTo>
                    <a:pt x="922" y="4649"/>
                  </a:lnTo>
                  <a:lnTo>
                    <a:pt x="1099" y="4806"/>
                  </a:lnTo>
                  <a:lnTo>
                    <a:pt x="1236" y="4982"/>
                  </a:lnTo>
                  <a:lnTo>
                    <a:pt x="1236" y="4982"/>
                  </a:lnTo>
                  <a:lnTo>
                    <a:pt x="1393" y="5178"/>
                  </a:lnTo>
                  <a:lnTo>
                    <a:pt x="1530" y="5374"/>
                  </a:lnTo>
                  <a:lnTo>
                    <a:pt x="1648" y="5590"/>
                  </a:lnTo>
                  <a:lnTo>
                    <a:pt x="1766" y="5806"/>
                  </a:lnTo>
                  <a:lnTo>
                    <a:pt x="1883" y="6041"/>
                  </a:lnTo>
                  <a:lnTo>
                    <a:pt x="1962" y="6277"/>
                  </a:lnTo>
                  <a:lnTo>
                    <a:pt x="2119" y="6747"/>
                  </a:lnTo>
                  <a:lnTo>
                    <a:pt x="2119" y="6747"/>
                  </a:lnTo>
                  <a:lnTo>
                    <a:pt x="2256" y="7277"/>
                  </a:lnTo>
                  <a:lnTo>
                    <a:pt x="2354" y="7806"/>
                  </a:lnTo>
                  <a:lnTo>
                    <a:pt x="2354" y="7806"/>
                  </a:lnTo>
                  <a:lnTo>
                    <a:pt x="2393" y="8199"/>
                  </a:lnTo>
                  <a:lnTo>
                    <a:pt x="2413" y="8591"/>
                  </a:lnTo>
                  <a:lnTo>
                    <a:pt x="2413" y="8591"/>
                  </a:lnTo>
                  <a:lnTo>
                    <a:pt x="2413" y="8611"/>
                  </a:lnTo>
                  <a:lnTo>
                    <a:pt x="2413" y="8611"/>
                  </a:lnTo>
                  <a:lnTo>
                    <a:pt x="2864" y="8042"/>
                  </a:lnTo>
                  <a:lnTo>
                    <a:pt x="3296" y="7453"/>
                  </a:lnTo>
                  <a:lnTo>
                    <a:pt x="3688" y="6865"/>
                  </a:lnTo>
                  <a:lnTo>
                    <a:pt x="4041" y="6257"/>
                  </a:lnTo>
                  <a:lnTo>
                    <a:pt x="4355" y="5629"/>
                  </a:lnTo>
                  <a:lnTo>
                    <a:pt x="4649" y="4982"/>
                  </a:lnTo>
                  <a:lnTo>
                    <a:pt x="4884" y="4335"/>
                  </a:lnTo>
                  <a:lnTo>
                    <a:pt x="5100" y="3668"/>
                  </a:lnTo>
                  <a:lnTo>
                    <a:pt x="5100" y="3668"/>
                  </a:lnTo>
                  <a:lnTo>
                    <a:pt x="5237" y="3138"/>
                  </a:lnTo>
                  <a:lnTo>
                    <a:pt x="5237" y="3138"/>
                  </a:lnTo>
                  <a:lnTo>
                    <a:pt x="5375" y="2452"/>
                  </a:lnTo>
                  <a:lnTo>
                    <a:pt x="5375" y="2452"/>
                  </a:lnTo>
                  <a:lnTo>
                    <a:pt x="5355" y="2452"/>
                  </a:lnTo>
                  <a:lnTo>
                    <a:pt x="5355" y="2452"/>
                  </a:lnTo>
                  <a:lnTo>
                    <a:pt x="5198" y="2393"/>
                  </a:lnTo>
                  <a:lnTo>
                    <a:pt x="5022" y="2334"/>
                  </a:lnTo>
                  <a:lnTo>
                    <a:pt x="5022" y="2334"/>
                  </a:lnTo>
                  <a:lnTo>
                    <a:pt x="4551" y="2217"/>
                  </a:lnTo>
                  <a:lnTo>
                    <a:pt x="4551" y="2217"/>
                  </a:lnTo>
                  <a:lnTo>
                    <a:pt x="4061" y="2099"/>
                  </a:lnTo>
                  <a:lnTo>
                    <a:pt x="3806" y="2040"/>
                  </a:lnTo>
                  <a:lnTo>
                    <a:pt x="3570" y="1962"/>
                  </a:lnTo>
                  <a:lnTo>
                    <a:pt x="3570" y="1962"/>
                  </a:lnTo>
                  <a:lnTo>
                    <a:pt x="3178" y="1824"/>
                  </a:lnTo>
                  <a:lnTo>
                    <a:pt x="2982" y="1726"/>
                  </a:lnTo>
                  <a:lnTo>
                    <a:pt x="2805" y="1628"/>
                  </a:lnTo>
                  <a:lnTo>
                    <a:pt x="2805" y="1628"/>
                  </a:lnTo>
                  <a:lnTo>
                    <a:pt x="2648" y="1530"/>
                  </a:lnTo>
                  <a:lnTo>
                    <a:pt x="2492" y="1432"/>
                  </a:lnTo>
                  <a:lnTo>
                    <a:pt x="2354" y="1314"/>
                  </a:lnTo>
                  <a:lnTo>
                    <a:pt x="2237" y="1177"/>
                  </a:lnTo>
                  <a:lnTo>
                    <a:pt x="2237" y="1177"/>
                  </a:lnTo>
                  <a:lnTo>
                    <a:pt x="2119" y="1040"/>
                  </a:lnTo>
                  <a:lnTo>
                    <a:pt x="2001" y="863"/>
                  </a:lnTo>
                  <a:lnTo>
                    <a:pt x="1903" y="706"/>
                  </a:lnTo>
                  <a:lnTo>
                    <a:pt x="1844" y="530"/>
                  </a:lnTo>
                  <a:lnTo>
                    <a:pt x="1844" y="530"/>
                  </a:lnTo>
                  <a:lnTo>
                    <a:pt x="1766" y="334"/>
                  </a:lnTo>
                  <a:lnTo>
                    <a:pt x="1727" y="138"/>
                  </a:lnTo>
                  <a:lnTo>
                    <a:pt x="1727" y="138"/>
                  </a:lnTo>
                  <a:lnTo>
                    <a:pt x="16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623085" y="4731677"/>
              <a:ext cx="12042" cy="4024"/>
            </a:xfrm>
            <a:custGeom>
              <a:avLst/>
              <a:gdLst/>
              <a:ahLst/>
              <a:cxnLst/>
              <a:rect l="l" t="t" r="r" b="b"/>
              <a:pathLst>
                <a:path w="413" h="138" extrusionOk="0">
                  <a:moveTo>
                    <a:pt x="0" y="0"/>
                  </a:moveTo>
                  <a:lnTo>
                    <a:pt x="0" y="20"/>
                  </a:lnTo>
                  <a:lnTo>
                    <a:pt x="412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8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623085" y="4731677"/>
              <a:ext cx="49218" cy="12596"/>
            </a:xfrm>
            <a:custGeom>
              <a:avLst/>
              <a:gdLst/>
              <a:ahLst/>
              <a:cxnLst/>
              <a:rect l="l" t="t" r="r" b="b"/>
              <a:pathLst>
                <a:path w="1688" h="43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12" y="138"/>
                  </a:lnTo>
                  <a:lnTo>
                    <a:pt x="824" y="255"/>
                  </a:lnTo>
                  <a:lnTo>
                    <a:pt x="1256" y="353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687" y="432"/>
                  </a:lnTo>
                  <a:lnTo>
                    <a:pt x="1256" y="353"/>
                  </a:lnTo>
                  <a:lnTo>
                    <a:pt x="824" y="255"/>
                  </a:lnTo>
                  <a:lnTo>
                    <a:pt x="412" y="1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487537" y="4621874"/>
              <a:ext cx="135582" cy="110419"/>
            </a:xfrm>
            <a:custGeom>
              <a:avLst/>
              <a:gdLst/>
              <a:ahLst/>
              <a:cxnLst/>
              <a:rect l="l" t="t" r="r" b="b"/>
              <a:pathLst>
                <a:path w="4650" h="3787" extrusionOk="0">
                  <a:moveTo>
                    <a:pt x="1" y="1"/>
                  </a:moveTo>
                  <a:lnTo>
                    <a:pt x="276" y="432"/>
                  </a:lnTo>
                  <a:lnTo>
                    <a:pt x="21" y="1"/>
                  </a:lnTo>
                  <a:close/>
                  <a:moveTo>
                    <a:pt x="570" y="864"/>
                  </a:moveTo>
                  <a:lnTo>
                    <a:pt x="766" y="1119"/>
                  </a:lnTo>
                  <a:lnTo>
                    <a:pt x="982" y="1354"/>
                  </a:lnTo>
                  <a:lnTo>
                    <a:pt x="785" y="1119"/>
                  </a:lnTo>
                  <a:lnTo>
                    <a:pt x="589" y="864"/>
                  </a:lnTo>
                  <a:close/>
                  <a:moveTo>
                    <a:pt x="982" y="1354"/>
                  </a:moveTo>
                  <a:lnTo>
                    <a:pt x="1178" y="1589"/>
                  </a:lnTo>
                  <a:lnTo>
                    <a:pt x="1393" y="1805"/>
                  </a:lnTo>
                  <a:lnTo>
                    <a:pt x="1629" y="2021"/>
                  </a:lnTo>
                  <a:lnTo>
                    <a:pt x="1864" y="2217"/>
                  </a:lnTo>
                  <a:lnTo>
                    <a:pt x="1413" y="1805"/>
                  </a:lnTo>
                  <a:lnTo>
                    <a:pt x="1197" y="1589"/>
                  </a:lnTo>
                  <a:lnTo>
                    <a:pt x="982" y="1354"/>
                  </a:lnTo>
                  <a:close/>
                  <a:moveTo>
                    <a:pt x="1864" y="2217"/>
                  </a:moveTo>
                  <a:lnTo>
                    <a:pt x="2355" y="2609"/>
                  </a:lnTo>
                  <a:lnTo>
                    <a:pt x="2355" y="2590"/>
                  </a:lnTo>
                  <a:lnTo>
                    <a:pt x="1864" y="2217"/>
                  </a:lnTo>
                  <a:close/>
                  <a:moveTo>
                    <a:pt x="4159" y="3590"/>
                  </a:moveTo>
                  <a:lnTo>
                    <a:pt x="4649" y="3786"/>
                  </a:lnTo>
                  <a:lnTo>
                    <a:pt x="4649" y="3766"/>
                  </a:lnTo>
                  <a:lnTo>
                    <a:pt x="4159" y="359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567600" y="4705378"/>
              <a:ext cx="55516" cy="26912"/>
            </a:xfrm>
            <a:custGeom>
              <a:avLst/>
              <a:gdLst/>
              <a:ahLst/>
              <a:cxnLst/>
              <a:rect l="l" t="t" r="r" b="b"/>
              <a:pathLst>
                <a:path w="1904" h="9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52" y="275"/>
                  </a:lnTo>
                  <a:lnTo>
                    <a:pt x="923" y="510"/>
                  </a:lnTo>
                  <a:lnTo>
                    <a:pt x="1413" y="726"/>
                  </a:lnTo>
                  <a:lnTo>
                    <a:pt x="1903" y="922"/>
                  </a:lnTo>
                  <a:lnTo>
                    <a:pt x="1903" y="922"/>
                  </a:lnTo>
                  <a:lnTo>
                    <a:pt x="1903" y="902"/>
                  </a:lnTo>
                  <a:lnTo>
                    <a:pt x="1903" y="902"/>
                  </a:lnTo>
                  <a:lnTo>
                    <a:pt x="1413" y="726"/>
                  </a:lnTo>
                  <a:lnTo>
                    <a:pt x="923" y="510"/>
                  </a:lnTo>
                  <a:lnTo>
                    <a:pt x="452" y="27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504127" y="4647036"/>
              <a:ext cx="52075" cy="50938"/>
            </a:xfrm>
            <a:custGeom>
              <a:avLst/>
              <a:gdLst/>
              <a:ahLst/>
              <a:cxnLst/>
              <a:rect l="l" t="t" r="r" b="b"/>
              <a:pathLst>
                <a:path w="1786" h="1747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97" y="256"/>
                  </a:lnTo>
                  <a:lnTo>
                    <a:pt x="413" y="491"/>
                  </a:lnTo>
                  <a:lnTo>
                    <a:pt x="609" y="726"/>
                  </a:lnTo>
                  <a:lnTo>
                    <a:pt x="824" y="942"/>
                  </a:lnTo>
                  <a:lnTo>
                    <a:pt x="1060" y="1158"/>
                  </a:lnTo>
                  <a:lnTo>
                    <a:pt x="1295" y="1354"/>
                  </a:lnTo>
                  <a:lnTo>
                    <a:pt x="1786" y="1746"/>
                  </a:lnTo>
                  <a:lnTo>
                    <a:pt x="1786" y="1746"/>
                  </a:lnTo>
                  <a:lnTo>
                    <a:pt x="1786" y="1727"/>
                  </a:lnTo>
                  <a:lnTo>
                    <a:pt x="1786" y="1727"/>
                  </a:lnTo>
                  <a:lnTo>
                    <a:pt x="1295" y="1354"/>
                  </a:lnTo>
                  <a:lnTo>
                    <a:pt x="844" y="942"/>
                  </a:lnTo>
                  <a:lnTo>
                    <a:pt x="628" y="726"/>
                  </a:lnTo>
                  <a:lnTo>
                    <a:pt x="413" y="491"/>
                  </a:lnTo>
                  <a:lnTo>
                    <a:pt x="216" y="256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487537" y="4621874"/>
              <a:ext cx="8047" cy="12625"/>
            </a:xfrm>
            <a:custGeom>
              <a:avLst/>
              <a:gdLst/>
              <a:ahLst/>
              <a:cxnLst/>
              <a:rect l="l" t="t" r="r" b="b"/>
              <a:pathLst>
                <a:path w="276" h="4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76" y="43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556171" y="4697360"/>
              <a:ext cx="11459" cy="8047"/>
            </a:xfrm>
            <a:custGeom>
              <a:avLst/>
              <a:gdLst/>
              <a:ahLst/>
              <a:cxnLst/>
              <a:rect l="l" t="t" r="r" b="b"/>
              <a:pathLst>
                <a:path w="393" h="276" extrusionOk="0">
                  <a:moveTo>
                    <a:pt x="1" y="1"/>
                  </a:moveTo>
                  <a:lnTo>
                    <a:pt x="1" y="20"/>
                  </a:lnTo>
                  <a:lnTo>
                    <a:pt x="393" y="27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556171" y="4697360"/>
              <a:ext cx="11459" cy="8047"/>
            </a:xfrm>
            <a:custGeom>
              <a:avLst/>
              <a:gdLst/>
              <a:ahLst/>
              <a:cxnLst/>
              <a:rect l="l" t="t" r="r" b="b"/>
              <a:pathLst>
                <a:path w="393" h="27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393" y="2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495555" y="4634470"/>
              <a:ext cx="9185" cy="12596"/>
            </a:xfrm>
            <a:custGeom>
              <a:avLst/>
              <a:gdLst/>
              <a:ahLst/>
              <a:cxnLst/>
              <a:rect l="l" t="t" r="r" b="b"/>
              <a:pathLst>
                <a:path w="315" h="432" extrusionOk="0">
                  <a:moveTo>
                    <a:pt x="1" y="0"/>
                  </a:moveTo>
                  <a:lnTo>
                    <a:pt x="157" y="255"/>
                  </a:lnTo>
                  <a:lnTo>
                    <a:pt x="295" y="432"/>
                  </a:lnTo>
                  <a:lnTo>
                    <a:pt x="314" y="432"/>
                  </a:lnTo>
                  <a:lnTo>
                    <a:pt x="157" y="2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C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495555" y="4634470"/>
              <a:ext cx="9185" cy="12596"/>
            </a:xfrm>
            <a:custGeom>
              <a:avLst/>
              <a:gdLst/>
              <a:ahLst/>
              <a:cxnLst/>
              <a:rect l="l" t="t" r="r" b="b"/>
              <a:pathLst>
                <a:path w="315" h="43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57" y="255"/>
                  </a:lnTo>
                  <a:lnTo>
                    <a:pt x="157" y="255"/>
                  </a:lnTo>
                  <a:lnTo>
                    <a:pt x="295" y="432"/>
                  </a:lnTo>
                  <a:lnTo>
                    <a:pt x="295" y="432"/>
                  </a:lnTo>
                  <a:lnTo>
                    <a:pt x="314" y="432"/>
                  </a:lnTo>
                  <a:lnTo>
                    <a:pt x="314" y="432"/>
                  </a:lnTo>
                  <a:lnTo>
                    <a:pt x="157" y="236"/>
                  </a:lnTo>
                  <a:lnTo>
                    <a:pt x="157" y="23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488120" y="4621874"/>
              <a:ext cx="184188" cy="122403"/>
            </a:xfrm>
            <a:custGeom>
              <a:avLst/>
              <a:gdLst/>
              <a:ahLst/>
              <a:cxnLst/>
              <a:rect l="l" t="t" r="r" b="b"/>
              <a:pathLst>
                <a:path w="6317" h="4198" extrusionOk="0">
                  <a:moveTo>
                    <a:pt x="1" y="1"/>
                  </a:moveTo>
                  <a:lnTo>
                    <a:pt x="256" y="432"/>
                  </a:lnTo>
                  <a:lnTo>
                    <a:pt x="412" y="668"/>
                  </a:lnTo>
                  <a:lnTo>
                    <a:pt x="569" y="864"/>
                  </a:lnTo>
                  <a:lnTo>
                    <a:pt x="765" y="1119"/>
                  </a:lnTo>
                  <a:lnTo>
                    <a:pt x="962" y="1354"/>
                  </a:lnTo>
                  <a:lnTo>
                    <a:pt x="1177" y="1589"/>
                  </a:lnTo>
                  <a:lnTo>
                    <a:pt x="1393" y="1805"/>
                  </a:lnTo>
                  <a:lnTo>
                    <a:pt x="1844" y="2217"/>
                  </a:lnTo>
                  <a:lnTo>
                    <a:pt x="2335" y="2590"/>
                  </a:lnTo>
                  <a:lnTo>
                    <a:pt x="2727" y="2864"/>
                  </a:lnTo>
                  <a:lnTo>
                    <a:pt x="3178" y="3139"/>
                  </a:lnTo>
                  <a:lnTo>
                    <a:pt x="3649" y="3374"/>
                  </a:lnTo>
                  <a:lnTo>
                    <a:pt x="4139" y="3590"/>
                  </a:lnTo>
                  <a:lnTo>
                    <a:pt x="4629" y="3766"/>
                  </a:lnTo>
                  <a:lnTo>
                    <a:pt x="5041" y="3904"/>
                  </a:lnTo>
                  <a:lnTo>
                    <a:pt x="5453" y="4021"/>
                  </a:lnTo>
                  <a:lnTo>
                    <a:pt x="5885" y="4119"/>
                  </a:lnTo>
                  <a:lnTo>
                    <a:pt x="6316" y="4198"/>
                  </a:lnTo>
                  <a:lnTo>
                    <a:pt x="6316" y="4002"/>
                  </a:lnTo>
                  <a:lnTo>
                    <a:pt x="6277" y="3629"/>
                  </a:lnTo>
                  <a:lnTo>
                    <a:pt x="6218" y="3276"/>
                  </a:lnTo>
                  <a:lnTo>
                    <a:pt x="6120" y="2923"/>
                  </a:lnTo>
                  <a:lnTo>
                    <a:pt x="6002" y="2590"/>
                  </a:lnTo>
                  <a:lnTo>
                    <a:pt x="5924" y="2433"/>
                  </a:lnTo>
                  <a:lnTo>
                    <a:pt x="5826" y="2276"/>
                  </a:lnTo>
                  <a:lnTo>
                    <a:pt x="5610" y="2001"/>
                  </a:lnTo>
                  <a:lnTo>
                    <a:pt x="5492" y="1864"/>
                  </a:lnTo>
                  <a:lnTo>
                    <a:pt x="5335" y="1746"/>
                  </a:lnTo>
                  <a:lnTo>
                    <a:pt x="5178" y="1629"/>
                  </a:lnTo>
                  <a:lnTo>
                    <a:pt x="5022" y="1531"/>
                  </a:lnTo>
                  <a:lnTo>
                    <a:pt x="4845" y="1432"/>
                  </a:lnTo>
                  <a:lnTo>
                    <a:pt x="4669" y="1354"/>
                  </a:lnTo>
                  <a:lnTo>
                    <a:pt x="4472" y="1295"/>
                  </a:lnTo>
                  <a:lnTo>
                    <a:pt x="4276" y="1256"/>
                  </a:lnTo>
                  <a:lnTo>
                    <a:pt x="3864" y="1217"/>
                  </a:lnTo>
                  <a:lnTo>
                    <a:pt x="3413" y="1158"/>
                  </a:lnTo>
                  <a:lnTo>
                    <a:pt x="3237" y="1099"/>
                  </a:lnTo>
                  <a:lnTo>
                    <a:pt x="3041" y="1021"/>
                  </a:lnTo>
                  <a:lnTo>
                    <a:pt x="2923" y="962"/>
                  </a:lnTo>
                  <a:lnTo>
                    <a:pt x="2766" y="844"/>
                  </a:lnTo>
                  <a:lnTo>
                    <a:pt x="2609" y="668"/>
                  </a:lnTo>
                  <a:lnTo>
                    <a:pt x="1805" y="511"/>
                  </a:lnTo>
                  <a:lnTo>
                    <a:pt x="1020" y="314"/>
                  </a:lnTo>
                  <a:lnTo>
                    <a:pt x="510" y="1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488120" y="4621874"/>
              <a:ext cx="184188" cy="122403"/>
            </a:xfrm>
            <a:custGeom>
              <a:avLst/>
              <a:gdLst/>
              <a:ahLst/>
              <a:cxnLst/>
              <a:rect l="l" t="t" r="r" b="b"/>
              <a:pathLst>
                <a:path w="6317" h="41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6" y="432"/>
                  </a:lnTo>
                  <a:lnTo>
                    <a:pt x="256" y="432"/>
                  </a:lnTo>
                  <a:lnTo>
                    <a:pt x="412" y="668"/>
                  </a:lnTo>
                  <a:lnTo>
                    <a:pt x="412" y="668"/>
                  </a:lnTo>
                  <a:lnTo>
                    <a:pt x="569" y="864"/>
                  </a:lnTo>
                  <a:lnTo>
                    <a:pt x="569" y="864"/>
                  </a:lnTo>
                  <a:lnTo>
                    <a:pt x="765" y="1119"/>
                  </a:lnTo>
                  <a:lnTo>
                    <a:pt x="962" y="1354"/>
                  </a:lnTo>
                  <a:lnTo>
                    <a:pt x="1177" y="1589"/>
                  </a:lnTo>
                  <a:lnTo>
                    <a:pt x="1393" y="1805"/>
                  </a:lnTo>
                  <a:lnTo>
                    <a:pt x="1844" y="2217"/>
                  </a:lnTo>
                  <a:lnTo>
                    <a:pt x="2335" y="2590"/>
                  </a:lnTo>
                  <a:lnTo>
                    <a:pt x="2335" y="2590"/>
                  </a:lnTo>
                  <a:lnTo>
                    <a:pt x="2727" y="2864"/>
                  </a:lnTo>
                  <a:lnTo>
                    <a:pt x="2727" y="2864"/>
                  </a:lnTo>
                  <a:lnTo>
                    <a:pt x="3178" y="3139"/>
                  </a:lnTo>
                  <a:lnTo>
                    <a:pt x="3649" y="3374"/>
                  </a:lnTo>
                  <a:lnTo>
                    <a:pt x="4139" y="3590"/>
                  </a:lnTo>
                  <a:lnTo>
                    <a:pt x="4629" y="3766"/>
                  </a:lnTo>
                  <a:lnTo>
                    <a:pt x="4629" y="3766"/>
                  </a:lnTo>
                  <a:lnTo>
                    <a:pt x="5041" y="3904"/>
                  </a:lnTo>
                  <a:lnTo>
                    <a:pt x="5453" y="4021"/>
                  </a:lnTo>
                  <a:lnTo>
                    <a:pt x="5885" y="4119"/>
                  </a:lnTo>
                  <a:lnTo>
                    <a:pt x="6316" y="4198"/>
                  </a:lnTo>
                  <a:lnTo>
                    <a:pt x="6316" y="4198"/>
                  </a:lnTo>
                  <a:lnTo>
                    <a:pt x="6316" y="4002"/>
                  </a:lnTo>
                  <a:lnTo>
                    <a:pt x="6316" y="4002"/>
                  </a:lnTo>
                  <a:lnTo>
                    <a:pt x="6277" y="3629"/>
                  </a:lnTo>
                  <a:lnTo>
                    <a:pt x="6218" y="3276"/>
                  </a:lnTo>
                  <a:lnTo>
                    <a:pt x="6120" y="2923"/>
                  </a:lnTo>
                  <a:lnTo>
                    <a:pt x="6002" y="2590"/>
                  </a:lnTo>
                  <a:lnTo>
                    <a:pt x="6002" y="2590"/>
                  </a:lnTo>
                  <a:lnTo>
                    <a:pt x="5924" y="2433"/>
                  </a:lnTo>
                  <a:lnTo>
                    <a:pt x="5826" y="2276"/>
                  </a:lnTo>
                  <a:lnTo>
                    <a:pt x="5610" y="2001"/>
                  </a:lnTo>
                  <a:lnTo>
                    <a:pt x="5610" y="2001"/>
                  </a:lnTo>
                  <a:lnTo>
                    <a:pt x="5492" y="1864"/>
                  </a:lnTo>
                  <a:lnTo>
                    <a:pt x="5335" y="1746"/>
                  </a:lnTo>
                  <a:lnTo>
                    <a:pt x="5178" y="1629"/>
                  </a:lnTo>
                  <a:lnTo>
                    <a:pt x="5022" y="1531"/>
                  </a:lnTo>
                  <a:lnTo>
                    <a:pt x="5022" y="1531"/>
                  </a:lnTo>
                  <a:lnTo>
                    <a:pt x="4845" y="1432"/>
                  </a:lnTo>
                  <a:lnTo>
                    <a:pt x="4669" y="1354"/>
                  </a:lnTo>
                  <a:lnTo>
                    <a:pt x="4669" y="1354"/>
                  </a:lnTo>
                  <a:lnTo>
                    <a:pt x="4472" y="1295"/>
                  </a:lnTo>
                  <a:lnTo>
                    <a:pt x="4276" y="1256"/>
                  </a:lnTo>
                  <a:lnTo>
                    <a:pt x="4276" y="1256"/>
                  </a:lnTo>
                  <a:lnTo>
                    <a:pt x="3864" y="1217"/>
                  </a:lnTo>
                  <a:lnTo>
                    <a:pt x="3864" y="1217"/>
                  </a:lnTo>
                  <a:lnTo>
                    <a:pt x="3413" y="1158"/>
                  </a:lnTo>
                  <a:lnTo>
                    <a:pt x="3413" y="1158"/>
                  </a:lnTo>
                  <a:lnTo>
                    <a:pt x="3237" y="1099"/>
                  </a:lnTo>
                  <a:lnTo>
                    <a:pt x="3237" y="1099"/>
                  </a:lnTo>
                  <a:lnTo>
                    <a:pt x="3041" y="1021"/>
                  </a:lnTo>
                  <a:lnTo>
                    <a:pt x="3041" y="1021"/>
                  </a:lnTo>
                  <a:lnTo>
                    <a:pt x="2923" y="962"/>
                  </a:lnTo>
                  <a:lnTo>
                    <a:pt x="2923" y="962"/>
                  </a:lnTo>
                  <a:lnTo>
                    <a:pt x="2766" y="844"/>
                  </a:lnTo>
                  <a:lnTo>
                    <a:pt x="2766" y="844"/>
                  </a:lnTo>
                  <a:lnTo>
                    <a:pt x="2609" y="668"/>
                  </a:lnTo>
                  <a:lnTo>
                    <a:pt x="2609" y="668"/>
                  </a:lnTo>
                  <a:lnTo>
                    <a:pt x="1805" y="511"/>
                  </a:lnTo>
                  <a:lnTo>
                    <a:pt x="1020" y="314"/>
                  </a:lnTo>
                  <a:lnTo>
                    <a:pt x="1020" y="314"/>
                  </a:lnTo>
                  <a:lnTo>
                    <a:pt x="510" y="17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564189" y="4622457"/>
              <a:ext cx="316825" cy="126398"/>
            </a:xfrm>
            <a:custGeom>
              <a:avLst/>
              <a:gdLst/>
              <a:ahLst/>
              <a:cxnLst/>
              <a:rect l="l" t="t" r="r" b="b"/>
              <a:pathLst>
                <a:path w="10866" h="4335" extrusionOk="0">
                  <a:moveTo>
                    <a:pt x="7041" y="0"/>
                  </a:moveTo>
                  <a:lnTo>
                    <a:pt x="6492" y="196"/>
                  </a:lnTo>
                  <a:lnTo>
                    <a:pt x="5923" y="373"/>
                  </a:lnTo>
                  <a:lnTo>
                    <a:pt x="5315" y="510"/>
                  </a:lnTo>
                  <a:lnTo>
                    <a:pt x="4707" y="648"/>
                  </a:lnTo>
                  <a:lnTo>
                    <a:pt x="4080" y="726"/>
                  </a:lnTo>
                  <a:lnTo>
                    <a:pt x="3472" y="804"/>
                  </a:lnTo>
                  <a:lnTo>
                    <a:pt x="2903" y="824"/>
                  </a:lnTo>
                  <a:lnTo>
                    <a:pt x="2334" y="844"/>
                  </a:lnTo>
                  <a:lnTo>
                    <a:pt x="1628" y="824"/>
                  </a:lnTo>
                  <a:lnTo>
                    <a:pt x="922" y="765"/>
                  </a:lnTo>
                  <a:lnTo>
                    <a:pt x="451" y="726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157" y="824"/>
                  </a:lnTo>
                  <a:lnTo>
                    <a:pt x="314" y="942"/>
                  </a:lnTo>
                  <a:lnTo>
                    <a:pt x="432" y="1001"/>
                  </a:lnTo>
                  <a:lnTo>
                    <a:pt x="628" y="1079"/>
                  </a:lnTo>
                  <a:lnTo>
                    <a:pt x="804" y="1138"/>
                  </a:lnTo>
                  <a:lnTo>
                    <a:pt x="1255" y="1197"/>
                  </a:lnTo>
                  <a:lnTo>
                    <a:pt x="1667" y="1236"/>
                  </a:lnTo>
                  <a:lnTo>
                    <a:pt x="1863" y="1275"/>
                  </a:lnTo>
                  <a:lnTo>
                    <a:pt x="2060" y="1334"/>
                  </a:lnTo>
                  <a:lnTo>
                    <a:pt x="2236" y="1412"/>
                  </a:lnTo>
                  <a:lnTo>
                    <a:pt x="2413" y="1511"/>
                  </a:lnTo>
                  <a:lnTo>
                    <a:pt x="2569" y="1609"/>
                  </a:lnTo>
                  <a:lnTo>
                    <a:pt x="2726" y="1726"/>
                  </a:lnTo>
                  <a:lnTo>
                    <a:pt x="2883" y="1844"/>
                  </a:lnTo>
                  <a:lnTo>
                    <a:pt x="3001" y="1981"/>
                  </a:lnTo>
                  <a:lnTo>
                    <a:pt x="3217" y="2256"/>
                  </a:lnTo>
                  <a:lnTo>
                    <a:pt x="3315" y="2413"/>
                  </a:lnTo>
                  <a:lnTo>
                    <a:pt x="3393" y="2570"/>
                  </a:lnTo>
                  <a:lnTo>
                    <a:pt x="3511" y="2903"/>
                  </a:lnTo>
                  <a:lnTo>
                    <a:pt x="3609" y="3256"/>
                  </a:lnTo>
                  <a:lnTo>
                    <a:pt x="3668" y="3609"/>
                  </a:lnTo>
                  <a:lnTo>
                    <a:pt x="3707" y="3982"/>
                  </a:lnTo>
                  <a:lnTo>
                    <a:pt x="3707" y="4178"/>
                  </a:lnTo>
                  <a:lnTo>
                    <a:pt x="4158" y="4256"/>
                  </a:lnTo>
                  <a:lnTo>
                    <a:pt x="4609" y="4296"/>
                  </a:lnTo>
                  <a:lnTo>
                    <a:pt x="5080" y="4315"/>
                  </a:lnTo>
                  <a:lnTo>
                    <a:pt x="5551" y="4335"/>
                  </a:lnTo>
                  <a:lnTo>
                    <a:pt x="6139" y="4315"/>
                  </a:lnTo>
                  <a:lnTo>
                    <a:pt x="6727" y="4276"/>
                  </a:lnTo>
                  <a:lnTo>
                    <a:pt x="7316" y="4198"/>
                  </a:lnTo>
                  <a:lnTo>
                    <a:pt x="7904" y="4099"/>
                  </a:lnTo>
                  <a:lnTo>
                    <a:pt x="8493" y="3982"/>
                  </a:lnTo>
                  <a:lnTo>
                    <a:pt x="9081" y="3825"/>
                  </a:lnTo>
                  <a:lnTo>
                    <a:pt x="9670" y="3648"/>
                  </a:lnTo>
                  <a:lnTo>
                    <a:pt x="10238" y="3452"/>
                  </a:lnTo>
                  <a:lnTo>
                    <a:pt x="10866" y="3197"/>
                  </a:lnTo>
                  <a:lnTo>
                    <a:pt x="10827" y="2942"/>
                  </a:lnTo>
                  <a:lnTo>
                    <a:pt x="10787" y="2727"/>
                  </a:lnTo>
                  <a:lnTo>
                    <a:pt x="10709" y="2511"/>
                  </a:lnTo>
                  <a:lnTo>
                    <a:pt x="10631" y="2295"/>
                  </a:lnTo>
                  <a:lnTo>
                    <a:pt x="10532" y="2079"/>
                  </a:lnTo>
                  <a:lnTo>
                    <a:pt x="10434" y="1883"/>
                  </a:lnTo>
                  <a:lnTo>
                    <a:pt x="10297" y="1667"/>
                  </a:lnTo>
                  <a:lnTo>
                    <a:pt x="10317" y="1687"/>
                  </a:lnTo>
                  <a:lnTo>
                    <a:pt x="10199" y="1530"/>
                  </a:lnTo>
                  <a:lnTo>
                    <a:pt x="10101" y="1393"/>
                  </a:lnTo>
                  <a:lnTo>
                    <a:pt x="9885" y="1177"/>
                  </a:lnTo>
                  <a:lnTo>
                    <a:pt x="9748" y="1079"/>
                  </a:lnTo>
                  <a:lnTo>
                    <a:pt x="9611" y="961"/>
                  </a:lnTo>
                  <a:lnTo>
                    <a:pt x="9316" y="804"/>
                  </a:lnTo>
                  <a:lnTo>
                    <a:pt x="9336" y="804"/>
                  </a:lnTo>
                  <a:lnTo>
                    <a:pt x="8983" y="667"/>
                  </a:lnTo>
                  <a:lnTo>
                    <a:pt x="8610" y="549"/>
                  </a:lnTo>
                  <a:lnTo>
                    <a:pt x="7904" y="353"/>
                  </a:lnTo>
                  <a:lnTo>
                    <a:pt x="7532" y="236"/>
                  </a:lnTo>
                  <a:lnTo>
                    <a:pt x="7355" y="157"/>
                  </a:lnTo>
                  <a:lnTo>
                    <a:pt x="7179" y="79"/>
                  </a:lnTo>
                  <a:lnTo>
                    <a:pt x="7041" y="0"/>
                  </a:lnTo>
                  <a:close/>
                </a:path>
              </a:pathLst>
            </a:custGeom>
            <a:solidFill>
              <a:srgbClr val="C1A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564189" y="4622457"/>
              <a:ext cx="316825" cy="126398"/>
            </a:xfrm>
            <a:custGeom>
              <a:avLst/>
              <a:gdLst/>
              <a:ahLst/>
              <a:cxnLst/>
              <a:rect l="l" t="t" r="r" b="b"/>
              <a:pathLst>
                <a:path w="10866" h="4335" fill="none" extrusionOk="0">
                  <a:moveTo>
                    <a:pt x="7041" y="0"/>
                  </a:moveTo>
                  <a:lnTo>
                    <a:pt x="7041" y="0"/>
                  </a:lnTo>
                  <a:lnTo>
                    <a:pt x="6492" y="196"/>
                  </a:lnTo>
                  <a:lnTo>
                    <a:pt x="5923" y="373"/>
                  </a:lnTo>
                  <a:lnTo>
                    <a:pt x="5923" y="373"/>
                  </a:lnTo>
                  <a:lnTo>
                    <a:pt x="5315" y="510"/>
                  </a:lnTo>
                  <a:lnTo>
                    <a:pt x="4707" y="648"/>
                  </a:lnTo>
                  <a:lnTo>
                    <a:pt x="4080" y="726"/>
                  </a:lnTo>
                  <a:lnTo>
                    <a:pt x="3472" y="804"/>
                  </a:lnTo>
                  <a:lnTo>
                    <a:pt x="3472" y="804"/>
                  </a:lnTo>
                  <a:lnTo>
                    <a:pt x="2903" y="824"/>
                  </a:lnTo>
                  <a:lnTo>
                    <a:pt x="2334" y="844"/>
                  </a:lnTo>
                  <a:lnTo>
                    <a:pt x="2334" y="844"/>
                  </a:lnTo>
                  <a:lnTo>
                    <a:pt x="1628" y="824"/>
                  </a:lnTo>
                  <a:lnTo>
                    <a:pt x="922" y="765"/>
                  </a:lnTo>
                  <a:lnTo>
                    <a:pt x="922" y="765"/>
                  </a:lnTo>
                  <a:lnTo>
                    <a:pt x="451" y="726"/>
                  </a:lnTo>
                  <a:lnTo>
                    <a:pt x="0" y="648"/>
                  </a:lnTo>
                  <a:lnTo>
                    <a:pt x="0" y="648"/>
                  </a:lnTo>
                  <a:lnTo>
                    <a:pt x="157" y="824"/>
                  </a:lnTo>
                  <a:lnTo>
                    <a:pt x="157" y="824"/>
                  </a:lnTo>
                  <a:lnTo>
                    <a:pt x="314" y="942"/>
                  </a:lnTo>
                  <a:lnTo>
                    <a:pt x="314" y="942"/>
                  </a:lnTo>
                  <a:lnTo>
                    <a:pt x="432" y="1001"/>
                  </a:lnTo>
                  <a:lnTo>
                    <a:pt x="432" y="1001"/>
                  </a:lnTo>
                  <a:lnTo>
                    <a:pt x="628" y="1079"/>
                  </a:lnTo>
                  <a:lnTo>
                    <a:pt x="628" y="1079"/>
                  </a:lnTo>
                  <a:lnTo>
                    <a:pt x="804" y="1138"/>
                  </a:lnTo>
                  <a:lnTo>
                    <a:pt x="804" y="1138"/>
                  </a:lnTo>
                  <a:lnTo>
                    <a:pt x="1255" y="1197"/>
                  </a:lnTo>
                  <a:lnTo>
                    <a:pt x="1255" y="1197"/>
                  </a:lnTo>
                  <a:lnTo>
                    <a:pt x="1667" y="1236"/>
                  </a:lnTo>
                  <a:lnTo>
                    <a:pt x="1667" y="1236"/>
                  </a:lnTo>
                  <a:lnTo>
                    <a:pt x="1863" y="1275"/>
                  </a:lnTo>
                  <a:lnTo>
                    <a:pt x="2060" y="1334"/>
                  </a:lnTo>
                  <a:lnTo>
                    <a:pt x="2060" y="1334"/>
                  </a:lnTo>
                  <a:lnTo>
                    <a:pt x="2236" y="1412"/>
                  </a:lnTo>
                  <a:lnTo>
                    <a:pt x="2413" y="1511"/>
                  </a:lnTo>
                  <a:lnTo>
                    <a:pt x="2413" y="1511"/>
                  </a:lnTo>
                  <a:lnTo>
                    <a:pt x="2569" y="1609"/>
                  </a:lnTo>
                  <a:lnTo>
                    <a:pt x="2726" y="1726"/>
                  </a:lnTo>
                  <a:lnTo>
                    <a:pt x="2883" y="1844"/>
                  </a:lnTo>
                  <a:lnTo>
                    <a:pt x="3001" y="1981"/>
                  </a:lnTo>
                  <a:lnTo>
                    <a:pt x="3001" y="1981"/>
                  </a:lnTo>
                  <a:lnTo>
                    <a:pt x="3217" y="2256"/>
                  </a:lnTo>
                  <a:lnTo>
                    <a:pt x="3315" y="2413"/>
                  </a:lnTo>
                  <a:lnTo>
                    <a:pt x="3393" y="2570"/>
                  </a:lnTo>
                  <a:lnTo>
                    <a:pt x="3393" y="2570"/>
                  </a:lnTo>
                  <a:lnTo>
                    <a:pt x="3511" y="2903"/>
                  </a:lnTo>
                  <a:lnTo>
                    <a:pt x="3609" y="3256"/>
                  </a:lnTo>
                  <a:lnTo>
                    <a:pt x="3668" y="3609"/>
                  </a:lnTo>
                  <a:lnTo>
                    <a:pt x="3707" y="3982"/>
                  </a:lnTo>
                  <a:lnTo>
                    <a:pt x="3707" y="3982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3707" y="4178"/>
                  </a:lnTo>
                  <a:lnTo>
                    <a:pt x="4158" y="4256"/>
                  </a:lnTo>
                  <a:lnTo>
                    <a:pt x="4609" y="4296"/>
                  </a:lnTo>
                  <a:lnTo>
                    <a:pt x="5080" y="4315"/>
                  </a:lnTo>
                  <a:lnTo>
                    <a:pt x="5551" y="4335"/>
                  </a:lnTo>
                  <a:lnTo>
                    <a:pt x="5551" y="4335"/>
                  </a:lnTo>
                  <a:lnTo>
                    <a:pt x="6139" y="4315"/>
                  </a:lnTo>
                  <a:lnTo>
                    <a:pt x="6727" y="4276"/>
                  </a:lnTo>
                  <a:lnTo>
                    <a:pt x="7316" y="4198"/>
                  </a:lnTo>
                  <a:lnTo>
                    <a:pt x="7904" y="4099"/>
                  </a:lnTo>
                  <a:lnTo>
                    <a:pt x="8493" y="3982"/>
                  </a:lnTo>
                  <a:lnTo>
                    <a:pt x="9081" y="3825"/>
                  </a:lnTo>
                  <a:lnTo>
                    <a:pt x="9670" y="3648"/>
                  </a:lnTo>
                  <a:lnTo>
                    <a:pt x="10238" y="3452"/>
                  </a:lnTo>
                  <a:lnTo>
                    <a:pt x="10238" y="3452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66" y="3197"/>
                  </a:lnTo>
                  <a:lnTo>
                    <a:pt x="10827" y="2942"/>
                  </a:lnTo>
                  <a:lnTo>
                    <a:pt x="10827" y="2942"/>
                  </a:lnTo>
                  <a:lnTo>
                    <a:pt x="10787" y="2727"/>
                  </a:lnTo>
                  <a:lnTo>
                    <a:pt x="10709" y="2511"/>
                  </a:lnTo>
                  <a:lnTo>
                    <a:pt x="10709" y="2511"/>
                  </a:lnTo>
                  <a:lnTo>
                    <a:pt x="10709" y="2511"/>
                  </a:lnTo>
                  <a:lnTo>
                    <a:pt x="10631" y="2295"/>
                  </a:lnTo>
                  <a:lnTo>
                    <a:pt x="10532" y="2079"/>
                  </a:lnTo>
                  <a:lnTo>
                    <a:pt x="10532" y="2079"/>
                  </a:lnTo>
                  <a:lnTo>
                    <a:pt x="10434" y="1883"/>
                  </a:lnTo>
                  <a:lnTo>
                    <a:pt x="10297" y="1667"/>
                  </a:lnTo>
                  <a:lnTo>
                    <a:pt x="10317" y="1687"/>
                  </a:lnTo>
                  <a:lnTo>
                    <a:pt x="10317" y="1687"/>
                  </a:lnTo>
                  <a:lnTo>
                    <a:pt x="10199" y="1530"/>
                  </a:lnTo>
                  <a:lnTo>
                    <a:pt x="10101" y="1393"/>
                  </a:lnTo>
                  <a:lnTo>
                    <a:pt x="10101" y="1393"/>
                  </a:lnTo>
                  <a:lnTo>
                    <a:pt x="9885" y="1177"/>
                  </a:lnTo>
                  <a:lnTo>
                    <a:pt x="9885" y="1177"/>
                  </a:lnTo>
                  <a:lnTo>
                    <a:pt x="9748" y="1079"/>
                  </a:lnTo>
                  <a:lnTo>
                    <a:pt x="9611" y="961"/>
                  </a:lnTo>
                  <a:lnTo>
                    <a:pt x="9611" y="961"/>
                  </a:lnTo>
                  <a:lnTo>
                    <a:pt x="9316" y="804"/>
                  </a:lnTo>
                  <a:lnTo>
                    <a:pt x="9336" y="804"/>
                  </a:lnTo>
                  <a:lnTo>
                    <a:pt x="9336" y="804"/>
                  </a:lnTo>
                  <a:lnTo>
                    <a:pt x="8983" y="667"/>
                  </a:lnTo>
                  <a:lnTo>
                    <a:pt x="8610" y="549"/>
                  </a:lnTo>
                  <a:lnTo>
                    <a:pt x="8610" y="549"/>
                  </a:lnTo>
                  <a:lnTo>
                    <a:pt x="7904" y="353"/>
                  </a:lnTo>
                  <a:lnTo>
                    <a:pt x="7904" y="353"/>
                  </a:lnTo>
                  <a:lnTo>
                    <a:pt x="7532" y="236"/>
                  </a:lnTo>
                  <a:lnTo>
                    <a:pt x="7355" y="157"/>
                  </a:lnTo>
                  <a:lnTo>
                    <a:pt x="7179" y="79"/>
                  </a:lnTo>
                  <a:lnTo>
                    <a:pt x="7179" y="79"/>
                  </a:lnTo>
                  <a:lnTo>
                    <a:pt x="70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557891" y="4277624"/>
              <a:ext cx="125844" cy="136136"/>
            </a:xfrm>
            <a:custGeom>
              <a:avLst/>
              <a:gdLst/>
              <a:ahLst/>
              <a:cxnLst/>
              <a:rect l="l" t="t" r="r" b="b"/>
              <a:pathLst>
                <a:path w="4316" h="4669" extrusionOk="0">
                  <a:moveTo>
                    <a:pt x="2550" y="0"/>
                  </a:moveTo>
                  <a:lnTo>
                    <a:pt x="2393" y="20"/>
                  </a:lnTo>
                  <a:lnTo>
                    <a:pt x="2060" y="98"/>
                  </a:lnTo>
                  <a:lnTo>
                    <a:pt x="1707" y="216"/>
                  </a:lnTo>
                  <a:lnTo>
                    <a:pt x="1354" y="393"/>
                  </a:lnTo>
                  <a:lnTo>
                    <a:pt x="1001" y="608"/>
                  </a:lnTo>
                  <a:lnTo>
                    <a:pt x="667" y="863"/>
                  </a:lnTo>
                  <a:lnTo>
                    <a:pt x="334" y="1158"/>
                  </a:lnTo>
                  <a:lnTo>
                    <a:pt x="0" y="1491"/>
                  </a:lnTo>
                  <a:lnTo>
                    <a:pt x="40" y="1628"/>
                  </a:lnTo>
                  <a:lnTo>
                    <a:pt x="98" y="1864"/>
                  </a:lnTo>
                  <a:lnTo>
                    <a:pt x="177" y="2079"/>
                  </a:lnTo>
                  <a:lnTo>
                    <a:pt x="353" y="2511"/>
                  </a:lnTo>
                  <a:lnTo>
                    <a:pt x="471" y="2727"/>
                  </a:lnTo>
                  <a:lnTo>
                    <a:pt x="589" y="2923"/>
                  </a:lnTo>
                  <a:lnTo>
                    <a:pt x="706" y="3119"/>
                  </a:lnTo>
                  <a:lnTo>
                    <a:pt x="863" y="3295"/>
                  </a:lnTo>
                  <a:lnTo>
                    <a:pt x="1020" y="3472"/>
                  </a:lnTo>
                  <a:lnTo>
                    <a:pt x="1177" y="3648"/>
                  </a:lnTo>
                  <a:lnTo>
                    <a:pt x="1354" y="3786"/>
                  </a:lnTo>
                  <a:lnTo>
                    <a:pt x="1550" y="3943"/>
                  </a:lnTo>
                  <a:lnTo>
                    <a:pt x="1746" y="4080"/>
                  </a:lnTo>
                  <a:lnTo>
                    <a:pt x="1962" y="4198"/>
                  </a:lnTo>
                  <a:lnTo>
                    <a:pt x="2197" y="4315"/>
                  </a:lnTo>
                  <a:lnTo>
                    <a:pt x="2413" y="4413"/>
                  </a:lnTo>
                  <a:lnTo>
                    <a:pt x="2785" y="4531"/>
                  </a:lnTo>
                  <a:lnTo>
                    <a:pt x="3158" y="4629"/>
                  </a:lnTo>
                  <a:lnTo>
                    <a:pt x="3315" y="4668"/>
                  </a:lnTo>
                  <a:lnTo>
                    <a:pt x="3531" y="4355"/>
                  </a:lnTo>
                  <a:lnTo>
                    <a:pt x="3707" y="4021"/>
                  </a:lnTo>
                  <a:lnTo>
                    <a:pt x="3864" y="3688"/>
                  </a:lnTo>
                  <a:lnTo>
                    <a:pt x="4021" y="3374"/>
                  </a:lnTo>
                  <a:lnTo>
                    <a:pt x="4119" y="3040"/>
                  </a:lnTo>
                  <a:lnTo>
                    <a:pt x="4217" y="2727"/>
                  </a:lnTo>
                  <a:lnTo>
                    <a:pt x="4276" y="2413"/>
                  </a:lnTo>
                  <a:lnTo>
                    <a:pt x="4315" y="2099"/>
                  </a:lnTo>
                  <a:lnTo>
                    <a:pt x="4315" y="1805"/>
                  </a:lnTo>
                  <a:lnTo>
                    <a:pt x="4296" y="1530"/>
                  </a:lnTo>
                  <a:lnTo>
                    <a:pt x="4256" y="1275"/>
                  </a:lnTo>
                  <a:lnTo>
                    <a:pt x="4178" y="1020"/>
                  </a:lnTo>
                  <a:lnTo>
                    <a:pt x="4080" y="805"/>
                  </a:lnTo>
                  <a:lnTo>
                    <a:pt x="3962" y="589"/>
                  </a:lnTo>
                  <a:lnTo>
                    <a:pt x="3805" y="412"/>
                  </a:lnTo>
                  <a:lnTo>
                    <a:pt x="3629" y="275"/>
                  </a:lnTo>
                  <a:lnTo>
                    <a:pt x="3433" y="138"/>
                  </a:lnTo>
                  <a:lnTo>
                    <a:pt x="3197" y="59"/>
                  </a:lnTo>
                  <a:lnTo>
                    <a:pt x="2962" y="20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557891" y="4277624"/>
              <a:ext cx="125844" cy="136136"/>
            </a:xfrm>
            <a:custGeom>
              <a:avLst/>
              <a:gdLst/>
              <a:ahLst/>
              <a:cxnLst/>
              <a:rect l="l" t="t" r="r" b="b"/>
              <a:pathLst>
                <a:path w="4316" h="4669" fill="none" extrusionOk="0">
                  <a:moveTo>
                    <a:pt x="2727" y="0"/>
                  </a:moveTo>
                  <a:lnTo>
                    <a:pt x="2727" y="0"/>
                  </a:lnTo>
                  <a:lnTo>
                    <a:pt x="2550" y="0"/>
                  </a:lnTo>
                  <a:lnTo>
                    <a:pt x="2393" y="20"/>
                  </a:lnTo>
                  <a:lnTo>
                    <a:pt x="2060" y="98"/>
                  </a:lnTo>
                  <a:lnTo>
                    <a:pt x="1707" y="216"/>
                  </a:lnTo>
                  <a:lnTo>
                    <a:pt x="1354" y="393"/>
                  </a:lnTo>
                  <a:lnTo>
                    <a:pt x="1001" y="608"/>
                  </a:lnTo>
                  <a:lnTo>
                    <a:pt x="667" y="863"/>
                  </a:lnTo>
                  <a:lnTo>
                    <a:pt x="334" y="1158"/>
                  </a:lnTo>
                  <a:lnTo>
                    <a:pt x="0" y="1491"/>
                  </a:lnTo>
                  <a:lnTo>
                    <a:pt x="0" y="1491"/>
                  </a:lnTo>
                  <a:lnTo>
                    <a:pt x="40" y="1628"/>
                  </a:lnTo>
                  <a:lnTo>
                    <a:pt x="40" y="1628"/>
                  </a:lnTo>
                  <a:lnTo>
                    <a:pt x="98" y="1864"/>
                  </a:lnTo>
                  <a:lnTo>
                    <a:pt x="177" y="2079"/>
                  </a:lnTo>
                  <a:lnTo>
                    <a:pt x="353" y="2511"/>
                  </a:lnTo>
                  <a:lnTo>
                    <a:pt x="353" y="2511"/>
                  </a:lnTo>
                  <a:lnTo>
                    <a:pt x="471" y="2727"/>
                  </a:lnTo>
                  <a:lnTo>
                    <a:pt x="589" y="2923"/>
                  </a:lnTo>
                  <a:lnTo>
                    <a:pt x="706" y="3119"/>
                  </a:lnTo>
                  <a:lnTo>
                    <a:pt x="863" y="3295"/>
                  </a:lnTo>
                  <a:lnTo>
                    <a:pt x="863" y="3295"/>
                  </a:lnTo>
                  <a:lnTo>
                    <a:pt x="1020" y="3472"/>
                  </a:lnTo>
                  <a:lnTo>
                    <a:pt x="1177" y="3648"/>
                  </a:lnTo>
                  <a:lnTo>
                    <a:pt x="1354" y="3786"/>
                  </a:lnTo>
                  <a:lnTo>
                    <a:pt x="1550" y="3943"/>
                  </a:lnTo>
                  <a:lnTo>
                    <a:pt x="1550" y="3943"/>
                  </a:lnTo>
                  <a:lnTo>
                    <a:pt x="1746" y="4080"/>
                  </a:lnTo>
                  <a:lnTo>
                    <a:pt x="1962" y="4198"/>
                  </a:lnTo>
                  <a:lnTo>
                    <a:pt x="2197" y="4315"/>
                  </a:lnTo>
                  <a:lnTo>
                    <a:pt x="2413" y="4413"/>
                  </a:lnTo>
                  <a:lnTo>
                    <a:pt x="2413" y="4413"/>
                  </a:lnTo>
                  <a:lnTo>
                    <a:pt x="2785" y="4531"/>
                  </a:lnTo>
                  <a:lnTo>
                    <a:pt x="3158" y="4629"/>
                  </a:lnTo>
                  <a:lnTo>
                    <a:pt x="3158" y="4629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315" y="4668"/>
                  </a:lnTo>
                  <a:lnTo>
                    <a:pt x="3531" y="4355"/>
                  </a:lnTo>
                  <a:lnTo>
                    <a:pt x="3707" y="4021"/>
                  </a:lnTo>
                  <a:lnTo>
                    <a:pt x="3864" y="3688"/>
                  </a:lnTo>
                  <a:lnTo>
                    <a:pt x="4021" y="3374"/>
                  </a:lnTo>
                  <a:lnTo>
                    <a:pt x="4119" y="3040"/>
                  </a:lnTo>
                  <a:lnTo>
                    <a:pt x="4217" y="2727"/>
                  </a:lnTo>
                  <a:lnTo>
                    <a:pt x="4276" y="2413"/>
                  </a:lnTo>
                  <a:lnTo>
                    <a:pt x="4315" y="2099"/>
                  </a:lnTo>
                  <a:lnTo>
                    <a:pt x="4315" y="1805"/>
                  </a:lnTo>
                  <a:lnTo>
                    <a:pt x="4296" y="1530"/>
                  </a:lnTo>
                  <a:lnTo>
                    <a:pt x="4256" y="1275"/>
                  </a:lnTo>
                  <a:lnTo>
                    <a:pt x="4178" y="1020"/>
                  </a:lnTo>
                  <a:lnTo>
                    <a:pt x="4080" y="805"/>
                  </a:lnTo>
                  <a:lnTo>
                    <a:pt x="3962" y="589"/>
                  </a:lnTo>
                  <a:lnTo>
                    <a:pt x="3805" y="412"/>
                  </a:lnTo>
                  <a:lnTo>
                    <a:pt x="3629" y="275"/>
                  </a:lnTo>
                  <a:lnTo>
                    <a:pt x="3629" y="275"/>
                  </a:lnTo>
                  <a:lnTo>
                    <a:pt x="3433" y="138"/>
                  </a:lnTo>
                  <a:lnTo>
                    <a:pt x="3197" y="59"/>
                  </a:lnTo>
                  <a:lnTo>
                    <a:pt x="2962" y="20"/>
                  </a:lnTo>
                  <a:lnTo>
                    <a:pt x="27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516139" y="4321067"/>
              <a:ext cx="138440" cy="151590"/>
            </a:xfrm>
            <a:custGeom>
              <a:avLst/>
              <a:gdLst/>
              <a:ahLst/>
              <a:cxnLst/>
              <a:rect l="l" t="t" r="r" b="b"/>
              <a:pathLst>
                <a:path w="4748" h="5199" extrusionOk="0">
                  <a:moveTo>
                    <a:pt x="1432" y="1"/>
                  </a:moveTo>
                  <a:lnTo>
                    <a:pt x="1217" y="256"/>
                  </a:lnTo>
                  <a:lnTo>
                    <a:pt x="1020" y="531"/>
                  </a:lnTo>
                  <a:lnTo>
                    <a:pt x="805" y="844"/>
                  </a:lnTo>
                  <a:lnTo>
                    <a:pt x="609" y="1178"/>
                  </a:lnTo>
                  <a:lnTo>
                    <a:pt x="452" y="1511"/>
                  </a:lnTo>
                  <a:lnTo>
                    <a:pt x="314" y="1825"/>
                  </a:lnTo>
                  <a:lnTo>
                    <a:pt x="197" y="2158"/>
                  </a:lnTo>
                  <a:lnTo>
                    <a:pt x="118" y="2472"/>
                  </a:lnTo>
                  <a:lnTo>
                    <a:pt x="59" y="2786"/>
                  </a:lnTo>
                  <a:lnTo>
                    <a:pt x="20" y="3100"/>
                  </a:lnTo>
                  <a:lnTo>
                    <a:pt x="1" y="3394"/>
                  </a:lnTo>
                  <a:lnTo>
                    <a:pt x="20" y="3669"/>
                  </a:lnTo>
                  <a:lnTo>
                    <a:pt x="59" y="3924"/>
                  </a:lnTo>
                  <a:lnTo>
                    <a:pt x="138" y="4179"/>
                  </a:lnTo>
                  <a:lnTo>
                    <a:pt x="236" y="4394"/>
                  </a:lnTo>
                  <a:lnTo>
                    <a:pt x="354" y="4610"/>
                  </a:lnTo>
                  <a:lnTo>
                    <a:pt x="511" y="4787"/>
                  </a:lnTo>
                  <a:lnTo>
                    <a:pt x="687" y="4924"/>
                  </a:lnTo>
                  <a:lnTo>
                    <a:pt x="903" y="5061"/>
                  </a:lnTo>
                  <a:lnTo>
                    <a:pt x="1119" y="5140"/>
                  </a:lnTo>
                  <a:lnTo>
                    <a:pt x="1354" y="5179"/>
                  </a:lnTo>
                  <a:lnTo>
                    <a:pt x="1609" y="5199"/>
                  </a:lnTo>
                  <a:lnTo>
                    <a:pt x="1785" y="5199"/>
                  </a:lnTo>
                  <a:lnTo>
                    <a:pt x="1982" y="5179"/>
                  </a:lnTo>
                  <a:lnTo>
                    <a:pt x="2178" y="5120"/>
                  </a:lnTo>
                  <a:lnTo>
                    <a:pt x="2393" y="5061"/>
                  </a:lnTo>
                  <a:lnTo>
                    <a:pt x="2590" y="4983"/>
                  </a:lnTo>
                  <a:lnTo>
                    <a:pt x="2805" y="4904"/>
                  </a:lnTo>
                  <a:lnTo>
                    <a:pt x="3001" y="4787"/>
                  </a:lnTo>
                  <a:lnTo>
                    <a:pt x="3217" y="4669"/>
                  </a:lnTo>
                  <a:lnTo>
                    <a:pt x="3413" y="4532"/>
                  </a:lnTo>
                  <a:lnTo>
                    <a:pt x="3609" y="4375"/>
                  </a:lnTo>
                  <a:lnTo>
                    <a:pt x="3806" y="4218"/>
                  </a:lnTo>
                  <a:lnTo>
                    <a:pt x="4002" y="4022"/>
                  </a:lnTo>
                  <a:lnTo>
                    <a:pt x="4198" y="3845"/>
                  </a:lnTo>
                  <a:lnTo>
                    <a:pt x="4394" y="3629"/>
                  </a:lnTo>
                  <a:lnTo>
                    <a:pt x="4571" y="3414"/>
                  </a:lnTo>
                  <a:lnTo>
                    <a:pt x="4747" y="3178"/>
                  </a:lnTo>
                  <a:lnTo>
                    <a:pt x="4590" y="3139"/>
                  </a:lnTo>
                  <a:lnTo>
                    <a:pt x="4217" y="3041"/>
                  </a:lnTo>
                  <a:lnTo>
                    <a:pt x="3845" y="2923"/>
                  </a:lnTo>
                  <a:lnTo>
                    <a:pt x="3629" y="2825"/>
                  </a:lnTo>
                  <a:lnTo>
                    <a:pt x="3394" y="2708"/>
                  </a:lnTo>
                  <a:lnTo>
                    <a:pt x="3178" y="2590"/>
                  </a:lnTo>
                  <a:lnTo>
                    <a:pt x="2982" y="2453"/>
                  </a:lnTo>
                  <a:lnTo>
                    <a:pt x="2786" y="2296"/>
                  </a:lnTo>
                  <a:lnTo>
                    <a:pt x="2609" y="2158"/>
                  </a:lnTo>
                  <a:lnTo>
                    <a:pt x="2452" y="1982"/>
                  </a:lnTo>
                  <a:lnTo>
                    <a:pt x="2295" y="1805"/>
                  </a:lnTo>
                  <a:lnTo>
                    <a:pt x="2138" y="1629"/>
                  </a:lnTo>
                  <a:lnTo>
                    <a:pt x="2021" y="1433"/>
                  </a:lnTo>
                  <a:lnTo>
                    <a:pt x="1903" y="1237"/>
                  </a:lnTo>
                  <a:lnTo>
                    <a:pt x="1785" y="1021"/>
                  </a:lnTo>
                  <a:lnTo>
                    <a:pt x="1609" y="589"/>
                  </a:lnTo>
                  <a:lnTo>
                    <a:pt x="1530" y="374"/>
                  </a:lnTo>
                  <a:lnTo>
                    <a:pt x="1472" y="138"/>
                  </a:lnTo>
                  <a:lnTo>
                    <a:pt x="1432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516139" y="4321067"/>
              <a:ext cx="138440" cy="151590"/>
            </a:xfrm>
            <a:custGeom>
              <a:avLst/>
              <a:gdLst/>
              <a:ahLst/>
              <a:cxnLst/>
              <a:rect l="l" t="t" r="r" b="b"/>
              <a:pathLst>
                <a:path w="4748" h="5199" fill="none" extrusionOk="0">
                  <a:moveTo>
                    <a:pt x="1432" y="1"/>
                  </a:moveTo>
                  <a:lnTo>
                    <a:pt x="1432" y="1"/>
                  </a:lnTo>
                  <a:lnTo>
                    <a:pt x="1217" y="256"/>
                  </a:lnTo>
                  <a:lnTo>
                    <a:pt x="1020" y="531"/>
                  </a:lnTo>
                  <a:lnTo>
                    <a:pt x="1020" y="531"/>
                  </a:lnTo>
                  <a:lnTo>
                    <a:pt x="805" y="844"/>
                  </a:lnTo>
                  <a:lnTo>
                    <a:pt x="609" y="1178"/>
                  </a:lnTo>
                  <a:lnTo>
                    <a:pt x="452" y="1511"/>
                  </a:lnTo>
                  <a:lnTo>
                    <a:pt x="314" y="1825"/>
                  </a:lnTo>
                  <a:lnTo>
                    <a:pt x="197" y="2158"/>
                  </a:lnTo>
                  <a:lnTo>
                    <a:pt x="118" y="2472"/>
                  </a:lnTo>
                  <a:lnTo>
                    <a:pt x="59" y="2786"/>
                  </a:lnTo>
                  <a:lnTo>
                    <a:pt x="20" y="3100"/>
                  </a:lnTo>
                  <a:lnTo>
                    <a:pt x="1" y="3394"/>
                  </a:lnTo>
                  <a:lnTo>
                    <a:pt x="20" y="3669"/>
                  </a:lnTo>
                  <a:lnTo>
                    <a:pt x="59" y="3924"/>
                  </a:lnTo>
                  <a:lnTo>
                    <a:pt x="138" y="4179"/>
                  </a:lnTo>
                  <a:lnTo>
                    <a:pt x="236" y="4394"/>
                  </a:lnTo>
                  <a:lnTo>
                    <a:pt x="354" y="4610"/>
                  </a:lnTo>
                  <a:lnTo>
                    <a:pt x="511" y="4787"/>
                  </a:lnTo>
                  <a:lnTo>
                    <a:pt x="687" y="4924"/>
                  </a:lnTo>
                  <a:lnTo>
                    <a:pt x="687" y="4924"/>
                  </a:lnTo>
                  <a:lnTo>
                    <a:pt x="903" y="5061"/>
                  </a:lnTo>
                  <a:lnTo>
                    <a:pt x="1119" y="5140"/>
                  </a:lnTo>
                  <a:lnTo>
                    <a:pt x="1354" y="5179"/>
                  </a:lnTo>
                  <a:lnTo>
                    <a:pt x="1609" y="5199"/>
                  </a:lnTo>
                  <a:lnTo>
                    <a:pt x="1609" y="5199"/>
                  </a:lnTo>
                  <a:lnTo>
                    <a:pt x="1785" y="5199"/>
                  </a:lnTo>
                  <a:lnTo>
                    <a:pt x="1982" y="5179"/>
                  </a:lnTo>
                  <a:lnTo>
                    <a:pt x="2178" y="5120"/>
                  </a:lnTo>
                  <a:lnTo>
                    <a:pt x="2393" y="5061"/>
                  </a:lnTo>
                  <a:lnTo>
                    <a:pt x="2590" y="4983"/>
                  </a:lnTo>
                  <a:lnTo>
                    <a:pt x="2805" y="4904"/>
                  </a:lnTo>
                  <a:lnTo>
                    <a:pt x="3001" y="4787"/>
                  </a:lnTo>
                  <a:lnTo>
                    <a:pt x="3217" y="4669"/>
                  </a:lnTo>
                  <a:lnTo>
                    <a:pt x="3413" y="4532"/>
                  </a:lnTo>
                  <a:lnTo>
                    <a:pt x="3609" y="4375"/>
                  </a:lnTo>
                  <a:lnTo>
                    <a:pt x="3806" y="4218"/>
                  </a:lnTo>
                  <a:lnTo>
                    <a:pt x="4002" y="4022"/>
                  </a:lnTo>
                  <a:lnTo>
                    <a:pt x="4198" y="3845"/>
                  </a:lnTo>
                  <a:lnTo>
                    <a:pt x="4394" y="3629"/>
                  </a:lnTo>
                  <a:lnTo>
                    <a:pt x="4571" y="3414"/>
                  </a:lnTo>
                  <a:lnTo>
                    <a:pt x="4747" y="3178"/>
                  </a:lnTo>
                  <a:lnTo>
                    <a:pt x="4747" y="3178"/>
                  </a:lnTo>
                  <a:lnTo>
                    <a:pt x="4590" y="3139"/>
                  </a:lnTo>
                  <a:lnTo>
                    <a:pt x="4590" y="3139"/>
                  </a:lnTo>
                  <a:lnTo>
                    <a:pt x="4217" y="3041"/>
                  </a:lnTo>
                  <a:lnTo>
                    <a:pt x="3845" y="2923"/>
                  </a:lnTo>
                  <a:lnTo>
                    <a:pt x="3845" y="2923"/>
                  </a:lnTo>
                  <a:lnTo>
                    <a:pt x="3629" y="2825"/>
                  </a:lnTo>
                  <a:lnTo>
                    <a:pt x="3394" y="2708"/>
                  </a:lnTo>
                  <a:lnTo>
                    <a:pt x="3178" y="2590"/>
                  </a:lnTo>
                  <a:lnTo>
                    <a:pt x="2982" y="2453"/>
                  </a:lnTo>
                  <a:lnTo>
                    <a:pt x="2982" y="2453"/>
                  </a:lnTo>
                  <a:lnTo>
                    <a:pt x="2786" y="2296"/>
                  </a:lnTo>
                  <a:lnTo>
                    <a:pt x="2609" y="2158"/>
                  </a:lnTo>
                  <a:lnTo>
                    <a:pt x="2452" y="1982"/>
                  </a:lnTo>
                  <a:lnTo>
                    <a:pt x="2295" y="1805"/>
                  </a:lnTo>
                  <a:lnTo>
                    <a:pt x="2295" y="1805"/>
                  </a:lnTo>
                  <a:lnTo>
                    <a:pt x="2138" y="1629"/>
                  </a:lnTo>
                  <a:lnTo>
                    <a:pt x="2021" y="1433"/>
                  </a:lnTo>
                  <a:lnTo>
                    <a:pt x="1903" y="1237"/>
                  </a:lnTo>
                  <a:lnTo>
                    <a:pt x="1785" y="1021"/>
                  </a:lnTo>
                  <a:lnTo>
                    <a:pt x="1785" y="1021"/>
                  </a:lnTo>
                  <a:lnTo>
                    <a:pt x="1609" y="589"/>
                  </a:lnTo>
                  <a:lnTo>
                    <a:pt x="1530" y="374"/>
                  </a:lnTo>
                  <a:lnTo>
                    <a:pt x="1472" y="138"/>
                  </a:lnTo>
                  <a:lnTo>
                    <a:pt x="1472" y="138"/>
                  </a:lnTo>
                  <a:lnTo>
                    <a:pt x="1432" y="1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673409" y="4204412"/>
              <a:ext cx="69803" cy="69803"/>
            </a:xfrm>
            <a:custGeom>
              <a:avLst/>
              <a:gdLst/>
              <a:ahLst/>
              <a:cxnLst/>
              <a:rect l="l" t="t" r="r" b="b"/>
              <a:pathLst>
                <a:path w="2394" h="2394" extrusionOk="0">
                  <a:moveTo>
                    <a:pt x="1334" y="1"/>
                  </a:moveTo>
                  <a:lnTo>
                    <a:pt x="1197" y="40"/>
                  </a:lnTo>
                  <a:lnTo>
                    <a:pt x="1059" y="60"/>
                  </a:lnTo>
                  <a:lnTo>
                    <a:pt x="942" y="119"/>
                  </a:lnTo>
                  <a:lnTo>
                    <a:pt x="804" y="177"/>
                  </a:lnTo>
                  <a:lnTo>
                    <a:pt x="687" y="256"/>
                  </a:lnTo>
                  <a:lnTo>
                    <a:pt x="569" y="354"/>
                  </a:lnTo>
                  <a:lnTo>
                    <a:pt x="451" y="452"/>
                  </a:lnTo>
                  <a:lnTo>
                    <a:pt x="275" y="668"/>
                  </a:lnTo>
                  <a:lnTo>
                    <a:pt x="138" y="883"/>
                  </a:lnTo>
                  <a:lnTo>
                    <a:pt x="59" y="1099"/>
                  </a:lnTo>
                  <a:lnTo>
                    <a:pt x="0" y="1335"/>
                  </a:lnTo>
                  <a:lnTo>
                    <a:pt x="0" y="1550"/>
                  </a:lnTo>
                  <a:lnTo>
                    <a:pt x="39" y="1766"/>
                  </a:lnTo>
                  <a:lnTo>
                    <a:pt x="79" y="1864"/>
                  </a:lnTo>
                  <a:lnTo>
                    <a:pt x="118" y="1962"/>
                  </a:lnTo>
                  <a:lnTo>
                    <a:pt x="196" y="2060"/>
                  </a:lnTo>
                  <a:lnTo>
                    <a:pt x="255" y="2139"/>
                  </a:lnTo>
                  <a:lnTo>
                    <a:pt x="393" y="2256"/>
                  </a:lnTo>
                  <a:lnTo>
                    <a:pt x="569" y="2335"/>
                  </a:lnTo>
                  <a:lnTo>
                    <a:pt x="746" y="2374"/>
                  </a:lnTo>
                  <a:lnTo>
                    <a:pt x="922" y="2394"/>
                  </a:lnTo>
                  <a:lnTo>
                    <a:pt x="1059" y="2394"/>
                  </a:lnTo>
                  <a:lnTo>
                    <a:pt x="1197" y="2374"/>
                  </a:lnTo>
                  <a:lnTo>
                    <a:pt x="1314" y="2335"/>
                  </a:lnTo>
                  <a:lnTo>
                    <a:pt x="1452" y="2276"/>
                  </a:lnTo>
                  <a:lnTo>
                    <a:pt x="1589" y="2217"/>
                  </a:lnTo>
                  <a:lnTo>
                    <a:pt x="1707" y="2139"/>
                  </a:lnTo>
                  <a:lnTo>
                    <a:pt x="1824" y="2041"/>
                  </a:lnTo>
                  <a:lnTo>
                    <a:pt x="1942" y="1943"/>
                  </a:lnTo>
                  <a:lnTo>
                    <a:pt x="2119" y="1746"/>
                  </a:lnTo>
                  <a:lnTo>
                    <a:pt x="2236" y="1511"/>
                  </a:lnTo>
                  <a:lnTo>
                    <a:pt x="2334" y="1295"/>
                  </a:lnTo>
                  <a:lnTo>
                    <a:pt x="2373" y="1060"/>
                  </a:lnTo>
                  <a:lnTo>
                    <a:pt x="2393" y="844"/>
                  </a:lnTo>
                  <a:lnTo>
                    <a:pt x="2334" y="628"/>
                  </a:lnTo>
                  <a:lnTo>
                    <a:pt x="2315" y="530"/>
                  </a:lnTo>
                  <a:lnTo>
                    <a:pt x="2256" y="432"/>
                  </a:lnTo>
                  <a:lnTo>
                    <a:pt x="2197" y="334"/>
                  </a:lnTo>
                  <a:lnTo>
                    <a:pt x="2119" y="256"/>
                  </a:lnTo>
                  <a:lnTo>
                    <a:pt x="1981" y="138"/>
                  </a:lnTo>
                  <a:lnTo>
                    <a:pt x="1824" y="60"/>
                  </a:lnTo>
                  <a:lnTo>
                    <a:pt x="1648" y="20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673409" y="4204412"/>
              <a:ext cx="69803" cy="69803"/>
            </a:xfrm>
            <a:custGeom>
              <a:avLst/>
              <a:gdLst/>
              <a:ahLst/>
              <a:cxnLst/>
              <a:rect l="l" t="t" r="r" b="b"/>
              <a:pathLst>
                <a:path w="2394" h="2394" fill="none" extrusionOk="0">
                  <a:moveTo>
                    <a:pt x="1452" y="1"/>
                  </a:moveTo>
                  <a:lnTo>
                    <a:pt x="1452" y="1"/>
                  </a:lnTo>
                  <a:lnTo>
                    <a:pt x="1334" y="1"/>
                  </a:lnTo>
                  <a:lnTo>
                    <a:pt x="1197" y="40"/>
                  </a:lnTo>
                  <a:lnTo>
                    <a:pt x="1059" y="60"/>
                  </a:lnTo>
                  <a:lnTo>
                    <a:pt x="942" y="119"/>
                  </a:lnTo>
                  <a:lnTo>
                    <a:pt x="804" y="177"/>
                  </a:lnTo>
                  <a:lnTo>
                    <a:pt x="687" y="256"/>
                  </a:lnTo>
                  <a:lnTo>
                    <a:pt x="569" y="354"/>
                  </a:lnTo>
                  <a:lnTo>
                    <a:pt x="451" y="452"/>
                  </a:lnTo>
                  <a:lnTo>
                    <a:pt x="451" y="452"/>
                  </a:lnTo>
                  <a:lnTo>
                    <a:pt x="275" y="668"/>
                  </a:lnTo>
                  <a:lnTo>
                    <a:pt x="138" y="883"/>
                  </a:lnTo>
                  <a:lnTo>
                    <a:pt x="59" y="1099"/>
                  </a:lnTo>
                  <a:lnTo>
                    <a:pt x="0" y="1335"/>
                  </a:lnTo>
                  <a:lnTo>
                    <a:pt x="0" y="1550"/>
                  </a:lnTo>
                  <a:lnTo>
                    <a:pt x="39" y="1766"/>
                  </a:lnTo>
                  <a:lnTo>
                    <a:pt x="79" y="1864"/>
                  </a:lnTo>
                  <a:lnTo>
                    <a:pt x="118" y="1962"/>
                  </a:lnTo>
                  <a:lnTo>
                    <a:pt x="196" y="2060"/>
                  </a:lnTo>
                  <a:lnTo>
                    <a:pt x="255" y="2139"/>
                  </a:lnTo>
                  <a:lnTo>
                    <a:pt x="255" y="2139"/>
                  </a:lnTo>
                  <a:lnTo>
                    <a:pt x="393" y="2256"/>
                  </a:lnTo>
                  <a:lnTo>
                    <a:pt x="569" y="2335"/>
                  </a:lnTo>
                  <a:lnTo>
                    <a:pt x="746" y="2374"/>
                  </a:lnTo>
                  <a:lnTo>
                    <a:pt x="922" y="2394"/>
                  </a:lnTo>
                  <a:lnTo>
                    <a:pt x="922" y="2394"/>
                  </a:lnTo>
                  <a:lnTo>
                    <a:pt x="1059" y="2394"/>
                  </a:lnTo>
                  <a:lnTo>
                    <a:pt x="1197" y="2374"/>
                  </a:lnTo>
                  <a:lnTo>
                    <a:pt x="1314" y="2335"/>
                  </a:lnTo>
                  <a:lnTo>
                    <a:pt x="1452" y="2276"/>
                  </a:lnTo>
                  <a:lnTo>
                    <a:pt x="1589" y="2217"/>
                  </a:lnTo>
                  <a:lnTo>
                    <a:pt x="1707" y="2139"/>
                  </a:lnTo>
                  <a:lnTo>
                    <a:pt x="1824" y="2041"/>
                  </a:lnTo>
                  <a:lnTo>
                    <a:pt x="1942" y="1943"/>
                  </a:lnTo>
                  <a:lnTo>
                    <a:pt x="1942" y="1943"/>
                  </a:lnTo>
                  <a:lnTo>
                    <a:pt x="2119" y="1746"/>
                  </a:lnTo>
                  <a:lnTo>
                    <a:pt x="2236" y="1511"/>
                  </a:lnTo>
                  <a:lnTo>
                    <a:pt x="2334" y="1295"/>
                  </a:lnTo>
                  <a:lnTo>
                    <a:pt x="2373" y="1060"/>
                  </a:lnTo>
                  <a:lnTo>
                    <a:pt x="2393" y="844"/>
                  </a:lnTo>
                  <a:lnTo>
                    <a:pt x="2334" y="628"/>
                  </a:lnTo>
                  <a:lnTo>
                    <a:pt x="2315" y="530"/>
                  </a:lnTo>
                  <a:lnTo>
                    <a:pt x="2256" y="432"/>
                  </a:lnTo>
                  <a:lnTo>
                    <a:pt x="2197" y="334"/>
                  </a:lnTo>
                  <a:lnTo>
                    <a:pt x="2119" y="256"/>
                  </a:lnTo>
                  <a:lnTo>
                    <a:pt x="2119" y="256"/>
                  </a:lnTo>
                  <a:lnTo>
                    <a:pt x="1981" y="138"/>
                  </a:lnTo>
                  <a:lnTo>
                    <a:pt x="1824" y="60"/>
                  </a:lnTo>
                  <a:lnTo>
                    <a:pt x="1648" y="20"/>
                  </a:lnTo>
                  <a:lnTo>
                    <a:pt x="1452" y="1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4" name="Google Shape;2144;p37"/>
          <p:cNvSpPr/>
          <p:nvPr/>
        </p:nvSpPr>
        <p:spPr>
          <a:xfrm flipH="1">
            <a:off x="7803081" y="4205047"/>
            <a:ext cx="1222483" cy="779486"/>
          </a:xfrm>
          <a:custGeom>
            <a:avLst/>
            <a:gdLst/>
            <a:ahLst/>
            <a:cxnLst/>
            <a:rect l="l" t="t" r="r" b="b"/>
            <a:pathLst>
              <a:path w="91916" h="58608" extrusionOk="0">
                <a:moveTo>
                  <a:pt x="32925" y="1"/>
                </a:moveTo>
                <a:lnTo>
                  <a:pt x="29476" y="39"/>
                </a:lnTo>
                <a:lnTo>
                  <a:pt x="26141" y="192"/>
                </a:lnTo>
                <a:lnTo>
                  <a:pt x="22921" y="384"/>
                </a:lnTo>
                <a:lnTo>
                  <a:pt x="21388" y="537"/>
                </a:lnTo>
                <a:lnTo>
                  <a:pt x="19932" y="691"/>
                </a:lnTo>
                <a:lnTo>
                  <a:pt x="18475" y="882"/>
                </a:lnTo>
                <a:lnTo>
                  <a:pt x="17095" y="1074"/>
                </a:lnTo>
                <a:lnTo>
                  <a:pt x="15754" y="1266"/>
                </a:lnTo>
                <a:lnTo>
                  <a:pt x="14450" y="1534"/>
                </a:lnTo>
                <a:lnTo>
                  <a:pt x="13224" y="1802"/>
                </a:lnTo>
                <a:lnTo>
                  <a:pt x="12074" y="2070"/>
                </a:lnTo>
                <a:lnTo>
                  <a:pt x="10962" y="2377"/>
                </a:lnTo>
                <a:lnTo>
                  <a:pt x="9927" y="2684"/>
                </a:lnTo>
                <a:lnTo>
                  <a:pt x="8969" y="3029"/>
                </a:lnTo>
                <a:lnTo>
                  <a:pt x="8088" y="3412"/>
                </a:lnTo>
                <a:lnTo>
                  <a:pt x="7244" y="3795"/>
                </a:lnTo>
                <a:lnTo>
                  <a:pt x="6516" y="4217"/>
                </a:lnTo>
                <a:lnTo>
                  <a:pt x="5864" y="4639"/>
                </a:lnTo>
                <a:lnTo>
                  <a:pt x="5290" y="5099"/>
                </a:lnTo>
                <a:lnTo>
                  <a:pt x="4791" y="5597"/>
                </a:lnTo>
                <a:lnTo>
                  <a:pt x="4331" y="6095"/>
                </a:lnTo>
                <a:lnTo>
                  <a:pt x="3871" y="6632"/>
                </a:lnTo>
                <a:lnTo>
                  <a:pt x="3411" y="7168"/>
                </a:lnTo>
                <a:lnTo>
                  <a:pt x="3028" y="7743"/>
                </a:lnTo>
                <a:lnTo>
                  <a:pt x="2645" y="8357"/>
                </a:lnTo>
                <a:lnTo>
                  <a:pt x="2300" y="8970"/>
                </a:lnTo>
                <a:lnTo>
                  <a:pt x="1993" y="9621"/>
                </a:lnTo>
                <a:lnTo>
                  <a:pt x="1687" y="10273"/>
                </a:lnTo>
                <a:lnTo>
                  <a:pt x="1418" y="10925"/>
                </a:lnTo>
                <a:lnTo>
                  <a:pt x="1150" y="11615"/>
                </a:lnTo>
                <a:lnTo>
                  <a:pt x="958" y="12305"/>
                </a:lnTo>
                <a:lnTo>
                  <a:pt x="728" y="13033"/>
                </a:lnTo>
                <a:lnTo>
                  <a:pt x="575" y="13761"/>
                </a:lnTo>
                <a:lnTo>
                  <a:pt x="422" y="14489"/>
                </a:lnTo>
                <a:lnTo>
                  <a:pt x="268" y="15256"/>
                </a:lnTo>
                <a:lnTo>
                  <a:pt x="192" y="16023"/>
                </a:lnTo>
                <a:lnTo>
                  <a:pt x="115" y="16789"/>
                </a:lnTo>
                <a:lnTo>
                  <a:pt x="0" y="18361"/>
                </a:lnTo>
                <a:lnTo>
                  <a:pt x="0" y="19932"/>
                </a:lnTo>
                <a:lnTo>
                  <a:pt x="77" y="21542"/>
                </a:lnTo>
                <a:lnTo>
                  <a:pt x="230" y="23190"/>
                </a:lnTo>
                <a:lnTo>
                  <a:pt x="460" y="24800"/>
                </a:lnTo>
                <a:lnTo>
                  <a:pt x="805" y="26410"/>
                </a:lnTo>
                <a:lnTo>
                  <a:pt x="1188" y="28020"/>
                </a:lnTo>
                <a:lnTo>
                  <a:pt x="1648" y="29591"/>
                </a:lnTo>
                <a:lnTo>
                  <a:pt x="2185" y="31125"/>
                </a:lnTo>
                <a:lnTo>
                  <a:pt x="2798" y="32619"/>
                </a:lnTo>
                <a:lnTo>
                  <a:pt x="3488" y="34076"/>
                </a:lnTo>
                <a:lnTo>
                  <a:pt x="4216" y="35494"/>
                </a:lnTo>
                <a:lnTo>
                  <a:pt x="5021" y="36836"/>
                </a:lnTo>
                <a:lnTo>
                  <a:pt x="5864" y="38101"/>
                </a:lnTo>
                <a:lnTo>
                  <a:pt x="6324" y="38714"/>
                </a:lnTo>
                <a:lnTo>
                  <a:pt x="6784" y="39289"/>
                </a:lnTo>
                <a:lnTo>
                  <a:pt x="7283" y="39864"/>
                </a:lnTo>
                <a:lnTo>
                  <a:pt x="7743" y="40400"/>
                </a:lnTo>
                <a:lnTo>
                  <a:pt x="8279" y="40937"/>
                </a:lnTo>
                <a:lnTo>
                  <a:pt x="8778" y="41435"/>
                </a:lnTo>
                <a:lnTo>
                  <a:pt x="9314" y="41895"/>
                </a:lnTo>
                <a:lnTo>
                  <a:pt x="9851" y="42355"/>
                </a:lnTo>
                <a:lnTo>
                  <a:pt x="10426" y="42739"/>
                </a:lnTo>
                <a:lnTo>
                  <a:pt x="10962" y="43160"/>
                </a:lnTo>
                <a:lnTo>
                  <a:pt x="11537" y="43505"/>
                </a:lnTo>
                <a:lnTo>
                  <a:pt x="12151" y="43812"/>
                </a:lnTo>
                <a:lnTo>
                  <a:pt x="12726" y="44118"/>
                </a:lnTo>
                <a:lnTo>
                  <a:pt x="13339" y="44387"/>
                </a:lnTo>
                <a:lnTo>
                  <a:pt x="13990" y="44617"/>
                </a:lnTo>
                <a:lnTo>
                  <a:pt x="14604" y="44808"/>
                </a:lnTo>
                <a:lnTo>
                  <a:pt x="15255" y="44962"/>
                </a:lnTo>
                <a:lnTo>
                  <a:pt x="15907" y="45115"/>
                </a:lnTo>
                <a:lnTo>
                  <a:pt x="18628" y="45498"/>
                </a:lnTo>
                <a:lnTo>
                  <a:pt x="21465" y="45843"/>
                </a:lnTo>
                <a:lnTo>
                  <a:pt x="24378" y="46112"/>
                </a:lnTo>
                <a:lnTo>
                  <a:pt x="27406" y="46342"/>
                </a:lnTo>
                <a:lnTo>
                  <a:pt x="30434" y="46533"/>
                </a:lnTo>
                <a:lnTo>
                  <a:pt x="33539" y="46648"/>
                </a:lnTo>
                <a:lnTo>
                  <a:pt x="36643" y="46725"/>
                </a:lnTo>
                <a:lnTo>
                  <a:pt x="39787" y="46763"/>
                </a:lnTo>
                <a:lnTo>
                  <a:pt x="42891" y="46763"/>
                </a:lnTo>
                <a:lnTo>
                  <a:pt x="45996" y="46725"/>
                </a:lnTo>
                <a:lnTo>
                  <a:pt x="49062" y="46687"/>
                </a:lnTo>
                <a:lnTo>
                  <a:pt x="52052" y="46572"/>
                </a:lnTo>
                <a:lnTo>
                  <a:pt x="54965" y="46457"/>
                </a:lnTo>
                <a:lnTo>
                  <a:pt x="57802" y="46342"/>
                </a:lnTo>
                <a:lnTo>
                  <a:pt x="63168" y="45997"/>
                </a:lnTo>
                <a:lnTo>
                  <a:pt x="58837" y="58607"/>
                </a:lnTo>
                <a:lnTo>
                  <a:pt x="72175" y="45268"/>
                </a:lnTo>
                <a:lnTo>
                  <a:pt x="75740" y="44847"/>
                </a:lnTo>
                <a:lnTo>
                  <a:pt x="77120" y="44693"/>
                </a:lnTo>
                <a:lnTo>
                  <a:pt x="78231" y="44502"/>
                </a:lnTo>
                <a:lnTo>
                  <a:pt x="78883" y="44387"/>
                </a:lnTo>
                <a:lnTo>
                  <a:pt x="79573" y="44157"/>
                </a:lnTo>
                <a:lnTo>
                  <a:pt x="80263" y="43888"/>
                </a:lnTo>
                <a:lnTo>
                  <a:pt x="80953" y="43543"/>
                </a:lnTo>
                <a:lnTo>
                  <a:pt x="81643" y="43160"/>
                </a:lnTo>
                <a:lnTo>
                  <a:pt x="82333" y="42739"/>
                </a:lnTo>
                <a:lnTo>
                  <a:pt x="83023" y="42240"/>
                </a:lnTo>
                <a:lnTo>
                  <a:pt x="83713" y="41665"/>
                </a:lnTo>
                <a:lnTo>
                  <a:pt x="84403" y="41052"/>
                </a:lnTo>
                <a:lnTo>
                  <a:pt x="85054" y="40400"/>
                </a:lnTo>
                <a:lnTo>
                  <a:pt x="85706" y="39672"/>
                </a:lnTo>
                <a:lnTo>
                  <a:pt x="86357" y="38906"/>
                </a:lnTo>
                <a:lnTo>
                  <a:pt x="86971" y="38101"/>
                </a:lnTo>
                <a:lnTo>
                  <a:pt x="87546" y="37257"/>
                </a:lnTo>
                <a:lnTo>
                  <a:pt x="88121" y="36337"/>
                </a:lnTo>
                <a:lnTo>
                  <a:pt x="88657" y="35379"/>
                </a:lnTo>
                <a:lnTo>
                  <a:pt x="89194" y="34421"/>
                </a:lnTo>
                <a:lnTo>
                  <a:pt x="89654" y="33386"/>
                </a:lnTo>
                <a:lnTo>
                  <a:pt x="90075" y="32313"/>
                </a:lnTo>
                <a:lnTo>
                  <a:pt x="90497" y="31240"/>
                </a:lnTo>
                <a:lnTo>
                  <a:pt x="90842" y="30090"/>
                </a:lnTo>
                <a:lnTo>
                  <a:pt x="91149" y="28901"/>
                </a:lnTo>
                <a:lnTo>
                  <a:pt x="91417" y="27713"/>
                </a:lnTo>
                <a:lnTo>
                  <a:pt x="91609" y="26487"/>
                </a:lnTo>
                <a:lnTo>
                  <a:pt x="91800" y="25222"/>
                </a:lnTo>
                <a:lnTo>
                  <a:pt x="91877" y="23919"/>
                </a:lnTo>
                <a:lnTo>
                  <a:pt x="91915" y="22615"/>
                </a:lnTo>
                <a:lnTo>
                  <a:pt x="91915" y="21274"/>
                </a:lnTo>
                <a:lnTo>
                  <a:pt x="91839" y="19894"/>
                </a:lnTo>
                <a:lnTo>
                  <a:pt x="91685" y="18514"/>
                </a:lnTo>
                <a:lnTo>
                  <a:pt x="91455" y="17134"/>
                </a:lnTo>
                <a:lnTo>
                  <a:pt x="91149" y="15678"/>
                </a:lnTo>
                <a:lnTo>
                  <a:pt x="91072" y="15333"/>
                </a:lnTo>
                <a:lnTo>
                  <a:pt x="90957" y="14988"/>
                </a:lnTo>
                <a:lnTo>
                  <a:pt x="90804" y="14643"/>
                </a:lnTo>
                <a:lnTo>
                  <a:pt x="90650" y="14298"/>
                </a:lnTo>
                <a:lnTo>
                  <a:pt x="90229" y="13608"/>
                </a:lnTo>
                <a:lnTo>
                  <a:pt x="89730" y="12956"/>
                </a:lnTo>
                <a:lnTo>
                  <a:pt x="89156" y="12305"/>
                </a:lnTo>
                <a:lnTo>
                  <a:pt x="88504" y="11653"/>
                </a:lnTo>
                <a:lnTo>
                  <a:pt x="87737" y="11040"/>
                </a:lnTo>
                <a:lnTo>
                  <a:pt x="86932" y="10426"/>
                </a:lnTo>
                <a:lnTo>
                  <a:pt x="86012" y="9851"/>
                </a:lnTo>
                <a:lnTo>
                  <a:pt x="85054" y="9276"/>
                </a:lnTo>
                <a:lnTo>
                  <a:pt x="84019" y="8740"/>
                </a:lnTo>
                <a:lnTo>
                  <a:pt x="82908" y="8165"/>
                </a:lnTo>
                <a:lnTo>
                  <a:pt x="81720" y="7667"/>
                </a:lnTo>
                <a:lnTo>
                  <a:pt x="80493" y="7168"/>
                </a:lnTo>
                <a:lnTo>
                  <a:pt x="79190" y="6670"/>
                </a:lnTo>
                <a:lnTo>
                  <a:pt x="77848" y="6172"/>
                </a:lnTo>
                <a:lnTo>
                  <a:pt x="76430" y="5712"/>
                </a:lnTo>
                <a:lnTo>
                  <a:pt x="74973" y="5290"/>
                </a:lnTo>
                <a:lnTo>
                  <a:pt x="73479" y="4869"/>
                </a:lnTo>
                <a:lnTo>
                  <a:pt x="71945" y="4447"/>
                </a:lnTo>
                <a:lnTo>
                  <a:pt x="70374" y="4064"/>
                </a:lnTo>
                <a:lnTo>
                  <a:pt x="68726" y="3680"/>
                </a:lnTo>
                <a:lnTo>
                  <a:pt x="67077" y="3335"/>
                </a:lnTo>
                <a:lnTo>
                  <a:pt x="65391" y="2990"/>
                </a:lnTo>
                <a:lnTo>
                  <a:pt x="61941" y="2377"/>
                </a:lnTo>
                <a:lnTo>
                  <a:pt x="58377" y="1802"/>
                </a:lnTo>
                <a:lnTo>
                  <a:pt x="54774" y="1342"/>
                </a:lnTo>
                <a:lnTo>
                  <a:pt x="51094" y="921"/>
                </a:lnTo>
                <a:lnTo>
                  <a:pt x="47414" y="576"/>
                </a:lnTo>
                <a:lnTo>
                  <a:pt x="43735" y="307"/>
                </a:lnTo>
                <a:lnTo>
                  <a:pt x="40055" y="154"/>
                </a:lnTo>
                <a:lnTo>
                  <a:pt x="36452" y="39"/>
                </a:lnTo>
                <a:lnTo>
                  <a:pt x="32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37"/>
          <p:cNvSpPr txBox="1">
            <a:spLocks noGrp="1"/>
          </p:cNvSpPr>
          <p:nvPr>
            <p:ph type="ctrTitle" idx="4294967295"/>
          </p:nvPr>
        </p:nvSpPr>
        <p:spPr>
          <a:xfrm>
            <a:off x="7930104" y="4388420"/>
            <a:ext cx="9225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Jo-hn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146" name="Google Shape;2146;p37"/>
          <p:cNvGrpSpPr/>
          <p:nvPr/>
        </p:nvGrpSpPr>
        <p:grpSpPr>
          <a:xfrm rot="7200026">
            <a:off x="8023938" y="3086478"/>
            <a:ext cx="1153960" cy="1015143"/>
            <a:chOff x="5707635" y="-2078243"/>
            <a:chExt cx="1577762" cy="1387963"/>
          </a:xfrm>
        </p:grpSpPr>
        <p:sp>
          <p:nvSpPr>
            <p:cNvPr id="2147" name="Google Shape;2147;p37"/>
            <p:cNvSpPr/>
            <p:nvPr/>
          </p:nvSpPr>
          <p:spPr>
            <a:xfrm rot="3712059">
              <a:off x="6064834" y="-2048347"/>
              <a:ext cx="863364" cy="1327508"/>
            </a:xfrm>
            <a:custGeom>
              <a:avLst/>
              <a:gdLst/>
              <a:ahLst/>
              <a:cxnLst/>
              <a:rect l="l" t="t" r="r" b="b"/>
              <a:pathLst>
                <a:path w="21596" h="33206" extrusionOk="0">
                  <a:moveTo>
                    <a:pt x="19869" y="0"/>
                  </a:moveTo>
                  <a:lnTo>
                    <a:pt x="19634" y="20"/>
                  </a:lnTo>
                  <a:lnTo>
                    <a:pt x="19418" y="59"/>
                  </a:lnTo>
                  <a:lnTo>
                    <a:pt x="19202" y="118"/>
                  </a:lnTo>
                  <a:lnTo>
                    <a:pt x="18987" y="197"/>
                  </a:lnTo>
                  <a:lnTo>
                    <a:pt x="18790" y="275"/>
                  </a:lnTo>
                  <a:lnTo>
                    <a:pt x="18398" y="452"/>
                  </a:lnTo>
                  <a:lnTo>
                    <a:pt x="18124" y="589"/>
                  </a:lnTo>
                  <a:lnTo>
                    <a:pt x="17849" y="765"/>
                  </a:lnTo>
                  <a:lnTo>
                    <a:pt x="17496" y="1001"/>
                  </a:lnTo>
                  <a:lnTo>
                    <a:pt x="17104" y="1275"/>
                  </a:lnTo>
                  <a:lnTo>
                    <a:pt x="16456" y="1785"/>
                  </a:lnTo>
                  <a:lnTo>
                    <a:pt x="15790" y="2374"/>
                  </a:lnTo>
                  <a:lnTo>
                    <a:pt x="15240" y="2903"/>
                  </a:lnTo>
                  <a:lnTo>
                    <a:pt x="14711" y="3452"/>
                  </a:lnTo>
                  <a:lnTo>
                    <a:pt x="14338" y="3845"/>
                  </a:lnTo>
                  <a:lnTo>
                    <a:pt x="14142" y="4080"/>
                  </a:lnTo>
                  <a:lnTo>
                    <a:pt x="13946" y="4335"/>
                  </a:lnTo>
                  <a:lnTo>
                    <a:pt x="13867" y="4315"/>
                  </a:lnTo>
                  <a:lnTo>
                    <a:pt x="13769" y="4315"/>
                  </a:lnTo>
                  <a:lnTo>
                    <a:pt x="13691" y="4335"/>
                  </a:lnTo>
                  <a:lnTo>
                    <a:pt x="13613" y="4374"/>
                  </a:lnTo>
                  <a:lnTo>
                    <a:pt x="13534" y="4433"/>
                  </a:lnTo>
                  <a:lnTo>
                    <a:pt x="13416" y="4551"/>
                  </a:lnTo>
                  <a:lnTo>
                    <a:pt x="13299" y="4688"/>
                  </a:lnTo>
                  <a:lnTo>
                    <a:pt x="13103" y="5002"/>
                  </a:lnTo>
                  <a:lnTo>
                    <a:pt x="13044" y="5139"/>
                  </a:lnTo>
                  <a:lnTo>
                    <a:pt x="12985" y="5257"/>
                  </a:lnTo>
                  <a:lnTo>
                    <a:pt x="12906" y="5218"/>
                  </a:lnTo>
                  <a:lnTo>
                    <a:pt x="12730" y="5218"/>
                  </a:lnTo>
                  <a:lnTo>
                    <a:pt x="12651" y="5257"/>
                  </a:lnTo>
                  <a:lnTo>
                    <a:pt x="12573" y="5296"/>
                  </a:lnTo>
                  <a:lnTo>
                    <a:pt x="12534" y="5355"/>
                  </a:lnTo>
                  <a:lnTo>
                    <a:pt x="12514" y="5375"/>
                  </a:lnTo>
                  <a:lnTo>
                    <a:pt x="12495" y="5394"/>
                  </a:lnTo>
                  <a:lnTo>
                    <a:pt x="12357" y="5590"/>
                  </a:lnTo>
                  <a:lnTo>
                    <a:pt x="12181" y="5904"/>
                  </a:lnTo>
                  <a:lnTo>
                    <a:pt x="10239" y="9474"/>
                  </a:lnTo>
                  <a:lnTo>
                    <a:pt x="4473" y="20202"/>
                  </a:lnTo>
                  <a:lnTo>
                    <a:pt x="2237" y="24341"/>
                  </a:lnTo>
                  <a:lnTo>
                    <a:pt x="40" y="28479"/>
                  </a:lnTo>
                  <a:lnTo>
                    <a:pt x="1" y="28538"/>
                  </a:lnTo>
                  <a:lnTo>
                    <a:pt x="1" y="28616"/>
                  </a:lnTo>
                  <a:lnTo>
                    <a:pt x="20" y="28695"/>
                  </a:lnTo>
                  <a:lnTo>
                    <a:pt x="40" y="28754"/>
                  </a:lnTo>
                  <a:lnTo>
                    <a:pt x="138" y="29009"/>
                  </a:lnTo>
                  <a:lnTo>
                    <a:pt x="256" y="29264"/>
                  </a:lnTo>
                  <a:lnTo>
                    <a:pt x="393" y="29499"/>
                  </a:lnTo>
                  <a:lnTo>
                    <a:pt x="550" y="29734"/>
                  </a:lnTo>
                  <a:lnTo>
                    <a:pt x="727" y="29970"/>
                  </a:lnTo>
                  <a:lnTo>
                    <a:pt x="923" y="30205"/>
                  </a:lnTo>
                  <a:lnTo>
                    <a:pt x="1119" y="30441"/>
                  </a:lnTo>
                  <a:lnTo>
                    <a:pt x="1354" y="30676"/>
                  </a:lnTo>
                  <a:lnTo>
                    <a:pt x="1570" y="30872"/>
                  </a:lnTo>
                  <a:lnTo>
                    <a:pt x="1805" y="31068"/>
                  </a:lnTo>
                  <a:lnTo>
                    <a:pt x="2296" y="31460"/>
                  </a:lnTo>
                  <a:lnTo>
                    <a:pt x="2845" y="31813"/>
                  </a:lnTo>
                  <a:lnTo>
                    <a:pt x="3453" y="32166"/>
                  </a:lnTo>
                  <a:lnTo>
                    <a:pt x="4041" y="32441"/>
                  </a:lnTo>
                  <a:lnTo>
                    <a:pt x="4630" y="32696"/>
                  </a:lnTo>
                  <a:lnTo>
                    <a:pt x="5257" y="32892"/>
                  </a:lnTo>
                  <a:lnTo>
                    <a:pt x="5904" y="33049"/>
                  </a:lnTo>
                  <a:lnTo>
                    <a:pt x="6199" y="33108"/>
                  </a:lnTo>
                  <a:lnTo>
                    <a:pt x="6512" y="33147"/>
                  </a:lnTo>
                  <a:lnTo>
                    <a:pt x="6807" y="33186"/>
                  </a:lnTo>
                  <a:lnTo>
                    <a:pt x="7101" y="33206"/>
                  </a:lnTo>
                  <a:lnTo>
                    <a:pt x="7375" y="33206"/>
                  </a:lnTo>
                  <a:lnTo>
                    <a:pt x="7670" y="33186"/>
                  </a:lnTo>
                  <a:lnTo>
                    <a:pt x="7944" y="33147"/>
                  </a:lnTo>
                  <a:lnTo>
                    <a:pt x="8199" y="33108"/>
                  </a:lnTo>
                  <a:lnTo>
                    <a:pt x="8278" y="33088"/>
                  </a:lnTo>
                  <a:lnTo>
                    <a:pt x="8337" y="33049"/>
                  </a:lnTo>
                  <a:lnTo>
                    <a:pt x="8395" y="33010"/>
                  </a:lnTo>
                  <a:lnTo>
                    <a:pt x="8454" y="32951"/>
                  </a:lnTo>
                  <a:lnTo>
                    <a:pt x="8513" y="32833"/>
                  </a:lnTo>
                  <a:lnTo>
                    <a:pt x="8572" y="32735"/>
                  </a:lnTo>
                  <a:lnTo>
                    <a:pt x="11730" y="26871"/>
                  </a:lnTo>
                  <a:lnTo>
                    <a:pt x="12612" y="25223"/>
                  </a:lnTo>
                  <a:lnTo>
                    <a:pt x="14162" y="22360"/>
                  </a:lnTo>
                  <a:lnTo>
                    <a:pt x="19398" y="12612"/>
                  </a:lnTo>
                  <a:lnTo>
                    <a:pt x="20360" y="10807"/>
                  </a:lnTo>
                  <a:lnTo>
                    <a:pt x="20477" y="10611"/>
                  </a:lnTo>
                  <a:lnTo>
                    <a:pt x="20575" y="10415"/>
                  </a:lnTo>
                  <a:lnTo>
                    <a:pt x="20713" y="10160"/>
                  </a:lnTo>
                  <a:lnTo>
                    <a:pt x="20791" y="10043"/>
                  </a:lnTo>
                  <a:lnTo>
                    <a:pt x="20850" y="9886"/>
                  </a:lnTo>
                  <a:lnTo>
                    <a:pt x="20869" y="9827"/>
                  </a:lnTo>
                  <a:lnTo>
                    <a:pt x="20869" y="9729"/>
                  </a:lnTo>
                  <a:lnTo>
                    <a:pt x="20830" y="9631"/>
                  </a:lnTo>
                  <a:lnTo>
                    <a:pt x="20811" y="9572"/>
                  </a:lnTo>
                  <a:lnTo>
                    <a:pt x="20771" y="9513"/>
                  </a:lnTo>
                  <a:lnTo>
                    <a:pt x="20732" y="9454"/>
                  </a:lnTo>
                  <a:lnTo>
                    <a:pt x="20673" y="9395"/>
                  </a:lnTo>
                  <a:lnTo>
                    <a:pt x="20595" y="9356"/>
                  </a:lnTo>
                  <a:lnTo>
                    <a:pt x="20732" y="9062"/>
                  </a:lnTo>
                  <a:lnTo>
                    <a:pt x="20830" y="8748"/>
                  </a:lnTo>
                  <a:lnTo>
                    <a:pt x="20889" y="8552"/>
                  </a:lnTo>
                  <a:lnTo>
                    <a:pt x="20928" y="8336"/>
                  </a:lnTo>
                  <a:lnTo>
                    <a:pt x="20948" y="8120"/>
                  </a:lnTo>
                  <a:lnTo>
                    <a:pt x="20948" y="7885"/>
                  </a:lnTo>
                  <a:lnTo>
                    <a:pt x="20948" y="7826"/>
                  </a:lnTo>
                  <a:lnTo>
                    <a:pt x="20928" y="7767"/>
                  </a:lnTo>
                  <a:lnTo>
                    <a:pt x="20869" y="7650"/>
                  </a:lnTo>
                  <a:lnTo>
                    <a:pt x="20771" y="7571"/>
                  </a:lnTo>
                  <a:lnTo>
                    <a:pt x="20654" y="7532"/>
                  </a:lnTo>
                  <a:lnTo>
                    <a:pt x="20830" y="6983"/>
                  </a:lnTo>
                  <a:lnTo>
                    <a:pt x="20987" y="6453"/>
                  </a:lnTo>
                  <a:lnTo>
                    <a:pt x="21124" y="5943"/>
                  </a:lnTo>
                  <a:lnTo>
                    <a:pt x="21242" y="5433"/>
                  </a:lnTo>
                  <a:lnTo>
                    <a:pt x="21340" y="4923"/>
                  </a:lnTo>
                  <a:lnTo>
                    <a:pt x="21419" y="4433"/>
                  </a:lnTo>
                  <a:lnTo>
                    <a:pt x="21497" y="3962"/>
                  </a:lnTo>
                  <a:lnTo>
                    <a:pt x="21556" y="3472"/>
                  </a:lnTo>
                  <a:lnTo>
                    <a:pt x="21595" y="3041"/>
                  </a:lnTo>
                  <a:lnTo>
                    <a:pt x="21595" y="2648"/>
                  </a:lnTo>
                  <a:lnTo>
                    <a:pt x="21595" y="2276"/>
                  </a:lnTo>
                  <a:lnTo>
                    <a:pt x="21576" y="1942"/>
                  </a:lnTo>
                  <a:lnTo>
                    <a:pt x="21536" y="1648"/>
                  </a:lnTo>
                  <a:lnTo>
                    <a:pt x="21497" y="1393"/>
                  </a:lnTo>
                  <a:lnTo>
                    <a:pt x="21419" y="1158"/>
                  </a:lnTo>
                  <a:lnTo>
                    <a:pt x="21340" y="942"/>
                  </a:lnTo>
                  <a:lnTo>
                    <a:pt x="21223" y="726"/>
                  </a:lnTo>
                  <a:lnTo>
                    <a:pt x="21105" y="550"/>
                  </a:lnTo>
                  <a:lnTo>
                    <a:pt x="20968" y="412"/>
                  </a:lnTo>
                  <a:lnTo>
                    <a:pt x="20830" y="295"/>
                  </a:lnTo>
                  <a:lnTo>
                    <a:pt x="20654" y="177"/>
                  </a:lnTo>
                  <a:lnTo>
                    <a:pt x="20477" y="99"/>
                  </a:lnTo>
                  <a:lnTo>
                    <a:pt x="20301" y="40"/>
                  </a:lnTo>
                  <a:lnTo>
                    <a:pt x="20105" y="20"/>
                  </a:lnTo>
                  <a:lnTo>
                    <a:pt x="198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extrusionOk="0">
                  <a:moveTo>
                    <a:pt x="13808" y="0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380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 rot="3712059">
              <a:off x="6262656" y="-1923076"/>
              <a:ext cx="591234" cy="1321232"/>
            </a:xfrm>
            <a:custGeom>
              <a:avLst/>
              <a:gdLst/>
              <a:ahLst/>
              <a:cxnLst/>
              <a:rect l="l" t="t" r="r" b="b"/>
              <a:pathLst>
                <a:path w="14789" h="33049" fill="none" extrusionOk="0">
                  <a:moveTo>
                    <a:pt x="13847" y="118"/>
                  </a:moveTo>
                  <a:lnTo>
                    <a:pt x="13847" y="118"/>
                  </a:lnTo>
                  <a:lnTo>
                    <a:pt x="13906" y="314"/>
                  </a:lnTo>
                  <a:lnTo>
                    <a:pt x="13965" y="530"/>
                  </a:lnTo>
                  <a:lnTo>
                    <a:pt x="13985" y="726"/>
                  </a:lnTo>
                  <a:lnTo>
                    <a:pt x="14004" y="942"/>
                  </a:lnTo>
                  <a:lnTo>
                    <a:pt x="14004" y="942"/>
                  </a:lnTo>
                  <a:lnTo>
                    <a:pt x="14024" y="1393"/>
                  </a:lnTo>
                  <a:lnTo>
                    <a:pt x="13985" y="1844"/>
                  </a:lnTo>
                  <a:lnTo>
                    <a:pt x="13945" y="2295"/>
                  </a:lnTo>
                  <a:lnTo>
                    <a:pt x="13867" y="2727"/>
                  </a:lnTo>
                  <a:lnTo>
                    <a:pt x="13867" y="2727"/>
                  </a:lnTo>
                  <a:lnTo>
                    <a:pt x="13690" y="3707"/>
                  </a:lnTo>
                  <a:lnTo>
                    <a:pt x="13573" y="4198"/>
                  </a:lnTo>
                  <a:lnTo>
                    <a:pt x="13455" y="4688"/>
                  </a:lnTo>
                  <a:lnTo>
                    <a:pt x="13455" y="4688"/>
                  </a:lnTo>
                  <a:lnTo>
                    <a:pt x="13298" y="5198"/>
                  </a:lnTo>
                  <a:lnTo>
                    <a:pt x="13298" y="5198"/>
                  </a:lnTo>
                  <a:lnTo>
                    <a:pt x="13220" y="5414"/>
                  </a:lnTo>
                  <a:lnTo>
                    <a:pt x="13141" y="5610"/>
                  </a:lnTo>
                  <a:lnTo>
                    <a:pt x="13141" y="5610"/>
                  </a:lnTo>
                  <a:lnTo>
                    <a:pt x="12965" y="5982"/>
                  </a:lnTo>
                  <a:lnTo>
                    <a:pt x="12788" y="6336"/>
                  </a:lnTo>
                  <a:lnTo>
                    <a:pt x="12788" y="6336"/>
                  </a:lnTo>
                  <a:lnTo>
                    <a:pt x="12749" y="6473"/>
                  </a:lnTo>
                  <a:lnTo>
                    <a:pt x="12710" y="6610"/>
                  </a:lnTo>
                  <a:lnTo>
                    <a:pt x="12710" y="6610"/>
                  </a:lnTo>
                  <a:lnTo>
                    <a:pt x="12710" y="6590"/>
                  </a:lnTo>
                  <a:lnTo>
                    <a:pt x="12710" y="6590"/>
                  </a:lnTo>
                  <a:lnTo>
                    <a:pt x="12710" y="6728"/>
                  </a:lnTo>
                  <a:lnTo>
                    <a:pt x="12710" y="6728"/>
                  </a:lnTo>
                  <a:lnTo>
                    <a:pt x="12710" y="6767"/>
                  </a:lnTo>
                  <a:lnTo>
                    <a:pt x="12710" y="6767"/>
                  </a:lnTo>
                  <a:lnTo>
                    <a:pt x="12749" y="6904"/>
                  </a:lnTo>
                  <a:lnTo>
                    <a:pt x="12749" y="6904"/>
                  </a:lnTo>
                  <a:lnTo>
                    <a:pt x="12769" y="6963"/>
                  </a:lnTo>
                  <a:lnTo>
                    <a:pt x="12769" y="6963"/>
                  </a:lnTo>
                  <a:lnTo>
                    <a:pt x="12808" y="7022"/>
                  </a:lnTo>
                  <a:lnTo>
                    <a:pt x="12808" y="7081"/>
                  </a:lnTo>
                  <a:lnTo>
                    <a:pt x="12808" y="7081"/>
                  </a:lnTo>
                  <a:lnTo>
                    <a:pt x="12827" y="7297"/>
                  </a:lnTo>
                  <a:lnTo>
                    <a:pt x="12827" y="7297"/>
                  </a:lnTo>
                  <a:lnTo>
                    <a:pt x="12906" y="7748"/>
                  </a:lnTo>
                  <a:lnTo>
                    <a:pt x="12906" y="7748"/>
                  </a:lnTo>
                  <a:lnTo>
                    <a:pt x="12926" y="7846"/>
                  </a:lnTo>
                  <a:lnTo>
                    <a:pt x="12926" y="7944"/>
                  </a:lnTo>
                  <a:lnTo>
                    <a:pt x="12926" y="7944"/>
                  </a:lnTo>
                  <a:lnTo>
                    <a:pt x="12926" y="8042"/>
                  </a:lnTo>
                  <a:lnTo>
                    <a:pt x="12906" y="8140"/>
                  </a:lnTo>
                  <a:lnTo>
                    <a:pt x="12906" y="8140"/>
                  </a:lnTo>
                  <a:lnTo>
                    <a:pt x="12867" y="8238"/>
                  </a:lnTo>
                  <a:lnTo>
                    <a:pt x="12827" y="8316"/>
                  </a:lnTo>
                  <a:lnTo>
                    <a:pt x="12827" y="8316"/>
                  </a:lnTo>
                  <a:lnTo>
                    <a:pt x="12749" y="8415"/>
                  </a:lnTo>
                  <a:lnTo>
                    <a:pt x="12749" y="8415"/>
                  </a:lnTo>
                  <a:lnTo>
                    <a:pt x="12690" y="8473"/>
                  </a:lnTo>
                  <a:lnTo>
                    <a:pt x="12690" y="8473"/>
                  </a:lnTo>
                  <a:lnTo>
                    <a:pt x="12612" y="8532"/>
                  </a:lnTo>
                  <a:lnTo>
                    <a:pt x="12514" y="8571"/>
                  </a:lnTo>
                  <a:lnTo>
                    <a:pt x="12337" y="8650"/>
                  </a:lnTo>
                  <a:lnTo>
                    <a:pt x="12337" y="8650"/>
                  </a:lnTo>
                  <a:lnTo>
                    <a:pt x="12317" y="8944"/>
                  </a:lnTo>
                  <a:lnTo>
                    <a:pt x="12278" y="9238"/>
                  </a:lnTo>
                  <a:lnTo>
                    <a:pt x="12219" y="9532"/>
                  </a:lnTo>
                  <a:lnTo>
                    <a:pt x="12161" y="9827"/>
                  </a:lnTo>
                  <a:lnTo>
                    <a:pt x="11984" y="10395"/>
                  </a:lnTo>
                  <a:lnTo>
                    <a:pt x="11788" y="10964"/>
                  </a:lnTo>
                  <a:lnTo>
                    <a:pt x="11788" y="10964"/>
                  </a:lnTo>
                  <a:lnTo>
                    <a:pt x="11533" y="11592"/>
                  </a:lnTo>
                  <a:lnTo>
                    <a:pt x="11239" y="12220"/>
                  </a:lnTo>
                  <a:lnTo>
                    <a:pt x="10925" y="12828"/>
                  </a:lnTo>
                  <a:lnTo>
                    <a:pt x="10592" y="13416"/>
                  </a:lnTo>
                  <a:lnTo>
                    <a:pt x="10592" y="13416"/>
                  </a:lnTo>
                  <a:lnTo>
                    <a:pt x="9925" y="14573"/>
                  </a:lnTo>
                  <a:lnTo>
                    <a:pt x="9258" y="15730"/>
                  </a:lnTo>
                  <a:lnTo>
                    <a:pt x="9258" y="15730"/>
                  </a:lnTo>
                  <a:lnTo>
                    <a:pt x="8964" y="16260"/>
                  </a:lnTo>
                  <a:lnTo>
                    <a:pt x="8964" y="16260"/>
                  </a:lnTo>
                  <a:lnTo>
                    <a:pt x="8571" y="16986"/>
                  </a:lnTo>
                  <a:lnTo>
                    <a:pt x="8571" y="16986"/>
                  </a:lnTo>
                  <a:lnTo>
                    <a:pt x="7728" y="18614"/>
                  </a:lnTo>
                  <a:lnTo>
                    <a:pt x="7728" y="18614"/>
                  </a:lnTo>
                  <a:lnTo>
                    <a:pt x="5453" y="22928"/>
                  </a:lnTo>
                  <a:lnTo>
                    <a:pt x="3158" y="27224"/>
                  </a:lnTo>
                  <a:lnTo>
                    <a:pt x="3158" y="27224"/>
                  </a:lnTo>
                  <a:lnTo>
                    <a:pt x="2001" y="29362"/>
                  </a:lnTo>
                  <a:lnTo>
                    <a:pt x="844" y="31500"/>
                  </a:lnTo>
                  <a:lnTo>
                    <a:pt x="844" y="31500"/>
                  </a:lnTo>
                  <a:lnTo>
                    <a:pt x="0" y="33029"/>
                  </a:lnTo>
                  <a:lnTo>
                    <a:pt x="0" y="33029"/>
                  </a:lnTo>
                  <a:lnTo>
                    <a:pt x="353" y="33049"/>
                  </a:lnTo>
                  <a:lnTo>
                    <a:pt x="706" y="33049"/>
                  </a:lnTo>
                  <a:lnTo>
                    <a:pt x="1040" y="33010"/>
                  </a:lnTo>
                  <a:lnTo>
                    <a:pt x="1373" y="32951"/>
                  </a:lnTo>
                  <a:lnTo>
                    <a:pt x="1373" y="32951"/>
                  </a:lnTo>
                  <a:lnTo>
                    <a:pt x="1452" y="32931"/>
                  </a:lnTo>
                  <a:lnTo>
                    <a:pt x="1530" y="32892"/>
                  </a:lnTo>
                  <a:lnTo>
                    <a:pt x="1530" y="32892"/>
                  </a:lnTo>
                  <a:lnTo>
                    <a:pt x="1569" y="32853"/>
                  </a:lnTo>
                  <a:lnTo>
                    <a:pt x="1628" y="32814"/>
                  </a:lnTo>
                  <a:lnTo>
                    <a:pt x="1687" y="32696"/>
                  </a:lnTo>
                  <a:lnTo>
                    <a:pt x="1687" y="32696"/>
                  </a:lnTo>
                  <a:lnTo>
                    <a:pt x="1765" y="32578"/>
                  </a:lnTo>
                  <a:lnTo>
                    <a:pt x="1765" y="32578"/>
                  </a:lnTo>
                  <a:lnTo>
                    <a:pt x="4119" y="28185"/>
                  </a:lnTo>
                  <a:lnTo>
                    <a:pt x="4904" y="26714"/>
                  </a:lnTo>
                  <a:lnTo>
                    <a:pt x="5786" y="25086"/>
                  </a:lnTo>
                  <a:lnTo>
                    <a:pt x="7336" y="22203"/>
                  </a:lnTo>
                  <a:lnTo>
                    <a:pt x="12572" y="12475"/>
                  </a:lnTo>
                  <a:lnTo>
                    <a:pt x="12572" y="12475"/>
                  </a:lnTo>
                  <a:lnTo>
                    <a:pt x="13534" y="10670"/>
                  </a:lnTo>
                  <a:lnTo>
                    <a:pt x="13651" y="10454"/>
                  </a:lnTo>
                  <a:lnTo>
                    <a:pt x="13769" y="10258"/>
                  </a:lnTo>
                  <a:lnTo>
                    <a:pt x="13887" y="10023"/>
                  </a:lnTo>
                  <a:lnTo>
                    <a:pt x="13887" y="10023"/>
                  </a:lnTo>
                  <a:lnTo>
                    <a:pt x="14024" y="9729"/>
                  </a:lnTo>
                  <a:lnTo>
                    <a:pt x="14024" y="9709"/>
                  </a:lnTo>
                  <a:lnTo>
                    <a:pt x="14024" y="9709"/>
                  </a:lnTo>
                  <a:lnTo>
                    <a:pt x="14063" y="9631"/>
                  </a:lnTo>
                  <a:lnTo>
                    <a:pt x="14063" y="9631"/>
                  </a:lnTo>
                  <a:lnTo>
                    <a:pt x="14043" y="9552"/>
                  </a:lnTo>
                  <a:lnTo>
                    <a:pt x="14024" y="9474"/>
                  </a:lnTo>
                  <a:lnTo>
                    <a:pt x="14024" y="9474"/>
                  </a:lnTo>
                  <a:lnTo>
                    <a:pt x="13985" y="9415"/>
                  </a:lnTo>
                  <a:lnTo>
                    <a:pt x="13985" y="9415"/>
                  </a:lnTo>
                  <a:lnTo>
                    <a:pt x="13965" y="9356"/>
                  </a:lnTo>
                  <a:lnTo>
                    <a:pt x="13906" y="9278"/>
                  </a:lnTo>
                  <a:lnTo>
                    <a:pt x="13847" y="9238"/>
                  </a:lnTo>
                  <a:lnTo>
                    <a:pt x="13769" y="9199"/>
                  </a:lnTo>
                  <a:lnTo>
                    <a:pt x="13769" y="9199"/>
                  </a:lnTo>
                  <a:lnTo>
                    <a:pt x="13906" y="8924"/>
                  </a:lnTo>
                  <a:lnTo>
                    <a:pt x="14024" y="8591"/>
                  </a:lnTo>
                  <a:lnTo>
                    <a:pt x="14024" y="8591"/>
                  </a:lnTo>
                  <a:lnTo>
                    <a:pt x="14063" y="8395"/>
                  </a:lnTo>
                  <a:lnTo>
                    <a:pt x="14102" y="8179"/>
                  </a:lnTo>
                  <a:lnTo>
                    <a:pt x="14122" y="7963"/>
                  </a:lnTo>
                  <a:lnTo>
                    <a:pt x="14142" y="7728"/>
                  </a:lnTo>
                  <a:lnTo>
                    <a:pt x="14142" y="7728"/>
                  </a:lnTo>
                  <a:lnTo>
                    <a:pt x="14122" y="7650"/>
                  </a:lnTo>
                  <a:lnTo>
                    <a:pt x="14122" y="7610"/>
                  </a:lnTo>
                  <a:lnTo>
                    <a:pt x="14043" y="7493"/>
                  </a:lnTo>
                  <a:lnTo>
                    <a:pt x="13945" y="7414"/>
                  </a:lnTo>
                  <a:lnTo>
                    <a:pt x="13828" y="7355"/>
                  </a:lnTo>
                  <a:lnTo>
                    <a:pt x="13828" y="7355"/>
                  </a:lnTo>
                  <a:lnTo>
                    <a:pt x="14004" y="6826"/>
                  </a:lnTo>
                  <a:lnTo>
                    <a:pt x="14161" y="6296"/>
                  </a:lnTo>
                  <a:lnTo>
                    <a:pt x="14298" y="5786"/>
                  </a:lnTo>
                  <a:lnTo>
                    <a:pt x="14416" y="5276"/>
                  </a:lnTo>
                  <a:lnTo>
                    <a:pt x="14514" y="4786"/>
                  </a:lnTo>
                  <a:lnTo>
                    <a:pt x="14612" y="4296"/>
                  </a:lnTo>
                  <a:lnTo>
                    <a:pt x="14671" y="3805"/>
                  </a:lnTo>
                  <a:lnTo>
                    <a:pt x="14730" y="3315"/>
                  </a:lnTo>
                  <a:lnTo>
                    <a:pt x="14730" y="3315"/>
                  </a:lnTo>
                  <a:lnTo>
                    <a:pt x="14769" y="2884"/>
                  </a:lnTo>
                  <a:lnTo>
                    <a:pt x="14789" y="2491"/>
                  </a:lnTo>
                  <a:lnTo>
                    <a:pt x="14789" y="2119"/>
                  </a:lnTo>
                  <a:lnTo>
                    <a:pt x="14750" y="1785"/>
                  </a:lnTo>
                  <a:lnTo>
                    <a:pt x="14750" y="1785"/>
                  </a:lnTo>
                  <a:lnTo>
                    <a:pt x="14730" y="1491"/>
                  </a:lnTo>
                  <a:lnTo>
                    <a:pt x="14671" y="1236"/>
                  </a:lnTo>
                  <a:lnTo>
                    <a:pt x="14593" y="1001"/>
                  </a:lnTo>
                  <a:lnTo>
                    <a:pt x="14514" y="785"/>
                  </a:lnTo>
                  <a:lnTo>
                    <a:pt x="14514" y="785"/>
                  </a:lnTo>
                  <a:lnTo>
                    <a:pt x="14397" y="569"/>
                  </a:lnTo>
                  <a:lnTo>
                    <a:pt x="14279" y="393"/>
                  </a:lnTo>
                  <a:lnTo>
                    <a:pt x="14161" y="255"/>
                  </a:lnTo>
                  <a:lnTo>
                    <a:pt x="14004" y="118"/>
                  </a:lnTo>
                  <a:lnTo>
                    <a:pt x="14004" y="118"/>
                  </a:lnTo>
                  <a:lnTo>
                    <a:pt x="13808" y="0"/>
                  </a:lnTo>
                  <a:lnTo>
                    <a:pt x="13808" y="0"/>
                  </a:lnTo>
                  <a:lnTo>
                    <a:pt x="13847" y="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 rot="3712059">
              <a:off x="6787940" y="-1429001"/>
              <a:ext cx="291719" cy="166268"/>
            </a:xfrm>
            <a:custGeom>
              <a:avLst/>
              <a:gdLst/>
              <a:ahLst/>
              <a:cxnLst/>
              <a:rect l="l" t="t" r="r" b="b"/>
              <a:pathLst>
                <a:path w="7297" h="4159" extrusionOk="0">
                  <a:moveTo>
                    <a:pt x="138" y="0"/>
                  </a:moveTo>
                  <a:lnTo>
                    <a:pt x="59" y="20"/>
                  </a:lnTo>
                  <a:lnTo>
                    <a:pt x="40" y="40"/>
                  </a:lnTo>
                  <a:lnTo>
                    <a:pt x="0" y="79"/>
                  </a:lnTo>
                  <a:lnTo>
                    <a:pt x="0" y="138"/>
                  </a:lnTo>
                  <a:lnTo>
                    <a:pt x="20" y="177"/>
                  </a:lnTo>
                  <a:lnTo>
                    <a:pt x="40" y="216"/>
                  </a:lnTo>
                  <a:lnTo>
                    <a:pt x="785" y="863"/>
                  </a:lnTo>
                  <a:lnTo>
                    <a:pt x="1177" y="1177"/>
                  </a:lnTo>
                  <a:lnTo>
                    <a:pt x="1569" y="1471"/>
                  </a:lnTo>
                  <a:lnTo>
                    <a:pt x="1962" y="1766"/>
                  </a:lnTo>
                  <a:lnTo>
                    <a:pt x="2374" y="2060"/>
                  </a:lnTo>
                  <a:lnTo>
                    <a:pt x="2805" y="2334"/>
                  </a:lnTo>
                  <a:lnTo>
                    <a:pt x="3237" y="2629"/>
                  </a:lnTo>
                  <a:lnTo>
                    <a:pt x="3688" y="2883"/>
                  </a:lnTo>
                  <a:lnTo>
                    <a:pt x="4139" y="3119"/>
                  </a:lnTo>
                  <a:lnTo>
                    <a:pt x="4610" y="3354"/>
                  </a:lnTo>
                  <a:lnTo>
                    <a:pt x="5080" y="3570"/>
                  </a:lnTo>
                  <a:lnTo>
                    <a:pt x="5531" y="3746"/>
                  </a:lnTo>
                  <a:lnTo>
                    <a:pt x="6002" y="3923"/>
                  </a:lnTo>
                  <a:lnTo>
                    <a:pt x="6512" y="4060"/>
                  </a:lnTo>
                  <a:lnTo>
                    <a:pt x="6767" y="4119"/>
                  </a:lnTo>
                  <a:lnTo>
                    <a:pt x="7022" y="4158"/>
                  </a:lnTo>
                  <a:lnTo>
                    <a:pt x="7100" y="4158"/>
                  </a:lnTo>
                  <a:lnTo>
                    <a:pt x="7179" y="4139"/>
                  </a:lnTo>
                  <a:lnTo>
                    <a:pt x="7238" y="4100"/>
                  </a:lnTo>
                  <a:lnTo>
                    <a:pt x="7277" y="4021"/>
                  </a:lnTo>
                  <a:lnTo>
                    <a:pt x="7297" y="3943"/>
                  </a:lnTo>
                  <a:lnTo>
                    <a:pt x="7277" y="3845"/>
                  </a:lnTo>
                  <a:lnTo>
                    <a:pt x="7238" y="3766"/>
                  </a:lnTo>
                  <a:lnTo>
                    <a:pt x="7199" y="3727"/>
                  </a:lnTo>
                  <a:lnTo>
                    <a:pt x="7159" y="3707"/>
                  </a:lnTo>
                  <a:lnTo>
                    <a:pt x="6787" y="3570"/>
                  </a:lnTo>
                  <a:lnTo>
                    <a:pt x="6394" y="3452"/>
                  </a:lnTo>
                  <a:lnTo>
                    <a:pt x="6453" y="3492"/>
                  </a:lnTo>
                  <a:lnTo>
                    <a:pt x="6453" y="3492"/>
                  </a:lnTo>
                  <a:lnTo>
                    <a:pt x="5943" y="3315"/>
                  </a:lnTo>
                  <a:lnTo>
                    <a:pt x="5453" y="3138"/>
                  </a:lnTo>
                  <a:lnTo>
                    <a:pt x="4904" y="2942"/>
                  </a:lnTo>
                  <a:lnTo>
                    <a:pt x="4374" y="2707"/>
                  </a:lnTo>
                  <a:lnTo>
                    <a:pt x="3884" y="2472"/>
                  </a:lnTo>
                  <a:lnTo>
                    <a:pt x="3374" y="2217"/>
                  </a:lnTo>
                  <a:lnTo>
                    <a:pt x="2884" y="1962"/>
                  </a:lnTo>
                  <a:lnTo>
                    <a:pt x="2413" y="1667"/>
                  </a:lnTo>
                  <a:lnTo>
                    <a:pt x="1844" y="1295"/>
                  </a:lnTo>
                  <a:lnTo>
                    <a:pt x="1275" y="903"/>
                  </a:lnTo>
                  <a:lnTo>
                    <a:pt x="726" y="471"/>
                  </a:lnTo>
                  <a:lnTo>
                    <a:pt x="197" y="20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 rot="3712059">
              <a:off x="6924825" y="-1396382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7"/>
            <p:cNvSpPr/>
            <p:nvPr/>
          </p:nvSpPr>
          <p:spPr>
            <a:xfrm rot="3712059">
              <a:off x="6873589" y="-1424438"/>
              <a:ext cx="244665" cy="133366"/>
            </a:xfrm>
            <a:custGeom>
              <a:avLst/>
              <a:gdLst/>
              <a:ahLst/>
              <a:cxnLst/>
              <a:rect l="l" t="t" r="r" b="b"/>
              <a:pathLst>
                <a:path w="6120" h="3336" extrusionOk="0">
                  <a:moveTo>
                    <a:pt x="118" y="1"/>
                  </a:moveTo>
                  <a:lnTo>
                    <a:pt x="59" y="21"/>
                  </a:lnTo>
                  <a:lnTo>
                    <a:pt x="20" y="40"/>
                  </a:lnTo>
                  <a:lnTo>
                    <a:pt x="1" y="99"/>
                  </a:lnTo>
                  <a:lnTo>
                    <a:pt x="1" y="138"/>
                  </a:lnTo>
                  <a:lnTo>
                    <a:pt x="1" y="177"/>
                  </a:lnTo>
                  <a:lnTo>
                    <a:pt x="40" y="217"/>
                  </a:lnTo>
                  <a:lnTo>
                    <a:pt x="354" y="491"/>
                  </a:lnTo>
                  <a:lnTo>
                    <a:pt x="667" y="766"/>
                  </a:lnTo>
                  <a:lnTo>
                    <a:pt x="1001" y="1021"/>
                  </a:lnTo>
                  <a:lnTo>
                    <a:pt x="1354" y="1276"/>
                  </a:lnTo>
                  <a:lnTo>
                    <a:pt x="1687" y="1492"/>
                  </a:lnTo>
                  <a:lnTo>
                    <a:pt x="2060" y="1727"/>
                  </a:lnTo>
                  <a:lnTo>
                    <a:pt x="2786" y="2139"/>
                  </a:lnTo>
                  <a:lnTo>
                    <a:pt x="3178" y="2335"/>
                  </a:lnTo>
                  <a:lnTo>
                    <a:pt x="3570" y="2531"/>
                  </a:lnTo>
                  <a:lnTo>
                    <a:pt x="3982" y="2708"/>
                  </a:lnTo>
                  <a:lnTo>
                    <a:pt x="4374" y="2884"/>
                  </a:lnTo>
                  <a:lnTo>
                    <a:pt x="4767" y="3021"/>
                  </a:lnTo>
                  <a:lnTo>
                    <a:pt x="5159" y="3139"/>
                  </a:lnTo>
                  <a:lnTo>
                    <a:pt x="5551" y="3257"/>
                  </a:lnTo>
                  <a:lnTo>
                    <a:pt x="5943" y="3335"/>
                  </a:lnTo>
                  <a:lnTo>
                    <a:pt x="6002" y="3335"/>
                  </a:lnTo>
                  <a:lnTo>
                    <a:pt x="6061" y="3316"/>
                  </a:lnTo>
                  <a:lnTo>
                    <a:pt x="6100" y="3257"/>
                  </a:lnTo>
                  <a:lnTo>
                    <a:pt x="6120" y="3198"/>
                  </a:lnTo>
                  <a:lnTo>
                    <a:pt x="6120" y="3139"/>
                  </a:lnTo>
                  <a:lnTo>
                    <a:pt x="6100" y="3080"/>
                  </a:lnTo>
                  <a:lnTo>
                    <a:pt x="6061" y="3041"/>
                  </a:lnTo>
                  <a:lnTo>
                    <a:pt x="6002" y="3021"/>
                  </a:lnTo>
                  <a:lnTo>
                    <a:pt x="5532" y="2904"/>
                  </a:lnTo>
                  <a:lnTo>
                    <a:pt x="5080" y="2786"/>
                  </a:lnTo>
                  <a:lnTo>
                    <a:pt x="5100" y="2786"/>
                  </a:lnTo>
                  <a:lnTo>
                    <a:pt x="4688" y="2649"/>
                  </a:lnTo>
                  <a:lnTo>
                    <a:pt x="4276" y="2511"/>
                  </a:lnTo>
                  <a:lnTo>
                    <a:pt x="3884" y="2335"/>
                  </a:lnTo>
                  <a:lnTo>
                    <a:pt x="3472" y="2178"/>
                  </a:lnTo>
                  <a:lnTo>
                    <a:pt x="3080" y="1982"/>
                  </a:lnTo>
                  <a:lnTo>
                    <a:pt x="2688" y="1786"/>
                  </a:lnTo>
                  <a:lnTo>
                    <a:pt x="2315" y="1570"/>
                  </a:lnTo>
                  <a:lnTo>
                    <a:pt x="1942" y="1354"/>
                  </a:lnTo>
                  <a:lnTo>
                    <a:pt x="1491" y="1040"/>
                  </a:lnTo>
                  <a:lnTo>
                    <a:pt x="1040" y="727"/>
                  </a:lnTo>
                  <a:lnTo>
                    <a:pt x="609" y="393"/>
                  </a:lnTo>
                  <a:lnTo>
                    <a:pt x="197" y="40"/>
                  </a:lnTo>
                  <a:lnTo>
                    <a:pt x="157" y="2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7"/>
            <p:cNvSpPr/>
            <p:nvPr/>
          </p:nvSpPr>
          <p:spPr>
            <a:xfrm rot="3712059">
              <a:off x="6985663" y="-1404499"/>
              <a:ext cx="800" cy="40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7"/>
            <p:cNvSpPr/>
            <p:nvPr/>
          </p:nvSpPr>
          <p:spPr>
            <a:xfrm rot="3712059">
              <a:off x="6994330" y="-1266401"/>
              <a:ext cx="840" cy="840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20"/>
                  </a:moveTo>
                  <a:lnTo>
                    <a:pt x="1" y="0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7"/>
            <p:cNvSpPr/>
            <p:nvPr/>
          </p:nvSpPr>
          <p:spPr>
            <a:xfrm rot="3712059">
              <a:off x="6649788" y="-1466791"/>
              <a:ext cx="370116" cy="239188"/>
            </a:xfrm>
            <a:custGeom>
              <a:avLst/>
              <a:gdLst/>
              <a:ahLst/>
              <a:cxnLst/>
              <a:rect l="l" t="t" r="r" b="b"/>
              <a:pathLst>
                <a:path w="9258" h="5983" extrusionOk="0">
                  <a:moveTo>
                    <a:pt x="804" y="1"/>
                  </a:moveTo>
                  <a:lnTo>
                    <a:pt x="0" y="1491"/>
                  </a:lnTo>
                  <a:lnTo>
                    <a:pt x="412" y="1962"/>
                  </a:lnTo>
                  <a:lnTo>
                    <a:pt x="863" y="2413"/>
                  </a:lnTo>
                  <a:lnTo>
                    <a:pt x="1177" y="2707"/>
                  </a:lnTo>
                  <a:lnTo>
                    <a:pt x="1511" y="3001"/>
                  </a:lnTo>
                  <a:lnTo>
                    <a:pt x="1844" y="3296"/>
                  </a:lnTo>
                  <a:lnTo>
                    <a:pt x="2197" y="3570"/>
                  </a:lnTo>
                  <a:lnTo>
                    <a:pt x="2550" y="3825"/>
                  </a:lnTo>
                  <a:lnTo>
                    <a:pt x="2923" y="4061"/>
                  </a:lnTo>
                  <a:lnTo>
                    <a:pt x="3276" y="4296"/>
                  </a:lnTo>
                  <a:lnTo>
                    <a:pt x="3668" y="4512"/>
                  </a:lnTo>
                  <a:lnTo>
                    <a:pt x="4021" y="4708"/>
                  </a:lnTo>
                  <a:lnTo>
                    <a:pt x="4413" y="4904"/>
                  </a:lnTo>
                  <a:lnTo>
                    <a:pt x="4786" y="5080"/>
                  </a:lnTo>
                  <a:lnTo>
                    <a:pt x="5159" y="5237"/>
                  </a:lnTo>
                  <a:lnTo>
                    <a:pt x="5159" y="5237"/>
                  </a:lnTo>
                  <a:lnTo>
                    <a:pt x="5139" y="5218"/>
                  </a:lnTo>
                  <a:lnTo>
                    <a:pt x="5139" y="5218"/>
                  </a:lnTo>
                  <a:lnTo>
                    <a:pt x="5845" y="5492"/>
                  </a:lnTo>
                  <a:lnTo>
                    <a:pt x="6218" y="5590"/>
                  </a:lnTo>
                  <a:lnTo>
                    <a:pt x="6590" y="5688"/>
                  </a:lnTo>
                  <a:lnTo>
                    <a:pt x="7277" y="5845"/>
                  </a:lnTo>
                  <a:lnTo>
                    <a:pt x="7963" y="5943"/>
                  </a:lnTo>
                  <a:lnTo>
                    <a:pt x="7983" y="5943"/>
                  </a:lnTo>
                  <a:lnTo>
                    <a:pt x="8434" y="5983"/>
                  </a:lnTo>
                  <a:lnTo>
                    <a:pt x="9258" y="4453"/>
                  </a:lnTo>
                  <a:lnTo>
                    <a:pt x="8924" y="4433"/>
                  </a:lnTo>
                  <a:lnTo>
                    <a:pt x="8571" y="4394"/>
                  </a:lnTo>
                  <a:lnTo>
                    <a:pt x="8218" y="4335"/>
                  </a:lnTo>
                  <a:lnTo>
                    <a:pt x="7885" y="4276"/>
                  </a:lnTo>
                  <a:lnTo>
                    <a:pt x="7512" y="4198"/>
                  </a:lnTo>
                  <a:lnTo>
                    <a:pt x="7159" y="4100"/>
                  </a:lnTo>
                  <a:lnTo>
                    <a:pt x="6787" y="4002"/>
                  </a:lnTo>
                  <a:lnTo>
                    <a:pt x="6434" y="3884"/>
                  </a:lnTo>
                  <a:lnTo>
                    <a:pt x="6080" y="3747"/>
                  </a:lnTo>
                  <a:lnTo>
                    <a:pt x="5727" y="3609"/>
                  </a:lnTo>
                  <a:lnTo>
                    <a:pt x="5374" y="3453"/>
                  </a:lnTo>
                  <a:lnTo>
                    <a:pt x="5041" y="3296"/>
                  </a:lnTo>
                  <a:lnTo>
                    <a:pt x="4374" y="2943"/>
                  </a:lnTo>
                  <a:lnTo>
                    <a:pt x="3727" y="2550"/>
                  </a:lnTo>
                  <a:lnTo>
                    <a:pt x="3099" y="2119"/>
                  </a:lnTo>
                  <a:lnTo>
                    <a:pt x="2491" y="1668"/>
                  </a:lnTo>
                  <a:lnTo>
                    <a:pt x="1922" y="1158"/>
                  </a:lnTo>
                  <a:lnTo>
                    <a:pt x="1648" y="903"/>
                  </a:lnTo>
                  <a:lnTo>
                    <a:pt x="1393" y="628"/>
                  </a:lnTo>
                  <a:lnTo>
                    <a:pt x="1099" y="314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 rot="3712059">
              <a:off x="5826523" y="-1469612"/>
              <a:ext cx="370916" cy="238389"/>
            </a:xfrm>
            <a:custGeom>
              <a:avLst/>
              <a:gdLst/>
              <a:ahLst/>
              <a:cxnLst/>
              <a:rect l="l" t="t" r="r" b="b"/>
              <a:pathLst>
                <a:path w="9278" h="5963" extrusionOk="0">
                  <a:moveTo>
                    <a:pt x="844" y="0"/>
                  </a:moveTo>
                  <a:lnTo>
                    <a:pt x="0" y="1569"/>
                  </a:lnTo>
                  <a:lnTo>
                    <a:pt x="432" y="2060"/>
                  </a:lnTo>
                  <a:lnTo>
                    <a:pt x="902" y="2531"/>
                  </a:lnTo>
                  <a:lnTo>
                    <a:pt x="1216" y="2825"/>
                  </a:lnTo>
                  <a:lnTo>
                    <a:pt x="1530" y="3099"/>
                  </a:lnTo>
                  <a:lnTo>
                    <a:pt x="1844" y="3374"/>
                  </a:lnTo>
                  <a:lnTo>
                    <a:pt x="2177" y="3629"/>
                  </a:lnTo>
                  <a:lnTo>
                    <a:pt x="2511" y="3864"/>
                  </a:lnTo>
                  <a:lnTo>
                    <a:pt x="2844" y="4100"/>
                  </a:lnTo>
                  <a:lnTo>
                    <a:pt x="3197" y="4315"/>
                  </a:lnTo>
                  <a:lnTo>
                    <a:pt x="3550" y="4531"/>
                  </a:lnTo>
                  <a:lnTo>
                    <a:pt x="3903" y="4727"/>
                  </a:lnTo>
                  <a:lnTo>
                    <a:pt x="4256" y="4904"/>
                  </a:lnTo>
                  <a:lnTo>
                    <a:pt x="4629" y="5061"/>
                  </a:lnTo>
                  <a:lnTo>
                    <a:pt x="5002" y="5218"/>
                  </a:lnTo>
                  <a:lnTo>
                    <a:pt x="5669" y="5473"/>
                  </a:lnTo>
                  <a:lnTo>
                    <a:pt x="6002" y="5571"/>
                  </a:lnTo>
                  <a:lnTo>
                    <a:pt x="6335" y="5669"/>
                  </a:lnTo>
                  <a:lnTo>
                    <a:pt x="7002" y="5806"/>
                  </a:lnTo>
                  <a:lnTo>
                    <a:pt x="7649" y="5904"/>
                  </a:lnTo>
                  <a:lnTo>
                    <a:pt x="8081" y="5943"/>
                  </a:lnTo>
                  <a:lnTo>
                    <a:pt x="8493" y="5963"/>
                  </a:lnTo>
                  <a:lnTo>
                    <a:pt x="9277" y="4511"/>
                  </a:lnTo>
                  <a:lnTo>
                    <a:pt x="8787" y="4453"/>
                  </a:lnTo>
                  <a:lnTo>
                    <a:pt x="8297" y="4374"/>
                  </a:lnTo>
                  <a:lnTo>
                    <a:pt x="7806" y="4296"/>
                  </a:lnTo>
                  <a:lnTo>
                    <a:pt x="7336" y="4178"/>
                  </a:lnTo>
                  <a:lnTo>
                    <a:pt x="6610" y="3982"/>
                  </a:lnTo>
                  <a:lnTo>
                    <a:pt x="5884" y="3747"/>
                  </a:lnTo>
                  <a:lnTo>
                    <a:pt x="5198" y="3472"/>
                  </a:lnTo>
                  <a:lnTo>
                    <a:pt x="4864" y="3335"/>
                  </a:lnTo>
                  <a:lnTo>
                    <a:pt x="4531" y="3158"/>
                  </a:lnTo>
                  <a:lnTo>
                    <a:pt x="3884" y="2805"/>
                  </a:lnTo>
                  <a:lnTo>
                    <a:pt x="3570" y="2609"/>
                  </a:lnTo>
                  <a:lnTo>
                    <a:pt x="3256" y="2413"/>
                  </a:lnTo>
                  <a:lnTo>
                    <a:pt x="2962" y="2197"/>
                  </a:lnTo>
                  <a:lnTo>
                    <a:pt x="2668" y="1981"/>
                  </a:lnTo>
                  <a:lnTo>
                    <a:pt x="2393" y="1766"/>
                  </a:lnTo>
                  <a:lnTo>
                    <a:pt x="2118" y="1530"/>
                  </a:lnTo>
                  <a:lnTo>
                    <a:pt x="1883" y="1275"/>
                  </a:lnTo>
                  <a:lnTo>
                    <a:pt x="1628" y="1020"/>
                  </a:lnTo>
                  <a:lnTo>
                    <a:pt x="1412" y="746"/>
                  </a:lnTo>
                  <a:lnTo>
                    <a:pt x="1177" y="471"/>
                  </a:lnTo>
                  <a:lnTo>
                    <a:pt x="1020" y="236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E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 rot="3712059">
              <a:off x="5942759" y="-1425018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B4A66D3-A0ED-4E67-9293-3AF309079F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BFC608E-53A1-4ED6-B28C-EFC535B88092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5CE5EB1-9A37-45A3-AB59-24A6B50F275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2119086" y="255215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/>
              <a:t>Activity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8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A0480-C9B2-40E3-B205-8C6295F2A99F}"/>
              </a:ext>
            </a:extLst>
          </p:cNvPr>
          <p:cNvSpPr/>
          <p:nvPr/>
        </p:nvSpPr>
        <p:spPr>
          <a:xfrm>
            <a:off x="346509" y="357939"/>
            <a:ext cx="8450981" cy="44276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27DAD-DFF6-44A5-BDD6-15DAA47EC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2" y="511164"/>
            <a:ext cx="2188105" cy="61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76EF92-4ACB-41A9-883E-8B7A82732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67" y="714837"/>
            <a:ext cx="4184879" cy="371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98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C3E3C-05F2-45C4-8EFA-E8946C797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867" y="515819"/>
            <a:ext cx="5283801" cy="43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90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" name="Google Shape;2163;p38"/>
          <p:cNvSpPr txBox="1">
            <a:spLocks noGrp="1"/>
          </p:cNvSpPr>
          <p:nvPr>
            <p:ph type="title"/>
          </p:nvPr>
        </p:nvSpPr>
        <p:spPr>
          <a:xfrm>
            <a:off x="1549255" y="2070333"/>
            <a:ext cx="6158229" cy="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CF74"/>
                </a:solidFill>
              </a:rPr>
              <a:t>Warm Up!</a:t>
            </a:r>
            <a:endParaRPr sz="9600" b="1">
              <a:solidFill>
                <a:srgbClr val="FFCF74"/>
              </a:solidFill>
            </a:endParaRPr>
          </a:p>
        </p:txBody>
      </p:sp>
      <p:sp>
        <p:nvSpPr>
          <p:cNvPr id="2165" name="Google Shape;2165;p38"/>
          <p:cNvSpPr/>
          <p:nvPr/>
        </p:nvSpPr>
        <p:spPr>
          <a:xfrm flipH="1">
            <a:off x="722758" y="2200982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38"/>
          <p:cNvSpPr/>
          <p:nvPr/>
        </p:nvSpPr>
        <p:spPr>
          <a:xfrm flipH="1">
            <a:off x="7758119" y="2096964"/>
            <a:ext cx="345186" cy="365721"/>
          </a:xfrm>
          <a:custGeom>
            <a:avLst/>
            <a:gdLst/>
            <a:ahLst/>
            <a:cxnLst/>
            <a:rect l="l" t="t" r="r" b="b"/>
            <a:pathLst>
              <a:path w="20104" h="21300" extrusionOk="0">
                <a:moveTo>
                  <a:pt x="10172" y="0"/>
                </a:moveTo>
                <a:lnTo>
                  <a:pt x="10052" y="24"/>
                </a:lnTo>
                <a:lnTo>
                  <a:pt x="9789" y="120"/>
                </a:lnTo>
                <a:lnTo>
                  <a:pt x="9645" y="216"/>
                </a:lnTo>
                <a:lnTo>
                  <a:pt x="9525" y="335"/>
                </a:lnTo>
                <a:lnTo>
                  <a:pt x="9406" y="455"/>
                </a:lnTo>
                <a:lnTo>
                  <a:pt x="9310" y="575"/>
                </a:lnTo>
                <a:lnTo>
                  <a:pt x="9142" y="814"/>
                </a:lnTo>
                <a:lnTo>
                  <a:pt x="8999" y="1029"/>
                </a:lnTo>
                <a:lnTo>
                  <a:pt x="8807" y="1460"/>
                </a:lnTo>
                <a:lnTo>
                  <a:pt x="8568" y="2035"/>
                </a:lnTo>
                <a:lnTo>
                  <a:pt x="8353" y="2609"/>
                </a:lnTo>
                <a:lnTo>
                  <a:pt x="8137" y="3255"/>
                </a:lnTo>
                <a:lnTo>
                  <a:pt x="7970" y="3901"/>
                </a:lnTo>
                <a:lnTo>
                  <a:pt x="7635" y="5122"/>
                </a:lnTo>
                <a:lnTo>
                  <a:pt x="7372" y="6223"/>
                </a:lnTo>
                <a:lnTo>
                  <a:pt x="7132" y="7348"/>
                </a:lnTo>
                <a:lnTo>
                  <a:pt x="7084" y="7515"/>
                </a:lnTo>
                <a:lnTo>
                  <a:pt x="7060" y="7707"/>
                </a:lnTo>
                <a:lnTo>
                  <a:pt x="6893" y="7683"/>
                </a:lnTo>
                <a:lnTo>
                  <a:pt x="6534" y="7707"/>
                </a:lnTo>
                <a:lnTo>
                  <a:pt x="6223" y="7730"/>
                </a:lnTo>
                <a:lnTo>
                  <a:pt x="5936" y="7730"/>
                </a:lnTo>
                <a:lnTo>
                  <a:pt x="4667" y="7850"/>
                </a:lnTo>
                <a:lnTo>
                  <a:pt x="3447" y="7994"/>
                </a:lnTo>
                <a:lnTo>
                  <a:pt x="2872" y="8089"/>
                </a:lnTo>
                <a:lnTo>
                  <a:pt x="2322" y="8185"/>
                </a:lnTo>
                <a:lnTo>
                  <a:pt x="1819" y="8281"/>
                </a:lnTo>
                <a:lnTo>
                  <a:pt x="1293" y="8425"/>
                </a:lnTo>
                <a:lnTo>
                  <a:pt x="862" y="8568"/>
                </a:lnTo>
                <a:lnTo>
                  <a:pt x="527" y="8736"/>
                </a:lnTo>
                <a:lnTo>
                  <a:pt x="383" y="8831"/>
                </a:lnTo>
                <a:lnTo>
                  <a:pt x="264" y="8951"/>
                </a:lnTo>
                <a:lnTo>
                  <a:pt x="144" y="9095"/>
                </a:lnTo>
                <a:lnTo>
                  <a:pt x="48" y="9286"/>
                </a:lnTo>
                <a:lnTo>
                  <a:pt x="0" y="9454"/>
                </a:lnTo>
                <a:lnTo>
                  <a:pt x="0" y="9645"/>
                </a:lnTo>
                <a:lnTo>
                  <a:pt x="0" y="9813"/>
                </a:lnTo>
                <a:lnTo>
                  <a:pt x="72" y="10052"/>
                </a:lnTo>
                <a:lnTo>
                  <a:pt x="144" y="10243"/>
                </a:lnTo>
                <a:lnTo>
                  <a:pt x="264" y="10411"/>
                </a:lnTo>
                <a:lnTo>
                  <a:pt x="383" y="10602"/>
                </a:lnTo>
                <a:lnTo>
                  <a:pt x="575" y="10794"/>
                </a:lnTo>
                <a:lnTo>
                  <a:pt x="766" y="10985"/>
                </a:lnTo>
                <a:lnTo>
                  <a:pt x="982" y="11129"/>
                </a:lnTo>
                <a:lnTo>
                  <a:pt x="1412" y="11416"/>
                </a:lnTo>
                <a:lnTo>
                  <a:pt x="1963" y="11727"/>
                </a:lnTo>
                <a:lnTo>
                  <a:pt x="2489" y="11966"/>
                </a:lnTo>
                <a:lnTo>
                  <a:pt x="2968" y="12182"/>
                </a:lnTo>
                <a:lnTo>
                  <a:pt x="3518" y="12397"/>
                </a:lnTo>
                <a:lnTo>
                  <a:pt x="4763" y="12852"/>
                </a:lnTo>
                <a:lnTo>
                  <a:pt x="5433" y="13067"/>
                </a:lnTo>
                <a:lnTo>
                  <a:pt x="5960" y="13235"/>
                </a:lnTo>
                <a:lnTo>
                  <a:pt x="5840" y="13546"/>
                </a:lnTo>
                <a:lnTo>
                  <a:pt x="5720" y="13857"/>
                </a:lnTo>
                <a:lnTo>
                  <a:pt x="5505" y="14503"/>
                </a:lnTo>
                <a:lnTo>
                  <a:pt x="5313" y="15149"/>
                </a:lnTo>
                <a:lnTo>
                  <a:pt x="5122" y="15796"/>
                </a:lnTo>
                <a:lnTo>
                  <a:pt x="4978" y="16418"/>
                </a:lnTo>
                <a:lnTo>
                  <a:pt x="4835" y="17040"/>
                </a:lnTo>
                <a:lnTo>
                  <a:pt x="4739" y="17614"/>
                </a:lnTo>
                <a:lnTo>
                  <a:pt x="4667" y="18213"/>
                </a:lnTo>
                <a:lnTo>
                  <a:pt x="4619" y="18787"/>
                </a:lnTo>
                <a:lnTo>
                  <a:pt x="4643" y="19098"/>
                </a:lnTo>
                <a:lnTo>
                  <a:pt x="4667" y="19385"/>
                </a:lnTo>
                <a:lnTo>
                  <a:pt x="4691" y="19577"/>
                </a:lnTo>
                <a:lnTo>
                  <a:pt x="4739" y="19792"/>
                </a:lnTo>
                <a:lnTo>
                  <a:pt x="4787" y="20008"/>
                </a:lnTo>
                <a:lnTo>
                  <a:pt x="4883" y="20199"/>
                </a:lnTo>
                <a:lnTo>
                  <a:pt x="4978" y="20391"/>
                </a:lnTo>
                <a:lnTo>
                  <a:pt x="5122" y="20582"/>
                </a:lnTo>
                <a:lnTo>
                  <a:pt x="5289" y="20726"/>
                </a:lnTo>
                <a:lnTo>
                  <a:pt x="5505" y="20845"/>
                </a:lnTo>
                <a:lnTo>
                  <a:pt x="5720" y="20917"/>
                </a:lnTo>
                <a:lnTo>
                  <a:pt x="5912" y="20965"/>
                </a:lnTo>
                <a:lnTo>
                  <a:pt x="6031" y="20965"/>
                </a:lnTo>
                <a:lnTo>
                  <a:pt x="6318" y="20941"/>
                </a:lnTo>
                <a:lnTo>
                  <a:pt x="6438" y="20917"/>
                </a:lnTo>
                <a:lnTo>
                  <a:pt x="6558" y="20869"/>
                </a:lnTo>
                <a:lnTo>
                  <a:pt x="6845" y="20774"/>
                </a:lnTo>
                <a:lnTo>
                  <a:pt x="7060" y="20654"/>
                </a:lnTo>
                <a:lnTo>
                  <a:pt x="7276" y="20510"/>
                </a:lnTo>
                <a:lnTo>
                  <a:pt x="7491" y="20367"/>
                </a:lnTo>
                <a:lnTo>
                  <a:pt x="7850" y="20056"/>
                </a:lnTo>
                <a:lnTo>
                  <a:pt x="8329" y="19625"/>
                </a:lnTo>
                <a:lnTo>
                  <a:pt x="8712" y="19242"/>
                </a:lnTo>
                <a:lnTo>
                  <a:pt x="9071" y="18835"/>
                </a:lnTo>
                <a:lnTo>
                  <a:pt x="9430" y="18428"/>
                </a:lnTo>
                <a:lnTo>
                  <a:pt x="10243" y="17399"/>
                </a:lnTo>
                <a:lnTo>
                  <a:pt x="10650" y="16849"/>
                </a:lnTo>
                <a:lnTo>
                  <a:pt x="10937" y="16466"/>
                </a:lnTo>
                <a:lnTo>
                  <a:pt x="10961" y="16538"/>
                </a:lnTo>
                <a:lnTo>
                  <a:pt x="11033" y="16609"/>
                </a:lnTo>
                <a:lnTo>
                  <a:pt x="11105" y="16705"/>
                </a:lnTo>
                <a:lnTo>
                  <a:pt x="11607" y="17351"/>
                </a:lnTo>
                <a:lnTo>
                  <a:pt x="11775" y="17591"/>
                </a:lnTo>
                <a:lnTo>
                  <a:pt x="12565" y="18548"/>
                </a:lnTo>
                <a:lnTo>
                  <a:pt x="12996" y="19074"/>
                </a:lnTo>
                <a:lnTo>
                  <a:pt x="13450" y="19601"/>
                </a:lnTo>
                <a:lnTo>
                  <a:pt x="13857" y="20032"/>
                </a:lnTo>
                <a:lnTo>
                  <a:pt x="14264" y="20438"/>
                </a:lnTo>
                <a:lnTo>
                  <a:pt x="14647" y="20750"/>
                </a:lnTo>
                <a:lnTo>
                  <a:pt x="14862" y="20917"/>
                </a:lnTo>
                <a:lnTo>
                  <a:pt x="15102" y="21061"/>
                </a:lnTo>
                <a:lnTo>
                  <a:pt x="15293" y="21156"/>
                </a:lnTo>
                <a:lnTo>
                  <a:pt x="15484" y="21228"/>
                </a:lnTo>
                <a:lnTo>
                  <a:pt x="15676" y="21276"/>
                </a:lnTo>
                <a:lnTo>
                  <a:pt x="15843" y="21300"/>
                </a:lnTo>
                <a:lnTo>
                  <a:pt x="16059" y="21252"/>
                </a:lnTo>
                <a:lnTo>
                  <a:pt x="16274" y="21180"/>
                </a:lnTo>
                <a:lnTo>
                  <a:pt x="16394" y="21132"/>
                </a:lnTo>
                <a:lnTo>
                  <a:pt x="16490" y="21037"/>
                </a:lnTo>
                <a:lnTo>
                  <a:pt x="16633" y="20869"/>
                </a:lnTo>
                <a:lnTo>
                  <a:pt x="16729" y="20750"/>
                </a:lnTo>
                <a:lnTo>
                  <a:pt x="16801" y="20582"/>
                </a:lnTo>
                <a:lnTo>
                  <a:pt x="16849" y="20415"/>
                </a:lnTo>
                <a:lnTo>
                  <a:pt x="16896" y="20247"/>
                </a:lnTo>
                <a:lnTo>
                  <a:pt x="16920" y="20032"/>
                </a:lnTo>
                <a:lnTo>
                  <a:pt x="16944" y="19792"/>
                </a:lnTo>
                <a:lnTo>
                  <a:pt x="16944" y="19242"/>
                </a:lnTo>
                <a:lnTo>
                  <a:pt x="16896" y="18644"/>
                </a:lnTo>
                <a:lnTo>
                  <a:pt x="16801" y="18045"/>
                </a:lnTo>
                <a:lnTo>
                  <a:pt x="16681" y="17447"/>
                </a:lnTo>
                <a:lnTo>
                  <a:pt x="16561" y="16873"/>
                </a:lnTo>
                <a:lnTo>
                  <a:pt x="16370" y="16131"/>
                </a:lnTo>
                <a:lnTo>
                  <a:pt x="16179" y="15365"/>
                </a:lnTo>
                <a:lnTo>
                  <a:pt x="15676" y="13714"/>
                </a:lnTo>
                <a:lnTo>
                  <a:pt x="15413" y="12756"/>
                </a:lnTo>
                <a:lnTo>
                  <a:pt x="15963" y="12469"/>
                </a:lnTo>
                <a:lnTo>
                  <a:pt x="16490" y="12158"/>
                </a:lnTo>
                <a:lnTo>
                  <a:pt x="16992" y="11847"/>
                </a:lnTo>
                <a:lnTo>
                  <a:pt x="17471" y="11536"/>
                </a:lnTo>
                <a:lnTo>
                  <a:pt x="17926" y="11225"/>
                </a:lnTo>
                <a:lnTo>
                  <a:pt x="18380" y="10913"/>
                </a:lnTo>
                <a:lnTo>
                  <a:pt x="18811" y="10554"/>
                </a:lnTo>
                <a:lnTo>
                  <a:pt x="19242" y="10195"/>
                </a:lnTo>
                <a:lnTo>
                  <a:pt x="19577" y="9860"/>
                </a:lnTo>
                <a:lnTo>
                  <a:pt x="19840" y="9501"/>
                </a:lnTo>
                <a:lnTo>
                  <a:pt x="19936" y="9334"/>
                </a:lnTo>
                <a:lnTo>
                  <a:pt x="20032" y="9166"/>
                </a:lnTo>
                <a:lnTo>
                  <a:pt x="20079" y="8975"/>
                </a:lnTo>
                <a:lnTo>
                  <a:pt x="20103" y="8783"/>
                </a:lnTo>
                <a:lnTo>
                  <a:pt x="20103" y="8616"/>
                </a:lnTo>
                <a:lnTo>
                  <a:pt x="20079" y="8425"/>
                </a:lnTo>
                <a:lnTo>
                  <a:pt x="20008" y="8257"/>
                </a:lnTo>
                <a:lnTo>
                  <a:pt x="19888" y="8066"/>
                </a:lnTo>
                <a:lnTo>
                  <a:pt x="19792" y="7946"/>
                </a:lnTo>
                <a:lnTo>
                  <a:pt x="19649" y="7850"/>
                </a:lnTo>
                <a:lnTo>
                  <a:pt x="19505" y="7730"/>
                </a:lnTo>
                <a:lnTo>
                  <a:pt x="19314" y="7635"/>
                </a:lnTo>
                <a:lnTo>
                  <a:pt x="19074" y="7539"/>
                </a:lnTo>
                <a:lnTo>
                  <a:pt x="18835" y="7467"/>
                </a:lnTo>
                <a:lnTo>
                  <a:pt x="18596" y="7395"/>
                </a:lnTo>
                <a:lnTo>
                  <a:pt x="18332" y="7348"/>
                </a:lnTo>
                <a:lnTo>
                  <a:pt x="17854" y="7276"/>
                </a:lnTo>
                <a:lnTo>
                  <a:pt x="17399" y="7228"/>
                </a:lnTo>
                <a:lnTo>
                  <a:pt x="16849" y="7180"/>
                </a:lnTo>
                <a:lnTo>
                  <a:pt x="16298" y="7156"/>
                </a:lnTo>
                <a:lnTo>
                  <a:pt x="15173" y="7108"/>
                </a:lnTo>
                <a:lnTo>
                  <a:pt x="14216" y="7108"/>
                </a:lnTo>
                <a:lnTo>
                  <a:pt x="14120" y="7084"/>
                </a:lnTo>
                <a:lnTo>
                  <a:pt x="14001" y="7084"/>
                </a:lnTo>
                <a:lnTo>
                  <a:pt x="13714" y="7060"/>
                </a:lnTo>
                <a:lnTo>
                  <a:pt x="13522" y="6366"/>
                </a:lnTo>
                <a:lnTo>
                  <a:pt x="13402" y="5983"/>
                </a:lnTo>
                <a:lnTo>
                  <a:pt x="13043" y="4739"/>
                </a:lnTo>
                <a:lnTo>
                  <a:pt x="12637" y="3518"/>
                </a:lnTo>
                <a:lnTo>
                  <a:pt x="12445" y="3016"/>
                </a:lnTo>
                <a:lnTo>
                  <a:pt x="12230" y="2441"/>
                </a:lnTo>
                <a:lnTo>
                  <a:pt x="11990" y="1843"/>
                </a:lnTo>
                <a:lnTo>
                  <a:pt x="11703" y="1245"/>
                </a:lnTo>
                <a:lnTo>
                  <a:pt x="11488" y="886"/>
                </a:lnTo>
                <a:lnTo>
                  <a:pt x="11368" y="718"/>
                </a:lnTo>
                <a:lnTo>
                  <a:pt x="11225" y="527"/>
                </a:lnTo>
                <a:lnTo>
                  <a:pt x="11081" y="383"/>
                </a:lnTo>
                <a:lnTo>
                  <a:pt x="10913" y="240"/>
                </a:lnTo>
                <a:lnTo>
                  <a:pt x="10722" y="120"/>
                </a:lnTo>
                <a:lnTo>
                  <a:pt x="10531" y="24"/>
                </a:lnTo>
                <a:lnTo>
                  <a:pt x="1041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7" name="Google Shape;2167;p38"/>
          <p:cNvGrpSpPr/>
          <p:nvPr/>
        </p:nvGrpSpPr>
        <p:grpSpPr>
          <a:xfrm>
            <a:off x="3546067" y="720755"/>
            <a:ext cx="2051882" cy="792190"/>
            <a:chOff x="4937525" y="3406875"/>
            <a:chExt cx="1247800" cy="481750"/>
          </a:xfrm>
        </p:grpSpPr>
        <p:sp>
          <p:nvSpPr>
            <p:cNvPr id="2168" name="Google Shape;2168;p38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extrusionOk="0">
                  <a:moveTo>
                    <a:pt x="1115" y="1"/>
                  </a:moveTo>
                  <a:lnTo>
                    <a:pt x="622" y="19"/>
                  </a:lnTo>
                  <a:lnTo>
                    <a:pt x="128" y="56"/>
                  </a:lnTo>
                  <a:lnTo>
                    <a:pt x="0" y="56"/>
                  </a:lnTo>
                  <a:lnTo>
                    <a:pt x="19" y="74"/>
                  </a:lnTo>
                  <a:lnTo>
                    <a:pt x="494" y="202"/>
                  </a:lnTo>
                  <a:lnTo>
                    <a:pt x="969" y="348"/>
                  </a:lnTo>
                  <a:lnTo>
                    <a:pt x="1920" y="677"/>
                  </a:lnTo>
                  <a:lnTo>
                    <a:pt x="2615" y="915"/>
                  </a:lnTo>
                  <a:lnTo>
                    <a:pt x="2925" y="1006"/>
                  </a:lnTo>
                  <a:lnTo>
                    <a:pt x="4114" y="1372"/>
                  </a:lnTo>
                  <a:lnTo>
                    <a:pt x="5302" y="1756"/>
                  </a:lnTo>
                  <a:lnTo>
                    <a:pt x="6216" y="2085"/>
                  </a:lnTo>
                  <a:lnTo>
                    <a:pt x="7130" y="2432"/>
                  </a:lnTo>
                  <a:lnTo>
                    <a:pt x="8026" y="2798"/>
                  </a:lnTo>
                  <a:lnTo>
                    <a:pt x="8922" y="3164"/>
                  </a:lnTo>
                  <a:lnTo>
                    <a:pt x="9781" y="3548"/>
                  </a:lnTo>
                  <a:lnTo>
                    <a:pt x="10659" y="3950"/>
                  </a:lnTo>
                  <a:lnTo>
                    <a:pt x="11536" y="4370"/>
                  </a:lnTo>
                  <a:lnTo>
                    <a:pt x="12414" y="4827"/>
                  </a:lnTo>
                  <a:lnTo>
                    <a:pt x="12377" y="4809"/>
                  </a:lnTo>
                  <a:lnTo>
                    <a:pt x="12761" y="5010"/>
                  </a:lnTo>
                  <a:lnTo>
                    <a:pt x="13602" y="5449"/>
                  </a:lnTo>
                  <a:lnTo>
                    <a:pt x="14443" y="5906"/>
                  </a:lnTo>
                  <a:lnTo>
                    <a:pt x="15302" y="6400"/>
                  </a:lnTo>
                  <a:lnTo>
                    <a:pt x="16162" y="6912"/>
                  </a:lnTo>
                  <a:lnTo>
                    <a:pt x="17862" y="7935"/>
                  </a:lnTo>
                  <a:lnTo>
                    <a:pt x="18703" y="8466"/>
                  </a:lnTo>
                  <a:lnTo>
                    <a:pt x="18794" y="8520"/>
                  </a:lnTo>
                  <a:lnTo>
                    <a:pt x="19507" y="8977"/>
                  </a:lnTo>
                  <a:lnTo>
                    <a:pt x="19928" y="9270"/>
                  </a:lnTo>
                  <a:lnTo>
                    <a:pt x="20385" y="9581"/>
                  </a:lnTo>
                  <a:lnTo>
                    <a:pt x="20641" y="9745"/>
                  </a:lnTo>
                  <a:lnTo>
                    <a:pt x="20915" y="9910"/>
                  </a:lnTo>
                  <a:lnTo>
                    <a:pt x="21226" y="10074"/>
                  </a:lnTo>
                  <a:lnTo>
                    <a:pt x="21537" y="10221"/>
                  </a:lnTo>
                  <a:lnTo>
                    <a:pt x="21847" y="10349"/>
                  </a:lnTo>
                  <a:lnTo>
                    <a:pt x="22122" y="10422"/>
                  </a:lnTo>
                  <a:lnTo>
                    <a:pt x="22378" y="10458"/>
                  </a:lnTo>
                  <a:lnTo>
                    <a:pt x="22524" y="10477"/>
                  </a:lnTo>
                  <a:lnTo>
                    <a:pt x="22688" y="10458"/>
                  </a:lnTo>
                  <a:lnTo>
                    <a:pt x="22816" y="10440"/>
                  </a:lnTo>
                  <a:lnTo>
                    <a:pt x="22999" y="10367"/>
                  </a:lnTo>
                  <a:lnTo>
                    <a:pt x="23145" y="10275"/>
                  </a:lnTo>
                  <a:lnTo>
                    <a:pt x="23255" y="10184"/>
                  </a:lnTo>
                  <a:lnTo>
                    <a:pt x="23347" y="10093"/>
                  </a:lnTo>
                  <a:lnTo>
                    <a:pt x="23420" y="9965"/>
                  </a:lnTo>
                  <a:lnTo>
                    <a:pt x="23493" y="9837"/>
                  </a:lnTo>
                  <a:lnTo>
                    <a:pt x="23529" y="9709"/>
                  </a:lnTo>
                  <a:lnTo>
                    <a:pt x="23566" y="9562"/>
                  </a:lnTo>
                  <a:lnTo>
                    <a:pt x="23584" y="9416"/>
                  </a:lnTo>
                  <a:lnTo>
                    <a:pt x="23566" y="9252"/>
                  </a:lnTo>
                  <a:lnTo>
                    <a:pt x="23548" y="9105"/>
                  </a:lnTo>
                  <a:lnTo>
                    <a:pt x="23511" y="8959"/>
                  </a:lnTo>
                  <a:lnTo>
                    <a:pt x="23474" y="8813"/>
                  </a:lnTo>
                  <a:lnTo>
                    <a:pt x="23401" y="8648"/>
                  </a:lnTo>
                  <a:lnTo>
                    <a:pt x="23255" y="8374"/>
                  </a:lnTo>
                  <a:lnTo>
                    <a:pt x="23054" y="8063"/>
                  </a:lnTo>
                  <a:lnTo>
                    <a:pt x="22835" y="7771"/>
                  </a:lnTo>
                  <a:lnTo>
                    <a:pt x="22597" y="7497"/>
                  </a:lnTo>
                  <a:lnTo>
                    <a:pt x="22158" y="7039"/>
                  </a:lnTo>
                  <a:lnTo>
                    <a:pt x="21665" y="6601"/>
                  </a:lnTo>
                  <a:lnTo>
                    <a:pt x="21116" y="6162"/>
                  </a:lnTo>
                  <a:lnTo>
                    <a:pt x="20513" y="5705"/>
                  </a:lnTo>
                  <a:lnTo>
                    <a:pt x="19800" y="5211"/>
                  </a:lnTo>
                  <a:lnTo>
                    <a:pt x="19068" y="4754"/>
                  </a:lnTo>
                  <a:lnTo>
                    <a:pt x="18319" y="4315"/>
                  </a:lnTo>
                  <a:lnTo>
                    <a:pt x="17533" y="3895"/>
                  </a:lnTo>
                  <a:lnTo>
                    <a:pt x="16747" y="3493"/>
                  </a:lnTo>
                  <a:lnTo>
                    <a:pt x="15942" y="3109"/>
                  </a:lnTo>
                  <a:lnTo>
                    <a:pt x="15101" y="2761"/>
                  </a:lnTo>
                  <a:lnTo>
                    <a:pt x="14260" y="2432"/>
                  </a:lnTo>
                  <a:lnTo>
                    <a:pt x="13438" y="2122"/>
                  </a:lnTo>
                  <a:lnTo>
                    <a:pt x="12578" y="1847"/>
                  </a:lnTo>
                  <a:lnTo>
                    <a:pt x="11719" y="1591"/>
                  </a:lnTo>
                  <a:lnTo>
                    <a:pt x="10842" y="1335"/>
                  </a:lnTo>
                  <a:lnTo>
                    <a:pt x="9946" y="1116"/>
                  </a:lnTo>
                  <a:lnTo>
                    <a:pt x="9050" y="897"/>
                  </a:lnTo>
                  <a:lnTo>
                    <a:pt x="8136" y="714"/>
                  </a:lnTo>
                  <a:lnTo>
                    <a:pt x="7203" y="549"/>
                  </a:lnTo>
                  <a:lnTo>
                    <a:pt x="6436" y="440"/>
                  </a:lnTo>
                  <a:lnTo>
                    <a:pt x="5668" y="330"/>
                  </a:lnTo>
                  <a:lnTo>
                    <a:pt x="4918" y="239"/>
                  </a:lnTo>
                  <a:lnTo>
                    <a:pt x="4150" y="165"/>
                  </a:lnTo>
                  <a:lnTo>
                    <a:pt x="3382" y="92"/>
                  </a:lnTo>
                  <a:lnTo>
                    <a:pt x="2633" y="56"/>
                  </a:lnTo>
                  <a:lnTo>
                    <a:pt x="1865" y="19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5595700" y="3626700"/>
              <a:ext cx="589625" cy="261925"/>
            </a:xfrm>
            <a:custGeom>
              <a:avLst/>
              <a:gdLst/>
              <a:ahLst/>
              <a:cxnLst/>
              <a:rect l="l" t="t" r="r" b="b"/>
              <a:pathLst>
                <a:path w="23585" h="10477" fill="none" extrusionOk="0">
                  <a:moveTo>
                    <a:pt x="19" y="56"/>
                  </a:moveTo>
                  <a:lnTo>
                    <a:pt x="19" y="56"/>
                  </a:lnTo>
                  <a:lnTo>
                    <a:pt x="110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128" y="56"/>
                  </a:lnTo>
                  <a:lnTo>
                    <a:pt x="622" y="19"/>
                  </a:lnTo>
                  <a:lnTo>
                    <a:pt x="1115" y="1"/>
                  </a:lnTo>
                  <a:lnTo>
                    <a:pt x="1115" y="1"/>
                  </a:lnTo>
                  <a:lnTo>
                    <a:pt x="1865" y="19"/>
                  </a:lnTo>
                  <a:lnTo>
                    <a:pt x="2633" y="56"/>
                  </a:lnTo>
                  <a:lnTo>
                    <a:pt x="3382" y="92"/>
                  </a:lnTo>
                  <a:lnTo>
                    <a:pt x="4150" y="165"/>
                  </a:lnTo>
                  <a:lnTo>
                    <a:pt x="4918" y="239"/>
                  </a:lnTo>
                  <a:lnTo>
                    <a:pt x="5668" y="330"/>
                  </a:lnTo>
                  <a:lnTo>
                    <a:pt x="6436" y="440"/>
                  </a:lnTo>
                  <a:lnTo>
                    <a:pt x="7203" y="549"/>
                  </a:lnTo>
                  <a:lnTo>
                    <a:pt x="7203" y="549"/>
                  </a:lnTo>
                  <a:lnTo>
                    <a:pt x="8136" y="714"/>
                  </a:lnTo>
                  <a:lnTo>
                    <a:pt x="9050" y="897"/>
                  </a:lnTo>
                  <a:lnTo>
                    <a:pt x="9946" y="1116"/>
                  </a:lnTo>
                  <a:lnTo>
                    <a:pt x="10842" y="1335"/>
                  </a:lnTo>
                  <a:lnTo>
                    <a:pt x="11719" y="1591"/>
                  </a:lnTo>
                  <a:lnTo>
                    <a:pt x="12578" y="1847"/>
                  </a:lnTo>
                  <a:lnTo>
                    <a:pt x="13438" y="2122"/>
                  </a:lnTo>
                  <a:lnTo>
                    <a:pt x="14260" y="2432"/>
                  </a:lnTo>
                  <a:lnTo>
                    <a:pt x="14260" y="2432"/>
                  </a:lnTo>
                  <a:lnTo>
                    <a:pt x="15101" y="2761"/>
                  </a:lnTo>
                  <a:lnTo>
                    <a:pt x="15942" y="3109"/>
                  </a:lnTo>
                  <a:lnTo>
                    <a:pt x="16747" y="3493"/>
                  </a:lnTo>
                  <a:lnTo>
                    <a:pt x="17533" y="3895"/>
                  </a:lnTo>
                  <a:lnTo>
                    <a:pt x="17533" y="3895"/>
                  </a:lnTo>
                  <a:lnTo>
                    <a:pt x="18319" y="4315"/>
                  </a:lnTo>
                  <a:lnTo>
                    <a:pt x="19068" y="4754"/>
                  </a:lnTo>
                  <a:lnTo>
                    <a:pt x="19800" y="5211"/>
                  </a:lnTo>
                  <a:lnTo>
                    <a:pt x="20513" y="5705"/>
                  </a:lnTo>
                  <a:lnTo>
                    <a:pt x="20513" y="5705"/>
                  </a:lnTo>
                  <a:lnTo>
                    <a:pt x="21116" y="6162"/>
                  </a:lnTo>
                  <a:lnTo>
                    <a:pt x="21665" y="6601"/>
                  </a:lnTo>
                  <a:lnTo>
                    <a:pt x="21665" y="6601"/>
                  </a:lnTo>
                  <a:lnTo>
                    <a:pt x="22158" y="7039"/>
                  </a:lnTo>
                  <a:lnTo>
                    <a:pt x="22597" y="7497"/>
                  </a:lnTo>
                  <a:lnTo>
                    <a:pt x="22597" y="7497"/>
                  </a:lnTo>
                  <a:lnTo>
                    <a:pt x="22835" y="7771"/>
                  </a:lnTo>
                  <a:lnTo>
                    <a:pt x="23054" y="8063"/>
                  </a:lnTo>
                  <a:lnTo>
                    <a:pt x="23054" y="8063"/>
                  </a:lnTo>
                  <a:lnTo>
                    <a:pt x="23255" y="8374"/>
                  </a:lnTo>
                  <a:lnTo>
                    <a:pt x="23401" y="8648"/>
                  </a:lnTo>
                  <a:lnTo>
                    <a:pt x="23401" y="8648"/>
                  </a:lnTo>
                  <a:lnTo>
                    <a:pt x="23474" y="8813"/>
                  </a:lnTo>
                  <a:lnTo>
                    <a:pt x="23511" y="8959"/>
                  </a:lnTo>
                  <a:lnTo>
                    <a:pt x="23548" y="9105"/>
                  </a:lnTo>
                  <a:lnTo>
                    <a:pt x="23566" y="9252"/>
                  </a:lnTo>
                  <a:lnTo>
                    <a:pt x="23566" y="9252"/>
                  </a:lnTo>
                  <a:lnTo>
                    <a:pt x="23584" y="9416"/>
                  </a:lnTo>
                  <a:lnTo>
                    <a:pt x="23566" y="9562"/>
                  </a:lnTo>
                  <a:lnTo>
                    <a:pt x="23529" y="9709"/>
                  </a:lnTo>
                  <a:lnTo>
                    <a:pt x="23493" y="9837"/>
                  </a:lnTo>
                  <a:lnTo>
                    <a:pt x="23493" y="9837"/>
                  </a:lnTo>
                  <a:lnTo>
                    <a:pt x="23420" y="9965"/>
                  </a:lnTo>
                  <a:lnTo>
                    <a:pt x="23347" y="10093"/>
                  </a:lnTo>
                  <a:lnTo>
                    <a:pt x="23255" y="10184"/>
                  </a:lnTo>
                  <a:lnTo>
                    <a:pt x="23145" y="10275"/>
                  </a:lnTo>
                  <a:lnTo>
                    <a:pt x="23145" y="10275"/>
                  </a:lnTo>
                  <a:lnTo>
                    <a:pt x="22999" y="10367"/>
                  </a:lnTo>
                  <a:lnTo>
                    <a:pt x="22816" y="10440"/>
                  </a:lnTo>
                  <a:lnTo>
                    <a:pt x="22816" y="10440"/>
                  </a:lnTo>
                  <a:lnTo>
                    <a:pt x="22688" y="10458"/>
                  </a:lnTo>
                  <a:lnTo>
                    <a:pt x="22688" y="10458"/>
                  </a:lnTo>
                  <a:lnTo>
                    <a:pt x="22524" y="10477"/>
                  </a:lnTo>
                  <a:lnTo>
                    <a:pt x="22378" y="10458"/>
                  </a:lnTo>
                  <a:lnTo>
                    <a:pt x="22122" y="10422"/>
                  </a:lnTo>
                  <a:lnTo>
                    <a:pt x="22122" y="10422"/>
                  </a:lnTo>
                  <a:lnTo>
                    <a:pt x="21847" y="10349"/>
                  </a:lnTo>
                  <a:lnTo>
                    <a:pt x="21537" y="10221"/>
                  </a:lnTo>
                  <a:lnTo>
                    <a:pt x="21537" y="10221"/>
                  </a:lnTo>
                  <a:lnTo>
                    <a:pt x="21226" y="10074"/>
                  </a:lnTo>
                  <a:lnTo>
                    <a:pt x="20915" y="9910"/>
                  </a:lnTo>
                  <a:lnTo>
                    <a:pt x="20641" y="9745"/>
                  </a:lnTo>
                  <a:lnTo>
                    <a:pt x="20385" y="9581"/>
                  </a:lnTo>
                  <a:lnTo>
                    <a:pt x="20385" y="9581"/>
                  </a:lnTo>
                  <a:lnTo>
                    <a:pt x="19928" y="9270"/>
                  </a:lnTo>
                  <a:lnTo>
                    <a:pt x="19928" y="9270"/>
                  </a:lnTo>
                  <a:lnTo>
                    <a:pt x="19507" y="8977"/>
                  </a:lnTo>
                  <a:lnTo>
                    <a:pt x="19507" y="8977"/>
                  </a:lnTo>
                  <a:lnTo>
                    <a:pt x="18794" y="8520"/>
                  </a:lnTo>
                  <a:lnTo>
                    <a:pt x="18703" y="8466"/>
                  </a:lnTo>
                  <a:lnTo>
                    <a:pt x="18703" y="8466"/>
                  </a:lnTo>
                  <a:lnTo>
                    <a:pt x="17862" y="7935"/>
                  </a:lnTo>
                  <a:lnTo>
                    <a:pt x="17862" y="7935"/>
                  </a:lnTo>
                  <a:lnTo>
                    <a:pt x="16162" y="6912"/>
                  </a:lnTo>
                  <a:lnTo>
                    <a:pt x="16162" y="6912"/>
                  </a:lnTo>
                  <a:lnTo>
                    <a:pt x="15302" y="6400"/>
                  </a:lnTo>
                  <a:lnTo>
                    <a:pt x="14443" y="5906"/>
                  </a:lnTo>
                  <a:lnTo>
                    <a:pt x="13602" y="5449"/>
                  </a:lnTo>
                  <a:lnTo>
                    <a:pt x="12761" y="5010"/>
                  </a:lnTo>
                  <a:lnTo>
                    <a:pt x="12761" y="5010"/>
                  </a:lnTo>
                  <a:lnTo>
                    <a:pt x="12377" y="4809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2414" y="4827"/>
                  </a:lnTo>
                  <a:lnTo>
                    <a:pt x="11536" y="4370"/>
                  </a:lnTo>
                  <a:lnTo>
                    <a:pt x="10659" y="3950"/>
                  </a:lnTo>
                  <a:lnTo>
                    <a:pt x="9781" y="3548"/>
                  </a:lnTo>
                  <a:lnTo>
                    <a:pt x="8922" y="3164"/>
                  </a:lnTo>
                  <a:lnTo>
                    <a:pt x="8922" y="3164"/>
                  </a:lnTo>
                  <a:lnTo>
                    <a:pt x="8026" y="2798"/>
                  </a:lnTo>
                  <a:lnTo>
                    <a:pt x="7130" y="2432"/>
                  </a:lnTo>
                  <a:lnTo>
                    <a:pt x="6216" y="2085"/>
                  </a:lnTo>
                  <a:lnTo>
                    <a:pt x="5302" y="1756"/>
                  </a:lnTo>
                  <a:lnTo>
                    <a:pt x="5302" y="1756"/>
                  </a:lnTo>
                  <a:lnTo>
                    <a:pt x="4114" y="1372"/>
                  </a:lnTo>
                  <a:lnTo>
                    <a:pt x="2925" y="1006"/>
                  </a:lnTo>
                  <a:lnTo>
                    <a:pt x="2925" y="1006"/>
                  </a:lnTo>
                  <a:lnTo>
                    <a:pt x="2615" y="915"/>
                  </a:lnTo>
                  <a:lnTo>
                    <a:pt x="2615" y="915"/>
                  </a:lnTo>
                  <a:lnTo>
                    <a:pt x="1920" y="677"/>
                  </a:lnTo>
                  <a:lnTo>
                    <a:pt x="1920" y="677"/>
                  </a:lnTo>
                  <a:lnTo>
                    <a:pt x="969" y="348"/>
                  </a:lnTo>
                  <a:lnTo>
                    <a:pt x="494" y="202"/>
                  </a:lnTo>
                  <a:lnTo>
                    <a:pt x="19" y="74"/>
                  </a:lnTo>
                  <a:lnTo>
                    <a:pt x="19" y="7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19" y="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extrusionOk="0">
                  <a:moveTo>
                    <a:pt x="0" y="0"/>
                  </a:moveTo>
                  <a:lnTo>
                    <a:pt x="37" y="37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042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5632725" y="3692525"/>
              <a:ext cx="206150" cy="87775"/>
            </a:xfrm>
            <a:custGeom>
              <a:avLst/>
              <a:gdLst/>
              <a:ahLst/>
              <a:cxnLst/>
              <a:rect l="l" t="t" r="r" b="b"/>
              <a:pathLst>
                <a:path w="8246" h="3511" fill="none" extrusionOk="0">
                  <a:moveTo>
                    <a:pt x="1042" y="74"/>
                  </a:moveTo>
                  <a:lnTo>
                    <a:pt x="1042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37" y="37"/>
                  </a:lnTo>
                  <a:lnTo>
                    <a:pt x="92" y="55"/>
                  </a:lnTo>
                  <a:lnTo>
                    <a:pt x="92" y="55"/>
                  </a:lnTo>
                  <a:lnTo>
                    <a:pt x="256" y="128"/>
                  </a:lnTo>
                  <a:lnTo>
                    <a:pt x="439" y="220"/>
                  </a:lnTo>
                  <a:lnTo>
                    <a:pt x="439" y="220"/>
                  </a:lnTo>
                  <a:lnTo>
                    <a:pt x="805" y="403"/>
                  </a:lnTo>
                  <a:lnTo>
                    <a:pt x="805" y="403"/>
                  </a:lnTo>
                  <a:lnTo>
                    <a:pt x="1627" y="841"/>
                  </a:lnTo>
                  <a:lnTo>
                    <a:pt x="2450" y="1280"/>
                  </a:lnTo>
                  <a:lnTo>
                    <a:pt x="2450" y="1280"/>
                  </a:lnTo>
                  <a:lnTo>
                    <a:pt x="3620" y="1920"/>
                  </a:lnTo>
                  <a:lnTo>
                    <a:pt x="4223" y="2231"/>
                  </a:lnTo>
                  <a:lnTo>
                    <a:pt x="4827" y="2523"/>
                  </a:lnTo>
                  <a:lnTo>
                    <a:pt x="4827" y="2523"/>
                  </a:lnTo>
                  <a:lnTo>
                    <a:pt x="5320" y="2761"/>
                  </a:lnTo>
                  <a:lnTo>
                    <a:pt x="5777" y="2962"/>
                  </a:lnTo>
                  <a:lnTo>
                    <a:pt x="5777" y="2962"/>
                  </a:lnTo>
                  <a:lnTo>
                    <a:pt x="6253" y="3163"/>
                  </a:lnTo>
                  <a:lnTo>
                    <a:pt x="6710" y="3328"/>
                  </a:lnTo>
                  <a:lnTo>
                    <a:pt x="6710" y="3328"/>
                  </a:lnTo>
                  <a:lnTo>
                    <a:pt x="7075" y="3438"/>
                  </a:lnTo>
                  <a:lnTo>
                    <a:pt x="7404" y="3492"/>
                  </a:lnTo>
                  <a:lnTo>
                    <a:pt x="7404" y="3492"/>
                  </a:lnTo>
                  <a:lnTo>
                    <a:pt x="7551" y="3511"/>
                  </a:lnTo>
                  <a:lnTo>
                    <a:pt x="7697" y="3511"/>
                  </a:lnTo>
                  <a:lnTo>
                    <a:pt x="7697" y="3511"/>
                  </a:lnTo>
                  <a:lnTo>
                    <a:pt x="7807" y="3511"/>
                  </a:lnTo>
                  <a:lnTo>
                    <a:pt x="7916" y="3492"/>
                  </a:lnTo>
                  <a:lnTo>
                    <a:pt x="7916" y="3492"/>
                  </a:lnTo>
                  <a:lnTo>
                    <a:pt x="7953" y="3492"/>
                  </a:lnTo>
                  <a:lnTo>
                    <a:pt x="7953" y="3492"/>
                  </a:lnTo>
                  <a:lnTo>
                    <a:pt x="8099" y="3438"/>
                  </a:lnTo>
                  <a:lnTo>
                    <a:pt x="8154" y="3401"/>
                  </a:lnTo>
                  <a:lnTo>
                    <a:pt x="8190" y="3346"/>
                  </a:lnTo>
                  <a:lnTo>
                    <a:pt x="8190" y="3346"/>
                  </a:lnTo>
                  <a:lnTo>
                    <a:pt x="8227" y="3291"/>
                  </a:lnTo>
                  <a:lnTo>
                    <a:pt x="8227" y="3218"/>
                  </a:lnTo>
                  <a:lnTo>
                    <a:pt x="8245" y="3145"/>
                  </a:lnTo>
                  <a:lnTo>
                    <a:pt x="8227" y="3072"/>
                  </a:lnTo>
                  <a:lnTo>
                    <a:pt x="8227" y="3072"/>
                  </a:lnTo>
                  <a:lnTo>
                    <a:pt x="8190" y="2980"/>
                  </a:lnTo>
                  <a:lnTo>
                    <a:pt x="8136" y="2889"/>
                  </a:lnTo>
                  <a:lnTo>
                    <a:pt x="7989" y="2688"/>
                  </a:lnTo>
                  <a:lnTo>
                    <a:pt x="7989" y="2688"/>
                  </a:lnTo>
                  <a:lnTo>
                    <a:pt x="7752" y="2450"/>
                  </a:lnTo>
                  <a:lnTo>
                    <a:pt x="7459" y="2213"/>
                  </a:lnTo>
                  <a:lnTo>
                    <a:pt x="7459" y="2213"/>
                  </a:lnTo>
                  <a:lnTo>
                    <a:pt x="7075" y="1957"/>
                  </a:lnTo>
                  <a:lnTo>
                    <a:pt x="6673" y="1701"/>
                  </a:lnTo>
                  <a:lnTo>
                    <a:pt x="6253" y="1463"/>
                  </a:lnTo>
                  <a:lnTo>
                    <a:pt x="5796" y="1244"/>
                  </a:lnTo>
                  <a:lnTo>
                    <a:pt x="5796" y="1244"/>
                  </a:lnTo>
                  <a:lnTo>
                    <a:pt x="5375" y="1061"/>
                  </a:lnTo>
                  <a:lnTo>
                    <a:pt x="4936" y="878"/>
                  </a:lnTo>
                  <a:lnTo>
                    <a:pt x="4479" y="732"/>
                  </a:lnTo>
                  <a:lnTo>
                    <a:pt x="4004" y="586"/>
                  </a:lnTo>
                  <a:lnTo>
                    <a:pt x="4004" y="586"/>
                  </a:lnTo>
                  <a:lnTo>
                    <a:pt x="3602" y="476"/>
                  </a:lnTo>
                  <a:lnTo>
                    <a:pt x="3602" y="476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3181" y="384"/>
                  </a:lnTo>
                  <a:lnTo>
                    <a:pt x="2395" y="256"/>
                  </a:lnTo>
                  <a:lnTo>
                    <a:pt x="1627" y="147"/>
                  </a:lnTo>
                  <a:lnTo>
                    <a:pt x="1627" y="147"/>
                  </a:lnTo>
                  <a:lnTo>
                    <a:pt x="1042" y="74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5712250" y="3702125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5606200" y="3567300"/>
              <a:ext cx="178750" cy="38400"/>
            </a:xfrm>
            <a:custGeom>
              <a:avLst/>
              <a:gdLst/>
              <a:ahLst/>
              <a:cxnLst/>
              <a:rect l="l" t="t" r="r" b="b"/>
              <a:pathLst>
                <a:path w="7150" h="1536" extrusionOk="0">
                  <a:moveTo>
                    <a:pt x="1555" y="0"/>
                  </a:moveTo>
                  <a:lnTo>
                    <a:pt x="1153" y="37"/>
                  </a:lnTo>
                  <a:lnTo>
                    <a:pt x="586" y="92"/>
                  </a:lnTo>
                  <a:lnTo>
                    <a:pt x="37" y="165"/>
                  </a:lnTo>
                  <a:lnTo>
                    <a:pt x="1" y="165"/>
                  </a:lnTo>
                  <a:lnTo>
                    <a:pt x="1" y="183"/>
                  </a:lnTo>
                  <a:lnTo>
                    <a:pt x="19" y="183"/>
                  </a:lnTo>
                  <a:lnTo>
                    <a:pt x="677" y="366"/>
                  </a:lnTo>
                  <a:lnTo>
                    <a:pt x="1025" y="476"/>
                  </a:lnTo>
                  <a:lnTo>
                    <a:pt x="1207" y="512"/>
                  </a:lnTo>
                  <a:lnTo>
                    <a:pt x="1226" y="530"/>
                  </a:lnTo>
                  <a:lnTo>
                    <a:pt x="1390" y="567"/>
                  </a:lnTo>
                  <a:lnTo>
                    <a:pt x="2085" y="750"/>
                  </a:lnTo>
                  <a:lnTo>
                    <a:pt x="3419" y="1097"/>
                  </a:lnTo>
                  <a:lnTo>
                    <a:pt x="3986" y="1225"/>
                  </a:lnTo>
                  <a:lnTo>
                    <a:pt x="4626" y="1353"/>
                  </a:lnTo>
                  <a:lnTo>
                    <a:pt x="5211" y="1463"/>
                  </a:lnTo>
                  <a:lnTo>
                    <a:pt x="5705" y="1518"/>
                  </a:lnTo>
                  <a:lnTo>
                    <a:pt x="6162" y="1536"/>
                  </a:lnTo>
                  <a:lnTo>
                    <a:pt x="6345" y="1536"/>
                  </a:lnTo>
                  <a:lnTo>
                    <a:pt x="6546" y="1499"/>
                  </a:lnTo>
                  <a:lnTo>
                    <a:pt x="6674" y="1481"/>
                  </a:lnTo>
                  <a:lnTo>
                    <a:pt x="6838" y="1408"/>
                  </a:lnTo>
                  <a:lnTo>
                    <a:pt x="6966" y="1335"/>
                  </a:lnTo>
                  <a:lnTo>
                    <a:pt x="7058" y="1262"/>
                  </a:lnTo>
                  <a:lnTo>
                    <a:pt x="7112" y="1134"/>
                  </a:lnTo>
                  <a:lnTo>
                    <a:pt x="7131" y="1079"/>
                  </a:lnTo>
                  <a:lnTo>
                    <a:pt x="7149" y="1024"/>
                  </a:lnTo>
                  <a:lnTo>
                    <a:pt x="7131" y="951"/>
                  </a:lnTo>
                  <a:lnTo>
                    <a:pt x="7131" y="878"/>
                  </a:lnTo>
                  <a:lnTo>
                    <a:pt x="7076" y="786"/>
                  </a:lnTo>
                  <a:lnTo>
                    <a:pt x="7003" y="677"/>
                  </a:lnTo>
                  <a:lnTo>
                    <a:pt x="6875" y="585"/>
                  </a:lnTo>
                  <a:lnTo>
                    <a:pt x="6729" y="512"/>
                  </a:lnTo>
                  <a:lnTo>
                    <a:pt x="6564" y="439"/>
                  </a:lnTo>
                  <a:lnTo>
                    <a:pt x="6326" y="348"/>
                  </a:lnTo>
                  <a:lnTo>
                    <a:pt x="6089" y="293"/>
                  </a:lnTo>
                  <a:lnTo>
                    <a:pt x="5668" y="201"/>
                  </a:lnTo>
                  <a:lnTo>
                    <a:pt x="5120" y="128"/>
                  </a:lnTo>
                  <a:lnTo>
                    <a:pt x="4535" y="73"/>
                  </a:lnTo>
                  <a:lnTo>
                    <a:pt x="4005" y="37"/>
                  </a:lnTo>
                  <a:lnTo>
                    <a:pt x="3456" y="18"/>
                  </a:lnTo>
                  <a:lnTo>
                    <a:pt x="28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5605750" y="3567300"/>
              <a:ext cx="179200" cy="38400"/>
            </a:xfrm>
            <a:custGeom>
              <a:avLst/>
              <a:gdLst/>
              <a:ahLst/>
              <a:cxnLst/>
              <a:rect l="l" t="t" r="r" b="b"/>
              <a:pathLst>
                <a:path w="7168" h="1536" fill="none" extrusionOk="0">
                  <a:moveTo>
                    <a:pt x="19" y="165"/>
                  </a:moveTo>
                  <a:lnTo>
                    <a:pt x="19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55" y="165"/>
                  </a:lnTo>
                  <a:lnTo>
                    <a:pt x="604" y="92"/>
                  </a:lnTo>
                  <a:lnTo>
                    <a:pt x="604" y="92"/>
                  </a:lnTo>
                  <a:lnTo>
                    <a:pt x="1171" y="37"/>
                  </a:lnTo>
                  <a:lnTo>
                    <a:pt x="1171" y="37"/>
                  </a:lnTo>
                  <a:lnTo>
                    <a:pt x="1573" y="0"/>
                  </a:lnTo>
                  <a:lnTo>
                    <a:pt x="1573" y="0"/>
                  </a:lnTo>
                  <a:lnTo>
                    <a:pt x="2304" y="0"/>
                  </a:lnTo>
                  <a:lnTo>
                    <a:pt x="2304" y="0"/>
                  </a:lnTo>
                  <a:lnTo>
                    <a:pt x="2907" y="0"/>
                  </a:lnTo>
                  <a:lnTo>
                    <a:pt x="3474" y="18"/>
                  </a:lnTo>
                  <a:lnTo>
                    <a:pt x="4023" y="37"/>
                  </a:lnTo>
                  <a:lnTo>
                    <a:pt x="4553" y="73"/>
                  </a:lnTo>
                  <a:lnTo>
                    <a:pt x="4553" y="73"/>
                  </a:lnTo>
                  <a:lnTo>
                    <a:pt x="5138" y="128"/>
                  </a:lnTo>
                  <a:lnTo>
                    <a:pt x="5686" y="201"/>
                  </a:lnTo>
                  <a:lnTo>
                    <a:pt x="5686" y="201"/>
                  </a:lnTo>
                  <a:lnTo>
                    <a:pt x="6107" y="293"/>
                  </a:lnTo>
                  <a:lnTo>
                    <a:pt x="6344" y="348"/>
                  </a:lnTo>
                  <a:lnTo>
                    <a:pt x="6582" y="439"/>
                  </a:lnTo>
                  <a:lnTo>
                    <a:pt x="6582" y="439"/>
                  </a:lnTo>
                  <a:lnTo>
                    <a:pt x="6747" y="512"/>
                  </a:lnTo>
                  <a:lnTo>
                    <a:pt x="6893" y="585"/>
                  </a:lnTo>
                  <a:lnTo>
                    <a:pt x="6893" y="585"/>
                  </a:lnTo>
                  <a:lnTo>
                    <a:pt x="7021" y="677"/>
                  </a:lnTo>
                  <a:lnTo>
                    <a:pt x="7094" y="786"/>
                  </a:lnTo>
                  <a:lnTo>
                    <a:pt x="7094" y="786"/>
                  </a:lnTo>
                  <a:lnTo>
                    <a:pt x="7149" y="878"/>
                  </a:lnTo>
                  <a:lnTo>
                    <a:pt x="7149" y="878"/>
                  </a:lnTo>
                  <a:lnTo>
                    <a:pt x="7149" y="951"/>
                  </a:lnTo>
                  <a:lnTo>
                    <a:pt x="7167" y="1024"/>
                  </a:lnTo>
                  <a:lnTo>
                    <a:pt x="7167" y="1024"/>
                  </a:lnTo>
                  <a:lnTo>
                    <a:pt x="7149" y="1079"/>
                  </a:lnTo>
                  <a:lnTo>
                    <a:pt x="7130" y="1134"/>
                  </a:lnTo>
                  <a:lnTo>
                    <a:pt x="7130" y="1134"/>
                  </a:lnTo>
                  <a:lnTo>
                    <a:pt x="7076" y="1262"/>
                  </a:lnTo>
                  <a:lnTo>
                    <a:pt x="7076" y="1262"/>
                  </a:lnTo>
                  <a:lnTo>
                    <a:pt x="6984" y="1335"/>
                  </a:lnTo>
                  <a:lnTo>
                    <a:pt x="6856" y="1408"/>
                  </a:lnTo>
                  <a:lnTo>
                    <a:pt x="6856" y="1408"/>
                  </a:lnTo>
                  <a:lnTo>
                    <a:pt x="6692" y="1481"/>
                  </a:lnTo>
                  <a:lnTo>
                    <a:pt x="6692" y="1481"/>
                  </a:lnTo>
                  <a:lnTo>
                    <a:pt x="6564" y="1499"/>
                  </a:lnTo>
                  <a:lnTo>
                    <a:pt x="6564" y="1499"/>
                  </a:lnTo>
                  <a:lnTo>
                    <a:pt x="6363" y="1536"/>
                  </a:lnTo>
                  <a:lnTo>
                    <a:pt x="6180" y="1536"/>
                  </a:lnTo>
                  <a:lnTo>
                    <a:pt x="6180" y="1536"/>
                  </a:lnTo>
                  <a:lnTo>
                    <a:pt x="5723" y="1518"/>
                  </a:lnTo>
                  <a:lnTo>
                    <a:pt x="5723" y="1518"/>
                  </a:lnTo>
                  <a:lnTo>
                    <a:pt x="5229" y="1463"/>
                  </a:lnTo>
                  <a:lnTo>
                    <a:pt x="4644" y="1353"/>
                  </a:lnTo>
                  <a:lnTo>
                    <a:pt x="4644" y="1353"/>
                  </a:lnTo>
                  <a:lnTo>
                    <a:pt x="4004" y="1225"/>
                  </a:lnTo>
                  <a:lnTo>
                    <a:pt x="3437" y="1097"/>
                  </a:lnTo>
                  <a:lnTo>
                    <a:pt x="3437" y="1097"/>
                  </a:lnTo>
                  <a:lnTo>
                    <a:pt x="2103" y="750"/>
                  </a:lnTo>
                  <a:lnTo>
                    <a:pt x="2103" y="750"/>
                  </a:lnTo>
                  <a:lnTo>
                    <a:pt x="1408" y="567"/>
                  </a:lnTo>
                  <a:lnTo>
                    <a:pt x="1408" y="567"/>
                  </a:lnTo>
                  <a:lnTo>
                    <a:pt x="1244" y="530"/>
                  </a:lnTo>
                  <a:lnTo>
                    <a:pt x="1244" y="530"/>
                  </a:lnTo>
                  <a:lnTo>
                    <a:pt x="1225" y="512"/>
                  </a:lnTo>
                  <a:lnTo>
                    <a:pt x="1225" y="512"/>
                  </a:lnTo>
                  <a:lnTo>
                    <a:pt x="1043" y="476"/>
                  </a:lnTo>
                  <a:lnTo>
                    <a:pt x="1043" y="476"/>
                  </a:lnTo>
                  <a:lnTo>
                    <a:pt x="695" y="366"/>
                  </a:lnTo>
                  <a:lnTo>
                    <a:pt x="695" y="366"/>
                  </a:lnTo>
                  <a:lnTo>
                    <a:pt x="37" y="183"/>
                  </a:lnTo>
                  <a:lnTo>
                    <a:pt x="37" y="183"/>
                  </a:lnTo>
                  <a:lnTo>
                    <a:pt x="0" y="183"/>
                  </a:lnTo>
                  <a:lnTo>
                    <a:pt x="19" y="183"/>
                  </a:lnTo>
                  <a:lnTo>
                    <a:pt x="19" y="16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extrusionOk="0">
                  <a:moveTo>
                    <a:pt x="4133" y="0"/>
                  </a:moveTo>
                  <a:lnTo>
                    <a:pt x="3493" y="18"/>
                  </a:lnTo>
                  <a:lnTo>
                    <a:pt x="2835" y="73"/>
                  </a:lnTo>
                  <a:lnTo>
                    <a:pt x="2853" y="110"/>
                  </a:lnTo>
                  <a:lnTo>
                    <a:pt x="2944" y="274"/>
                  </a:lnTo>
                  <a:lnTo>
                    <a:pt x="3036" y="457"/>
                  </a:lnTo>
                  <a:lnTo>
                    <a:pt x="3091" y="603"/>
                  </a:lnTo>
                  <a:lnTo>
                    <a:pt x="3127" y="768"/>
                  </a:lnTo>
                  <a:lnTo>
                    <a:pt x="3164" y="933"/>
                  </a:lnTo>
                  <a:lnTo>
                    <a:pt x="3164" y="1079"/>
                  </a:lnTo>
                  <a:lnTo>
                    <a:pt x="3164" y="1225"/>
                  </a:lnTo>
                  <a:lnTo>
                    <a:pt x="3145" y="1353"/>
                  </a:lnTo>
                  <a:lnTo>
                    <a:pt x="3127" y="1499"/>
                  </a:lnTo>
                  <a:lnTo>
                    <a:pt x="3091" y="1646"/>
                  </a:lnTo>
                  <a:lnTo>
                    <a:pt x="2963" y="1901"/>
                  </a:lnTo>
                  <a:lnTo>
                    <a:pt x="2889" y="2011"/>
                  </a:lnTo>
                  <a:lnTo>
                    <a:pt x="2798" y="2139"/>
                  </a:lnTo>
                  <a:lnTo>
                    <a:pt x="2707" y="2249"/>
                  </a:lnTo>
                  <a:lnTo>
                    <a:pt x="2597" y="2359"/>
                  </a:lnTo>
                  <a:lnTo>
                    <a:pt x="2378" y="2560"/>
                  </a:lnTo>
                  <a:lnTo>
                    <a:pt x="2103" y="2761"/>
                  </a:lnTo>
                  <a:lnTo>
                    <a:pt x="1811" y="2925"/>
                  </a:lnTo>
                  <a:lnTo>
                    <a:pt x="1537" y="3053"/>
                  </a:lnTo>
                  <a:lnTo>
                    <a:pt x="1226" y="3181"/>
                  </a:lnTo>
                  <a:lnTo>
                    <a:pt x="915" y="3291"/>
                  </a:lnTo>
                  <a:lnTo>
                    <a:pt x="604" y="3364"/>
                  </a:lnTo>
                  <a:lnTo>
                    <a:pt x="659" y="3419"/>
                  </a:lnTo>
                  <a:lnTo>
                    <a:pt x="659" y="3419"/>
                  </a:lnTo>
                  <a:lnTo>
                    <a:pt x="952" y="3730"/>
                  </a:lnTo>
                  <a:lnTo>
                    <a:pt x="1244" y="4041"/>
                  </a:lnTo>
                  <a:lnTo>
                    <a:pt x="1390" y="4187"/>
                  </a:lnTo>
                  <a:lnTo>
                    <a:pt x="1518" y="4351"/>
                  </a:lnTo>
                  <a:lnTo>
                    <a:pt x="1628" y="4516"/>
                  </a:lnTo>
                  <a:lnTo>
                    <a:pt x="1719" y="4699"/>
                  </a:lnTo>
                  <a:lnTo>
                    <a:pt x="1793" y="4863"/>
                  </a:lnTo>
                  <a:lnTo>
                    <a:pt x="1847" y="5101"/>
                  </a:lnTo>
                  <a:lnTo>
                    <a:pt x="1884" y="5302"/>
                  </a:lnTo>
                  <a:lnTo>
                    <a:pt x="1902" y="5521"/>
                  </a:lnTo>
                  <a:lnTo>
                    <a:pt x="1884" y="5704"/>
                  </a:lnTo>
                  <a:lnTo>
                    <a:pt x="1847" y="5869"/>
                  </a:lnTo>
                  <a:lnTo>
                    <a:pt x="1793" y="6033"/>
                  </a:lnTo>
                  <a:lnTo>
                    <a:pt x="1719" y="6198"/>
                  </a:lnTo>
                  <a:lnTo>
                    <a:pt x="1646" y="6344"/>
                  </a:lnTo>
                  <a:lnTo>
                    <a:pt x="1555" y="6472"/>
                  </a:lnTo>
                  <a:lnTo>
                    <a:pt x="1445" y="6600"/>
                  </a:lnTo>
                  <a:lnTo>
                    <a:pt x="1317" y="6728"/>
                  </a:lnTo>
                  <a:lnTo>
                    <a:pt x="1171" y="6838"/>
                  </a:lnTo>
                  <a:lnTo>
                    <a:pt x="1025" y="6929"/>
                  </a:lnTo>
                  <a:lnTo>
                    <a:pt x="860" y="7020"/>
                  </a:lnTo>
                  <a:lnTo>
                    <a:pt x="696" y="7094"/>
                  </a:lnTo>
                  <a:lnTo>
                    <a:pt x="531" y="7148"/>
                  </a:lnTo>
                  <a:lnTo>
                    <a:pt x="348" y="7185"/>
                  </a:lnTo>
                  <a:lnTo>
                    <a:pt x="184" y="7222"/>
                  </a:lnTo>
                  <a:lnTo>
                    <a:pt x="1" y="7240"/>
                  </a:lnTo>
                  <a:lnTo>
                    <a:pt x="604" y="7569"/>
                  </a:lnTo>
                  <a:lnTo>
                    <a:pt x="1226" y="7898"/>
                  </a:lnTo>
                  <a:lnTo>
                    <a:pt x="1683" y="8099"/>
                  </a:lnTo>
                  <a:lnTo>
                    <a:pt x="2158" y="8300"/>
                  </a:lnTo>
                  <a:lnTo>
                    <a:pt x="2633" y="8483"/>
                  </a:lnTo>
                  <a:lnTo>
                    <a:pt x="3127" y="8666"/>
                  </a:lnTo>
                  <a:lnTo>
                    <a:pt x="3676" y="8849"/>
                  </a:lnTo>
                  <a:lnTo>
                    <a:pt x="4224" y="9013"/>
                  </a:lnTo>
                  <a:lnTo>
                    <a:pt x="4772" y="9178"/>
                  </a:lnTo>
                  <a:lnTo>
                    <a:pt x="5303" y="9306"/>
                  </a:lnTo>
                  <a:lnTo>
                    <a:pt x="6290" y="9507"/>
                  </a:lnTo>
                  <a:lnTo>
                    <a:pt x="7277" y="9690"/>
                  </a:lnTo>
                  <a:lnTo>
                    <a:pt x="8264" y="9836"/>
                  </a:lnTo>
                  <a:lnTo>
                    <a:pt x="9252" y="9946"/>
                  </a:lnTo>
                  <a:lnTo>
                    <a:pt x="10257" y="10055"/>
                  </a:lnTo>
                  <a:lnTo>
                    <a:pt x="11244" y="10128"/>
                  </a:lnTo>
                  <a:lnTo>
                    <a:pt x="13219" y="10275"/>
                  </a:lnTo>
                  <a:lnTo>
                    <a:pt x="14846" y="10384"/>
                  </a:lnTo>
                  <a:lnTo>
                    <a:pt x="14901" y="10384"/>
                  </a:lnTo>
                  <a:lnTo>
                    <a:pt x="14956" y="10366"/>
                  </a:lnTo>
                  <a:lnTo>
                    <a:pt x="14992" y="10330"/>
                  </a:lnTo>
                  <a:lnTo>
                    <a:pt x="15029" y="10275"/>
                  </a:lnTo>
                  <a:lnTo>
                    <a:pt x="15285" y="9982"/>
                  </a:lnTo>
                  <a:lnTo>
                    <a:pt x="15541" y="9671"/>
                  </a:lnTo>
                  <a:lnTo>
                    <a:pt x="15760" y="9306"/>
                  </a:lnTo>
                  <a:lnTo>
                    <a:pt x="15979" y="8904"/>
                  </a:lnTo>
                  <a:lnTo>
                    <a:pt x="16162" y="8501"/>
                  </a:lnTo>
                  <a:lnTo>
                    <a:pt x="16309" y="8099"/>
                  </a:lnTo>
                  <a:lnTo>
                    <a:pt x="16455" y="7660"/>
                  </a:lnTo>
                  <a:lnTo>
                    <a:pt x="16564" y="7222"/>
                  </a:lnTo>
                  <a:lnTo>
                    <a:pt x="16656" y="6765"/>
                  </a:lnTo>
                  <a:lnTo>
                    <a:pt x="16729" y="6307"/>
                  </a:lnTo>
                  <a:lnTo>
                    <a:pt x="16766" y="5869"/>
                  </a:lnTo>
                  <a:lnTo>
                    <a:pt x="16784" y="5448"/>
                  </a:lnTo>
                  <a:lnTo>
                    <a:pt x="16784" y="5009"/>
                  </a:lnTo>
                  <a:lnTo>
                    <a:pt x="16747" y="4607"/>
                  </a:lnTo>
                  <a:lnTo>
                    <a:pt x="16692" y="4242"/>
                  </a:lnTo>
                  <a:lnTo>
                    <a:pt x="16619" y="3876"/>
                  </a:lnTo>
                  <a:lnTo>
                    <a:pt x="16619" y="3821"/>
                  </a:lnTo>
                  <a:lnTo>
                    <a:pt x="16583" y="3766"/>
                  </a:lnTo>
                  <a:lnTo>
                    <a:pt x="16546" y="3748"/>
                  </a:lnTo>
                  <a:lnTo>
                    <a:pt x="15815" y="3309"/>
                  </a:lnTo>
                  <a:lnTo>
                    <a:pt x="15303" y="3035"/>
                  </a:lnTo>
                  <a:lnTo>
                    <a:pt x="14809" y="2779"/>
                  </a:lnTo>
                  <a:lnTo>
                    <a:pt x="14279" y="2523"/>
                  </a:lnTo>
                  <a:lnTo>
                    <a:pt x="13767" y="2285"/>
                  </a:lnTo>
                  <a:lnTo>
                    <a:pt x="13219" y="2066"/>
                  </a:lnTo>
                  <a:lnTo>
                    <a:pt x="12689" y="1847"/>
                  </a:lnTo>
                  <a:lnTo>
                    <a:pt x="12140" y="1627"/>
                  </a:lnTo>
                  <a:lnTo>
                    <a:pt x="11592" y="1426"/>
                  </a:lnTo>
                  <a:lnTo>
                    <a:pt x="11025" y="1243"/>
                  </a:lnTo>
                  <a:lnTo>
                    <a:pt x="10458" y="1061"/>
                  </a:lnTo>
                  <a:lnTo>
                    <a:pt x="9891" y="896"/>
                  </a:lnTo>
                  <a:lnTo>
                    <a:pt x="9325" y="750"/>
                  </a:lnTo>
                  <a:lnTo>
                    <a:pt x="8776" y="603"/>
                  </a:lnTo>
                  <a:lnTo>
                    <a:pt x="8210" y="494"/>
                  </a:lnTo>
                  <a:lnTo>
                    <a:pt x="7643" y="366"/>
                  </a:lnTo>
                  <a:lnTo>
                    <a:pt x="7094" y="274"/>
                  </a:lnTo>
                  <a:lnTo>
                    <a:pt x="6509" y="183"/>
                  </a:lnTo>
                  <a:lnTo>
                    <a:pt x="5961" y="110"/>
                  </a:lnTo>
                  <a:lnTo>
                    <a:pt x="5412" y="55"/>
                  </a:lnTo>
                  <a:lnTo>
                    <a:pt x="4882" y="18"/>
                  </a:lnTo>
                  <a:lnTo>
                    <a:pt x="45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5028025" y="3406875"/>
              <a:ext cx="419600" cy="259625"/>
            </a:xfrm>
            <a:custGeom>
              <a:avLst/>
              <a:gdLst/>
              <a:ahLst/>
              <a:cxnLst/>
              <a:rect l="l" t="t" r="r" b="b"/>
              <a:pathLst>
                <a:path w="16784" h="10385" fill="none" extrusionOk="0">
                  <a:moveTo>
                    <a:pt x="4133" y="0"/>
                  </a:moveTo>
                  <a:lnTo>
                    <a:pt x="4133" y="0"/>
                  </a:lnTo>
                  <a:lnTo>
                    <a:pt x="4535" y="0"/>
                  </a:lnTo>
                  <a:lnTo>
                    <a:pt x="4882" y="18"/>
                  </a:lnTo>
                  <a:lnTo>
                    <a:pt x="4882" y="18"/>
                  </a:lnTo>
                  <a:lnTo>
                    <a:pt x="5412" y="55"/>
                  </a:lnTo>
                  <a:lnTo>
                    <a:pt x="5961" y="110"/>
                  </a:lnTo>
                  <a:lnTo>
                    <a:pt x="6509" y="183"/>
                  </a:lnTo>
                  <a:lnTo>
                    <a:pt x="7094" y="274"/>
                  </a:lnTo>
                  <a:lnTo>
                    <a:pt x="7094" y="274"/>
                  </a:lnTo>
                  <a:lnTo>
                    <a:pt x="7643" y="366"/>
                  </a:lnTo>
                  <a:lnTo>
                    <a:pt x="8210" y="494"/>
                  </a:lnTo>
                  <a:lnTo>
                    <a:pt x="8776" y="603"/>
                  </a:lnTo>
                  <a:lnTo>
                    <a:pt x="9325" y="750"/>
                  </a:lnTo>
                  <a:lnTo>
                    <a:pt x="9891" y="896"/>
                  </a:lnTo>
                  <a:lnTo>
                    <a:pt x="10458" y="1061"/>
                  </a:lnTo>
                  <a:lnTo>
                    <a:pt x="11025" y="1243"/>
                  </a:lnTo>
                  <a:lnTo>
                    <a:pt x="11592" y="1426"/>
                  </a:lnTo>
                  <a:lnTo>
                    <a:pt x="11592" y="1426"/>
                  </a:lnTo>
                  <a:lnTo>
                    <a:pt x="12140" y="1627"/>
                  </a:lnTo>
                  <a:lnTo>
                    <a:pt x="12689" y="1847"/>
                  </a:lnTo>
                  <a:lnTo>
                    <a:pt x="13219" y="2066"/>
                  </a:lnTo>
                  <a:lnTo>
                    <a:pt x="13767" y="2285"/>
                  </a:lnTo>
                  <a:lnTo>
                    <a:pt x="14279" y="2523"/>
                  </a:lnTo>
                  <a:lnTo>
                    <a:pt x="14809" y="2779"/>
                  </a:lnTo>
                  <a:lnTo>
                    <a:pt x="15303" y="3035"/>
                  </a:lnTo>
                  <a:lnTo>
                    <a:pt x="15815" y="3309"/>
                  </a:lnTo>
                  <a:lnTo>
                    <a:pt x="15815" y="3309"/>
                  </a:lnTo>
                  <a:lnTo>
                    <a:pt x="16546" y="3748"/>
                  </a:lnTo>
                  <a:lnTo>
                    <a:pt x="16546" y="3748"/>
                  </a:lnTo>
                  <a:lnTo>
                    <a:pt x="16583" y="3766"/>
                  </a:lnTo>
                  <a:lnTo>
                    <a:pt x="16619" y="3821"/>
                  </a:lnTo>
                  <a:lnTo>
                    <a:pt x="16619" y="3821"/>
                  </a:lnTo>
                  <a:lnTo>
                    <a:pt x="16619" y="3876"/>
                  </a:lnTo>
                  <a:lnTo>
                    <a:pt x="16619" y="3876"/>
                  </a:lnTo>
                  <a:lnTo>
                    <a:pt x="16692" y="4242"/>
                  </a:lnTo>
                  <a:lnTo>
                    <a:pt x="16747" y="4607"/>
                  </a:lnTo>
                  <a:lnTo>
                    <a:pt x="16784" y="5009"/>
                  </a:lnTo>
                  <a:lnTo>
                    <a:pt x="16784" y="5448"/>
                  </a:lnTo>
                  <a:lnTo>
                    <a:pt x="16784" y="5448"/>
                  </a:lnTo>
                  <a:lnTo>
                    <a:pt x="16766" y="5869"/>
                  </a:lnTo>
                  <a:lnTo>
                    <a:pt x="16729" y="6307"/>
                  </a:lnTo>
                  <a:lnTo>
                    <a:pt x="16656" y="6765"/>
                  </a:lnTo>
                  <a:lnTo>
                    <a:pt x="16564" y="7222"/>
                  </a:lnTo>
                  <a:lnTo>
                    <a:pt x="16564" y="7222"/>
                  </a:lnTo>
                  <a:lnTo>
                    <a:pt x="16455" y="7660"/>
                  </a:lnTo>
                  <a:lnTo>
                    <a:pt x="16309" y="8099"/>
                  </a:lnTo>
                  <a:lnTo>
                    <a:pt x="16162" y="8501"/>
                  </a:lnTo>
                  <a:lnTo>
                    <a:pt x="15979" y="8904"/>
                  </a:lnTo>
                  <a:lnTo>
                    <a:pt x="15979" y="8904"/>
                  </a:lnTo>
                  <a:lnTo>
                    <a:pt x="15760" y="9306"/>
                  </a:lnTo>
                  <a:lnTo>
                    <a:pt x="15541" y="9671"/>
                  </a:lnTo>
                  <a:lnTo>
                    <a:pt x="15285" y="9982"/>
                  </a:lnTo>
                  <a:lnTo>
                    <a:pt x="15029" y="10275"/>
                  </a:lnTo>
                  <a:lnTo>
                    <a:pt x="15029" y="10275"/>
                  </a:lnTo>
                  <a:lnTo>
                    <a:pt x="14992" y="10330"/>
                  </a:lnTo>
                  <a:lnTo>
                    <a:pt x="14956" y="10366"/>
                  </a:lnTo>
                  <a:lnTo>
                    <a:pt x="14956" y="10366"/>
                  </a:lnTo>
                  <a:lnTo>
                    <a:pt x="14901" y="10384"/>
                  </a:lnTo>
                  <a:lnTo>
                    <a:pt x="14901" y="10384"/>
                  </a:lnTo>
                  <a:lnTo>
                    <a:pt x="14846" y="10384"/>
                  </a:lnTo>
                  <a:lnTo>
                    <a:pt x="14846" y="10384"/>
                  </a:lnTo>
                  <a:lnTo>
                    <a:pt x="13219" y="10275"/>
                  </a:lnTo>
                  <a:lnTo>
                    <a:pt x="13219" y="10275"/>
                  </a:lnTo>
                  <a:lnTo>
                    <a:pt x="11244" y="10128"/>
                  </a:lnTo>
                  <a:lnTo>
                    <a:pt x="10257" y="10055"/>
                  </a:lnTo>
                  <a:lnTo>
                    <a:pt x="9252" y="9946"/>
                  </a:lnTo>
                  <a:lnTo>
                    <a:pt x="8264" y="9836"/>
                  </a:lnTo>
                  <a:lnTo>
                    <a:pt x="7277" y="9690"/>
                  </a:lnTo>
                  <a:lnTo>
                    <a:pt x="6290" y="9507"/>
                  </a:lnTo>
                  <a:lnTo>
                    <a:pt x="5303" y="9306"/>
                  </a:lnTo>
                  <a:lnTo>
                    <a:pt x="5303" y="9306"/>
                  </a:lnTo>
                  <a:lnTo>
                    <a:pt x="4772" y="9178"/>
                  </a:lnTo>
                  <a:lnTo>
                    <a:pt x="4224" y="9013"/>
                  </a:lnTo>
                  <a:lnTo>
                    <a:pt x="3676" y="8849"/>
                  </a:lnTo>
                  <a:lnTo>
                    <a:pt x="3127" y="8666"/>
                  </a:lnTo>
                  <a:lnTo>
                    <a:pt x="3127" y="8666"/>
                  </a:lnTo>
                  <a:lnTo>
                    <a:pt x="2633" y="8483"/>
                  </a:lnTo>
                  <a:lnTo>
                    <a:pt x="2158" y="8300"/>
                  </a:lnTo>
                  <a:lnTo>
                    <a:pt x="1683" y="8099"/>
                  </a:lnTo>
                  <a:lnTo>
                    <a:pt x="1226" y="7898"/>
                  </a:lnTo>
                  <a:lnTo>
                    <a:pt x="1226" y="7898"/>
                  </a:lnTo>
                  <a:lnTo>
                    <a:pt x="604" y="7569"/>
                  </a:lnTo>
                  <a:lnTo>
                    <a:pt x="1" y="7240"/>
                  </a:lnTo>
                  <a:lnTo>
                    <a:pt x="1" y="7240"/>
                  </a:lnTo>
                  <a:lnTo>
                    <a:pt x="184" y="7222"/>
                  </a:lnTo>
                  <a:lnTo>
                    <a:pt x="348" y="7185"/>
                  </a:lnTo>
                  <a:lnTo>
                    <a:pt x="531" y="7148"/>
                  </a:lnTo>
                  <a:lnTo>
                    <a:pt x="696" y="7094"/>
                  </a:lnTo>
                  <a:lnTo>
                    <a:pt x="696" y="7094"/>
                  </a:lnTo>
                  <a:lnTo>
                    <a:pt x="860" y="7020"/>
                  </a:lnTo>
                  <a:lnTo>
                    <a:pt x="1025" y="6929"/>
                  </a:lnTo>
                  <a:lnTo>
                    <a:pt x="1025" y="6929"/>
                  </a:lnTo>
                  <a:lnTo>
                    <a:pt x="1171" y="6838"/>
                  </a:lnTo>
                  <a:lnTo>
                    <a:pt x="1317" y="6728"/>
                  </a:lnTo>
                  <a:lnTo>
                    <a:pt x="1317" y="6728"/>
                  </a:lnTo>
                  <a:lnTo>
                    <a:pt x="1445" y="6600"/>
                  </a:lnTo>
                  <a:lnTo>
                    <a:pt x="1555" y="6472"/>
                  </a:lnTo>
                  <a:lnTo>
                    <a:pt x="1555" y="6472"/>
                  </a:lnTo>
                  <a:lnTo>
                    <a:pt x="1646" y="6344"/>
                  </a:lnTo>
                  <a:lnTo>
                    <a:pt x="1719" y="6198"/>
                  </a:lnTo>
                  <a:lnTo>
                    <a:pt x="1719" y="6198"/>
                  </a:lnTo>
                  <a:lnTo>
                    <a:pt x="1793" y="6033"/>
                  </a:lnTo>
                  <a:lnTo>
                    <a:pt x="1847" y="5869"/>
                  </a:lnTo>
                  <a:lnTo>
                    <a:pt x="1884" y="5704"/>
                  </a:lnTo>
                  <a:lnTo>
                    <a:pt x="1902" y="5521"/>
                  </a:lnTo>
                  <a:lnTo>
                    <a:pt x="1902" y="5521"/>
                  </a:lnTo>
                  <a:lnTo>
                    <a:pt x="1884" y="5302"/>
                  </a:lnTo>
                  <a:lnTo>
                    <a:pt x="1847" y="5101"/>
                  </a:lnTo>
                  <a:lnTo>
                    <a:pt x="1847" y="5101"/>
                  </a:lnTo>
                  <a:lnTo>
                    <a:pt x="1793" y="4863"/>
                  </a:lnTo>
                  <a:lnTo>
                    <a:pt x="1793" y="4863"/>
                  </a:lnTo>
                  <a:lnTo>
                    <a:pt x="1719" y="4699"/>
                  </a:lnTo>
                  <a:lnTo>
                    <a:pt x="1719" y="4699"/>
                  </a:lnTo>
                  <a:lnTo>
                    <a:pt x="1628" y="4516"/>
                  </a:lnTo>
                  <a:lnTo>
                    <a:pt x="1518" y="4351"/>
                  </a:lnTo>
                  <a:lnTo>
                    <a:pt x="1390" y="4187"/>
                  </a:lnTo>
                  <a:lnTo>
                    <a:pt x="1244" y="4041"/>
                  </a:lnTo>
                  <a:lnTo>
                    <a:pt x="1244" y="4041"/>
                  </a:lnTo>
                  <a:lnTo>
                    <a:pt x="952" y="3730"/>
                  </a:lnTo>
                  <a:lnTo>
                    <a:pt x="659" y="3419"/>
                  </a:lnTo>
                  <a:lnTo>
                    <a:pt x="677" y="3437"/>
                  </a:lnTo>
                  <a:lnTo>
                    <a:pt x="604" y="3364"/>
                  </a:lnTo>
                  <a:lnTo>
                    <a:pt x="604" y="3364"/>
                  </a:lnTo>
                  <a:lnTo>
                    <a:pt x="915" y="3291"/>
                  </a:lnTo>
                  <a:lnTo>
                    <a:pt x="1226" y="3181"/>
                  </a:lnTo>
                  <a:lnTo>
                    <a:pt x="1537" y="3053"/>
                  </a:lnTo>
                  <a:lnTo>
                    <a:pt x="1811" y="2925"/>
                  </a:lnTo>
                  <a:lnTo>
                    <a:pt x="1811" y="2925"/>
                  </a:lnTo>
                  <a:lnTo>
                    <a:pt x="2103" y="2761"/>
                  </a:lnTo>
                  <a:lnTo>
                    <a:pt x="2378" y="2560"/>
                  </a:lnTo>
                  <a:lnTo>
                    <a:pt x="2378" y="2560"/>
                  </a:lnTo>
                  <a:lnTo>
                    <a:pt x="2597" y="2359"/>
                  </a:lnTo>
                  <a:lnTo>
                    <a:pt x="2707" y="2249"/>
                  </a:lnTo>
                  <a:lnTo>
                    <a:pt x="2798" y="2139"/>
                  </a:lnTo>
                  <a:lnTo>
                    <a:pt x="2798" y="2139"/>
                  </a:lnTo>
                  <a:lnTo>
                    <a:pt x="2889" y="2011"/>
                  </a:lnTo>
                  <a:lnTo>
                    <a:pt x="2963" y="1901"/>
                  </a:lnTo>
                  <a:lnTo>
                    <a:pt x="2963" y="1901"/>
                  </a:lnTo>
                  <a:lnTo>
                    <a:pt x="3091" y="1646"/>
                  </a:lnTo>
                  <a:lnTo>
                    <a:pt x="3091" y="1646"/>
                  </a:lnTo>
                  <a:lnTo>
                    <a:pt x="3127" y="1499"/>
                  </a:lnTo>
                  <a:lnTo>
                    <a:pt x="3145" y="1353"/>
                  </a:lnTo>
                  <a:lnTo>
                    <a:pt x="3145" y="1353"/>
                  </a:lnTo>
                  <a:lnTo>
                    <a:pt x="3164" y="1225"/>
                  </a:lnTo>
                  <a:lnTo>
                    <a:pt x="3164" y="1079"/>
                  </a:lnTo>
                  <a:lnTo>
                    <a:pt x="3164" y="1079"/>
                  </a:lnTo>
                  <a:lnTo>
                    <a:pt x="3164" y="933"/>
                  </a:lnTo>
                  <a:lnTo>
                    <a:pt x="3127" y="768"/>
                  </a:lnTo>
                  <a:lnTo>
                    <a:pt x="3091" y="603"/>
                  </a:lnTo>
                  <a:lnTo>
                    <a:pt x="3036" y="457"/>
                  </a:lnTo>
                  <a:lnTo>
                    <a:pt x="3036" y="457"/>
                  </a:lnTo>
                  <a:lnTo>
                    <a:pt x="2944" y="274"/>
                  </a:lnTo>
                  <a:lnTo>
                    <a:pt x="2853" y="110"/>
                  </a:lnTo>
                  <a:lnTo>
                    <a:pt x="2853" y="110"/>
                  </a:lnTo>
                  <a:lnTo>
                    <a:pt x="2835" y="73"/>
                  </a:lnTo>
                  <a:lnTo>
                    <a:pt x="2835" y="73"/>
                  </a:lnTo>
                  <a:lnTo>
                    <a:pt x="3493" y="18"/>
                  </a:lnTo>
                  <a:lnTo>
                    <a:pt x="41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5028025" y="3556775"/>
              <a:ext cx="399050" cy="109725"/>
            </a:xfrm>
            <a:custGeom>
              <a:avLst/>
              <a:gdLst/>
              <a:ahLst/>
              <a:cxnLst/>
              <a:rect l="l" t="t" r="r" b="b"/>
              <a:pathLst>
                <a:path w="15962" h="4389" extrusionOk="0">
                  <a:moveTo>
                    <a:pt x="1811" y="1"/>
                  </a:moveTo>
                  <a:lnTo>
                    <a:pt x="1719" y="202"/>
                  </a:lnTo>
                  <a:lnTo>
                    <a:pt x="1646" y="330"/>
                  </a:lnTo>
                  <a:lnTo>
                    <a:pt x="1555" y="476"/>
                  </a:lnTo>
                  <a:lnTo>
                    <a:pt x="1445" y="604"/>
                  </a:lnTo>
                  <a:lnTo>
                    <a:pt x="1317" y="732"/>
                  </a:lnTo>
                  <a:lnTo>
                    <a:pt x="1171" y="842"/>
                  </a:lnTo>
                  <a:lnTo>
                    <a:pt x="1006" y="933"/>
                  </a:lnTo>
                  <a:lnTo>
                    <a:pt x="860" y="1024"/>
                  </a:lnTo>
                  <a:lnTo>
                    <a:pt x="696" y="1098"/>
                  </a:lnTo>
                  <a:lnTo>
                    <a:pt x="440" y="1171"/>
                  </a:lnTo>
                  <a:lnTo>
                    <a:pt x="184" y="1226"/>
                  </a:lnTo>
                  <a:lnTo>
                    <a:pt x="92" y="1226"/>
                  </a:lnTo>
                  <a:lnTo>
                    <a:pt x="1" y="1244"/>
                  </a:lnTo>
                  <a:lnTo>
                    <a:pt x="586" y="1573"/>
                  </a:lnTo>
                  <a:lnTo>
                    <a:pt x="1226" y="1902"/>
                  </a:lnTo>
                  <a:lnTo>
                    <a:pt x="1683" y="2103"/>
                  </a:lnTo>
                  <a:lnTo>
                    <a:pt x="2140" y="2304"/>
                  </a:lnTo>
                  <a:lnTo>
                    <a:pt x="2633" y="2505"/>
                  </a:lnTo>
                  <a:lnTo>
                    <a:pt x="3127" y="2670"/>
                  </a:lnTo>
                  <a:lnTo>
                    <a:pt x="3676" y="2853"/>
                  </a:lnTo>
                  <a:lnTo>
                    <a:pt x="4224" y="3036"/>
                  </a:lnTo>
                  <a:lnTo>
                    <a:pt x="4754" y="3182"/>
                  </a:lnTo>
                  <a:lnTo>
                    <a:pt x="5303" y="3310"/>
                  </a:lnTo>
                  <a:lnTo>
                    <a:pt x="6290" y="3529"/>
                  </a:lnTo>
                  <a:lnTo>
                    <a:pt x="7277" y="3694"/>
                  </a:lnTo>
                  <a:lnTo>
                    <a:pt x="8264" y="3840"/>
                  </a:lnTo>
                  <a:lnTo>
                    <a:pt x="9252" y="3968"/>
                  </a:lnTo>
                  <a:lnTo>
                    <a:pt x="10257" y="4059"/>
                  </a:lnTo>
                  <a:lnTo>
                    <a:pt x="11244" y="4132"/>
                  </a:lnTo>
                  <a:lnTo>
                    <a:pt x="13219" y="4279"/>
                  </a:lnTo>
                  <a:lnTo>
                    <a:pt x="13493" y="4297"/>
                  </a:lnTo>
                  <a:lnTo>
                    <a:pt x="14846" y="4388"/>
                  </a:lnTo>
                  <a:lnTo>
                    <a:pt x="14901" y="4388"/>
                  </a:lnTo>
                  <a:lnTo>
                    <a:pt x="14956" y="4370"/>
                  </a:lnTo>
                  <a:lnTo>
                    <a:pt x="14992" y="4334"/>
                  </a:lnTo>
                  <a:lnTo>
                    <a:pt x="15029" y="4279"/>
                  </a:lnTo>
                  <a:lnTo>
                    <a:pt x="15285" y="3986"/>
                  </a:lnTo>
                  <a:lnTo>
                    <a:pt x="15541" y="3675"/>
                  </a:lnTo>
                  <a:lnTo>
                    <a:pt x="15760" y="3328"/>
                  </a:lnTo>
                  <a:lnTo>
                    <a:pt x="15961" y="2944"/>
                  </a:lnTo>
                  <a:lnTo>
                    <a:pt x="14700" y="2944"/>
                  </a:lnTo>
                  <a:lnTo>
                    <a:pt x="14060" y="2926"/>
                  </a:lnTo>
                  <a:lnTo>
                    <a:pt x="13438" y="2889"/>
                  </a:lnTo>
                  <a:lnTo>
                    <a:pt x="12341" y="2816"/>
                  </a:lnTo>
                  <a:lnTo>
                    <a:pt x="11244" y="2688"/>
                  </a:lnTo>
                  <a:lnTo>
                    <a:pt x="10147" y="2524"/>
                  </a:lnTo>
                  <a:lnTo>
                    <a:pt x="9069" y="2341"/>
                  </a:lnTo>
                  <a:lnTo>
                    <a:pt x="8136" y="2140"/>
                  </a:lnTo>
                  <a:lnTo>
                    <a:pt x="7204" y="1920"/>
                  </a:lnTo>
                  <a:lnTo>
                    <a:pt x="6290" y="1664"/>
                  </a:lnTo>
                  <a:lnTo>
                    <a:pt x="5376" y="1372"/>
                  </a:lnTo>
                  <a:lnTo>
                    <a:pt x="4462" y="1079"/>
                  </a:lnTo>
                  <a:lnTo>
                    <a:pt x="3566" y="732"/>
                  </a:lnTo>
                  <a:lnTo>
                    <a:pt x="2688" y="385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extrusionOk="0">
                  <a:moveTo>
                    <a:pt x="1426" y="1"/>
                  </a:moveTo>
                  <a:lnTo>
                    <a:pt x="1298" y="74"/>
                  </a:lnTo>
                  <a:lnTo>
                    <a:pt x="1006" y="183"/>
                  </a:lnTo>
                  <a:lnTo>
                    <a:pt x="713" y="257"/>
                  </a:lnTo>
                  <a:lnTo>
                    <a:pt x="421" y="330"/>
                  </a:lnTo>
                  <a:lnTo>
                    <a:pt x="0" y="403"/>
                  </a:lnTo>
                  <a:lnTo>
                    <a:pt x="37" y="476"/>
                  </a:lnTo>
                  <a:lnTo>
                    <a:pt x="92" y="604"/>
                  </a:lnTo>
                  <a:lnTo>
                    <a:pt x="73" y="586"/>
                  </a:lnTo>
                  <a:lnTo>
                    <a:pt x="220" y="823"/>
                  </a:lnTo>
                  <a:lnTo>
                    <a:pt x="366" y="1061"/>
                  </a:lnTo>
                  <a:lnTo>
                    <a:pt x="494" y="1317"/>
                  </a:lnTo>
                  <a:lnTo>
                    <a:pt x="604" y="1609"/>
                  </a:lnTo>
                  <a:lnTo>
                    <a:pt x="677" y="1902"/>
                  </a:lnTo>
                  <a:lnTo>
                    <a:pt x="732" y="2213"/>
                  </a:lnTo>
                  <a:lnTo>
                    <a:pt x="5339" y="3255"/>
                  </a:lnTo>
                  <a:lnTo>
                    <a:pt x="10183" y="4388"/>
                  </a:lnTo>
                  <a:lnTo>
                    <a:pt x="12615" y="4973"/>
                  </a:lnTo>
                  <a:lnTo>
                    <a:pt x="15028" y="5577"/>
                  </a:lnTo>
                  <a:lnTo>
                    <a:pt x="15138" y="5266"/>
                  </a:lnTo>
                  <a:lnTo>
                    <a:pt x="15248" y="4937"/>
                  </a:lnTo>
                  <a:lnTo>
                    <a:pt x="15357" y="4608"/>
                  </a:lnTo>
                  <a:lnTo>
                    <a:pt x="15430" y="4279"/>
                  </a:lnTo>
                  <a:lnTo>
                    <a:pt x="15522" y="3803"/>
                  </a:lnTo>
                  <a:lnTo>
                    <a:pt x="15595" y="3346"/>
                  </a:lnTo>
                  <a:lnTo>
                    <a:pt x="11482" y="2249"/>
                  </a:lnTo>
                  <a:lnTo>
                    <a:pt x="9434" y="1701"/>
                  </a:lnTo>
                  <a:lnTo>
                    <a:pt x="7368" y="1189"/>
                  </a:lnTo>
                  <a:lnTo>
                    <a:pt x="6107" y="896"/>
                  </a:lnTo>
                  <a:lnTo>
                    <a:pt x="4845" y="622"/>
                  </a:lnTo>
                  <a:lnTo>
                    <a:pt x="3584" y="385"/>
                  </a:lnTo>
                  <a:lnTo>
                    <a:pt x="2322" y="165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5056375" y="3480450"/>
              <a:ext cx="389875" cy="139425"/>
            </a:xfrm>
            <a:custGeom>
              <a:avLst/>
              <a:gdLst/>
              <a:ahLst/>
              <a:cxnLst/>
              <a:rect l="l" t="t" r="r" b="b"/>
              <a:pathLst>
                <a:path w="15595" h="5577" fill="none" extrusionOk="0">
                  <a:moveTo>
                    <a:pt x="2322" y="165"/>
                  </a:moveTo>
                  <a:lnTo>
                    <a:pt x="2322" y="165"/>
                  </a:lnTo>
                  <a:lnTo>
                    <a:pt x="3584" y="385"/>
                  </a:lnTo>
                  <a:lnTo>
                    <a:pt x="4845" y="622"/>
                  </a:lnTo>
                  <a:lnTo>
                    <a:pt x="4845" y="622"/>
                  </a:lnTo>
                  <a:lnTo>
                    <a:pt x="6107" y="896"/>
                  </a:lnTo>
                  <a:lnTo>
                    <a:pt x="6107" y="896"/>
                  </a:lnTo>
                  <a:lnTo>
                    <a:pt x="7368" y="1189"/>
                  </a:lnTo>
                  <a:lnTo>
                    <a:pt x="7368" y="1189"/>
                  </a:lnTo>
                  <a:lnTo>
                    <a:pt x="9434" y="1701"/>
                  </a:lnTo>
                  <a:lnTo>
                    <a:pt x="11482" y="2249"/>
                  </a:lnTo>
                  <a:lnTo>
                    <a:pt x="15595" y="3346"/>
                  </a:lnTo>
                  <a:lnTo>
                    <a:pt x="15595" y="3346"/>
                  </a:lnTo>
                  <a:lnTo>
                    <a:pt x="15522" y="3803"/>
                  </a:lnTo>
                  <a:lnTo>
                    <a:pt x="15430" y="4279"/>
                  </a:lnTo>
                  <a:lnTo>
                    <a:pt x="15430" y="4279"/>
                  </a:lnTo>
                  <a:lnTo>
                    <a:pt x="15357" y="4608"/>
                  </a:lnTo>
                  <a:lnTo>
                    <a:pt x="15248" y="4937"/>
                  </a:lnTo>
                  <a:lnTo>
                    <a:pt x="15138" y="5266"/>
                  </a:lnTo>
                  <a:lnTo>
                    <a:pt x="15028" y="5577"/>
                  </a:lnTo>
                  <a:lnTo>
                    <a:pt x="15028" y="5577"/>
                  </a:lnTo>
                  <a:lnTo>
                    <a:pt x="12615" y="4973"/>
                  </a:lnTo>
                  <a:lnTo>
                    <a:pt x="10183" y="4388"/>
                  </a:lnTo>
                  <a:lnTo>
                    <a:pt x="5339" y="3255"/>
                  </a:lnTo>
                  <a:lnTo>
                    <a:pt x="5339" y="3255"/>
                  </a:lnTo>
                  <a:lnTo>
                    <a:pt x="732" y="2213"/>
                  </a:lnTo>
                  <a:lnTo>
                    <a:pt x="732" y="2213"/>
                  </a:lnTo>
                  <a:lnTo>
                    <a:pt x="677" y="1902"/>
                  </a:lnTo>
                  <a:lnTo>
                    <a:pt x="604" y="1609"/>
                  </a:lnTo>
                  <a:lnTo>
                    <a:pt x="604" y="1609"/>
                  </a:lnTo>
                  <a:lnTo>
                    <a:pt x="494" y="1317"/>
                  </a:lnTo>
                  <a:lnTo>
                    <a:pt x="366" y="1061"/>
                  </a:lnTo>
                  <a:lnTo>
                    <a:pt x="366" y="1061"/>
                  </a:lnTo>
                  <a:lnTo>
                    <a:pt x="220" y="823"/>
                  </a:lnTo>
                  <a:lnTo>
                    <a:pt x="73" y="586"/>
                  </a:lnTo>
                  <a:lnTo>
                    <a:pt x="92" y="604"/>
                  </a:lnTo>
                  <a:lnTo>
                    <a:pt x="92" y="604"/>
                  </a:lnTo>
                  <a:lnTo>
                    <a:pt x="37" y="476"/>
                  </a:lnTo>
                  <a:lnTo>
                    <a:pt x="37" y="476"/>
                  </a:lnTo>
                  <a:lnTo>
                    <a:pt x="0" y="403"/>
                  </a:lnTo>
                  <a:lnTo>
                    <a:pt x="0" y="403"/>
                  </a:lnTo>
                  <a:lnTo>
                    <a:pt x="421" y="330"/>
                  </a:lnTo>
                  <a:lnTo>
                    <a:pt x="421" y="330"/>
                  </a:lnTo>
                  <a:lnTo>
                    <a:pt x="713" y="257"/>
                  </a:lnTo>
                  <a:lnTo>
                    <a:pt x="1006" y="183"/>
                  </a:lnTo>
                  <a:lnTo>
                    <a:pt x="1006" y="183"/>
                  </a:lnTo>
                  <a:lnTo>
                    <a:pt x="1298" y="74"/>
                  </a:lnTo>
                  <a:lnTo>
                    <a:pt x="1298" y="74"/>
                  </a:lnTo>
                  <a:lnTo>
                    <a:pt x="1426" y="1"/>
                  </a:lnTo>
                  <a:lnTo>
                    <a:pt x="1426" y="1"/>
                  </a:lnTo>
                  <a:lnTo>
                    <a:pt x="2322" y="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extrusionOk="0">
                  <a:moveTo>
                    <a:pt x="6948" y="1"/>
                  </a:moveTo>
                  <a:lnTo>
                    <a:pt x="6290" y="37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4937525" y="3407775"/>
              <a:ext cx="187875" cy="190625"/>
            </a:xfrm>
            <a:custGeom>
              <a:avLst/>
              <a:gdLst/>
              <a:ahLst/>
              <a:cxnLst/>
              <a:rect l="l" t="t" r="r" b="b"/>
              <a:pathLst>
                <a:path w="7515" h="7625" fill="none" extrusionOk="0">
                  <a:moveTo>
                    <a:pt x="6948" y="1"/>
                  </a:moveTo>
                  <a:lnTo>
                    <a:pt x="6948" y="1"/>
                  </a:lnTo>
                  <a:lnTo>
                    <a:pt x="6290" y="37"/>
                  </a:lnTo>
                  <a:lnTo>
                    <a:pt x="5632" y="129"/>
                  </a:lnTo>
                  <a:lnTo>
                    <a:pt x="5632" y="129"/>
                  </a:lnTo>
                  <a:lnTo>
                    <a:pt x="5522" y="129"/>
                  </a:lnTo>
                  <a:lnTo>
                    <a:pt x="5522" y="129"/>
                  </a:lnTo>
                  <a:lnTo>
                    <a:pt x="4827" y="238"/>
                  </a:lnTo>
                  <a:lnTo>
                    <a:pt x="4188" y="366"/>
                  </a:lnTo>
                  <a:lnTo>
                    <a:pt x="3566" y="494"/>
                  </a:lnTo>
                  <a:lnTo>
                    <a:pt x="2981" y="659"/>
                  </a:lnTo>
                  <a:lnTo>
                    <a:pt x="2981" y="659"/>
                  </a:lnTo>
                  <a:lnTo>
                    <a:pt x="2378" y="842"/>
                  </a:lnTo>
                  <a:lnTo>
                    <a:pt x="1847" y="1061"/>
                  </a:lnTo>
                  <a:lnTo>
                    <a:pt x="1847" y="1061"/>
                  </a:lnTo>
                  <a:lnTo>
                    <a:pt x="1555" y="1189"/>
                  </a:lnTo>
                  <a:lnTo>
                    <a:pt x="1317" y="1317"/>
                  </a:lnTo>
                  <a:lnTo>
                    <a:pt x="1098" y="1445"/>
                  </a:lnTo>
                  <a:lnTo>
                    <a:pt x="897" y="1573"/>
                  </a:lnTo>
                  <a:lnTo>
                    <a:pt x="897" y="1573"/>
                  </a:lnTo>
                  <a:lnTo>
                    <a:pt x="696" y="1738"/>
                  </a:lnTo>
                  <a:lnTo>
                    <a:pt x="531" y="1902"/>
                  </a:lnTo>
                  <a:lnTo>
                    <a:pt x="367" y="2067"/>
                  </a:lnTo>
                  <a:lnTo>
                    <a:pt x="257" y="2249"/>
                  </a:lnTo>
                  <a:lnTo>
                    <a:pt x="257" y="2249"/>
                  </a:lnTo>
                  <a:lnTo>
                    <a:pt x="147" y="2432"/>
                  </a:lnTo>
                  <a:lnTo>
                    <a:pt x="74" y="2633"/>
                  </a:lnTo>
                  <a:lnTo>
                    <a:pt x="19" y="2834"/>
                  </a:lnTo>
                  <a:lnTo>
                    <a:pt x="1" y="3054"/>
                  </a:lnTo>
                  <a:lnTo>
                    <a:pt x="1" y="3054"/>
                  </a:lnTo>
                  <a:lnTo>
                    <a:pt x="19" y="3273"/>
                  </a:lnTo>
                  <a:lnTo>
                    <a:pt x="74" y="3493"/>
                  </a:lnTo>
                  <a:lnTo>
                    <a:pt x="166" y="3730"/>
                  </a:lnTo>
                  <a:lnTo>
                    <a:pt x="275" y="3968"/>
                  </a:lnTo>
                  <a:lnTo>
                    <a:pt x="275" y="3968"/>
                  </a:lnTo>
                  <a:lnTo>
                    <a:pt x="495" y="4334"/>
                  </a:lnTo>
                  <a:lnTo>
                    <a:pt x="495" y="4334"/>
                  </a:lnTo>
                  <a:lnTo>
                    <a:pt x="787" y="4736"/>
                  </a:lnTo>
                  <a:lnTo>
                    <a:pt x="787" y="4736"/>
                  </a:lnTo>
                  <a:lnTo>
                    <a:pt x="1116" y="5138"/>
                  </a:lnTo>
                  <a:lnTo>
                    <a:pt x="1445" y="5504"/>
                  </a:lnTo>
                  <a:lnTo>
                    <a:pt x="1445" y="5504"/>
                  </a:lnTo>
                  <a:lnTo>
                    <a:pt x="1756" y="5814"/>
                  </a:lnTo>
                  <a:lnTo>
                    <a:pt x="2067" y="6089"/>
                  </a:lnTo>
                  <a:lnTo>
                    <a:pt x="2414" y="6363"/>
                  </a:lnTo>
                  <a:lnTo>
                    <a:pt x="2762" y="6637"/>
                  </a:lnTo>
                  <a:lnTo>
                    <a:pt x="3146" y="6911"/>
                  </a:lnTo>
                  <a:lnTo>
                    <a:pt x="3529" y="7149"/>
                  </a:lnTo>
                  <a:lnTo>
                    <a:pt x="3950" y="7405"/>
                  </a:lnTo>
                  <a:lnTo>
                    <a:pt x="4370" y="7624"/>
                  </a:lnTo>
                  <a:lnTo>
                    <a:pt x="4370" y="7624"/>
                  </a:lnTo>
                  <a:lnTo>
                    <a:pt x="4444" y="7624"/>
                  </a:lnTo>
                  <a:lnTo>
                    <a:pt x="4444" y="7624"/>
                  </a:lnTo>
                  <a:lnTo>
                    <a:pt x="4681" y="7588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4901" y="7533"/>
                  </a:lnTo>
                  <a:lnTo>
                    <a:pt x="5230" y="7423"/>
                  </a:lnTo>
                  <a:lnTo>
                    <a:pt x="5230" y="7423"/>
                  </a:lnTo>
                  <a:lnTo>
                    <a:pt x="5394" y="7350"/>
                  </a:lnTo>
                  <a:lnTo>
                    <a:pt x="5540" y="7277"/>
                  </a:lnTo>
                  <a:lnTo>
                    <a:pt x="5522" y="7277"/>
                  </a:lnTo>
                  <a:lnTo>
                    <a:pt x="5522" y="7277"/>
                  </a:lnTo>
                  <a:lnTo>
                    <a:pt x="5760" y="7131"/>
                  </a:lnTo>
                  <a:lnTo>
                    <a:pt x="5961" y="6948"/>
                  </a:lnTo>
                  <a:lnTo>
                    <a:pt x="5961" y="6948"/>
                  </a:lnTo>
                  <a:lnTo>
                    <a:pt x="6126" y="6765"/>
                  </a:lnTo>
                  <a:lnTo>
                    <a:pt x="6253" y="6564"/>
                  </a:lnTo>
                  <a:lnTo>
                    <a:pt x="6253" y="6564"/>
                  </a:lnTo>
                  <a:lnTo>
                    <a:pt x="6345" y="6363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18" y="6162"/>
                  </a:lnTo>
                  <a:lnTo>
                    <a:pt x="6473" y="5906"/>
                  </a:lnTo>
                  <a:lnTo>
                    <a:pt x="6491" y="5650"/>
                  </a:lnTo>
                  <a:lnTo>
                    <a:pt x="6491" y="5650"/>
                  </a:lnTo>
                  <a:lnTo>
                    <a:pt x="6473" y="5394"/>
                  </a:lnTo>
                  <a:lnTo>
                    <a:pt x="6418" y="5138"/>
                  </a:lnTo>
                  <a:lnTo>
                    <a:pt x="6436" y="5156"/>
                  </a:lnTo>
                  <a:lnTo>
                    <a:pt x="6436" y="5156"/>
                  </a:lnTo>
                  <a:lnTo>
                    <a:pt x="6327" y="4864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199" y="4608"/>
                  </a:lnTo>
                  <a:lnTo>
                    <a:pt x="6016" y="4334"/>
                  </a:lnTo>
                  <a:lnTo>
                    <a:pt x="6016" y="4334"/>
                  </a:lnTo>
                  <a:lnTo>
                    <a:pt x="5888" y="4187"/>
                  </a:lnTo>
                  <a:lnTo>
                    <a:pt x="5760" y="4041"/>
                  </a:lnTo>
                  <a:lnTo>
                    <a:pt x="5760" y="4041"/>
                  </a:lnTo>
                  <a:lnTo>
                    <a:pt x="5522" y="3822"/>
                  </a:lnTo>
                  <a:lnTo>
                    <a:pt x="5266" y="3639"/>
                  </a:lnTo>
                  <a:lnTo>
                    <a:pt x="5266" y="3639"/>
                  </a:lnTo>
                  <a:lnTo>
                    <a:pt x="5248" y="3621"/>
                  </a:lnTo>
                  <a:lnTo>
                    <a:pt x="5248" y="3584"/>
                  </a:lnTo>
                  <a:lnTo>
                    <a:pt x="5248" y="3584"/>
                  </a:lnTo>
                  <a:lnTo>
                    <a:pt x="5266" y="3547"/>
                  </a:lnTo>
                  <a:lnTo>
                    <a:pt x="5303" y="3529"/>
                  </a:lnTo>
                  <a:lnTo>
                    <a:pt x="5303" y="3529"/>
                  </a:lnTo>
                  <a:lnTo>
                    <a:pt x="5559" y="3474"/>
                  </a:lnTo>
                  <a:lnTo>
                    <a:pt x="5833" y="3419"/>
                  </a:lnTo>
                  <a:lnTo>
                    <a:pt x="5815" y="3419"/>
                  </a:lnTo>
                  <a:lnTo>
                    <a:pt x="5815" y="3419"/>
                  </a:lnTo>
                  <a:lnTo>
                    <a:pt x="6162" y="3310"/>
                  </a:lnTo>
                  <a:lnTo>
                    <a:pt x="6162" y="3310"/>
                  </a:lnTo>
                  <a:lnTo>
                    <a:pt x="6345" y="3218"/>
                  </a:lnTo>
                  <a:lnTo>
                    <a:pt x="6528" y="3127"/>
                  </a:lnTo>
                  <a:lnTo>
                    <a:pt x="6528" y="3127"/>
                  </a:lnTo>
                  <a:lnTo>
                    <a:pt x="6747" y="2981"/>
                  </a:lnTo>
                  <a:lnTo>
                    <a:pt x="6747" y="2981"/>
                  </a:lnTo>
                  <a:lnTo>
                    <a:pt x="6948" y="2798"/>
                  </a:lnTo>
                  <a:lnTo>
                    <a:pt x="6948" y="2798"/>
                  </a:lnTo>
                  <a:lnTo>
                    <a:pt x="7113" y="2615"/>
                  </a:lnTo>
                  <a:lnTo>
                    <a:pt x="7113" y="2615"/>
                  </a:lnTo>
                  <a:lnTo>
                    <a:pt x="7259" y="2414"/>
                  </a:lnTo>
                  <a:lnTo>
                    <a:pt x="7259" y="2414"/>
                  </a:lnTo>
                  <a:lnTo>
                    <a:pt x="7369" y="2176"/>
                  </a:lnTo>
                  <a:lnTo>
                    <a:pt x="7442" y="1939"/>
                  </a:lnTo>
                  <a:lnTo>
                    <a:pt x="7442" y="1939"/>
                  </a:lnTo>
                  <a:lnTo>
                    <a:pt x="7442" y="1957"/>
                  </a:lnTo>
                  <a:lnTo>
                    <a:pt x="7442" y="1957"/>
                  </a:lnTo>
                  <a:lnTo>
                    <a:pt x="7497" y="1683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515" y="1408"/>
                  </a:lnTo>
                  <a:lnTo>
                    <a:pt x="7497" y="1116"/>
                  </a:lnTo>
                  <a:lnTo>
                    <a:pt x="7442" y="823"/>
                  </a:lnTo>
                  <a:lnTo>
                    <a:pt x="7442" y="842"/>
                  </a:lnTo>
                  <a:lnTo>
                    <a:pt x="7442" y="842"/>
                  </a:lnTo>
                  <a:lnTo>
                    <a:pt x="7369" y="58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259" y="366"/>
                  </a:lnTo>
                  <a:lnTo>
                    <a:pt x="7149" y="220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7040" y="74"/>
                  </a:lnTo>
                  <a:lnTo>
                    <a:pt x="69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5092475" y="35225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5059575" y="359607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B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5092475" y="352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extrusionOk="0">
                  <a:moveTo>
                    <a:pt x="2231" y="1"/>
                  </a:moveTo>
                  <a:lnTo>
                    <a:pt x="1847" y="165"/>
                  </a:lnTo>
                  <a:lnTo>
                    <a:pt x="1555" y="293"/>
                  </a:lnTo>
                  <a:lnTo>
                    <a:pt x="1317" y="421"/>
                  </a:lnTo>
                  <a:lnTo>
                    <a:pt x="1098" y="549"/>
                  </a:lnTo>
                  <a:lnTo>
                    <a:pt x="897" y="677"/>
                  </a:lnTo>
                  <a:lnTo>
                    <a:pt x="696" y="842"/>
                  </a:lnTo>
                  <a:lnTo>
                    <a:pt x="531" y="1006"/>
                  </a:lnTo>
                  <a:lnTo>
                    <a:pt x="367" y="1171"/>
                  </a:lnTo>
                  <a:lnTo>
                    <a:pt x="257" y="1353"/>
                  </a:lnTo>
                  <a:lnTo>
                    <a:pt x="147" y="1536"/>
                  </a:lnTo>
                  <a:lnTo>
                    <a:pt x="74" y="1737"/>
                  </a:lnTo>
                  <a:lnTo>
                    <a:pt x="19" y="1938"/>
                  </a:lnTo>
                  <a:lnTo>
                    <a:pt x="1" y="2158"/>
                  </a:lnTo>
                  <a:lnTo>
                    <a:pt x="19" y="2377"/>
                  </a:lnTo>
                  <a:lnTo>
                    <a:pt x="74" y="2597"/>
                  </a:lnTo>
                  <a:lnTo>
                    <a:pt x="166" y="2834"/>
                  </a:lnTo>
                  <a:lnTo>
                    <a:pt x="275" y="3072"/>
                  </a:lnTo>
                  <a:lnTo>
                    <a:pt x="495" y="3438"/>
                  </a:lnTo>
                  <a:lnTo>
                    <a:pt x="787" y="3840"/>
                  </a:lnTo>
                  <a:lnTo>
                    <a:pt x="970" y="4077"/>
                  </a:lnTo>
                  <a:lnTo>
                    <a:pt x="1171" y="4315"/>
                  </a:lnTo>
                  <a:lnTo>
                    <a:pt x="1390" y="4205"/>
                  </a:lnTo>
                  <a:lnTo>
                    <a:pt x="1646" y="4041"/>
                  </a:lnTo>
                  <a:lnTo>
                    <a:pt x="1774" y="3931"/>
                  </a:lnTo>
                  <a:lnTo>
                    <a:pt x="1902" y="3822"/>
                  </a:lnTo>
                  <a:lnTo>
                    <a:pt x="2030" y="3675"/>
                  </a:lnTo>
                  <a:lnTo>
                    <a:pt x="2158" y="3529"/>
                  </a:lnTo>
                  <a:lnTo>
                    <a:pt x="2359" y="3200"/>
                  </a:lnTo>
                  <a:lnTo>
                    <a:pt x="2378" y="3200"/>
                  </a:lnTo>
                  <a:lnTo>
                    <a:pt x="2469" y="3017"/>
                  </a:lnTo>
                  <a:lnTo>
                    <a:pt x="2560" y="2816"/>
                  </a:lnTo>
                  <a:lnTo>
                    <a:pt x="2634" y="2633"/>
                  </a:lnTo>
                  <a:lnTo>
                    <a:pt x="2688" y="2432"/>
                  </a:lnTo>
                  <a:lnTo>
                    <a:pt x="2688" y="2450"/>
                  </a:lnTo>
                  <a:lnTo>
                    <a:pt x="2743" y="2249"/>
                  </a:lnTo>
                  <a:lnTo>
                    <a:pt x="2780" y="2030"/>
                  </a:lnTo>
                  <a:lnTo>
                    <a:pt x="2798" y="1829"/>
                  </a:lnTo>
                  <a:lnTo>
                    <a:pt x="2816" y="1609"/>
                  </a:lnTo>
                  <a:lnTo>
                    <a:pt x="2798" y="1427"/>
                  </a:lnTo>
                  <a:lnTo>
                    <a:pt x="2780" y="1262"/>
                  </a:lnTo>
                  <a:lnTo>
                    <a:pt x="2762" y="1079"/>
                  </a:lnTo>
                  <a:lnTo>
                    <a:pt x="2725" y="896"/>
                  </a:lnTo>
                  <a:lnTo>
                    <a:pt x="2725" y="915"/>
                  </a:lnTo>
                  <a:lnTo>
                    <a:pt x="2634" y="622"/>
                  </a:lnTo>
                  <a:lnTo>
                    <a:pt x="2487" y="348"/>
                  </a:lnTo>
                  <a:lnTo>
                    <a:pt x="2378" y="165"/>
                  </a:lnTo>
                  <a:lnTo>
                    <a:pt x="22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4937525" y="3430175"/>
              <a:ext cx="70425" cy="107900"/>
            </a:xfrm>
            <a:custGeom>
              <a:avLst/>
              <a:gdLst/>
              <a:ahLst/>
              <a:cxnLst/>
              <a:rect l="l" t="t" r="r" b="b"/>
              <a:pathLst>
                <a:path w="2817" h="4316" fill="none" extrusionOk="0">
                  <a:moveTo>
                    <a:pt x="2487" y="348"/>
                  </a:moveTo>
                  <a:lnTo>
                    <a:pt x="2487" y="348"/>
                  </a:lnTo>
                  <a:lnTo>
                    <a:pt x="2487" y="348"/>
                  </a:lnTo>
                  <a:lnTo>
                    <a:pt x="2634" y="622"/>
                  </a:lnTo>
                  <a:lnTo>
                    <a:pt x="2725" y="915"/>
                  </a:lnTo>
                  <a:lnTo>
                    <a:pt x="2725" y="896"/>
                  </a:lnTo>
                  <a:lnTo>
                    <a:pt x="2725" y="896"/>
                  </a:lnTo>
                  <a:lnTo>
                    <a:pt x="2762" y="1079"/>
                  </a:lnTo>
                  <a:lnTo>
                    <a:pt x="2780" y="1262"/>
                  </a:lnTo>
                  <a:lnTo>
                    <a:pt x="2798" y="1427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816" y="1609"/>
                  </a:lnTo>
                  <a:lnTo>
                    <a:pt x="2798" y="1829"/>
                  </a:lnTo>
                  <a:lnTo>
                    <a:pt x="2780" y="2030"/>
                  </a:lnTo>
                  <a:lnTo>
                    <a:pt x="2743" y="2249"/>
                  </a:lnTo>
                  <a:lnTo>
                    <a:pt x="2688" y="2450"/>
                  </a:lnTo>
                  <a:lnTo>
                    <a:pt x="2688" y="2450"/>
                  </a:lnTo>
                  <a:lnTo>
                    <a:pt x="2688" y="2432"/>
                  </a:lnTo>
                  <a:lnTo>
                    <a:pt x="2688" y="2432"/>
                  </a:lnTo>
                  <a:lnTo>
                    <a:pt x="2634" y="2633"/>
                  </a:lnTo>
                  <a:lnTo>
                    <a:pt x="2560" y="2816"/>
                  </a:lnTo>
                  <a:lnTo>
                    <a:pt x="2469" y="3017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78" y="3200"/>
                  </a:lnTo>
                  <a:lnTo>
                    <a:pt x="2359" y="3200"/>
                  </a:lnTo>
                  <a:lnTo>
                    <a:pt x="2359" y="3218"/>
                  </a:lnTo>
                  <a:lnTo>
                    <a:pt x="2359" y="3200"/>
                  </a:lnTo>
                  <a:lnTo>
                    <a:pt x="2359" y="3200"/>
                  </a:lnTo>
                  <a:lnTo>
                    <a:pt x="2158" y="3529"/>
                  </a:lnTo>
                  <a:lnTo>
                    <a:pt x="2030" y="3675"/>
                  </a:lnTo>
                  <a:lnTo>
                    <a:pt x="1902" y="3822"/>
                  </a:lnTo>
                  <a:lnTo>
                    <a:pt x="1902" y="3822"/>
                  </a:lnTo>
                  <a:lnTo>
                    <a:pt x="1774" y="3931"/>
                  </a:lnTo>
                  <a:lnTo>
                    <a:pt x="1646" y="4041"/>
                  </a:lnTo>
                  <a:lnTo>
                    <a:pt x="1646" y="4041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390" y="4205"/>
                  </a:lnTo>
                  <a:lnTo>
                    <a:pt x="1171" y="4315"/>
                  </a:lnTo>
                  <a:lnTo>
                    <a:pt x="1171" y="4315"/>
                  </a:lnTo>
                  <a:lnTo>
                    <a:pt x="970" y="4077"/>
                  </a:lnTo>
                  <a:lnTo>
                    <a:pt x="787" y="3840"/>
                  </a:lnTo>
                  <a:lnTo>
                    <a:pt x="787" y="3840"/>
                  </a:lnTo>
                  <a:lnTo>
                    <a:pt x="495" y="3438"/>
                  </a:lnTo>
                  <a:lnTo>
                    <a:pt x="495" y="3438"/>
                  </a:lnTo>
                  <a:lnTo>
                    <a:pt x="275" y="3072"/>
                  </a:lnTo>
                  <a:lnTo>
                    <a:pt x="275" y="3072"/>
                  </a:lnTo>
                  <a:lnTo>
                    <a:pt x="166" y="2834"/>
                  </a:lnTo>
                  <a:lnTo>
                    <a:pt x="74" y="2597"/>
                  </a:lnTo>
                  <a:lnTo>
                    <a:pt x="19" y="2377"/>
                  </a:lnTo>
                  <a:lnTo>
                    <a:pt x="1" y="2158"/>
                  </a:lnTo>
                  <a:lnTo>
                    <a:pt x="1" y="2158"/>
                  </a:lnTo>
                  <a:lnTo>
                    <a:pt x="19" y="1938"/>
                  </a:lnTo>
                  <a:lnTo>
                    <a:pt x="74" y="1737"/>
                  </a:lnTo>
                  <a:lnTo>
                    <a:pt x="147" y="1536"/>
                  </a:lnTo>
                  <a:lnTo>
                    <a:pt x="257" y="1353"/>
                  </a:lnTo>
                  <a:lnTo>
                    <a:pt x="257" y="1353"/>
                  </a:lnTo>
                  <a:lnTo>
                    <a:pt x="367" y="1171"/>
                  </a:lnTo>
                  <a:lnTo>
                    <a:pt x="531" y="1006"/>
                  </a:lnTo>
                  <a:lnTo>
                    <a:pt x="696" y="842"/>
                  </a:lnTo>
                  <a:lnTo>
                    <a:pt x="897" y="677"/>
                  </a:lnTo>
                  <a:lnTo>
                    <a:pt x="897" y="677"/>
                  </a:lnTo>
                  <a:lnTo>
                    <a:pt x="1098" y="549"/>
                  </a:lnTo>
                  <a:lnTo>
                    <a:pt x="1317" y="421"/>
                  </a:lnTo>
                  <a:lnTo>
                    <a:pt x="1555" y="293"/>
                  </a:lnTo>
                  <a:lnTo>
                    <a:pt x="1847" y="165"/>
                  </a:lnTo>
                  <a:lnTo>
                    <a:pt x="1847" y="165"/>
                  </a:lnTo>
                  <a:lnTo>
                    <a:pt x="2231" y="1"/>
                  </a:lnTo>
                  <a:lnTo>
                    <a:pt x="2231" y="1"/>
                  </a:lnTo>
                  <a:lnTo>
                    <a:pt x="2378" y="165"/>
                  </a:lnTo>
                  <a:lnTo>
                    <a:pt x="2487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4996500" y="35101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4996500" y="35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extrusionOk="0">
                  <a:moveTo>
                    <a:pt x="3565" y="1"/>
                  </a:moveTo>
                  <a:lnTo>
                    <a:pt x="3145" y="19"/>
                  </a:lnTo>
                  <a:lnTo>
                    <a:pt x="2267" y="92"/>
                  </a:lnTo>
                  <a:lnTo>
                    <a:pt x="2249" y="92"/>
                  </a:lnTo>
                  <a:lnTo>
                    <a:pt x="2212" y="111"/>
                  </a:lnTo>
                  <a:lnTo>
                    <a:pt x="2176" y="129"/>
                  </a:lnTo>
                  <a:lnTo>
                    <a:pt x="2139" y="184"/>
                  </a:lnTo>
                  <a:lnTo>
                    <a:pt x="2139" y="239"/>
                  </a:lnTo>
                  <a:lnTo>
                    <a:pt x="2157" y="293"/>
                  </a:lnTo>
                  <a:lnTo>
                    <a:pt x="2194" y="330"/>
                  </a:lnTo>
                  <a:lnTo>
                    <a:pt x="2231" y="348"/>
                  </a:lnTo>
                  <a:lnTo>
                    <a:pt x="2285" y="367"/>
                  </a:lnTo>
                  <a:lnTo>
                    <a:pt x="2322" y="348"/>
                  </a:lnTo>
                  <a:lnTo>
                    <a:pt x="2377" y="348"/>
                  </a:lnTo>
                  <a:lnTo>
                    <a:pt x="2340" y="367"/>
                  </a:lnTo>
                  <a:lnTo>
                    <a:pt x="2139" y="604"/>
                  </a:lnTo>
                  <a:lnTo>
                    <a:pt x="1938" y="915"/>
                  </a:lnTo>
                  <a:lnTo>
                    <a:pt x="1755" y="1262"/>
                  </a:lnTo>
                  <a:lnTo>
                    <a:pt x="1591" y="1646"/>
                  </a:lnTo>
                  <a:lnTo>
                    <a:pt x="1444" y="2049"/>
                  </a:lnTo>
                  <a:lnTo>
                    <a:pt x="1335" y="2432"/>
                  </a:lnTo>
                  <a:lnTo>
                    <a:pt x="1225" y="2835"/>
                  </a:lnTo>
                  <a:lnTo>
                    <a:pt x="1115" y="3292"/>
                  </a:lnTo>
                  <a:lnTo>
                    <a:pt x="1024" y="3785"/>
                  </a:lnTo>
                  <a:lnTo>
                    <a:pt x="841" y="4882"/>
                  </a:lnTo>
                  <a:lnTo>
                    <a:pt x="750" y="5394"/>
                  </a:lnTo>
                  <a:lnTo>
                    <a:pt x="695" y="5742"/>
                  </a:lnTo>
                  <a:lnTo>
                    <a:pt x="603" y="6125"/>
                  </a:lnTo>
                  <a:lnTo>
                    <a:pt x="567" y="6290"/>
                  </a:lnTo>
                  <a:lnTo>
                    <a:pt x="512" y="6583"/>
                  </a:lnTo>
                  <a:lnTo>
                    <a:pt x="457" y="6893"/>
                  </a:lnTo>
                  <a:lnTo>
                    <a:pt x="457" y="7186"/>
                  </a:lnTo>
                  <a:lnTo>
                    <a:pt x="457" y="7296"/>
                  </a:lnTo>
                  <a:lnTo>
                    <a:pt x="238" y="7094"/>
                  </a:lnTo>
                  <a:lnTo>
                    <a:pt x="183" y="7058"/>
                  </a:lnTo>
                  <a:lnTo>
                    <a:pt x="128" y="7058"/>
                  </a:lnTo>
                  <a:lnTo>
                    <a:pt x="73" y="7076"/>
                  </a:lnTo>
                  <a:lnTo>
                    <a:pt x="37" y="7113"/>
                  </a:lnTo>
                  <a:lnTo>
                    <a:pt x="18" y="7149"/>
                  </a:lnTo>
                  <a:lnTo>
                    <a:pt x="0" y="7204"/>
                  </a:lnTo>
                  <a:lnTo>
                    <a:pt x="18" y="7259"/>
                  </a:lnTo>
                  <a:lnTo>
                    <a:pt x="55" y="7296"/>
                  </a:lnTo>
                  <a:lnTo>
                    <a:pt x="421" y="7606"/>
                  </a:lnTo>
                  <a:lnTo>
                    <a:pt x="786" y="7881"/>
                  </a:lnTo>
                  <a:lnTo>
                    <a:pt x="1152" y="8136"/>
                  </a:lnTo>
                  <a:lnTo>
                    <a:pt x="1518" y="8356"/>
                  </a:lnTo>
                  <a:lnTo>
                    <a:pt x="1920" y="8557"/>
                  </a:lnTo>
                  <a:lnTo>
                    <a:pt x="2304" y="8722"/>
                  </a:lnTo>
                  <a:lnTo>
                    <a:pt x="2688" y="8849"/>
                  </a:lnTo>
                  <a:lnTo>
                    <a:pt x="3053" y="8923"/>
                  </a:lnTo>
                  <a:lnTo>
                    <a:pt x="3291" y="8959"/>
                  </a:lnTo>
                  <a:lnTo>
                    <a:pt x="3510" y="8977"/>
                  </a:lnTo>
                  <a:lnTo>
                    <a:pt x="3748" y="8977"/>
                  </a:lnTo>
                  <a:lnTo>
                    <a:pt x="3967" y="8959"/>
                  </a:lnTo>
                  <a:lnTo>
                    <a:pt x="4150" y="8923"/>
                  </a:lnTo>
                  <a:lnTo>
                    <a:pt x="4315" y="8886"/>
                  </a:lnTo>
                  <a:lnTo>
                    <a:pt x="4479" y="8831"/>
                  </a:lnTo>
                  <a:lnTo>
                    <a:pt x="4644" y="8758"/>
                  </a:lnTo>
                  <a:lnTo>
                    <a:pt x="4845" y="8667"/>
                  </a:lnTo>
                  <a:lnTo>
                    <a:pt x="5028" y="8557"/>
                  </a:lnTo>
                  <a:lnTo>
                    <a:pt x="5192" y="8429"/>
                  </a:lnTo>
                  <a:lnTo>
                    <a:pt x="5357" y="8283"/>
                  </a:lnTo>
                  <a:lnTo>
                    <a:pt x="5521" y="8118"/>
                  </a:lnTo>
                  <a:lnTo>
                    <a:pt x="5686" y="7935"/>
                  </a:lnTo>
                  <a:lnTo>
                    <a:pt x="5850" y="7734"/>
                  </a:lnTo>
                  <a:lnTo>
                    <a:pt x="5997" y="7515"/>
                  </a:lnTo>
                  <a:lnTo>
                    <a:pt x="6234" y="7094"/>
                  </a:lnTo>
                  <a:lnTo>
                    <a:pt x="6454" y="6619"/>
                  </a:lnTo>
                  <a:lnTo>
                    <a:pt x="6655" y="6162"/>
                  </a:lnTo>
                  <a:lnTo>
                    <a:pt x="6819" y="5687"/>
                  </a:lnTo>
                  <a:lnTo>
                    <a:pt x="6966" y="5157"/>
                  </a:lnTo>
                  <a:lnTo>
                    <a:pt x="7075" y="4626"/>
                  </a:lnTo>
                  <a:lnTo>
                    <a:pt x="7148" y="4133"/>
                  </a:lnTo>
                  <a:lnTo>
                    <a:pt x="7185" y="3639"/>
                  </a:lnTo>
                  <a:lnTo>
                    <a:pt x="7185" y="3365"/>
                  </a:lnTo>
                  <a:lnTo>
                    <a:pt x="7185" y="3109"/>
                  </a:lnTo>
                  <a:lnTo>
                    <a:pt x="7167" y="2853"/>
                  </a:lnTo>
                  <a:lnTo>
                    <a:pt x="7130" y="2634"/>
                  </a:lnTo>
                  <a:lnTo>
                    <a:pt x="7075" y="2359"/>
                  </a:lnTo>
                  <a:lnTo>
                    <a:pt x="7002" y="2122"/>
                  </a:lnTo>
                  <a:lnTo>
                    <a:pt x="6929" y="1902"/>
                  </a:lnTo>
                  <a:lnTo>
                    <a:pt x="6838" y="1683"/>
                  </a:lnTo>
                  <a:lnTo>
                    <a:pt x="6728" y="1464"/>
                  </a:lnTo>
                  <a:lnTo>
                    <a:pt x="6600" y="1244"/>
                  </a:lnTo>
                  <a:lnTo>
                    <a:pt x="6472" y="1061"/>
                  </a:lnTo>
                  <a:lnTo>
                    <a:pt x="6326" y="897"/>
                  </a:lnTo>
                  <a:lnTo>
                    <a:pt x="6179" y="751"/>
                  </a:lnTo>
                  <a:lnTo>
                    <a:pt x="6015" y="604"/>
                  </a:lnTo>
                  <a:lnTo>
                    <a:pt x="5832" y="476"/>
                  </a:lnTo>
                  <a:lnTo>
                    <a:pt x="5649" y="385"/>
                  </a:lnTo>
                  <a:lnTo>
                    <a:pt x="5485" y="293"/>
                  </a:lnTo>
                  <a:lnTo>
                    <a:pt x="5302" y="220"/>
                  </a:lnTo>
                  <a:lnTo>
                    <a:pt x="5101" y="165"/>
                  </a:lnTo>
                  <a:lnTo>
                    <a:pt x="4900" y="111"/>
                  </a:lnTo>
                  <a:lnTo>
                    <a:pt x="4699" y="74"/>
                  </a:lnTo>
                  <a:lnTo>
                    <a:pt x="4479" y="38"/>
                  </a:lnTo>
                  <a:lnTo>
                    <a:pt x="40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5391400" y="3489125"/>
              <a:ext cx="179625" cy="224450"/>
            </a:xfrm>
            <a:custGeom>
              <a:avLst/>
              <a:gdLst/>
              <a:ahLst/>
              <a:cxnLst/>
              <a:rect l="l" t="t" r="r" b="b"/>
              <a:pathLst>
                <a:path w="7185" h="8978" fill="none" extrusionOk="0">
                  <a:moveTo>
                    <a:pt x="2249" y="92"/>
                  </a:moveTo>
                  <a:lnTo>
                    <a:pt x="2267" y="92"/>
                  </a:lnTo>
                  <a:lnTo>
                    <a:pt x="2267" y="92"/>
                  </a:lnTo>
                  <a:lnTo>
                    <a:pt x="3145" y="19"/>
                  </a:lnTo>
                  <a:lnTo>
                    <a:pt x="3565" y="1"/>
                  </a:lnTo>
                  <a:lnTo>
                    <a:pt x="4004" y="1"/>
                  </a:lnTo>
                  <a:lnTo>
                    <a:pt x="4004" y="1"/>
                  </a:lnTo>
                  <a:lnTo>
                    <a:pt x="4479" y="38"/>
                  </a:lnTo>
                  <a:lnTo>
                    <a:pt x="4699" y="74"/>
                  </a:lnTo>
                  <a:lnTo>
                    <a:pt x="4900" y="111"/>
                  </a:lnTo>
                  <a:lnTo>
                    <a:pt x="5101" y="165"/>
                  </a:lnTo>
                  <a:lnTo>
                    <a:pt x="5302" y="220"/>
                  </a:lnTo>
                  <a:lnTo>
                    <a:pt x="5485" y="293"/>
                  </a:lnTo>
                  <a:lnTo>
                    <a:pt x="5649" y="385"/>
                  </a:lnTo>
                  <a:lnTo>
                    <a:pt x="5649" y="385"/>
                  </a:lnTo>
                  <a:lnTo>
                    <a:pt x="5832" y="476"/>
                  </a:lnTo>
                  <a:lnTo>
                    <a:pt x="6015" y="604"/>
                  </a:lnTo>
                  <a:lnTo>
                    <a:pt x="6179" y="751"/>
                  </a:lnTo>
                  <a:lnTo>
                    <a:pt x="6326" y="897"/>
                  </a:lnTo>
                  <a:lnTo>
                    <a:pt x="6326" y="897"/>
                  </a:lnTo>
                  <a:lnTo>
                    <a:pt x="6472" y="1061"/>
                  </a:lnTo>
                  <a:lnTo>
                    <a:pt x="6600" y="1244"/>
                  </a:lnTo>
                  <a:lnTo>
                    <a:pt x="6728" y="1464"/>
                  </a:lnTo>
                  <a:lnTo>
                    <a:pt x="6838" y="1683"/>
                  </a:lnTo>
                  <a:lnTo>
                    <a:pt x="6838" y="1683"/>
                  </a:lnTo>
                  <a:lnTo>
                    <a:pt x="6929" y="1902"/>
                  </a:lnTo>
                  <a:lnTo>
                    <a:pt x="7002" y="2122"/>
                  </a:lnTo>
                  <a:lnTo>
                    <a:pt x="7075" y="2359"/>
                  </a:lnTo>
                  <a:lnTo>
                    <a:pt x="7130" y="2634"/>
                  </a:lnTo>
                  <a:lnTo>
                    <a:pt x="7130" y="2634"/>
                  </a:lnTo>
                  <a:lnTo>
                    <a:pt x="7167" y="2853"/>
                  </a:lnTo>
                  <a:lnTo>
                    <a:pt x="7185" y="3109"/>
                  </a:lnTo>
                  <a:lnTo>
                    <a:pt x="7185" y="3365"/>
                  </a:lnTo>
                  <a:lnTo>
                    <a:pt x="7185" y="3639"/>
                  </a:lnTo>
                  <a:lnTo>
                    <a:pt x="7185" y="3639"/>
                  </a:lnTo>
                  <a:lnTo>
                    <a:pt x="7148" y="4133"/>
                  </a:lnTo>
                  <a:lnTo>
                    <a:pt x="7075" y="4626"/>
                  </a:lnTo>
                  <a:lnTo>
                    <a:pt x="6966" y="5157"/>
                  </a:lnTo>
                  <a:lnTo>
                    <a:pt x="6819" y="5687"/>
                  </a:lnTo>
                  <a:lnTo>
                    <a:pt x="6819" y="5687"/>
                  </a:lnTo>
                  <a:lnTo>
                    <a:pt x="6655" y="6162"/>
                  </a:lnTo>
                  <a:lnTo>
                    <a:pt x="6454" y="6619"/>
                  </a:lnTo>
                  <a:lnTo>
                    <a:pt x="6454" y="6619"/>
                  </a:lnTo>
                  <a:lnTo>
                    <a:pt x="6234" y="7094"/>
                  </a:lnTo>
                  <a:lnTo>
                    <a:pt x="5997" y="7515"/>
                  </a:lnTo>
                  <a:lnTo>
                    <a:pt x="5997" y="7515"/>
                  </a:lnTo>
                  <a:lnTo>
                    <a:pt x="5850" y="7734"/>
                  </a:lnTo>
                  <a:lnTo>
                    <a:pt x="5686" y="7935"/>
                  </a:lnTo>
                  <a:lnTo>
                    <a:pt x="5521" y="8118"/>
                  </a:lnTo>
                  <a:lnTo>
                    <a:pt x="5357" y="8283"/>
                  </a:lnTo>
                  <a:lnTo>
                    <a:pt x="5357" y="8283"/>
                  </a:lnTo>
                  <a:lnTo>
                    <a:pt x="5192" y="8429"/>
                  </a:lnTo>
                  <a:lnTo>
                    <a:pt x="5028" y="8557"/>
                  </a:lnTo>
                  <a:lnTo>
                    <a:pt x="5028" y="8557"/>
                  </a:lnTo>
                  <a:lnTo>
                    <a:pt x="4845" y="8667"/>
                  </a:lnTo>
                  <a:lnTo>
                    <a:pt x="4644" y="8758"/>
                  </a:lnTo>
                  <a:lnTo>
                    <a:pt x="4644" y="8758"/>
                  </a:lnTo>
                  <a:lnTo>
                    <a:pt x="4479" y="8831"/>
                  </a:lnTo>
                  <a:lnTo>
                    <a:pt x="4315" y="8886"/>
                  </a:lnTo>
                  <a:lnTo>
                    <a:pt x="4150" y="8923"/>
                  </a:lnTo>
                  <a:lnTo>
                    <a:pt x="3967" y="8959"/>
                  </a:lnTo>
                  <a:lnTo>
                    <a:pt x="3967" y="8959"/>
                  </a:lnTo>
                  <a:lnTo>
                    <a:pt x="3748" y="8977"/>
                  </a:lnTo>
                  <a:lnTo>
                    <a:pt x="3510" y="8977"/>
                  </a:lnTo>
                  <a:lnTo>
                    <a:pt x="3291" y="8959"/>
                  </a:lnTo>
                  <a:lnTo>
                    <a:pt x="3053" y="8923"/>
                  </a:lnTo>
                  <a:lnTo>
                    <a:pt x="3053" y="8923"/>
                  </a:lnTo>
                  <a:lnTo>
                    <a:pt x="2688" y="8849"/>
                  </a:lnTo>
                  <a:lnTo>
                    <a:pt x="2304" y="8722"/>
                  </a:lnTo>
                  <a:lnTo>
                    <a:pt x="2304" y="8722"/>
                  </a:lnTo>
                  <a:lnTo>
                    <a:pt x="1920" y="8557"/>
                  </a:lnTo>
                  <a:lnTo>
                    <a:pt x="1518" y="8356"/>
                  </a:lnTo>
                  <a:lnTo>
                    <a:pt x="1518" y="8356"/>
                  </a:lnTo>
                  <a:lnTo>
                    <a:pt x="1152" y="8136"/>
                  </a:lnTo>
                  <a:lnTo>
                    <a:pt x="786" y="7881"/>
                  </a:lnTo>
                  <a:lnTo>
                    <a:pt x="421" y="7606"/>
                  </a:lnTo>
                  <a:lnTo>
                    <a:pt x="55" y="7296"/>
                  </a:lnTo>
                  <a:lnTo>
                    <a:pt x="55" y="7296"/>
                  </a:lnTo>
                  <a:lnTo>
                    <a:pt x="18" y="7259"/>
                  </a:lnTo>
                  <a:lnTo>
                    <a:pt x="0" y="7204"/>
                  </a:lnTo>
                  <a:lnTo>
                    <a:pt x="0" y="7204"/>
                  </a:lnTo>
                  <a:lnTo>
                    <a:pt x="18" y="7149"/>
                  </a:lnTo>
                  <a:lnTo>
                    <a:pt x="37" y="7113"/>
                  </a:lnTo>
                  <a:lnTo>
                    <a:pt x="37" y="7113"/>
                  </a:lnTo>
                  <a:lnTo>
                    <a:pt x="73" y="7076"/>
                  </a:lnTo>
                  <a:lnTo>
                    <a:pt x="128" y="7058"/>
                  </a:lnTo>
                  <a:lnTo>
                    <a:pt x="128" y="7058"/>
                  </a:lnTo>
                  <a:lnTo>
                    <a:pt x="183" y="7058"/>
                  </a:lnTo>
                  <a:lnTo>
                    <a:pt x="238" y="7094"/>
                  </a:lnTo>
                  <a:lnTo>
                    <a:pt x="238" y="7094"/>
                  </a:lnTo>
                  <a:lnTo>
                    <a:pt x="457" y="7296"/>
                  </a:lnTo>
                  <a:lnTo>
                    <a:pt x="457" y="7296"/>
                  </a:lnTo>
                  <a:lnTo>
                    <a:pt x="457" y="7186"/>
                  </a:lnTo>
                  <a:lnTo>
                    <a:pt x="457" y="7186"/>
                  </a:lnTo>
                  <a:lnTo>
                    <a:pt x="457" y="6893"/>
                  </a:lnTo>
                  <a:lnTo>
                    <a:pt x="457" y="6893"/>
                  </a:lnTo>
                  <a:lnTo>
                    <a:pt x="512" y="6583"/>
                  </a:lnTo>
                  <a:lnTo>
                    <a:pt x="567" y="6290"/>
                  </a:lnTo>
                  <a:lnTo>
                    <a:pt x="603" y="6125"/>
                  </a:lnTo>
                  <a:lnTo>
                    <a:pt x="603" y="6125"/>
                  </a:lnTo>
                  <a:lnTo>
                    <a:pt x="695" y="5742"/>
                  </a:lnTo>
                  <a:lnTo>
                    <a:pt x="695" y="5742"/>
                  </a:lnTo>
                  <a:lnTo>
                    <a:pt x="750" y="5394"/>
                  </a:lnTo>
                  <a:lnTo>
                    <a:pt x="750" y="5394"/>
                  </a:lnTo>
                  <a:lnTo>
                    <a:pt x="841" y="4882"/>
                  </a:lnTo>
                  <a:lnTo>
                    <a:pt x="841" y="4882"/>
                  </a:lnTo>
                  <a:lnTo>
                    <a:pt x="1024" y="3785"/>
                  </a:lnTo>
                  <a:lnTo>
                    <a:pt x="1024" y="3785"/>
                  </a:lnTo>
                  <a:lnTo>
                    <a:pt x="1115" y="3292"/>
                  </a:lnTo>
                  <a:lnTo>
                    <a:pt x="1225" y="2835"/>
                  </a:lnTo>
                  <a:lnTo>
                    <a:pt x="1335" y="2432"/>
                  </a:lnTo>
                  <a:lnTo>
                    <a:pt x="1444" y="2049"/>
                  </a:lnTo>
                  <a:lnTo>
                    <a:pt x="1444" y="2049"/>
                  </a:lnTo>
                  <a:lnTo>
                    <a:pt x="1591" y="1646"/>
                  </a:lnTo>
                  <a:lnTo>
                    <a:pt x="1755" y="1262"/>
                  </a:lnTo>
                  <a:lnTo>
                    <a:pt x="1755" y="1262"/>
                  </a:lnTo>
                  <a:lnTo>
                    <a:pt x="1938" y="915"/>
                  </a:lnTo>
                  <a:lnTo>
                    <a:pt x="2139" y="604"/>
                  </a:lnTo>
                  <a:lnTo>
                    <a:pt x="2139" y="604"/>
                  </a:lnTo>
                  <a:lnTo>
                    <a:pt x="2340" y="367"/>
                  </a:lnTo>
                  <a:lnTo>
                    <a:pt x="2377" y="348"/>
                  </a:lnTo>
                  <a:lnTo>
                    <a:pt x="2322" y="348"/>
                  </a:lnTo>
                  <a:lnTo>
                    <a:pt x="2285" y="367"/>
                  </a:lnTo>
                  <a:lnTo>
                    <a:pt x="2285" y="367"/>
                  </a:lnTo>
                  <a:lnTo>
                    <a:pt x="2231" y="348"/>
                  </a:lnTo>
                  <a:lnTo>
                    <a:pt x="2194" y="330"/>
                  </a:lnTo>
                  <a:lnTo>
                    <a:pt x="2194" y="330"/>
                  </a:lnTo>
                  <a:lnTo>
                    <a:pt x="2157" y="293"/>
                  </a:lnTo>
                  <a:lnTo>
                    <a:pt x="2139" y="239"/>
                  </a:lnTo>
                  <a:lnTo>
                    <a:pt x="2139" y="239"/>
                  </a:lnTo>
                  <a:lnTo>
                    <a:pt x="2139" y="184"/>
                  </a:lnTo>
                  <a:lnTo>
                    <a:pt x="2176" y="129"/>
                  </a:lnTo>
                  <a:lnTo>
                    <a:pt x="2212" y="111"/>
                  </a:lnTo>
                  <a:lnTo>
                    <a:pt x="2249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5391400" y="3545350"/>
              <a:ext cx="180100" cy="168225"/>
            </a:xfrm>
            <a:custGeom>
              <a:avLst/>
              <a:gdLst/>
              <a:ahLst/>
              <a:cxnLst/>
              <a:rect l="l" t="t" r="r" b="b"/>
              <a:pathLst>
                <a:path w="7204" h="6729" extrusionOk="0">
                  <a:moveTo>
                    <a:pt x="7039" y="1"/>
                  </a:moveTo>
                  <a:lnTo>
                    <a:pt x="7020" y="567"/>
                  </a:lnTo>
                  <a:lnTo>
                    <a:pt x="6966" y="1006"/>
                  </a:lnTo>
                  <a:lnTo>
                    <a:pt x="6892" y="1463"/>
                  </a:lnTo>
                  <a:lnTo>
                    <a:pt x="6783" y="1884"/>
                  </a:lnTo>
                  <a:lnTo>
                    <a:pt x="6637" y="2322"/>
                  </a:lnTo>
                  <a:lnTo>
                    <a:pt x="6454" y="2725"/>
                  </a:lnTo>
                  <a:lnTo>
                    <a:pt x="6234" y="3109"/>
                  </a:lnTo>
                  <a:lnTo>
                    <a:pt x="6125" y="3291"/>
                  </a:lnTo>
                  <a:lnTo>
                    <a:pt x="5997" y="3456"/>
                  </a:lnTo>
                  <a:lnTo>
                    <a:pt x="5850" y="3639"/>
                  </a:lnTo>
                  <a:lnTo>
                    <a:pt x="5704" y="3785"/>
                  </a:lnTo>
                  <a:lnTo>
                    <a:pt x="5521" y="3950"/>
                  </a:lnTo>
                  <a:lnTo>
                    <a:pt x="5357" y="4096"/>
                  </a:lnTo>
                  <a:lnTo>
                    <a:pt x="5174" y="4242"/>
                  </a:lnTo>
                  <a:lnTo>
                    <a:pt x="4973" y="4370"/>
                  </a:lnTo>
                  <a:lnTo>
                    <a:pt x="4772" y="4480"/>
                  </a:lnTo>
                  <a:lnTo>
                    <a:pt x="4571" y="4589"/>
                  </a:lnTo>
                  <a:lnTo>
                    <a:pt x="4351" y="4681"/>
                  </a:lnTo>
                  <a:lnTo>
                    <a:pt x="4132" y="4754"/>
                  </a:lnTo>
                  <a:lnTo>
                    <a:pt x="3931" y="4827"/>
                  </a:lnTo>
                  <a:lnTo>
                    <a:pt x="3711" y="4864"/>
                  </a:lnTo>
                  <a:lnTo>
                    <a:pt x="3492" y="4919"/>
                  </a:lnTo>
                  <a:lnTo>
                    <a:pt x="3273" y="4937"/>
                  </a:lnTo>
                  <a:lnTo>
                    <a:pt x="3053" y="4955"/>
                  </a:lnTo>
                  <a:lnTo>
                    <a:pt x="2834" y="4955"/>
                  </a:lnTo>
                  <a:lnTo>
                    <a:pt x="2395" y="4919"/>
                  </a:lnTo>
                  <a:lnTo>
                    <a:pt x="1938" y="4845"/>
                  </a:lnTo>
                  <a:lnTo>
                    <a:pt x="1499" y="4736"/>
                  </a:lnTo>
                  <a:lnTo>
                    <a:pt x="1079" y="4608"/>
                  </a:lnTo>
                  <a:lnTo>
                    <a:pt x="658" y="4443"/>
                  </a:lnTo>
                  <a:lnTo>
                    <a:pt x="494" y="4370"/>
                  </a:lnTo>
                  <a:lnTo>
                    <a:pt x="457" y="4644"/>
                  </a:lnTo>
                  <a:lnTo>
                    <a:pt x="439" y="4791"/>
                  </a:lnTo>
                  <a:lnTo>
                    <a:pt x="439" y="4937"/>
                  </a:lnTo>
                  <a:lnTo>
                    <a:pt x="457" y="4992"/>
                  </a:lnTo>
                  <a:lnTo>
                    <a:pt x="457" y="5047"/>
                  </a:lnTo>
                  <a:lnTo>
                    <a:pt x="238" y="4845"/>
                  </a:lnTo>
                  <a:lnTo>
                    <a:pt x="183" y="4809"/>
                  </a:lnTo>
                  <a:lnTo>
                    <a:pt x="128" y="4809"/>
                  </a:lnTo>
                  <a:lnTo>
                    <a:pt x="73" y="4827"/>
                  </a:lnTo>
                  <a:lnTo>
                    <a:pt x="37" y="4845"/>
                  </a:lnTo>
                  <a:lnTo>
                    <a:pt x="0" y="4900"/>
                  </a:lnTo>
                  <a:lnTo>
                    <a:pt x="0" y="4955"/>
                  </a:lnTo>
                  <a:lnTo>
                    <a:pt x="18" y="5010"/>
                  </a:lnTo>
                  <a:lnTo>
                    <a:pt x="37" y="5047"/>
                  </a:lnTo>
                  <a:lnTo>
                    <a:pt x="421" y="5376"/>
                  </a:lnTo>
                  <a:lnTo>
                    <a:pt x="786" y="5650"/>
                  </a:lnTo>
                  <a:lnTo>
                    <a:pt x="1152" y="5887"/>
                  </a:lnTo>
                  <a:lnTo>
                    <a:pt x="1518" y="6107"/>
                  </a:lnTo>
                  <a:lnTo>
                    <a:pt x="1920" y="6326"/>
                  </a:lnTo>
                  <a:lnTo>
                    <a:pt x="2304" y="6473"/>
                  </a:lnTo>
                  <a:lnTo>
                    <a:pt x="2688" y="6600"/>
                  </a:lnTo>
                  <a:lnTo>
                    <a:pt x="3053" y="6692"/>
                  </a:lnTo>
                  <a:lnTo>
                    <a:pt x="3291" y="6710"/>
                  </a:lnTo>
                  <a:lnTo>
                    <a:pt x="3510" y="6728"/>
                  </a:lnTo>
                  <a:lnTo>
                    <a:pt x="3748" y="6728"/>
                  </a:lnTo>
                  <a:lnTo>
                    <a:pt x="3967" y="6710"/>
                  </a:lnTo>
                  <a:lnTo>
                    <a:pt x="4150" y="6674"/>
                  </a:lnTo>
                  <a:lnTo>
                    <a:pt x="4315" y="6637"/>
                  </a:lnTo>
                  <a:lnTo>
                    <a:pt x="4479" y="6582"/>
                  </a:lnTo>
                  <a:lnTo>
                    <a:pt x="4644" y="6527"/>
                  </a:lnTo>
                  <a:lnTo>
                    <a:pt x="4845" y="6418"/>
                  </a:lnTo>
                  <a:lnTo>
                    <a:pt x="5028" y="6308"/>
                  </a:lnTo>
                  <a:lnTo>
                    <a:pt x="5192" y="6180"/>
                  </a:lnTo>
                  <a:lnTo>
                    <a:pt x="5357" y="6052"/>
                  </a:lnTo>
                  <a:lnTo>
                    <a:pt x="5540" y="5869"/>
                  </a:lnTo>
                  <a:lnTo>
                    <a:pt x="5704" y="5686"/>
                  </a:lnTo>
                  <a:lnTo>
                    <a:pt x="5850" y="5485"/>
                  </a:lnTo>
                  <a:lnTo>
                    <a:pt x="5997" y="5266"/>
                  </a:lnTo>
                  <a:lnTo>
                    <a:pt x="6234" y="4864"/>
                  </a:lnTo>
                  <a:lnTo>
                    <a:pt x="6454" y="4370"/>
                  </a:lnTo>
                  <a:lnTo>
                    <a:pt x="6655" y="3895"/>
                  </a:lnTo>
                  <a:lnTo>
                    <a:pt x="6819" y="3438"/>
                  </a:lnTo>
                  <a:lnTo>
                    <a:pt x="6966" y="2908"/>
                  </a:lnTo>
                  <a:lnTo>
                    <a:pt x="7094" y="2377"/>
                  </a:lnTo>
                  <a:lnTo>
                    <a:pt x="7167" y="1884"/>
                  </a:lnTo>
                  <a:lnTo>
                    <a:pt x="7203" y="1390"/>
                  </a:lnTo>
                  <a:lnTo>
                    <a:pt x="7203" y="1116"/>
                  </a:lnTo>
                  <a:lnTo>
                    <a:pt x="7185" y="860"/>
                  </a:lnTo>
                  <a:lnTo>
                    <a:pt x="7167" y="604"/>
                  </a:lnTo>
                  <a:lnTo>
                    <a:pt x="7130" y="385"/>
                  </a:lnTo>
                  <a:lnTo>
                    <a:pt x="7039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extrusionOk="0">
                  <a:moveTo>
                    <a:pt x="256" y="0"/>
                  </a:moveTo>
                  <a:lnTo>
                    <a:pt x="146" y="37"/>
                  </a:lnTo>
                  <a:lnTo>
                    <a:pt x="73" y="110"/>
                  </a:lnTo>
                  <a:lnTo>
                    <a:pt x="18" y="183"/>
                  </a:lnTo>
                  <a:lnTo>
                    <a:pt x="0" y="238"/>
                  </a:lnTo>
                  <a:lnTo>
                    <a:pt x="0" y="293"/>
                  </a:lnTo>
                  <a:lnTo>
                    <a:pt x="37" y="403"/>
                  </a:lnTo>
                  <a:lnTo>
                    <a:pt x="91" y="476"/>
                  </a:lnTo>
                  <a:lnTo>
                    <a:pt x="183" y="531"/>
                  </a:lnTo>
                  <a:lnTo>
                    <a:pt x="238" y="549"/>
                  </a:lnTo>
                  <a:lnTo>
                    <a:pt x="293" y="549"/>
                  </a:lnTo>
                  <a:lnTo>
                    <a:pt x="384" y="512"/>
                  </a:lnTo>
                  <a:lnTo>
                    <a:pt x="475" y="439"/>
                  </a:lnTo>
                  <a:lnTo>
                    <a:pt x="530" y="366"/>
                  </a:lnTo>
                  <a:lnTo>
                    <a:pt x="530" y="311"/>
                  </a:lnTo>
                  <a:lnTo>
                    <a:pt x="530" y="256"/>
                  </a:lnTo>
                  <a:lnTo>
                    <a:pt x="512" y="147"/>
                  </a:lnTo>
                  <a:lnTo>
                    <a:pt x="439" y="73"/>
                  </a:lnTo>
                  <a:lnTo>
                    <a:pt x="347" y="1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5493325" y="3622600"/>
              <a:ext cx="13275" cy="13725"/>
            </a:xfrm>
            <a:custGeom>
              <a:avLst/>
              <a:gdLst/>
              <a:ahLst/>
              <a:cxnLst/>
              <a:rect l="l" t="t" r="r" b="b"/>
              <a:pathLst>
                <a:path w="531" h="549" fill="none" extrusionOk="0">
                  <a:moveTo>
                    <a:pt x="530" y="256"/>
                  </a:moveTo>
                  <a:lnTo>
                    <a:pt x="530" y="256"/>
                  </a:lnTo>
                  <a:lnTo>
                    <a:pt x="530" y="311"/>
                  </a:lnTo>
                  <a:lnTo>
                    <a:pt x="530" y="366"/>
                  </a:lnTo>
                  <a:lnTo>
                    <a:pt x="475" y="439"/>
                  </a:lnTo>
                  <a:lnTo>
                    <a:pt x="384" y="51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38" y="549"/>
                  </a:lnTo>
                  <a:lnTo>
                    <a:pt x="183" y="531"/>
                  </a:lnTo>
                  <a:lnTo>
                    <a:pt x="91" y="476"/>
                  </a:lnTo>
                  <a:lnTo>
                    <a:pt x="37" y="403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38"/>
                  </a:lnTo>
                  <a:lnTo>
                    <a:pt x="18" y="183"/>
                  </a:lnTo>
                  <a:lnTo>
                    <a:pt x="73" y="110"/>
                  </a:lnTo>
                  <a:lnTo>
                    <a:pt x="146" y="37"/>
                  </a:lnTo>
                  <a:lnTo>
                    <a:pt x="256" y="0"/>
                  </a:lnTo>
                  <a:lnTo>
                    <a:pt x="256" y="0"/>
                  </a:lnTo>
                  <a:lnTo>
                    <a:pt x="293" y="0"/>
                  </a:lnTo>
                  <a:lnTo>
                    <a:pt x="347" y="19"/>
                  </a:lnTo>
                  <a:lnTo>
                    <a:pt x="439" y="73"/>
                  </a:lnTo>
                  <a:lnTo>
                    <a:pt x="512" y="147"/>
                  </a:lnTo>
                  <a:lnTo>
                    <a:pt x="530" y="2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extrusionOk="0">
                  <a:moveTo>
                    <a:pt x="202" y="1"/>
                  </a:moveTo>
                  <a:lnTo>
                    <a:pt x="129" y="19"/>
                  </a:lnTo>
                  <a:lnTo>
                    <a:pt x="56" y="74"/>
                  </a:lnTo>
                  <a:lnTo>
                    <a:pt x="19" y="147"/>
                  </a:lnTo>
                  <a:lnTo>
                    <a:pt x="1" y="239"/>
                  </a:lnTo>
                  <a:lnTo>
                    <a:pt x="19" y="330"/>
                  </a:lnTo>
                  <a:lnTo>
                    <a:pt x="74" y="385"/>
                  </a:lnTo>
                  <a:lnTo>
                    <a:pt x="165" y="440"/>
                  </a:lnTo>
                  <a:lnTo>
                    <a:pt x="238" y="440"/>
                  </a:lnTo>
                  <a:lnTo>
                    <a:pt x="330" y="421"/>
                  </a:lnTo>
                  <a:lnTo>
                    <a:pt x="403" y="367"/>
                  </a:lnTo>
                  <a:lnTo>
                    <a:pt x="440" y="293"/>
                  </a:lnTo>
                  <a:lnTo>
                    <a:pt x="458" y="202"/>
                  </a:lnTo>
                  <a:lnTo>
                    <a:pt x="421" y="111"/>
                  </a:lnTo>
                  <a:lnTo>
                    <a:pt x="366" y="5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5525300" y="3602475"/>
              <a:ext cx="11450" cy="11000"/>
            </a:xfrm>
            <a:custGeom>
              <a:avLst/>
              <a:gdLst/>
              <a:ahLst/>
              <a:cxnLst/>
              <a:rect l="l" t="t" r="r" b="b"/>
              <a:pathLst>
                <a:path w="458" h="440" fill="none" extrusionOk="0">
                  <a:moveTo>
                    <a:pt x="458" y="202"/>
                  </a:moveTo>
                  <a:lnTo>
                    <a:pt x="458" y="202"/>
                  </a:lnTo>
                  <a:lnTo>
                    <a:pt x="440" y="293"/>
                  </a:lnTo>
                  <a:lnTo>
                    <a:pt x="403" y="367"/>
                  </a:lnTo>
                  <a:lnTo>
                    <a:pt x="330" y="421"/>
                  </a:lnTo>
                  <a:lnTo>
                    <a:pt x="238" y="440"/>
                  </a:lnTo>
                  <a:lnTo>
                    <a:pt x="238" y="440"/>
                  </a:lnTo>
                  <a:lnTo>
                    <a:pt x="165" y="440"/>
                  </a:lnTo>
                  <a:lnTo>
                    <a:pt x="74" y="385"/>
                  </a:lnTo>
                  <a:lnTo>
                    <a:pt x="19" y="330"/>
                  </a:lnTo>
                  <a:lnTo>
                    <a:pt x="1" y="239"/>
                  </a:lnTo>
                  <a:lnTo>
                    <a:pt x="1" y="239"/>
                  </a:lnTo>
                  <a:lnTo>
                    <a:pt x="19" y="147"/>
                  </a:lnTo>
                  <a:lnTo>
                    <a:pt x="56" y="74"/>
                  </a:lnTo>
                  <a:lnTo>
                    <a:pt x="129" y="19"/>
                  </a:lnTo>
                  <a:lnTo>
                    <a:pt x="202" y="1"/>
                  </a:lnTo>
                  <a:lnTo>
                    <a:pt x="202" y="1"/>
                  </a:lnTo>
                  <a:lnTo>
                    <a:pt x="293" y="1"/>
                  </a:lnTo>
                  <a:lnTo>
                    <a:pt x="366" y="56"/>
                  </a:lnTo>
                  <a:lnTo>
                    <a:pt x="421" y="111"/>
                  </a:lnTo>
                  <a:lnTo>
                    <a:pt x="458" y="2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147" y="0"/>
                  </a:moveTo>
                  <a:lnTo>
                    <a:pt x="74" y="19"/>
                  </a:lnTo>
                  <a:lnTo>
                    <a:pt x="38" y="55"/>
                  </a:lnTo>
                  <a:lnTo>
                    <a:pt x="1" y="110"/>
                  </a:lnTo>
                  <a:lnTo>
                    <a:pt x="1" y="165"/>
                  </a:lnTo>
                  <a:lnTo>
                    <a:pt x="19" y="220"/>
                  </a:lnTo>
                  <a:lnTo>
                    <a:pt x="56" y="275"/>
                  </a:lnTo>
                  <a:lnTo>
                    <a:pt x="111" y="311"/>
                  </a:lnTo>
                  <a:lnTo>
                    <a:pt x="166" y="311"/>
                  </a:lnTo>
                  <a:lnTo>
                    <a:pt x="220" y="293"/>
                  </a:lnTo>
                  <a:lnTo>
                    <a:pt x="275" y="256"/>
                  </a:lnTo>
                  <a:lnTo>
                    <a:pt x="294" y="201"/>
                  </a:lnTo>
                  <a:lnTo>
                    <a:pt x="312" y="147"/>
                  </a:lnTo>
                  <a:lnTo>
                    <a:pt x="294" y="92"/>
                  </a:lnTo>
                  <a:lnTo>
                    <a:pt x="257" y="3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5499700" y="3590150"/>
              <a:ext cx="7800" cy="7800"/>
            </a:xfrm>
            <a:custGeom>
              <a:avLst/>
              <a:gdLst/>
              <a:ahLst/>
              <a:cxnLst/>
              <a:rect l="l" t="t" r="r" b="b"/>
              <a:pathLst>
                <a:path w="312" h="312" fill="none" extrusionOk="0">
                  <a:moveTo>
                    <a:pt x="312" y="147"/>
                  </a:moveTo>
                  <a:lnTo>
                    <a:pt x="312" y="147"/>
                  </a:lnTo>
                  <a:lnTo>
                    <a:pt x="294" y="201"/>
                  </a:lnTo>
                  <a:lnTo>
                    <a:pt x="275" y="256"/>
                  </a:lnTo>
                  <a:lnTo>
                    <a:pt x="220" y="293"/>
                  </a:lnTo>
                  <a:lnTo>
                    <a:pt x="166" y="311"/>
                  </a:lnTo>
                  <a:lnTo>
                    <a:pt x="166" y="311"/>
                  </a:lnTo>
                  <a:lnTo>
                    <a:pt x="111" y="311"/>
                  </a:lnTo>
                  <a:lnTo>
                    <a:pt x="56" y="275"/>
                  </a:lnTo>
                  <a:lnTo>
                    <a:pt x="19" y="220"/>
                  </a:lnTo>
                  <a:lnTo>
                    <a:pt x="1" y="165"/>
                  </a:lnTo>
                  <a:lnTo>
                    <a:pt x="1" y="165"/>
                  </a:lnTo>
                  <a:lnTo>
                    <a:pt x="1" y="110"/>
                  </a:lnTo>
                  <a:lnTo>
                    <a:pt x="38" y="55"/>
                  </a:lnTo>
                  <a:lnTo>
                    <a:pt x="74" y="19"/>
                  </a:lnTo>
                  <a:lnTo>
                    <a:pt x="147" y="0"/>
                  </a:lnTo>
                  <a:lnTo>
                    <a:pt x="147" y="0"/>
                  </a:lnTo>
                  <a:lnTo>
                    <a:pt x="202" y="0"/>
                  </a:lnTo>
                  <a:lnTo>
                    <a:pt x="257" y="37"/>
                  </a:lnTo>
                  <a:lnTo>
                    <a:pt x="294" y="92"/>
                  </a:lnTo>
                  <a:lnTo>
                    <a:pt x="312" y="1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extrusionOk="0">
                  <a:moveTo>
                    <a:pt x="183" y="0"/>
                  </a:moveTo>
                  <a:lnTo>
                    <a:pt x="110" y="19"/>
                  </a:lnTo>
                  <a:lnTo>
                    <a:pt x="37" y="73"/>
                  </a:lnTo>
                  <a:lnTo>
                    <a:pt x="1" y="128"/>
                  </a:lnTo>
                  <a:lnTo>
                    <a:pt x="1" y="201"/>
                  </a:lnTo>
                  <a:lnTo>
                    <a:pt x="19" y="274"/>
                  </a:lnTo>
                  <a:lnTo>
                    <a:pt x="74" y="348"/>
                  </a:lnTo>
                  <a:lnTo>
                    <a:pt x="128" y="384"/>
                  </a:lnTo>
                  <a:lnTo>
                    <a:pt x="202" y="384"/>
                  </a:lnTo>
                  <a:lnTo>
                    <a:pt x="293" y="366"/>
                  </a:lnTo>
                  <a:lnTo>
                    <a:pt x="348" y="311"/>
                  </a:lnTo>
                  <a:lnTo>
                    <a:pt x="384" y="256"/>
                  </a:lnTo>
                  <a:lnTo>
                    <a:pt x="384" y="183"/>
                  </a:lnTo>
                  <a:lnTo>
                    <a:pt x="366" y="110"/>
                  </a:lnTo>
                  <a:lnTo>
                    <a:pt x="330" y="37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5507025" y="3557700"/>
              <a:ext cx="9625" cy="9625"/>
            </a:xfrm>
            <a:custGeom>
              <a:avLst/>
              <a:gdLst/>
              <a:ahLst/>
              <a:cxnLst/>
              <a:rect l="l" t="t" r="r" b="b"/>
              <a:pathLst>
                <a:path w="385" h="385" fill="none" extrusionOk="0">
                  <a:moveTo>
                    <a:pt x="384" y="183"/>
                  </a:moveTo>
                  <a:lnTo>
                    <a:pt x="384" y="183"/>
                  </a:lnTo>
                  <a:lnTo>
                    <a:pt x="384" y="256"/>
                  </a:lnTo>
                  <a:lnTo>
                    <a:pt x="348" y="311"/>
                  </a:lnTo>
                  <a:lnTo>
                    <a:pt x="293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8" y="384"/>
                  </a:lnTo>
                  <a:lnTo>
                    <a:pt x="74" y="348"/>
                  </a:lnTo>
                  <a:lnTo>
                    <a:pt x="19" y="274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" y="128"/>
                  </a:lnTo>
                  <a:lnTo>
                    <a:pt x="37" y="73"/>
                  </a:lnTo>
                  <a:lnTo>
                    <a:pt x="110" y="19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56" y="0"/>
                  </a:lnTo>
                  <a:lnTo>
                    <a:pt x="330" y="37"/>
                  </a:lnTo>
                  <a:lnTo>
                    <a:pt x="366" y="110"/>
                  </a:lnTo>
                  <a:lnTo>
                    <a:pt x="384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38" y="1"/>
                  </a:moveTo>
                  <a:lnTo>
                    <a:pt x="147" y="37"/>
                  </a:lnTo>
                  <a:lnTo>
                    <a:pt x="55" y="92"/>
                  </a:lnTo>
                  <a:lnTo>
                    <a:pt x="19" y="183"/>
                  </a:lnTo>
                  <a:lnTo>
                    <a:pt x="1" y="238"/>
                  </a:lnTo>
                  <a:lnTo>
                    <a:pt x="1" y="293"/>
                  </a:lnTo>
                  <a:lnTo>
                    <a:pt x="19" y="384"/>
                  </a:lnTo>
                  <a:lnTo>
                    <a:pt x="92" y="476"/>
                  </a:lnTo>
                  <a:lnTo>
                    <a:pt x="183" y="531"/>
                  </a:lnTo>
                  <a:lnTo>
                    <a:pt x="293" y="531"/>
                  </a:lnTo>
                  <a:lnTo>
                    <a:pt x="384" y="494"/>
                  </a:lnTo>
                  <a:lnTo>
                    <a:pt x="476" y="439"/>
                  </a:lnTo>
                  <a:lnTo>
                    <a:pt x="512" y="348"/>
                  </a:lnTo>
                  <a:lnTo>
                    <a:pt x="531" y="293"/>
                  </a:lnTo>
                  <a:lnTo>
                    <a:pt x="531" y="238"/>
                  </a:lnTo>
                  <a:lnTo>
                    <a:pt x="494" y="147"/>
                  </a:lnTo>
                  <a:lnTo>
                    <a:pt x="439" y="55"/>
                  </a:lnTo>
                  <a:lnTo>
                    <a:pt x="348" y="19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5464975" y="36116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fill="none" extrusionOk="0">
                  <a:moveTo>
                    <a:pt x="531" y="238"/>
                  </a:moveTo>
                  <a:lnTo>
                    <a:pt x="531" y="238"/>
                  </a:lnTo>
                  <a:lnTo>
                    <a:pt x="531" y="293"/>
                  </a:lnTo>
                  <a:lnTo>
                    <a:pt x="512" y="348"/>
                  </a:lnTo>
                  <a:lnTo>
                    <a:pt x="476" y="439"/>
                  </a:lnTo>
                  <a:lnTo>
                    <a:pt x="384" y="494"/>
                  </a:lnTo>
                  <a:lnTo>
                    <a:pt x="293" y="531"/>
                  </a:lnTo>
                  <a:lnTo>
                    <a:pt x="293" y="531"/>
                  </a:lnTo>
                  <a:lnTo>
                    <a:pt x="238" y="531"/>
                  </a:lnTo>
                  <a:lnTo>
                    <a:pt x="183" y="531"/>
                  </a:lnTo>
                  <a:lnTo>
                    <a:pt x="92" y="476"/>
                  </a:lnTo>
                  <a:lnTo>
                    <a:pt x="19" y="384"/>
                  </a:lnTo>
                  <a:lnTo>
                    <a:pt x="1" y="293"/>
                  </a:lnTo>
                  <a:lnTo>
                    <a:pt x="1" y="293"/>
                  </a:lnTo>
                  <a:lnTo>
                    <a:pt x="1" y="238"/>
                  </a:lnTo>
                  <a:lnTo>
                    <a:pt x="19" y="183"/>
                  </a:lnTo>
                  <a:lnTo>
                    <a:pt x="55" y="92"/>
                  </a:lnTo>
                  <a:lnTo>
                    <a:pt x="147" y="37"/>
                  </a:lnTo>
                  <a:lnTo>
                    <a:pt x="238" y="1"/>
                  </a:lnTo>
                  <a:lnTo>
                    <a:pt x="238" y="1"/>
                  </a:lnTo>
                  <a:lnTo>
                    <a:pt x="293" y="1"/>
                  </a:lnTo>
                  <a:lnTo>
                    <a:pt x="348" y="19"/>
                  </a:lnTo>
                  <a:lnTo>
                    <a:pt x="439" y="55"/>
                  </a:lnTo>
                  <a:lnTo>
                    <a:pt x="494" y="147"/>
                  </a:lnTo>
                  <a:lnTo>
                    <a:pt x="531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extrusionOk="0">
                  <a:moveTo>
                    <a:pt x="165" y="0"/>
                  </a:moveTo>
                  <a:lnTo>
                    <a:pt x="92" y="37"/>
                  </a:lnTo>
                  <a:lnTo>
                    <a:pt x="37" y="73"/>
                  </a:lnTo>
                  <a:lnTo>
                    <a:pt x="1" y="147"/>
                  </a:lnTo>
                  <a:lnTo>
                    <a:pt x="1" y="220"/>
                  </a:lnTo>
                  <a:lnTo>
                    <a:pt x="19" y="293"/>
                  </a:lnTo>
                  <a:lnTo>
                    <a:pt x="55" y="348"/>
                  </a:lnTo>
                  <a:lnTo>
                    <a:pt x="129" y="384"/>
                  </a:lnTo>
                  <a:lnTo>
                    <a:pt x="202" y="384"/>
                  </a:lnTo>
                  <a:lnTo>
                    <a:pt x="275" y="366"/>
                  </a:lnTo>
                  <a:lnTo>
                    <a:pt x="330" y="311"/>
                  </a:lnTo>
                  <a:lnTo>
                    <a:pt x="366" y="256"/>
                  </a:lnTo>
                  <a:lnTo>
                    <a:pt x="366" y="183"/>
                  </a:lnTo>
                  <a:lnTo>
                    <a:pt x="348" y="110"/>
                  </a:lnTo>
                  <a:lnTo>
                    <a:pt x="311" y="55"/>
                  </a:lnTo>
                  <a:lnTo>
                    <a:pt x="238" y="19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5461775" y="3643625"/>
              <a:ext cx="9175" cy="9625"/>
            </a:xfrm>
            <a:custGeom>
              <a:avLst/>
              <a:gdLst/>
              <a:ahLst/>
              <a:cxnLst/>
              <a:rect l="l" t="t" r="r" b="b"/>
              <a:pathLst>
                <a:path w="367" h="385" fill="none" extrusionOk="0">
                  <a:moveTo>
                    <a:pt x="366" y="183"/>
                  </a:moveTo>
                  <a:lnTo>
                    <a:pt x="366" y="183"/>
                  </a:lnTo>
                  <a:lnTo>
                    <a:pt x="366" y="256"/>
                  </a:lnTo>
                  <a:lnTo>
                    <a:pt x="330" y="311"/>
                  </a:lnTo>
                  <a:lnTo>
                    <a:pt x="275" y="366"/>
                  </a:lnTo>
                  <a:lnTo>
                    <a:pt x="202" y="384"/>
                  </a:lnTo>
                  <a:lnTo>
                    <a:pt x="202" y="384"/>
                  </a:lnTo>
                  <a:lnTo>
                    <a:pt x="129" y="384"/>
                  </a:lnTo>
                  <a:lnTo>
                    <a:pt x="55" y="348"/>
                  </a:lnTo>
                  <a:lnTo>
                    <a:pt x="19" y="293"/>
                  </a:lnTo>
                  <a:lnTo>
                    <a:pt x="1" y="220"/>
                  </a:lnTo>
                  <a:lnTo>
                    <a:pt x="1" y="220"/>
                  </a:lnTo>
                  <a:lnTo>
                    <a:pt x="1" y="147"/>
                  </a:lnTo>
                  <a:lnTo>
                    <a:pt x="37" y="73"/>
                  </a:lnTo>
                  <a:lnTo>
                    <a:pt x="92" y="37"/>
                  </a:lnTo>
                  <a:lnTo>
                    <a:pt x="165" y="0"/>
                  </a:lnTo>
                  <a:lnTo>
                    <a:pt x="165" y="0"/>
                  </a:lnTo>
                  <a:lnTo>
                    <a:pt x="238" y="19"/>
                  </a:lnTo>
                  <a:lnTo>
                    <a:pt x="311" y="55"/>
                  </a:lnTo>
                  <a:lnTo>
                    <a:pt x="348" y="110"/>
                  </a:lnTo>
                  <a:lnTo>
                    <a:pt x="366" y="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extrusionOk="0">
                  <a:moveTo>
                    <a:pt x="92" y="0"/>
                  </a:moveTo>
                  <a:lnTo>
                    <a:pt x="55" y="19"/>
                  </a:lnTo>
                  <a:lnTo>
                    <a:pt x="19" y="37"/>
                  </a:lnTo>
                  <a:lnTo>
                    <a:pt x="1" y="73"/>
                  </a:lnTo>
                  <a:lnTo>
                    <a:pt x="1" y="128"/>
                  </a:lnTo>
                  <a:lnTo>
                    <a:pt x="1" y="165"/>
                  </a:lnTo>
                  <a:lnTo>
                    <a:pt x="37" y="183"/>
                  </a:lnTo>
                  <a:lnTo>
                    <a:pt x="55" y="201"/>
                  </a:lnTo>
                  <a:lnTo>
                    <a:pt x="110" y="220"/>
                  </a:lnTo>
                  <a:lnTo>
                    <a:pt x="147" y="201"/>
                  </a:lnTo>
                  <a:lnTo>
                    <a:pt x="165" y="183"/>
                  </a:lnTo>
                  <a:lnTo>
                    <a:pt x="183" y="146"/>
                  </a:lnTo>
                  <a:lnTo>
                    <a:pt x="202" y="110"/>
                  </a:lnTo>
                  <a:lnTo>
                    <a:pt x="183" y="73"/>
                  </a:lnTo>
                  <a:lnTo>
                    <a:pt x="165" y="37"/>
                  </a:lnTo>
                  <a:lnTo>
                    <a:pt x="129" y="19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FF3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5482800" y="3543075"/>
              <a:ext cx="5050" cy="5500"/>
            </a:xfrm>
            <a:custGeom>
              <a:avLst/>
              <a:gdLst/>
              <a:ahLst/>
              <a:cxnLst/>
              <a:rect l="l" t="t" r="r" b="b"/>
              <a:pathLst>
                <a:path w="202" h="220" fill="none" extrusionOk="0">
                  <a:moveTo>
                    <a:pt x="202" y="110"/>
                  </a:moveTo>
                  <a:lnTo>
                    <a:pt x="202" y="110"/>
                  </a:lnTo>
                  <a:lnTo>
                    <a:pt x="183" y="146"/>
                  </a:lnTo>
                  <a:lnTo>
                    <a:pt x="165" y="183"/>
                  </a:lnTo>
                  <a:lnTo>
                    <a:pt x="147" y="201"/>
                  </a:lnTo>
                  <a:lnTo>
                    <a:pt x="110" y="220"/>
                  </a:lnTo>
                  <a:lnTo>
                    <a:pt x="110" y="220"/>
                  </a:lnTo>
                  <a:lnTo>
                    <a:pt x="55" y="201"/>
                  </a:lnTo>
                  <a:lnTo>
                    <a:pt x="37" y="183"/>
                  </a:lnTo>
                  <a:lnTo>
                    <a:pt x="1" y="165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1" y="73"/>
                  </a:lnTo>
                  <a:lnTo>
                    <a:pt x="19" y="37"/>
                  </a:lnTo>
                  <a:lnTo>
                    <a:pt x="55" y="19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129" y="19"/>
                  </a:lnTo>
                  <a:lnTo>
                    <a:pt x="165" y="37"/>
                  </a:lnTo>
                  <a:lnTo>
                    <a:pt x="183" y="73"/>
                  </a:lnTo>
                  <a:lnTo>
                    <a:pt x="202" y="11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5350250" y="3473150"/>
              <a:ext cx="116125" cy="210250"/>
            </a:xfrm>
            <a:custGeom>
              <a:avLst/>
              <a:gdLst/>
              <a:ahLst/>
              <a:cxnLst/>
              <a:rect l="l" t="t" r="r" b="b"/>
              <a:pathLst>
                <a:path w="4645" h="8410" extrusionOk="0">
                  <a:moveTo>
                    <a:pt x="2633" y="0"/>
                  </a:moveTo>
                  <a:lnTo>
                    <a:pt x="2487" y="18"/>
                  </a:lnTo>
                  <a:lnTo>
                    <a:pt x="2505" y="18"/>
                  </a:lnTo>
                  <a:lnTo>
                    <a:pt x="2304" y="55"/>
                  </a:lnTo>
                  <a:lnTo>
                    <a:pt x="2121" y="110"/>
                  </a:lnTo>
                  <a:lnTo>
                    <a:pt x="2103" y="110"/>
                  </a:lnTo>
                  <a:lnTo>
                    <a:pt x="2085" y="128"/>
                  </a:lnTo>
                  <a:lnTo>
                    <a:pt x="2140" y="421"/>
                  </a:lnTo>
                  <a:lnTo>
                    <a:pt x="2176" y="750"/>
                  </a:lnTo>
                  <a:lnTo>
                    <a:pt x="2213" y="1316"/>
                  </a:lnTo>
                  <a:lnTo>
                    <a:pt x="2213" y="1883"/>
                  </a:lnTo>
                  <a:lnTo>
                    <a:pt x="2158" y="2468"/>
                  </a:lnTo>
                  <a:lnTo>
                    <a:pt x="2085" y="3090"/>
                  </a:lnTo>
                  <a:lnTo>
                    <a:pt x="2012" y="3419"/>
                  </a:lnTo>
                  <a:lnTo>
                    <a:pt x="1939" y="3766"/>
                  </a:lnTo>
                  <a:lnTo>
                    <a:pt x="1866" y="4095"/>
                  </a:lnTo>
                  <a:lnTo>
                    <a:pt x="1756" y="4424"/>
                  </a:lnTo>
                  <a:lnTo>
                    <a:pt x="1664" y="4753"/>
                  </a:lnTo>
                  <a:lnTo>
                    <a:pt x="1536" y="5083"/>
                  </a:lnTo>
                  <a:lnTo>
                    <a:pt x="1427" y="5393"/>
                  </a:lnTo>
                  <a:lnTo>
                    <a:pt x="1280" y="5704"/>
                  </a:lnTo>
                  <a:lnTo>
                    <a:pt x="1043" y="6179"/>
                  </a:lnTo>
                  <a:lnTo>
                    <a:pt x="787" y="6618"/>
                  </a:lnTo>
                  <a:lnTo>
                    <a:pt x="513" y="7039"/>
                  </a:lnTo>
                  <a:lnTo>
                    <a:pt x="220" y="7423"/>
                  </a:lnTo>
                  <a:lnTo>
                    <a:pt x="1" y="7660"/>
                  </a:lnTo>
                  <a:lnTo>
                    <a:pt x="37" y="7715"/>
                  </a:lnTo>
                  <a:lnTo>
                    <a:pt x="19" y="7697"/>
                  </a:lnTo>
                  <a:lnTo>
                    <a:pt x="19" y="7697"/>
                  </a:lnTo>
                  <a:lnTo>
                    <a:pt x="147" y="7843"/>
                  </a:lnTo>
                  <a:lnTo>
                    <a:pt x="312" y="7971"/>
                  </a:lnTo>
                  <a:lnTo>
                    <a:pt x="293" y="7971"/>
                  </a:lnTo>
                  <a:lnTo>
                    <a:pt x="494" y="8099"/>
                  </a:lnTo>
                  <a:lnTo>
                    <a:pt x="750" y="8209"/>
                  </a:lnTo>
                  <a:lnTo>
                    <a:pt x="915" y="8282"/>
                  </a:lnTo>
                  <a:lnTo>
                    <a:pt x="1098" y="8318"/>
                  </a:lnTo>
                  <a:lnTo>
                    <a:pt x="1262" y="8373"/>
                  </a:lnTo>
                  <a:lnTo>
                    <a:pt x="1445" y="8392"/>
                  </a:lnTo>
                  <a:lnTo>
                    <a:pt x="1738" y="8410"/>
                  </a:lnTo>
                  <a:lnTo>
                    <a:pt x="1957" y="8392"/>
                  </a:lnTo>
                  <a:lnTo>
                    <a:pt x="2140" y="8355"/>
                  </a:lnTo>
                  <a:lnTo>
                    <a:pt x="2396" y="8117"/>
                  </a:lnTo>
                  <a:lnTo>
                    <a:pt x="2633" y="7880"/>
                  </a:lnTo>
                  <a:lnTo>
                    <a:pt x="2816" y="7679"/>
                  </a:lnTo>
                  <a:lnTo>
                    <a:pt x="2981" y="7477"/>
                  </a:lnTo>
                  <a:lnTo>
                    <a:pt x="3145" y="7258"/>
                  </a:lnTo>
                  <a:lnTo>
                    <a:pt x="3310" y="7039"/>
                  </a:lnTo>
                  <a:lnTo>
                    <a:pt x="3547" y="6655"/>
                  </a:lnTo>
                  <a:lnTo>
                    <a:pt x="3767" y="6253"/>
                  </a:lnTo>
                  <a:lnTo>
                    <a:pt x="3950" y="5850"/>
                  </a:lnTo>
                  <a:lnTo>
                    <a:pt x="4133" y="5412"/>
                  </a:lnTo>
                  <a:lnTo>
                    <a:pt x="4279" y="4973"/>
                  </a:lnTo>
                  <a:lnTo>
                    <a:pt x="4407" y="4516"/>
                  </a:lnTo>
                  <a:lnTo>
                    <a:pt x="4498" y="4077"/>
                  </a:lnTo>
                  <a:lnTo>
                    <a:pt x="4571" y="3620"/>
                  </a:lnTo>
                  <a:lnTo>
                    <a:pt x="4626" y="3218"/>
                  </a:lnTo>
                  <a:lnTo>
                    <a:pt x="4644" y="2816"/>
                  </a:lnTo>
                  <a:lnTo>
                    <a:pt x="4644" y="2432"/>
                  </a:lnTo>
                  <a:lnTo>
                    <a:pt x="4626" y="2048"/>
                  </a:lnTo>
                  <a:lnTo>
                    <a:pt x="4590" y="1682"/>
                  </a:lnTo>
                  <a:lnTo>
                    <a:pt x="4535" y="1335"/>
                  </a:lnTo>
                  <a:lnTo>
                    <a:pt x="4443" y="987"/>
                  </a:lnTo>
                  <a:lnTo>
                    <a:pt x="4334" y="658"/>
                  </a:lnTo>
                  <a:lnTo>
                    <a:pt x="4315" y="622"/>
                  </a:lnTo>
                  <a:lnTo>
                    <a:pt x="4133" y="475"/>
                  </a:lnTo>
                  <a:lnTo>
                    <a:pt x="4151" y="475"/>
                  </a:lnTo>
                  <a:lnTo>
                    <a:pt x="3931" y="329"/>
                  </a:lnTo>
                  <a:lnTo>
                    <a:pt x="3675" y="201"/>
                  </a:lnTo>
                  <a:lnTo>
                    <a:pt x="3694" y="201"/>
                  </a:lnTo>
                  <a:lnTo>
                    <a:pt x="3401" y="110"/>
                  </a:lnTo>
                  <a:lnTo>
                    <a:pt x="3237" y="55"/>
                  </a:lnTo>
                  <a:lnTo>
                    <a:pt x="3072" y="18"/>
                  </a:lnTo>
                  <a:lnTo>
                    <a:pt x="3072" y="37"/>
                  </a:lnTo>
                  <a:lnTo>
                    <a:pt x="3054" y="18"/>
                  </a:lnTo>
                  <a:lnTo>
                    <a:pt x="2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5402825" y="347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5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5426575" y="34736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5380425" y="3488675"/>
              <a:ext cx="60350" cy="175525"/>
            </a:xfrm>
            <a:custGeom>
              <a:avLst/>
              <a:gdLst/>
              <a:ahLst/>
              <a:cxnLst/>
              <a:rect l="l" t="t" r="r" b="b"/>
              <a:pathLst>
                <a:path w="2414" h="7021" extrusionOk="0">
                  <a:moveTo>
                    <a:pt x="2176" y="1"/>
                  </a:moveTo>
                  <a:lnTo>
                    <a:pt x="2121" y="37"/>
                  </a:lnTo>
                  <a:lnTo>
                    <a:pt x="2121" y="74"/>
                  </a:lnTo>
                  <a:lnTo>
                    <a:pt x="2158" y="330"/>
                  </a:lnTo>
                  <a:lnTo>
                    <a:pt x="2194" y="604"/>
                  </a:lnTo>
                  <a:lnTo>
                    <a:pt x="2249" y="1116"/>
                  </a:lnTo>
                  <a:lnTo>
                    <a:pt x="2249" y="1591"/>
                  </a:lnTo>
                  <a:lnTo>
                    <a:pt x="2213" y="2103"/>
                  </a:lnTo>
                  <a:lnTo>
                    <a:pt x="2158" y="2597"/>
                  </a:lnTo>
                  <a:lnTo>
                    <a:pt x="2066" y="3090"/>
                  </a:lnTo>
                  <a:lnTo>
                    <a:pt x="2066" y="3072"/>
                  </a:lnTo>
                  <a:lnTo>
                    <a:pt x="1938" y="3584"/>
                  </a:lnTo>
                  <a:lnTo>
                    <a:pt x="1774" y="4096"/>
                  </a:lnTo>
                  <a:lnTo>
                    <a:pt x="1573" y="4535"/>
                  </a:lnTo>
                  <a:lnTo>
                    <a:pt x="1353" y="4992"/>
                  </a:lnTo>
                  <a:lnTo>
                    <a:pt x="1116" y="5394"/>
                  </a:lnTo>
                  <a:lnTo>
                    <a:pt x="841" y="5796"/>
                  </a:lnTo>
                  <a:lnTo>
                    <a:pt x="567" y="6162"/>
                  </a:lnTo>
                  <a:lnTo>
                    <a:pt x="256" y="6527"/>
                  </a:lnTo>
                  <a:lnTo>
                    <a:pt x="275" y="6509"/>
                  </a:lnTo>
                  <a:lnTo>
                    <a:pt x="73" y="6728"/>
                  </a:lnTo>
                  <a:lnTo>
                    <a:pt x="37" y="6765"/>
                  </a:lnTo>
                  <a:lnTo>
                    <a:pt x="0" y="6838"/>
                  </a:lnTo>
                  <a:lnTo>
                    <a:pt x="19" y="6911"/>
                  </a:lnTo>
                  <a:lnTo>
                    <a:pt x="55" y="6966"/>
                  </a:lnTo>
                  <a:lnTo>
                    <a:pt x="110" y="7003"/>
                  </a:lnTo>
                  <a:lnTo>
                    <a:pt x="165" y="7021"/>
                  </a:lnTo>
                  <a:lnTo>
                    <a:pt x="238" y="7021"/>
                  </a:lnTo>
                  <a:lnTo>
                    <a:pt x="293" y="6984"/>
                  </a:lnTo>
                  <a:lnTo>
                    <a:pt x="622" y="6637"/>
                  </a:lnTo>
                  <a:lnTo>
                    <a:pt x="933" y="6271"/>
                  </a:lnTo>
                  <a:lnTo>
                    <a:pt x="1207" y="5888"/>
                  </a:lnTo>
                  <a:lnTo>
                    <a:pt x="1445" y="5485"/>
                  </a:lnTo>
                  <a:lnTo>
                    <a:pt x="1664" y="5065"/>
                  </a:lnTo>
                  <a:lnTo>
                    <a:pt x="1847" y="4644"/>
                  </a:lnTo>
                  <a:lnTo>
                    <a:pt x="2011" y="4206"/>
                  </a:lnTo>
                  <a:lnTo>
                    <a:pt x="2139" y="3748"/>
                  </a:lnTo>
                  <a:lnTo>
                    <a:pt x="2249" y="3273"/>
                  </a:lnTo>
                  <a:lnTo>
                    <a:pt x="2322" y="2798"/>
                  </a:lnTo>
                  <a:lnTo>
                    <a:pt x="2377" y="2341"/>
                  </a:lnTo>
                  <a:lnTo>
                    <a:pt x="2414" y="1884"/>
                  </a:lnTo>
                  <a:lnTo>
                    <a:pt x="2414" y="1427"/>
                  </a:lnTo>
                  <a:lnTo>
                    <a:pt x="2395" y="970"/>
                  </a:lnTo>
                  <a:lnTo>
                    <a:pt x="2322" y="513"/>
                  </a:lnTo>
                  <a:lnTo>
                    <a:pt x="2249" y="56"/>
                  </a:lnTo>
                  <a:lnTo>
                    <a:pt x="2231" y="19"/>
                  </a:lnTo>
                  <a:lnTo>
                    <a:pt x="2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5387275" y="3650925"/>
              <a:ext cx="475" cy="500"/>
            </a:xfrm>
            <a:custGeom>
              <a:avLst/>
              <a:gdLst/>
              <a:ahLst/>
              <a:cxnLst/>
              <a:rect l="l" t="t" r="r" b="b"/>
              <a:pathLst>
                <a:path w="19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0" name="Google Shape;2220;p38"/>
          <p:cNvSpPr/>
          <p:nvPr/>
        </p:nvSpPr>
        <p:spPr>
          <a:xfrm rot="4500012">
            <a:off x="304697" y="3991890"/>
            <a:ext cx="836123" cy="1239935"/>
          </a:xfrm>
          <a:custGeom>
            <a:avLst/>
            <a:gdLst/>
            <a:ahLst/>
            <a:cxnLst/>
            <a:rect l="l" t="t" r="r" b="b"/>
            <a:pathLst>
              <a:path w="48412" h="71793" extrusionOk="0">
                <a:moveTo>
                  <a:pt x="25797" y="0"/>
                </a:moveTo>
                <a:lnTo>
                  <a:pt x="23995" y="38"/>
                </a:lnTo>
                <a:lnTo>
                  <a:pt x="22692" y="77"/>
                </a:lnTo>
                <a:lnTo>
                  <a:pt x="21427" y="192"/>
                </a:lnTo>
                <a:lnTo>
                  <a:pt x="20200" y="345"/>
                </a:lnTo>
                <a:lnTo>
                  <a:pt x="19012" y="498"/>
                </a:lnTo>
                <a:lnTo>
                  <a:pt x="17901" y="728"/>
                </a:lnTo>
                <a:lnTo>
                  <a:pt x="16827" y="997"/>
                </a:lnTo>
                <a:lnTo>
                  <a:pt x="15754" y="1265"/>
                </a:lnTo>
                <a:lnTo>
                  <a:pt x="14758" y="1610"/>
                </a:lnTo>
                <a:lnTo>
                  <a:pt x="13799" y="1955"/>
                </a:lnTo>
                <a:lnTo>
                  <a:pt x="12879" y="2338"/>
                </a:lnTo>
                <a:lnTo>
                  <a:pt x="11998" y="2760"/>
                </a:lnTo>
                <a:lnTo>
                  <a:pt x="11154" y="3220"/>
                </a:lnTo>
                <a:lnTo>
                  <a:pt x="10350" y="3718"/>
                </a:lnTo>
                <a:lnTo>
                  <a:pt x="9545" y="4255"/>
                </a:lnTo>
                <a:lnTo>
                  <a:pt x="8816" y="4791"/>
                </a:lnTo>
                <a:lnTo>
                  <a:pt x="8126" y="5366"/>
                </a:lnTo>
                <a:lnTo>
                  <a:pt x="7475" y="5941"/>
                </a:lnTo>
                <a:lnTo>
                  <a:pt x="6823" y="6593"/>
                </a:lnTo>
                <a:lnTo>
                  <a:pt x="6210" y="7244"/>
                </a:lnTo>
                <a:lnTo>
                  <a:pt x="5673" y="7934"/>
                </a:lnTo>
                <a:lnTo>
                  <a:pt x="5137" y="8624"/>
                </a:lnTo>
                <a:lnTo>
                  <a:pt x="4638" y="9353"/>
                </a:lnTo>
                <a:lnTo>
                  <a:pt x="4140" y="10081"/>
                </a:lnTo>
                <a:lnTo>
                  <a:pt x="3718" y="10847"/>
                </a:lnTo>
                <a:lnTo>
                  <a:pt x="3297" y="11652"/>
                </a:lnTo>
                <a:lnTo>
                  <a:pt x="2914" y="12457"/>
                </a:lnTo>
                <a:lnTo>
                  <a:pt x="2530" y="13262"/>
                </a:lnTo>
                <a:lnTo>
                  <a:pt x="2224" y="14105"/>
                </a:lnTo>
                <a:lnTo>
                  <a:pt x="1917" y="14949"/>
                </a:lnTo>
                <a:lnTo>
                  <a:pt x="1649" y="15830"/>
                </a:lnTo>
                <a:lnTo>
                  <a:pt x="1380" y="16712"/>
                </a:lnTo>
                <a:lnTo>
                  <a:pt x="1150" y="17632"/>
                </a:lnTo>
                <a:lnTo>
                  <a:pt x="920" y="18552"/>
                </a:lnTo>
                <a:lnTo>
                  <a:pt x="767" y="19472"/>
                </a:lnTo>
                <a:lnTo>
                  <a:pt x="460" y="21350"/>
                </a:lnTo>
                <a:lnTo>
                  <a:pt x="230" y="23266"/>
                </a:lnTo>
                <a:lnTo>
                  <a:pt x="77" y="25221"/>
                </a:lnTo>
                <a:lnTo>
                  <a:pt x="0" y="27176"/>
                </a:lnTo>
                <a:lnTo>
                  <a:pt x="0" y="29169"/>
                </a:lnTo>
                <a:lnTo>
                  <a:pt x="39" y="31162"/>
                </a:lnTo>
                <a:lnTo>
                  <a:pt x="154" y="33155"/>
                </a:lnTo>
                <a:lnTo>
                  <a:pt x="307" y="35149"/>
                </a:lnTo>
                <a:lnTo>
                  <a:pt x="499" y="37103"/>
                </a:lnTo>
                <a:lnTo>
                  <a:pt x="729" y="39058"/>
                </a:lnTo>
                <a:lnTo>
                  <a:pt x="997" y="40975"/>
                </a:lnTo>
                <a:lnTo>
                  <a:pt x="1265" y="42853"/>
                </a:lnTo>
                <a:lnTo>
                  <a:pt x="1572" y="44731"/>
                </a:lnTo>
                <a:lnTo>
                  <a:pt x="2224" y="48257"/>
                </a:lnTo>
                <a:lnTo>
                  <a:pt x="2415" y="49139"/>
                </a:lnTo>
                <a:lnTo>
                  <a:pt x="2684" y="50021"/>
                </a:lnTo>
                <a:lnTo>
                  <a:pt x="2952" y="50864"/>
                </a:lnTo>
                <a:lnTo>
                  <a:pt x="3297" y="51630"/>
                </a:lnTo>
                <a:lnTo>
                  <a:pt x="3680" y="52397"/>
                </a:lnTo>
                <a:lnTo>
                  <a:pt x="4102" y="53125"/>
                </a:lnTo>
                <a:lnTo>
                  <a:pt x="4562" y="53854"/>
                </a:lnTo>
                <a:lnTo>
                  <a:pt x="5022" y="54505"/>
                </a:lnTo>
                <a:lnTo>
                  <a:pt x="5558" y="55157"/>
                </a:lnTo>
                <a:lnTo>
                  <a:pt x="6095" y="55770"/>
                </a:lnTo>
                <a:lnTo>
                  <a:pt x="6708" y="56345"/>
                </a:lnTo>
                <a:lnTo>
                  <a:pt x="7321" y="56882"/>
                </a:lnTo>
                <a:lnTo>
                  <a:pt x="7973" y="57380"/>
                </a:lnTo>
                <a:lnTo>
                  <a:pt x="8625" y="57878"/>
                </a:lnTo>
                <a:lnTo>
                  <a:pt x="9353" y="58338"/>
                </a:lnTo>
                <a:lnTo>
                  <a:pt x="10081" y="58760"/>
                </a:lnTo>
                <a:lnTo>
                  <a:pt x="10810" y="59181"/>
                </a:lnTo>
                <a:lnTo>
                  <a:pt x="11576" y="59565"/>
                </a:lnTo>
                <a:lnTo>
                  <a:pt x="12343" y="59910"/>
                </a:lnTo>
                <a:lnTo>
                  <a:pt x="13148" y="60216"/>
                </a:lnTo>
                <a:lnTo>
                  <a:pt x="13991" y="60523"/>
                </a:lnTo>
                <a:lnTo>
                  <a:pt x="14796" y="60791"/>
                </a:lnTo>
                <a:lnTo>
                  <a:pt x="15639" y="61021"/>
                </a:lnTo>
                <a:lnTo>
                  <a:pt x="16521" y="61251"/>
                </a:lnTo>
                <a:lnTo>
                  <a:pt x="17364" y="61443"/>
                </a:lnTo>
                <a:lnTo>
                  <a:pt x="18246" y="61635"/>
                </a:lnTo>
                <a:lnTo>
                  <a:pt x="19127" y="61788"/>
                </a:lnTo>
                <a:lnTo>
                  <a:pt x="20009" y="61903"/>
                </a:lnTo>
                <a:lnTo>
                  <a:pt x="21772" y="62095"/>
                </a:lnTo>
                <a:lnTo>
                  <a:pt x="23535" y="62171"/>
                </a:lnTo>
                <a:lnTo>
                  <a:pt x="20469" y="71792"/>
                </a:lnTo>
                <a:lnTo>
                  <a:pt x="30473" y="61750"/>
                </a:lnTo>
                <a:lnTo>
                  <a:pt x="31431" y="61596"/>
                </a:lnTo>
                <a:lnTo>
                  <a:pt x="32389" y="61405"/>
                </a:lnTo>
                <a:lnTo>
                  <a:pt x="33309" y="61175"/>
                </a:lnTo>
                <a:lnTo>
                  <a:pt x="34191" y="60945"/>
                </a:lnTo>
                <a:lnTo>
                  <a:pt x="34996" y="60676"/>
                </a:lnTo>
                <a:lnTo>
                  <a:pt x="35801" y="60370"/>
                </a:lnTo>
                <a:lnTo>
                  <a:pt x="36567" y="60063"/>
                </a:lnTo>
                <a:lnTo>
                  <a:pt x="37296" y="59756"/>
                </a:lnTo>
                <a:lnTo>
                  <a:pt x="37947" y="59411"/>
                </a:lnTo>
                <a:lnTo>
                  <a:pt x="38560" y="59028"/>
                </a:lnTo>
                <a:lnTo>
                  <a:pt x="39135" y="58645"/>
                </a:lnTo>
                <a:lnTo>
                  <a:pt x="39634" y="58262"/>
                </a:lnTo>
                <a:lnTo>
                  <a:pt x="40094" y="57840"/>
                </a:lnTo>
                <a:lnTo>
                  <a:pt x="40477" y="57380"/>
                </a:lnTo>
                <a:lnTo>
                  <a:pt x="40784" y="56958"/>
                </a:lnTo>
                <a:lnTo>
                  <a:pt x="41052" y="56498"/>
                </a:lnTo>
                <a:lnTo>
                  <a:pt x="41780" y="54774"/>
                </a:lnTo>
                <a:lnTo>
                  <a:pt x="42240" y="53585"/>
                </a:lnTo>
                <a:lnTo>
                  <a:pt x="42777" y="52167"/>
                </a:lnTo>
                <a:lnTo>
                  <a:pt x="43352" y="50557"/>
                </a:lnTo>
                <a:lnTo>
                  <a:pt x="43965" y="48794"/>
                </a:lnTo>
                <a:lnTo>
                  <a:pt x="44540" y="46839"/>
                </a:lnTo>
                <a:lnTo>
                  <a:pt x="45153" y="44769"/>
                </a:lnTo>
                <a:lnTo>
                  <a:pt x="45766" y="42585"/>
                </a:lnTo>
                <a:lnTo>
                  <a:pt x="46341" y="40323"/>
                </a:lnTo>
                <a:lnTo>
                  <a:pt x="46878" y="37947"/>
                </a:lnTo>
                <a:lnTo>
                  <a:pt x="47338" y="35494"/>
                </a:lnTo>
                <a:lnTo>
                  <a:pt x="47760" y="33002"/>
                </a:lnTo>
                <a:lnTo>
                  <a:pt x="47913" y="31737"/>
                </a:lnTo>
                <a:lnTo>
                  <a:pt x="48066" y="30472"/>
                </a:lnTo>
                <a:lnTo>
                  <a:pt x="48181" y="29207"/>
                </a:lnTo>
                <a:lnTo>
                  <a:pt x="48296" y="27943"/>
                </a:lnTo>
                <a:lnTo>
                  <a:pt x="48373" y="26678"/>
                </a:lnTo>
                <a:lnTo>
                  <a:pt x="48411" y="25413"/>
                </a:lnTo>
                <a:lnTo>
                  <a:pt x="48411" y="24148"/>
                </a:lnTo>
                <a:lnTo>
                  <a:pt x="48411" y="22883"/>
                </a:lnTo>
                <a:lnTo>
                  <a:pt x="48335" y="21656"/>
                </a:lnTo>
                <a:lnTo>
                  <a:pt x="48258" y="20430"/>
                </a:lnTo>
                <a:lnTo>
                  <a:pt x="48105" y="19203"/>
                </a:lnTo>
                <a:lnTo>
                  <a:pt x="47951" y="18015"/>
                </a:lnTo>
                <a:lnTo>
                  <a:pt x="47721" y="16827"/>
                </a:lnTo>
                <a:lnTo>
                  <a:pt x="47491" y="15677"/>
                </a:lnTo>
                <a:lnTo>
                  <a:pt x="47185" y="14527"/>
                </a:lnTo>
                <a:lnTo>
                  <a:pt x="46840" y="13454"/>
                </a:lnTo>
                <a:lnTo>
                  <a:pt x="46456" y="12342"/>
                </a:lnTo>
                <a:lnTo>
                  <a:pt x="45996" y="11307"/>
                </a:lnTo>
                <a:lnTo>
                  <a:pt x="45498" y="10272"/>
                </a:lnTo>
                <a:lnTo>
                  <a:pt x="44962" y="9314"/>
                </a:lnTo>
                <a:lnTo>
                  <a:pt x="44348" y="8356"/>
                </a:lnTo>
                <a:lnTo>
                  <a:pt x="43697" y="7436"/>
                </a:lnTo>
                <a:lnTo>
                  <a:pt x="42968" y="6593"/>
                </a:lnTo>
                <a:lnTo>
                  <a:pt x="42202" y="5749"/>
                </a:lnTo>
                <a:lnTo>
                  <a:pt x="41359" y="4983"/>
                </a:lnTo>
                <a:lnTo>
                  <a:pt x="40439" y="4255"/>
                </a:lnTo>
                <a:lnTo>
                  <a:pt x="39480" y="3565"/>
                </a:lnTo>
                <a:lnTo>
                  <a:pt x="38445" y="2951"/>
                </a:lnTo>
                <a:lnTo>
                  <a:pt x="37334" y="2376"/>
                </a:lnTo>
                <a:lnTo>
                  <a:pt x="36146" y="1840"/>
                </a:lnTo>
                <a:lnTo>
                  <a:pt x="34919" y="1380"/>
                </a:lnTo>
                <a:lnTo>
                  <a:pt x="33578" y="997"/>
                </a:lnTo>
                <a:lnTo>
                  <a:pt x="32198" y="652"/>
                </a:lnTo>
                <a:lnTo>
                  <a:pt x="30703" y="383"/>
                </a:lnTo>
                <a:lnTo>
                  <a:pt x="29131" y="192"/>
                </a:lnTo>
                <a:lnTo>
                  <a:pt x="27521" y="77"/>
                </a:lnTo>
                <a:lnTo>
                  <a:pt x="257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8"/>
          <p:cNvSpPr txBox="1">
            <a:spLocks noGrp="1"/>
          </p:cNvSpPr>
          <p:nvPr>
            <p:ph type="ctrTitle" idx="4294967295"/>
          </p:nvPr>
        </p:nvSpPr>
        <p:spPr>
          <a:xfrm>
            <a:off x="345679" y="4479145"/>
            <a:ext cx="922500" cy="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Dia-na</a:t>
            </a:r>
            <a:endParaRPr sz="1800">
              <a:solidFill>
                <a:schemeClr val="dk1"/>
              </a:solidFill>
            </a:endParaRPr>
          </a:p>
        </p:txBody>
      </p:sp>
      <p:grpSp>
        <p:nvGrpSpPr>
          <p:cNvPr id="2222" name="Google Shape;2222;p38"/>
          <p:cNvGrpSpPr/>
          <p:nvPr/>
        </p:nvGrpSpPr>
        <p:grpSpPr>
          <a:xfrm flipH="1">
            <a:off x="6931541" y="87688"/>
            <a:ext cx="1488750" cy="1484100"/>
            <a:chOff x="3221575" y="1423300"/>
            <a:chExt cx="1488750" cy="1484100"/>
          </a:xfrm>
        </p:grpSpPr>
        <p:sp>
          <p:nvSpPr>
            <p:cNvPr id="2223" name="Google Shape;2223;p38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extrusionOk="0">
                  <a:moveTo>
                    <a:pt x="1716" y="1"/>
                  </a:move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3817450" y="1423300"/>
              <a:ext cx="101200" cy="324075"/>
            </a:xfrm>
            <a:custGeom>
              <a:avLst/>
              <a:gdLst/>
              <a:ahLst/>
              <a:cxnLst/>
              <a:rect l="l" t="t" r="r" b="b"/>
              <a:pathLst>
                <a:path w="4048" h="12963" fill="none" extrusionOk="0">
                  <a:moveTo>
                    <a:pt x="1716" y="1"/>
                  </a:moveTo>
                  <a:lnTo>
                    <a:pt x="1716" y="1"/>
                  </a:lnTo>
                  <a:lnTo>
                    <a:pt x="1511" y="20"/>
                  </a:lnTo>
                  <a:lnTo>
                    <a:pt x="1511" y="20"/>
                  </a:lnTo>
                  <a:lnTo>
                    <a:pt x="1362" y="57"/>
                  </a:lnTo>
                  <a:lnTo>
                    <a:pt x="1231" y="113"/>
                  </a:lnTo>
                  <a:lnTo>
                    <a:pt x="1063" y="206"/>
                  </a:lnTo>
                  <a:lnTo>
                    <a:pt x="914" y="318"/>
                  </a:lnTo>
                  <a:lnTo>
                    <a:pt x="914" y="318"/>
                  </a:lnTo>
                  <a:lnTo>
                    <a:pt x="746" y="467"/>
                  </a:lnTo>
                  <a:lnTo>
                    <a:pt x="746" y="467"/>
                  </a:lnTo>
                  <a:lnTo>
                    <a:pt x="634" y="598"/>
                  </a:lnTo>
                  <a:lnTo>
                    <a:pt x="523" y="728"/>
                  </a:lnTo>
                  <a:lnTo>
                    <a:pt x="429" y="878"/>
                  </a:lnTo>
                  <a:lnTo>
                    <a:pt x="336" y="1027"/>
                  </a:lnTo>
                  <a:lnTo>
                    <a:pt x="336" y="1027"/>
                  </a:lnTo>
                  <a:lnTo>
                    <a:pt x="243" y="1232"/>
                  </a:lnTo>
                  <a:lnTo>
                    <a:pt x="168" y="1437"/>
                  </a:lnTo>
                  <a:lnTo>
                    <a:pt x="112" y="1661"/>
                  </a:lnTo>
                  <a:lnTo>
                    <a:pt x="56" y="1903"/>
                  </a:lnTo>
                  <a:lnTo>
                    <a:pt x="19" y="2164"/>
                  </a:lnTo>
                  <a:lnTo>
                    <a:pt x="0" y="2444"/>
                  </a:lnTo>
                  <a:lnTo>
                    <a:pt x="0" y="2724"/>
                  </a:lnTo>
                  <a:lnTo>
                    <a:pt x="19" y="3022"/>
                  </a:lnTo>
                  <a:lnTo>
                    <a:pt x="19" y="3022"/>
                  </a:lnTo>
                  <a:lnTo>
                    <a:pt x="38" y="3339"/>
                  </a:lnTo>
                  <a:lnTo>
                    <a:pt x="75" y="3656"/>
                  </a:lnTo>
                  <a:lnTo>
                    <a:pt x="168" y="4235"/>
                  </a:lnTo>
                  <a:lnTo>
                    <a:pt x="168" y="4235"/>
                  </a:lnTo>
                  <a:lnTo>
                    <a:pt x="317" y="4869"/>
                  </a:lnTo>
                  <a:lnTo>
                    <a:pt x="504" y="5521"/>
                  </a:lnTo>
                  <a:lnTo>
                    <a:pt x="504" y="5521"/>
                  </a:lnTo>
                  <a:lnTo>
                    <a:pt x="690" y="6155"/>
                  </a:lnTo>
                  <a:lnTo>
                    <a:pt x="914" y="6790"/>
                  </a:lnTo>
                  <a:lnTo>
                    <a:pt x="1175" y="7461"/>
                  </a:lnTo>
                  <a:lnTo>
                    <a:pt x="1474" y="8188"/>
                  </a:lnTo>
                  <a:lnTo>
                    <a:pt x="1474" y="8188"/>
                  </a:lnTo>
                  <a:lnTo>
                    <a:pt x="1977" y="9345"/>
                  </a:lnTo>
                  <a:lnTo>
                    <a:pt x="2574" y="10650"/>
                  </a:lnTo>
                  <a:lnTo>
                    <a:pt x="2574" y="10650"/>
                  </a:lnTo>
                  <a:lnTo>
                    <a:pt x="2835" y="11098"/>
                  </a:lnTo>
                  <a:lnTo>
                    <a:pt x="3078" y="11564"/>
                  </a:lnTo>
                  <a:lnTo>
                    <a:pt x="3525" y="12459"/>
                  </a:lnTo>
                  <a:lnTo>
                    <a:pt x="3786" y="12963"/>
                  </a:lnTo>
                  <a:lnTo>
                    <a:pt x="3786" y="12963"/>
                  </a:lnTo>
                  <a:lnTo>
                    <a:pt x="3861" y="12385"/>
                  </a:lnTo>
                  <a:lnTo>
                    <a:pt x="3936" y="11825"/>
                  </a:lnTo>
                  <a:lnTo>
                    <a:pt x="3936" y="11825"/>
                  </a:lnTo>
                  <a:lnTo>
                    <a:pt x="3991" y="10818"/>
                  </a:lnTo>
                  <a:lnTo>
                    <a:pt x="4029" y="9755"/>
                  </a:lnTo>
                  <a:lnTo>
                    <a:pt x="4047" y="8636"/>
                  </a:lnTo>
                  <a:lnTo>
                    <a:pt x="4047" y="7442"/>
                  </a:lnTo>
                  <a:lnTo>
                    <a:pt x="4047" y="7442"/>
                  </a:lnTo>
                  <a:lnTo>
                    <a:pt x="3973" y="6566"/>
                  </a:lnTo>
                  <a:lnTo>
                    <a:pt x="3898" y="5726"/>
                  </a:lnTo>
                  <a:lnTo>
                    <a:pt x="3805" y="4943"/>
                  </a:lnTo>
                  <a:lnTo>
                    <a:pt x="3712" y="4179"/>
                  </a:lnTo>
                  <a:lnTo>
                    <a:pt x="3712" y="4179"/>
                  </a:lnTo>
                  <a:lnTo>
                    <a:pt x="3600" y="3544"/>
                  </a:lnTo>
                  <a:lnTo>
                    <a:pt x="3507" y="2966"/>
                  </a:lnTo>
                  <a:lnTo>
                    <a:pt x="3376" y="2463"/>
                  </a:lnTo>
                  <a:lnTo>
                    <a:pt x="3264" y="1978"/>
                  </a:lnTo>
                  <a:lnTo>
                    <a:pt x="3264" y="1978"/>
                  </a:lnTo>
                  <a:lnTo>
                    <a:pt x="3115" y="1549"/>
                  </a:lnTo>
                  <a:lnTo>
                    <a:pt x="2966" y="1139"/>
                  </a:lnTo>
                  <a:lnTo>
                    <a:pt x="2966" y="1139"/>
                  </a:lnTo>
                  <a:lnTo>
                    <a:pt x="2798" y="840"/>
                  </a:lnTo>
                  <a:lnTo>
                    <a:pt x="2705" y="672"/>
                  </a:lnTo>
                  <a:lnTo>
                    <a:pt x="2593" y="505"/>
                  </a:lnTo>
                  <a:lnTo>
                    <a:pt x="2593" y="505"/>
                  </a:lnTo>
                  <a:lnTo>
                    <a:pt x="2481" y="374"/>
                  </a:lnTo>
                  <a:lnTo>
                    <a:pt x="2350" y="262"/>
                  </a:lnTo>
                  <a:lnTo>
                    <a:pt x="2238" y="169"/>
                  </a:lnTo>
                  <a:lnTo>
                    <a:pt x="2108" y="94"/>
                  </a:lnTo>
                  <a:lnTo>
                    <a:pt x="2108" y="94"/>
                  </a:lnTo>
                  <a:lnTo>
                    <a:pt x="2015" y="57"/>
                  </a:lnTo>
                  <a:lnTo>
                    <a:pt x="1921" y="20"/>
                  </a:lnTo>
                  <a:lnTo>
                    <a:pt x="1809" y="1"/>
                  </a:lnTo>
                  <a:lnTo>
                    <a:pt x="1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extrusionOk="0">
                  <a:moveTo>
                    <a:pt x="6677" y="0"/>
                  </a:move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4210950" y="1523100"/>
              <a:ext cx="199575" cy="275100"/>
            </a:xfrm>
            <a:custGeom>
              <a:avLst/>
              <a:gdLst/>
              <a:ahLst/>
              <a:cxnLst/>
              <a:rect l="l" t="t" r="r" b="b"/>
              <a:pathLst>
                <a:path w="7983" h="11004" fill="none" extrusionOk="0">
                  <a:moveTo>
                    <a:pt x="6677" y="0"/>
                  </a:moveTo>
                  <a:lnTo>
                    <a:pt x="6677" y="0"/>
                  </a:lnTo>
                  <a:lnTo>
                    <a:pt x="6510" y="19"/>
                  </a:lnTo>
                  <a:lnTo>
                    <a:pt x="6342" y="37"/>
                  </a:lnTo>
                  <a:lnTo>
                    <a:pt x="6174" y="75"/>
                  </a:lnTo>
                  <a:lnTo>
                    <a:pt x="6006" y="112"/>
                  </a:lnTo>
                  <a:lnTo>
                    <a:pt x="6006" y="112"/>
                  </a:lnTo>
                  <a:lnTo>
                    <a:pt x="5782" y="187"/>
                  </a:lnTo>
                  <a:lnTo>
                    <a:pt x="5577" y="280"/>
                  </a:lnTo>
                  <a:lnTo>
                    <a:pt x="5391" y="410"/>
                  </a:lnTo>
                  <a:lnTo>
                    <a:pt x="5185" y="541"/>
                  </a:lnTo>
                  <a:lnTo>
                    <a:pt x="4980" y="690"/>
                  </a:lnTo>
                  <a:lnTo>
                    <a:pt x="4775" y="877"/>
                  </a:lnTo>
                  <a:lnTo>
                    <a:pt x="4570" y="1082"/>
                  </a:lnTo>
                  <a:lnTo>
                    <a:pt x="4365" y="1306"/>
                  </a:lnTo>
                  <a:lnTo>
                    <a:pt x="4365" y="1306"/>
                  </a:lnTo>
                  <a:lnTo>
                    <a:pt x="4141" y="1567"/>
                  </a:lnTo>
                  <a:lnTo>
                    <a:pt x="3936" y="1828"/>
                  </a:lnTo>
                  <a:lnTo>
                    <a:pt x="3619" y="2275"/>
                  </a:lnTo>
                  <a:lnTo>
                    <a:pt x="3619" y="2275"/>
                  </a:lnTo>
                  <a:lnTo>
                    <a:pt x="3283" y="2798"/>
                  </a:lnTo>
                  <a:lnTo>
                    <a:pt x="2929" y="3413"/>
                  </a:lnTo>
                  <a:lnTo>
                    <a:pt x="2929" y="3413"/>
                  </a:lnTo>
                  <a:lnTo>
                    <a:pt x="2630" y="3991"/>
                  </a:lnTo>
                  <a:lnTo>
                    <a:pt x="2351" y="4588"/>
                  </a:lnTo>
                  <a:lnTo>
                    <a:pt x="2052" y="5259"/>
                  </a:lnTo>
                  <a:lnTo>
                    <a:pt x="1735" y="5987"/>
                  </a:lnTo>
                  <a:lnTo>
                    <a:pt x="1735" y="5987"/>
                  </a:lnTo>
                  <a:lnTo>
                    <a:pt x="1269" y="7180"/>
                  </a:lnTo>
                  <a:lnTo>
                    <a:pt x="784" y="8504"/>
                  </a:lnTo>
                  <a:lnTo>
                    <a:pt x="784" y="8504"/>
                  </a:lnTo>
                  <a:lnTo>
                    <a:pt x="486" y="9493"/>
                  </a:lnTo>
                  <a:lnTo>
                    <a:pt x="150" y="10519"/>
                  </a:lnTo>
                  <a:lnTo>
                    <a:pt x="1" y="11003"/>
                  </a:lnTo>
                  <a:lnTo>
                    <a:pt x="1" y="11003"/>
                  </a:lnTo>
                  <a:lnTo>
                    <a:pt x="467" y="10649"/>
                  </a:lnTo>
                  <a:lnTo>
                    <a:pt x="915" y="10276"/>
                  </a:lnTo>
                  <a:lnTo>
                    <a:pt x="915" y="10276"/>
                  </a:lnTo>
                  <a:lnTo>
                    <a:pt x="1679" y="9605"/>
                  </a:lnTo>
                  <a:lnTo>
                    <a:pt x="2463" y="8896"/>
                  </a:lnTo>
                  <a:lnTo>
                    <a:pt x="3246" y="8113"/>
                  </a:lnTo>
                  <a:lnTo>
                    <a:pt x="4085" y="7274"/>
                  </a:lnTo>
                  <a:lnTo>
                    <a:pt x="4085" y="7274"/>
                  </a:lnTo>
                  <a:lnTo>
                    <a:pt x="4663" y="6602"/>
                  </a:lnTo>
                  <a:lnTo>
                    <a:pt x="5204" y="5968"/>
                  </a:lnTo>
                  <a:lnTo>
                    <a:pt x="5689" y="5334"/>
                  </a:lnTo>
                  <a:lnTo>
                    <a:pt x="6155" y="4718"/>
                  </a:lnTo>
                  <a:lnTo>
                    <a:pt x="6155" y="4718"/>
                  </a:lnTo>
                  <a:lnTo>
                    <a:pt x="6528" y="4196"/>
                  </a:lnTo>
                  <a:lnTo>
                    <a:pt x="6864" y="3730"/>
                  </a:lnTo>
                  <a:lnTo>
                    <a:pt x="7144" y="3282"/>
                  </a:lnTo>
                  <a:lnTo>
                    <a:pt x="7386" y="2853"/>
                  </a:lnTo>
                  <a:lnTo>
                    <a:pt x="7386" y="2853"/>
                  </a:lnTo>
                  <a:lnTo>
                    <a:pt x="7591" y="2462"/>
                  </a:lnTo>
                  <a:lnTo>
                    <a:pt x="7778" y="2052"/>
                  </a:lnTo>
                  <a:lnTo>
                    <a:pt x="7778" y="2052"/>
                  </a:lnTo>
                  <a:lnTo>
                    <a:pt x="7890" y="1716"/>
                  </a:lnTo>
                  <a:lnTo>
                    <a:pt x="7927" y="1529"/>
                  </a:lnTo>
                  <a:lnTo>
                    <a:pt x="7964" y="1324"/>
                  </a:lnTo>
                  <a:lnTo>
                    <a:pt x="7964" y="1324"/>
                  </a:lnTo>
                  <a:lnTo>
                    <a:pt x="7983" y="1156"/>
                  </a:lnTo>
                  <a:lnTo>
                    <a:pt x="7983" y="1007"/>
                  </a:lnTo>
                  <a:lnTo>
                    <a:pt x="7964" y="858"/>
                  </a:lnTo>
                  <a:lnTo>
                    <a:pt x="7927" y="709"/>
                  </a:lnTo>
                  <a:lnTo>
                    <a:pt x="7927" y="709"/>
                  </a:lnTo>
                  <a:lnTo>
                    <a:pt x="7871" y="560"/>
                  </a:lnTo>
                  <a:lnTo>
                    <a:pt x="7778" y="448"/>
                  </a:lnTo>
                  <a:lnTo>
                    <a:pt x="7666" y="336"/>
                  </a:lnTo>
                  <a:lnTo>
                    <a:pt x="7554" y="224"/>
                  </a:lnTo>
                  <a:lnTo>
                    <a:pt x="7554" y="224"/>
                  </a:lnTo>
                  <a:lnTo>
                    <a:pt x="7423" y="149"/>
                  </a:lnTo>
                  <a:lnTo>
                    <a:pt x="7274" y="93"/>
                  </a:lnTo>
                  <a:lnTo>
                    <a:pt x="7106" y="56"/>
                  </a:lnTo>
                  <a:lnTo>
                    <a:pt x="6920" y="19"/>
                  </a:lnTo>
                  <a:lnTo>
                    <a:pt x="6920" y="19"/>
                  </a:lnTo>
                  <a:lnTo>
                    <a:pt x="6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4062700" y="1570175"/>
              <a:ext cx="60175" cy="172550"/>
            </a:xfrm>
            <a:custGeom>
              <a:avLst/>
              <a:gdLst/>
              <a:ahLst/>
              <a:cxnLst/>
              <a:rect l="l" t="t" r="r" b="b"/>
              <a:pathLst>
                <a:path w="2407" h="6902" extrusionOk="0">
                  <a:moveTo>
                    <a:pt x="1418" y="1"/>
                  </a:moveTo>
                  <a:lnTo>
                    <a:pt x="1268" y="38"/>
                  </a:lnTo>
                  <a:lnTo>
                    <a:pt x="1138" y="113"/>
                  </a:lnTo>
                  <a:lnTo>
                    <a:pt x="1026" y="206"/>
                  </a:lnTo>
                  <a:lnTo>
                    <a:pt x="989" y="224"/>
                  </a:lnTo>
                  <a:lnTo>
                    <a:pt x="914" y="336"/>
                  </a:lnTo>
                  <a:lnTo>
                    <a:pt x="839" y="430"/>
                  </a:lnTo>
                  <a:lnTo>
                    <a:pt x="746" y="597"/>
                  </a:lnTo>
                  <a:lnTo>
                    <a:pt x="653" y="747"/>
                  </a:lnTo>
                  <a:lnTo>
                    <a:pt x="560" y="970"/>
                  </a:lnTo>
                  <a:lnTo>
                    <a:pt x="485" y="1176"/>
                  </a:lnTo>
                  <a:lnTo>
                    <a:pt x="373" y="1567"/>
                  </a:lnTo>
                  <a:lnTo>
                    <a:pt x="261" y="1940"/>
                  </a:lnTo>
                  <a:lnTo>
                    <a:pt x="224" y="2220"/>
                  </a:lnTo>
                  <a:lnTo>
                    <a:pt x="131" y="2798"/>
                  </a:lnTo>
                  <a:lnTo>
                    <a:pt x="75" y="3376"/>
                  </a:lnTo>
                  <a:lnTo>
                    <a:pt x="75" y="3395"/>
                  </a:lnTo>
                  <a:lnTo>
                    <a:pt x="19" y="4272"/>
                  </a:lnTo>
                  <a:lnTo>
                    <a:pt x="0" y="5148"/>
                  </a:lnTo>
                  <a:lnTo>
                    <a:pt x="0" y="6025"/>
                  </a:lnTo>
                  <a:lnTo>
                    <a:pt x="19" y="6901"/>
                  </a:lnTo>
                  <a:lnTo>
                    <a:pt x="522" y="6118"/>
                  </a:lnTo>
                  <a:lnTo>
                    <a:pt x="1007" y="5260"/>
                  </a:lnTo>
                  <a:lnTo>
                    <a:pt x="1250" y="4812"/>
                  </a:lnTo>
                  <a:lnTo>
                    <a:pt x="1474" y="4365"/>
                  </a:lnTo>
                  <a:lnTo>
                    <a:pt x="1679" y="3917"/>
                  </a:lnTo>
                  <a:lnTo>
                    <a:pt x="1865" y="3451"/>
                  </a:lnTo>
                  <a:lnTo>
                    <a:pt x="2070" y="2910"/>
                  </a:lnTo>
                  <a:lnTo>
                    <a:pt x="2070" y="2891"/>
                  </a:lnTo>
                  <a:lnTo>
                    <a:pt x="2089" y="2891"/>
                  </a:lnTo>
                  <a:lnTo>
                    <a:pt x="2182" y="2574"/>
                  </a:lnTo>
                  <a:lnTo>
                    <a:pt x="2257" y="2276"/>
                  </a:lnTo>
                  <a:lnTo>
                    <a:pt x="2331" y="1959"/>
                  </a:lnTo>
                  <a:lnTo>
                    <a:pt x="2387" y="1661"/>
                  </a:lnTo>
                  <a:lnTo>
                    <a:pt x="2406" y="1399"/>
                  </a:lnTo>
                  <a:lnTo>
                    <a:pt x="2406" y="1138"/>
                  </a:lnTo>
                  <a:lnTo>
                    <a:pt x="2387" y="915"/>
                  </a:lnTo>
                  <a:lnTo>
                    <a:pt x="2331" y="709"/>
                  </a:lnTo>
                  <a:lnTo>
                    <a:pt x="2294" y="616"/>
                  </a:lnTo>
                  <a:lnTo>
                    <a:pt x="2238" y="523"/>
                  </a:lnTo>
                  <a:lnTo>
                    <a:pt x="2108" y="336"/>
                  </a:lnTo>
                  <a:lnTo>
                    <a:pt x="1996" y="224"/>
                  </a:lnTo>
                  <a:lnTo>
                    <a:pt x="1828" y="113"/>
                  </a:lnTo>
                  <a:lnTo>
                    <a:pt x="1697" y="38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3652400" y="1631250"/>
              <a:ext cx="87675" cy="160425"/>
            </a:xfrm>
            <a:custGeom>
              <a:avLst/>
              <a:gdLst/>
              <a:ahLst/>
              <a:cxnLst/>
              <a:rect l="l" t="t" r="r" b="b"/>
              <a:pathLst>
                <a:path w="3507" h="6417" extrusionOk="0">
                  <a:moveTo>
                    <a:pt x="765" y="1"/>
                  </a:moveTo>
                  <a:lnTo>
                    <a:pt x="560" y="19"/>
                  </a:lnTo>
                  <a:lnTo>
                    <a:pt x="411" y="57"/>
                  </a:lnTo>
                  <a:lnTo>
                    <a:pt x="280" y="131"/>
                  </a:lnTo>
                  <a:lnTo>
                    <a:pt x="168" y="225"/>
                  </a:lnTo>
                  <a:lnTo>
                    <a:pt x="94" y="337"/>
                  </a:lnTo>
                  <a:lnTo>
                    <a:pt x="19" y="486"/>
                  </a:lnTo>
                  <a:lnTo>
                    <a:pt x="0" y="635"/>
                  </a:lnTo>
                  <a:lnTo>
                    <a:pt x="0" y="654"/>
                  </a:lnTo>
                  <a:lnTo>
                    <a:pt x="0" y="784"/>
                  </a:lnTo>
                  <a:lnTo>
                    <a:pt x="0" y="915"/>
                  </a:lnTo>
                  <a:lnTo>
                    <a:pt x="38" y="1101"/>
                  </a:lnTo>
                  <a:lnTo>
                    <a:pt x="75" y="1269"/>
                  </a:lnTo>
                  <a:lnTo>
                    <a:pt x="131" y="1493"/>
                  </a:lnTo>
                  <a:lnTo>
                    <a:pt x="206" y="1717"/>
                  </a:lnTo>
                  <a:lnTo>
                    <a:pt x="373" y="2090"/>
                  </a:lnTo>
                  <a:lnTo>
                    <a:pt x="523" y="2425"/>
                  </a:lnTo>
                  <a:lnTo>
                    <a:pt x="672" y="2686"/>
                  </a:lnTo>
                  <a:lnTo>
                    <a:pt x="970" y="3171"/>
                  </a:lnTo>
                  <a:lnTo>
                    <a:pt x="1287" y="3675"/>
                  </a:lnTo>
                  <a:lnTo>
                    <a:pt x="1306" y="3675"/>
                  </a:lnTo>
                  <a:lnTo>
                    <a:pt x="1828" y="4384"/>
                  </a:lnTo>
                  <a:lnTo>
                    <a:pt x="2369" y="5074"/>
                  </a:lnTo>
                  <a:lnTo>
                    <a:pt x="2947" y="5745"/>
                  </a:lnTo>
                  <a:lnTo>
                    <a:pt x="3507" y="6416"/>
                  </a:lnTo>
                  <a:lnTo>
                    <a:pt x="3395" y="5484"/>
                  </a:lnTo>
                  <a:lnTo>
                    <a:pt x="3227" y="4514"/>
                  </a:lnTo>
                  <a:lnTo>
                    <a:pt x="3115" y="4029"/>
                  </a:lnTo>
                  <a:lnTo>
                    <a:pt x="3003" y="3544"/>
                  </a:lnTo>
                  <a:lnTo>
                    <a:pt x="2872" y="3059"/>
                  </a:lnTo>
                  <a:lnTo>
                    <a:pt x="2742" y="2575"/>
                  </a:lnTo>
                  <a:lnTo>
                    <a:pt x="2537" y="2015"/>
                  </a:lnTo>
                  <a:lnTo>
                    <a:pt x="2537" y="1996"/>
                  </a:lnTo>
                  <a:lnTo>
                    <a:pt x="2406" y="1698"/>
                  </a:lnTo>
                  <a:lnTo>
                    <a:pt x="2276" y="1418"/>
                  </a:lnTo>
                  <a:lnTo>
                    <a:pt x="2126" y="1120"/>
                  </a:lnTo>
                  <a:lnTo>
                    <a:pt x="1977" y="877"/>
                  </a:lnTo>
                  <a:lnTo>
                    <a:pt x="1828" y="654"/>
                  </a:lnTo>
                  <a:lnTo>
                    <a:pt x="1660" y="448"/>
                  </a:lnTo>
                  <a:lnTo>
                    <a:pt x="1511" y="299"/>
                  </a:lnTo>
                  <a:lnTo>
                    <a:pt x="1325" y="169"/>
                  </a:lnTo>
                  <a:lnTo>
                    <a:pt x="1231" y="113"/>
                  </a:lnTo>
                  <a:lnTo>
                    <a:pt x="1138" y="75"/>
                  </a:lnTo>
                  <a:lnTo>
                    <a:pt x="914" y="19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extrusionOk="0">
                  <a:moveTo>
                    <a:pt x="1101" y="1"/>
                  </a:moveTo>
                  <a:lnTo>
                    <a:pt x="952" y="19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3368450" y="1669950"/>
              <a:ext cx="258800" cy="221975"/>
            </a:xfrm>
            <a:custGeom>
              <a:avLst/>
              <a:gdLst/>
              <a:ahLst/>
              <a:cxnLst/>
              <a:rect l="l" t="t" r="r" b="b"/>
              <a:pathLst>
                <a:path w="10352" h="8879" fill="none" extrusionOk="0">
                  <a:moveTo>
                    <a:pt x="1101" y="1"/>
                  </a:moveTo>
                  <a:lnTo>
                    <a:pt x="1101" y="1"/>
                  </a:lnTo>
                  <a:lnTo>
                    <a:pt x="952" y="19"/>
                  </a:lnTo>
                  <a:lnTo>
                    <a:pt x="821" y="38"/>
                  </a:lnTo>
                  <a:lnTo>
                    <a:pt x="821" y="38"/>
                  </a:lnTo>
                  <a:lnTo>
                    <a:pt x="691" y="94"/>
                  </a:lnTo>
                  <a:lnTo>
                    <a:pt x="541" y="150"/>
                  </a:lnTo>
                  <a:lnTo>
                    <a:pt x="430" y="243"/>
                  </a:lnTo>
                  <a:lnTo>
                    <a:pt x="318" y="374"/>
                  </a:lnTo>
                  <a:lnTo>
                    <a:pt x="318" y="374"/>
                  </a:lnTo>
                  <a:lnTo>
                    <a:pt x="224" y="486"/>
                  </a:lnTo>
                  <a:lnTo>
                    <a:pt x="150" y="635"/>
                  </a:lnTo>
                  <a:lnTo>
                    <a:pt x="94" y="803"/>
                  </a:lnTo>
                  <a:lnTo>
                    <a:pt x="38" y="989"/>
                  </a:lnTo>
                  <a:lnTo>
                    <a:pt x="38" y="989"/>
                  </a:lnTo>
                  <a:lnTo>
                    <a:pt x="19" y="1213"/>
                  </a:lnTo>
                  <a:lnTo>
                    <a:pt x="19" y="1213"/>
                  </a:lnTo>
                  <a:lnTo>
                    <a:pt x="1" y="1381"/>
                  </a:lnTo>
                  <a:lnTo>
                    <a:pt x="1" y="1549"/>
                  </a:lnTo>
                  <a:lnTo>
                    <a:pt x="19" y="1717"/>
                  </a:lnTo>
                  <a:lnTo>
                    <a:pt x="57" y="1903"/>
                  </a:lnTo>
                  <a:lnTo>
                    <a:pt x="57" y="1903"/>
                  </a:lnTo>
                  <a:lnTo>
                    <a:pt x="113" y="2127"/>
                  </a:lnTo>
                  <a:lnTo>
                    <a:pt x="187" y="2332"/>
                  </a:lnTo>
                  <a:lnTo>
                    <a:pt x="299" y="2537"/>
                  </a:lnTo>
                  <a:lnTo>
                    <a:pt x="411" y="2761"/>
                  </a:lnTo>
                  <a:lnTo>
                    <a:pt x="541" y="2985"/>
                  </a:lnTo>
                  <a:lnTo>
                    <a:pt x="709" y="3190"/>
                  </a:lnTo>
                  <a:lnTo>
                    <a:pt x="896" y="3414"/>
                  </a:lnTo>
                  <a:lnTo>
                    <a:pt x="1082" y="3656"/>
                  </a:lnTo>
                  <a:lnTo>
                    <a:pt x="1082" y="3656"/>
                  </a:lnTo>
                  <a:lnTo>
                    <a:pt x="1325" y="3880"/>
                  </a:lnTo>
                  <a:lnTo>
                    <a:pt x="1549" y="4104"/>
                  </a:lnTo>
                  <a:lnTo>
                    <a:pt x="1996" y="4477"/>
                  </a:lnTo>
                  <a:lnTo>
                    <a:pt x="1996" y="4477"/>
                  </a:lnTo>
                  <a:lnTo>
                    <a:pt x="2500" y="4850"/>
                  </a:lnTo>
                  <a:lnTo>
                    <a:pt x="3059" y="5260"/>
                  </a:lnTo>
                  <a:lnTo>
                    <a:pt x="3059" y="5260"/>
                  </a:lnTo>
                  <a:lnTo>
                    <a:pt x="3600" y="5596"/>
                  </a:lnTo>
                  <a:lnTo>
                    <a:pt x="4178" y="5950"/>
                  </a:lnTo>
                  <a:lnTo>
                    <a:pt x="4812" y="6304"/>
                  </a:lnTo>
                  <a:lnTo>
                    <a:pt x="5502" y="6677"/>
                  </a:lnTo>
                  <a:lnTo>
                    <a:pt x="5502" y="6677"/>
                  </a:lnTo>
                  <a:lnTo>
                    <a:pt x="6640" y="7256"/>
                  </a:lnTo>
                  <a:lnTo>
                    <a:pt x="7927" y="7852"/>
                  </a:lnTo>
                  <a:lnTo>
                    <a:pt x="7927" y="7852"/>
                  </a:lnTo>
                  <a:lnTo>
                    <a:pt x="8897" y="8244"/>
                  </a:lnTo>
                  <a:lnTo>
                    <a:pt x="9848" y="8654"/>
                  </a:lnTo>
                  <a:lnTo>
                    <a:pt x="9904" y="8692"/>
                  </a:lnTo>
                  <a:lnTo>
                    <a:pt x="10351" y="8878"/>
                  </a:lnTo>
                  <a:lnTo>
                    <a:pt x="10351" y="8878"/>
                  </a:lnTo>
                  <a:lnTo>
                    <a:pt x="10034" y="8375"/>
                  </a:lnTo>
                  <a:lnTo>
                    <a:pt x="9717" y="7908"/>
                  </a:lnTo>
                  <a:lnTo>
                    <a:pt x="9717" y="7908"/>
                  </a:lnTo>
                  <a:lnTo>
                    <a:pt x="9120" y="7088"/>
                  </a:lnTo>
                  <a:lnTo>
                    <a:pt x="8486" y="6248"/>
                  </a:lnTo>
                  <a:lnTo>
                    <a:pt x="7778" y="5372"/>
                  </a:lnTo>
                  <a:lnTo>
                    <a:pt x="7013" y="4458"/>
                  </a:lnTo>
                  <a:lnTo>
                    <a:pt x="7013" y="4458"/>
                  </a:lnTo>
                  <a:lnTo>
                    <a:pt x="6416" y="3824"/>
                  </a:lnTo>
                  <a:lnTo>
                    <a:pt x="5819" y="3246"/>
                  </a:lnTo>
                  <a:lnTo>
                    <a:pt x="5241" y="2686"/>
                  </a:lnTo>
                  <a:lnTo>
                    <a:pt x="4663" y="2164"/>
                  </a:lnTo>
                  <a:lnTo>
                    <a:pt x="4663" y="2164"/>
                  </a:lnTo>
                  <a:lnTo>
                    <a:pt x="4178" y="1735"/>
                  </a:lnTo>
                  <a:lnTo>
                    <a:pt x="3731" y="1381"/>
                  </a:lnTo>
                  <a:lnTo>
                    <a:pt x="3320" y="1045"/>
                  </a:lnTo>
                  <a:lnTo>
                    <a:pt x="2910" y="765"/>
                  </a:lnTo>
                  <a:lnTo>
                    <a:pt x="2910" y="765"/>
                  </a:lnTo>
                  <a:lnTo>
                    <a:pt x="2537" y="523"/>
                  </a:lnTo>
                  <a:lnTo>
                    <a:pt x="2145" y="318"/>
                  </a:lnTo>
                  <a:lnTo>
                    <a:pt x="2145" y="318"/>
                  </a:lnTo>
                  <a:lnTo>
                    <a:pt x="1828" y="169"/>
                  </a:lnTo>
                  <a:lnTo>
                    <a:pt x="1642" y="113"/>
                  </a:lnTo>
                  <a:lnTo>
                    <a:pt x="1455" y="57"/>
                  </a:lnTo>
                  <a:lnTo>
                    <a:pt x="1455" y="57"/>
                  </a:lnTo>
                  <a:lnTo>
                    <a:pt x="1269" y="19"/>
                  </a:lnTo>
                  <a:lnTo>
                    <a:pt x="1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5181" y="0"/>
                  </a:move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21354" y="28609"/>
                  </a:moveTo>
                  <a:lnTo>
                    <a:pt x="21354" y="28609"/>
                  </a:lnTo>
                  <a:lnTo>
                    <a:pt x="22044" y="28273"/>
                  </a:lnTo>
                  <a:lnTo>
                    <a:pt x="22716" y="27882"/>
                  </a:lnTo>
                  <a:lnTo>
                    <a:pt x="23350" y="27490"/>
                  </a:lnTo>
                  <a:lnTo>
                    <a:pt x="23965" y="27061"/>
                  </a:lnTo>
                  <a:lnTo>
                    <a:pt x="24562" y="26595"/>
                  </a:lnTo>
                  <a:lnTo>
                    <a:pt x="25121" y="26110"/>
                  </a:lnTo>
                  <a:lnTo>
                    <a:pt x="25644" y="25606"/>
                  </a:lnTo>
                  <a:lnTo>
                    <a:pt x="26147" y="25065"/>
                  </a:lnTo>
                  <a:lnTo>
                    <a:pt x="26632" y="24506"/>
                  </a:lnTo>
                  <a:lnTo>
                    <a:pt x="27080" y="23946"/>
                  </a:lnTo>
                  <a:lnTo>
                    <a:pt x="27490" y="23350"/>
                  </a:lnTo>
                  <a:lnTo>
                    <a:pt x="27882" y="22734"/>
                  </a:lnTo>
                  <a:lnTo>
                    <a:pt x="28236" y="22100"/>
                  </a:lnTo>
                  <a:lnTo>
                    <a:pt x="28553" y="21466"/>
                  </a:lnTo>
                  <a:lnTo>
                    <a:pt x="28851" y="20813"/>
                  </a:lnTo>
                  <a:lnTo>
                    <a:pt x="29112" y="20142"/>
                  </a:lnTo>
                  <a:lnTo>
                    <a:pt x="29336" y="19452"/>
                  </a:lnTo>
                  <a:lnTo>
                    <a:pt x="29541" y="18762"/>
                  </a:lnTo>
                  <a:lnTo>
                    <a:pt x="29709" y="18053"/>
                  </a:lnTo>
                  <a:lnTo>
                    <a:pt x="29840" y="17344"/>
                  </a:lnTo>
                  <a:lnTo>
                    <a:pt x="29933" y="16636"/>
                  </a:lnTo>
                  <a:lnTo>
                    <a:pt x="29989" y="15908"/>
                  </a:lnTo>
                  <a:lnTo>
                    <a:pt x="30026" y="15181"/>
                  </a:lnTo>
                  <a:lnTo>
                    <a:pt x="30008" y="14454"/>
                  </a:lnTo>
                  <a:lnTo>
                    <a:pt x="29970" y="13726"/>
                  </a:lnTo>
                  <a:lnTo>
                    <a:pt x="29877" y="12980"/>
                  </a:lnTo>
                  <a:lnTo>
                    <a:pt x="29765" y="12253"/>
                  </a:lnTo>
                  <a:lnTo>
                    <a:pt x="29616" y="11526"/>
                  </a:lnTo>
                  <a:lnTo>
                    <a:pt x="29411" y="10798"/>
                  </a:lnTo>
                  <a:lnTo>
                    <a:pt x="29187" y="10090"/>
                  </a:lnTo>
                  <a:lnTo>
                    <a:pt x="28907" y="9362"/>
                  </a:lnTo>
                  <a:lnTo>
                    <a:pt x="28609" y="8654"/>
                  </a:lnTo>
                  <a:lnTo>
                    <a:pt x="28609" y="8654"/>
                  </a:lnTo>
                  <a:lnTo>
                    <a:pt x="28255" y="7964"/>
                  </a:lnTo>
                  <a:lnTo>
                    <a:pt x="27882" y="7311"/>
                  </a:lnTo>
                  <a:lnTo>
                    <a:pt x="27490" y="6658"/>
                  </a:lnTo>
                  <a:lnTo>
                    <a:pt x="27042" y="6061"/>
                  </a:lnTo>
                  <a:lnTo>
                    <a:pt x="26595" y="5464"/>
                  </a:lnTo>
                  <a:lnTo>
                    <a:pt x="26110" y="4905"/>
                  </a:lnTo>
                  <a:lnTo>
                    <a:pt x="25606" y="4383"/>
                  </a:lnTo>
                  <a:lnTo>
                    <a:pt x="25065" y="3879"/>
                  </a:lnTo>
                  <a:lnTo>
                    <a:pt x="24506" y="3394"/>
                  </a:lnTo>
                  <a:lnTo>
                    <a:pt x="23946" y="2947"/>
                  </a:lnTo>
                  <a:lnTo>
                    <a:pt x="23350" y="2536"/>
                  </a:lnTo>
                  <a:lnTo>
                    <a:pt x="22734" y="2145"/>
                  </a:lnTo>
                  <a:lnTo>
                    <a:pt x="22100" y="1790"/>
                  </a:lnTo>
                  <a:lnTo>
                    <a:pt x="21466" y="1473"/>
                  </a:lnTo>
                  <a:lnTo>
                    <a:pt x="20795" y="1175"/>
                  </a:lnTo>
                  <a:lnTo>
                    <a:pt x="20123" y="914"/>
                  </a:lnTo>
                  <a:lnTo>
                    <a:pt x="19452" y="690"/>
                  </a:lnTo>
                  <a:lnTo>
                    <a:pt x="18762" y="485"/>
                  </a:lnTo>
                  <a:lnTo>
                    <a:pt x="18053" y="317"/>
                  </a:lnTo>
                  <a:lnTo>
                    <a:pt x="17344" y="187"/>
                  </a:lnTo>
                  <a:lnTo>
                    <a:pt x="16636" y="93"/>
                  </a:lnTo>
                  <a:lnTo>
                    <a:pt x="15908" y="37"/>
                  </a:lnTo>
                  <a:lnTo>
                    <a:pt x="15181" y="0"/>
                  </a:lnTo>
                  <a:lnTo>
                    <a:pt x="14454" y="19"/>
                  </a:lnTo>
                  <a:lnTo>
                    <a:pt x="13726" y="56"/>
                  </a:lnTo>
                  <a:lnTo>
                    <a:pt x="12980" y="149"/>
                  </a:lnTo>
                  <a:lnTo>
                    <a:pt x="12253" y="261"/>
                  </a:lnTo>
                  <a:lnTo>
                    <a:pt x="11526" y="410"/>
                  </a:lnTo>
                  <a:lnTo>
                    <a:pt x="10798" y="615"/>
                  </a:lnTo>
                  <a:lnTo>
                    <a:pt x="10090" y="839"/>
                  </a:lnTo>
                  <a:lnTo>
                    <a:pt x="9362" y="1100"/>
                  </a:lnTo>
                  <a:lnTo>
                    <a:pt x="8654" y="1417"/>
                  </a:lnTo>
                  <a:lnTo>
                    <a:pt x="8654" y="1417"/>
                  </a:lnTo>
                  <a:lnTo>
                    <a:pt x="7964" y="1772"/>
                  </a:lnTo>
                  <a:lnTo>
                    <a:pt x="7311" y="2145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20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26"/>
                  </a:lnTo>
                  <a:lnTo>
                    <a:pt x="1473" y="8560"/>
                  </a:lnTo>
                  <a:lnTo>
                    <a:pt x="1175" y="9213"/>
                  </a:lnTo>
                  <a:lnTo>
                    <a:pt x="914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37" y="14118"/>
                  </a:lnTo>
                  <a:lnTo>
                    <a:pt x="0" y="14845"/>
                  </a:lnTo>
                  <a:lnTo>
                    <a:pt x="19" y="15573"/>
                  </a:lnTo>
                  <a:lnTo>
                    <a:pt x="56" y="16300"/>
                  </a:lnTo>
                  <a:lnTo>
                    <a:pt x="131" y="17046"/>
                  </a:lnTo>
                  <a:lnTo>
                    <a:pt x="261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39" y="19937"/>
                  </a:lnTo>
                  <a:lnTo>
                    <a:pt x="1100" y="20664"/>
                  </a:lnTo>
                  <a:lnTo>
                    <a:pt x="1417" y="21373"/>
                  </a:lnTo>
                  <a:lnTo>
                    <a:pt x="1417" y="21373"/>
                  </a:lnTo>
                  <a:lnTo>
                    <a:pt x="1753" y="22063"/>
                  </a:lnTo>
                  <a:lnTo>
                    <a:pt x="2126" y="22716"/>
                  </a:lnTo>
                  <a:lnTo>
                    <a:pt x="2536" y="23368"/>
                  </a:lnTo>
                  <a:lnTo>
                    <a:pt x="2965" y="23984"/>
                  </a:lnTo>
                  <a:lnTo>
                    <a:pt x="3432" y="24562"/>
                  </a:lnTo>
                  <a:lnTo>
                    <a:pt x="3917" y="25121"/>
                  </a:lnTo>
                  <a:lnTo>
                    <a:pt x="4420" y="25644"/>
                  </a:lnTo>
                  <a:lnTo>
                    <a:pt x="4961" y="26147"/>
                  </a:lnTo>
                  <a:lnTo>
                    <a:pt x="5502" y="26632"/>
                  </a:lnTo>
                  <a:lnTo>
                    <a:pt x="6080" y="27080"/>
                  </a:lnTo>
                  <a:lnTo>
                    <a:pt x="6677" y="27490"/>
                  </a:lnTo>
                  <a:lnTo>
                    <a:pt x="7292" y="27882"/>
                  </a:lnTo>
                  <a:lnTo>
                    <a:pt x="7926" y="28236"/>
                  </a:lnTo>
                  <a:lnTo>
                    <a:pt x="8560" y="28553"/>
                  </a:lnTo>
                  <a:lnTo>
                    <a:pt x="9213" y="28851"/>
                  </a:lnTo>
                  <a:lnTo>
                    <a:pt x="9884" y="29112"/>
                  </a:lnTo>
                  <a:lnTo>
                    <a:pt x="10575" y="29336"/>
                  </a:lnTo>
                  <a:lnTo>
                    <a:pt x="11265" y="29541"/>
                  </a:lnTo>
                  <a:lnTo>
                    <a:pt x="11973" y="29709"/>
                  </a:lnTo>
                  <a:lnTo>
                    <a:pt x="12682" y="29840"/>
                  </a:lnTo>
                  <a:lnTo>
                    <a:pt x="13391" y="29933"/>
                  </a:lnTo>
                  <a:lnTo>
                    <a:pt x="14118" y="29989"/>
                  </a:lnTo>
                  <a:lnTo>
                    <a:pt x="14845" y="30026"/>
                  </a:lnTo>
                  <a:lnTo>
                    <a:pt x="15573" y="30008"/>
                  </a:lnTo>
                  <a:lnTo>
                    <a:pt x="16300" y="29970"/>
                  </a:lnTo>
                  <a:lnTo>
                    <a:pt x="17027" y="29877"/>
                  </a:lnTo>
                  <a:lnTo>
                    <a:pt x="17773" y="29765"/>
                  </a:lnTo>
                  <a:lnTo>
                    <a:pt x="18501" y="29616"/>
                  </a:lnTo>
                  <a:lnTo>
                    <a:pt x="19228" y="29411"/>
                  </a:lnTo>
                  <a:lnTo>
                    <a:pt x="19937" y="29187"/>
                  </a:lnTo>
                  <a:lnTo>
                    <a:pt x="20664" y="28926"/>
                  </a:lnTo>
                  <a:lnTo>
                    <a:pt x="21354" y="286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extrusionOk="0">
                  <a:moveTo>
                    <a:pt x="14995" y="0"/>
                  </a:move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499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3595525" y="1773475"/>
              <a:ext cx="750675" cy="750675"/>
            </a:xfrm>
            <a:custGeom>
              <a:avLst/>
              <a:gdLst/>
              <a:ahLst/>
              <a:cxnLst/>
              <a:rect l="l" t="t" r="r" b="b"/>
              <a:pathLst>
                <a:path w="30027" h="30027" fill="none" extrusionOk="0">
                  <a:moveTo>
                    <a:pt x="8654" y="1417"/>
                  </a:moveTo>
                  <a:lnTo>
                    <a:pt x="8654" y="1417"/>
                  </a:lnTo>
                  <a:lnTo>
                    <a:pt x="7964" y="1753"/>
                  </a:lnTo>
                  <a:lnTo>
                    <a:pt x="7292" y="2126"/>
                  </a:lnTo>
                  <a:lnTo>
                    <a:pt x="6658" y="2536"/>
                  </a:lnTo>
                  <a:lnTo>
                    <a:pt x="6043" y="2965"/>
                  </a:lnTo>
                  <a:lnTo>
                    <a:pt x="5464" y="3432"/>
                  </a:lnTo>
                  <a:lnTo>
                    <a:pt x="4905" y="3917"/>
                  </a:lnTo>
                  <a:lnTo>
                    <a:pt x="4364" y="4420"/>
                  </a:lnTo>
                  <a:lnTo>
                    <a:pt x="3861" y="4961"/>
                  </a:lnTo>
                  <a:lnTo>
                    <a:pt x="3394" y="5502"/>
                  </a:lnTo>
                  <a:lnTo>
                    <a:pt x="2947" y="6080"/>
                  </a:lnTo>
                  <a:lnTo>
                    <a:pt x="2536" y="6677"/>
                  </a:lnTo>
                  <a:lnTo>
                    <a:pt x="2145" y="7292"/>
                  </a:lnTo>
                  <a:lnTo>
                    <a:pt x="1790" y="7908"/>
                  </a:lnTo>
                  <a:lnTo>
                    <a:pt x="1455" y="8560"/>
                  </a:lnTo>
                  <a:lnTo>
                    <a:pt x="1175" y="9213"/>
                  </a:lnTo>
                  <a:lnTo>
                    <a:pt x="895" y="9884"/>
                  </a:lnTo>
                  <a:lnTo>
                    <a:pt x="671" y="10575"/>
                  </a:lnTo>
                  <a:lnTo>
                    <a:pt x="485" y="11265"/>
                  </a:lnTo>
                  <a:lnTo>
                    <a:pt x="317" y="11973"/>
                  </a:lnTo>
                  <a:lnTo>
                    <a:pt x="187" y="12682"/>
                  </a:lnTo>
                  <a:lnTo>
                    <a:pt x="93" y="13391"/>
                  </a:lnTo>
                  <a:lnTo>
                    <a:pt x="19" y="14118"/>
                  </a:lnTo>
                  <a:lnTo>
                    <a:pt x="0" y="14845"/>
                  </a:lnTo>
                  <a:lnTo>
                    <a:pt x="0" y="15573"/>
                  </a:lnTo>
                  <a:lnTo>
                    <a:pt x="56" y="16319"/>
                  </a:lnTo>
                  <a:lnTo>
                    <a:pt x="131" y="17046"/>
                  </a:lnTo>
                  <a:lnTo>
                    <a:pt x="243" y="17773"/>
                  </a:lnTo>
                  <a:lnTo>
                    <a:pt x="410" y="18501"/>
                  </a:lnTo>
                  <a:lnTo>
                    <a:pt x="597" y="19228"/>
                  </a:lnTo>
                  <a:lnTo>
                    <a:pt x="821" y="19955"/>
                  </a:lnTo>
                  <a:lnTo>
                    <a:pt x="1100" y="20664"/>
                  </a:lnTo>
                  <a:lnTo>
                    <a:pt x="1399" y="21373"/>
                  </a:lnTo>
                  <a:lnTo>
                    <a:pt x="1399" y="21373"/>
                  </a:lnTo>
                  <a:lnTo>
                    <a:pt x="1641" y="21858"/>
                  </a:lnTo>
                  <a:lnTo>
                    <a:pt x="1902" y="22343"/>
                  </a:lnTo>
                  <a:lnTo>
                    <a:pt x="2163" y="22809"/>
                  </a:lnTo>
                  <a:lnTo>
                    <a:pt x="2462" y="23256"/>
                  </a:lnTo>
                  <a:lnTo>
                    <a:pt x="2760" y="23704"/>
                  </a:lnTo>
                  <a:lnTo>
                    <a:pt x="3077" y="24133"/>
                  </a:lnTo>
                  <a:lnTo>
                    <a:pt x="3413" y="24543"/>
                  </a:lnTo>
                  <a:lnTo>
                    <a:pt x="3749" y="24935"/>
                  </a:lnTo>
                  <a:lnTo>
                    <a:pt x="4122" y="25327"/>
                  </a:lnTo>
                  <a:lnTo>
                    <a:pt x="4476" y="25718"/>
                  </a:lnTo>
                  <a:lnTo>
                    <a:pt x="4868" y="26073"/>
                  </a:lnTo>
                  <a:lnTo>
                    <a:pt x="5259" y="26427"/>
                  </a:lnTo>
                  <a:lnTo>
                    <a:pt x="5670" y="26763"/>
                  </a:lnTo>
                  <a:lnTo>
                    <a:pt x="6099" y="27080"/>
                  </a:lnTo>
                  <a:lnTo>
                    <a:pt x="6528" y="27378"/>
                  </a:lnTo>
                  <a:lnTo>
                    <a:pt x="6956" y="27676"/>
                  </a:lnTo>
                  <a:lnTo>
                    <a:pt x="7404" y="27956"/>
                  </a:lnTo>
                  <a:lnTo>
                    <a:pt x="7870" y="28199"/>
                  </a:lnTo>
                  <a:lnTo>
                    <a:pt x="8337" y="28460"/>
                  </a:lnTo>
                  <a:lnTo>
                    <a:pt x="8803" y="28684"/>
                  </a:lnTo>
                  <a:lnTo>
                    <a:pt x="9288" y="28889"/>
                  </a:lnTo>
                  <a:lnTo>
                    <a:pt x="9791" y="29075"/>
                  </a:lnTo>
                  <a:lnTo>
                    <a:pt x="10295" y="29262"/>
                  </a:lnTo>
                  <a:lnTo>
                    <a:pt x="10798" y="29411"/>
                  </a:lnTo>
                  <a:lnTo>
                    <a:pt x="11302" y="29560"/>
                  </a:lnTo>
                  <a:lnTo>
                    <a:pt x="11824" y="29691"/>
                  </a:lnTo>
                  <a:lnTo>
                    <a:pt x="12346" y="29784"/>
                  </a:lnTo>
                  <a:lnTo>
                    <a:pt x="12868" y="29877"/>
                  </a:lnTo>
                  <a:lnTo>
                    <a:pt x="13409" y="29933"/>
                  </a:lnTo>
                  <a:lnTo>
                    <a:pt x="13950" y="29989"/>
                  </a:lnTo>
                  <a:lnTo>
                    <a:pt x="14491" y="30026"/>
                  </a:lnTo>
                  <a:lnTo>
                    <a:pt x="15032" y="30026"/>
                  </a:lnTo>
                  <a:lnTo>
                    <a:pt x="15032" y="30026"/>
                  </a:lnTo>
                  <a:lnTo>
                    <a:pt x="15852" y="30008"/>
                  </a:lnTo>
                  <a:lnTo>
                    <a:pt x="16263" y="29989"/>
                  </a:lnTo>
                  <a:lnTo>
                    <a:pt x="16673" y="29933"/>
                  </a:lnTo>
                  <a:lnTo>
                    <a:pt x="17065" y="29896"/>
                  </a:lnTo>
                  <a:lnTo>
                    <a:pt x="17475" y="29821"/>
                  </a:lnTo>
                  <a:lnTo>
                    <a:pt x="17867" y="29765"/>
                  </a:lnTo>
                  <a:lnTo>
                    <a:pt x="18277" y="29672"/>
                  </a:lnTo>
                  <a:lnTo>
                    <a:pt x="18669" y="29579"/>
                  </a:lnTo>
                  <a:lnTo>
                    <a:pt x="19060" y="29485"/>
                  </a:lnTo>
                  <a:lnTo>
                    <a:pt x="19843" y="29243"/>
                  </a:lnTo>
                  <a:lnTo>
                    <a:pt x="20608" y="28945"/>
                  </a:lnTo>
                  <a:lnTo>
                    <a:pt x="21373" y="28628"/>
                  </a:lnTo>
                  <a:lnTo>
                    <a:pt x="21373" y="28628"/>
                  </a:lnTo>
                  <a:lnTo>
                    <a:pt x="22007" y="28292"/>
                  </a:lnTo>
                  <a:lnTo>
                    <a:pt x="22641" y="27956"/>
                  </a:lnTo>
                  <a:lnTo>
                    <a:pt x="23238" y="27583"/>
                  </a:lnTo>
                  <a:lnTo>
                    <a:pt x="23816" y="27173"/>
                  </a:lnTo>
                  <a:lnTo>
                    <a:pt x="24375" y="26763"/>
                  </a:lnTo>
                  <a:lnTo>
                    <a:pt x="24898" y="26315"/>
                  </a:lnTo>
                  <a:lnTo>
                    <a:pt x="25420" y="25849"/>
                  </a:lnTo>
                  <a:lnTo>
                    <a:pt x="25905" y="25364"/>
                  </a:lnTo>
                  <a:lnTo>
                    <a:pt x="26352" y="24842"/>
                  </a:lnTo>
                  <a:lnTo>
                    <a:pt x="26781" y="24319"/>
                  </a:lnTo>
                  <a:lnTo>
                    <a:pt x="27192" y="23779"/>
                  </a:lnTo>
                  <a:lnTo>
                    <a:pt x="27583" y="23219"/>
                  </a:lnTo>
                  <a:lnTo>
                    <a:pt x="27938" y="22641"/>
                  </a:lnTo>
                  <a:lnTo>
                    <a:pt x="28273" y="22063"/>
                  </a:lnTo>
                  <a:lnTo>
                    <a:pt x="28572" y="21447"/>
                  </a:lnTo>
                  <a:lnTo>
                    <a:pt x="28851" y="20832"/>
                  </a:lnTo>
                  <a:lnTo>
                    <a:pt x="29094" y="20217"/>
                  </a:lnTo>
                  <a:lnTo>
                    <a:pt x="29318" y="19564"/>
                  </a:lnTo>
                  <a:lnTo>
                    <a:pt x="29504" y="18930"/>
                  </a:lnTo>
                  <a:lnTo>
                    <a:pt x="29653" y="18277"/>
                  </a:lnTo>
                  <a:lnTo>
                    <a:pt x="29802" y="17606"/>
                  </a:lnTo>
                  <a:lnTo>
                    <a:pt x="29896" y="16934"/>
                  </a:lnTo>
                  <a:lnTo>
                    <a:pt x="29970" y="16263"/>
                  </a:lnTo>
                  <a:lnTo>
                    <a:pt x="30008" y="15591"/>
                  </a:lnTo>
                  <a:lnTo>
                    <a:pt x="30026" y="14901"/>
                  </a:lnTo>
                  <a:lnTo>
                    <a:pt x="30008" y="14230"/>
                  </a:lnTo>
                  <a:lnTo>
                    <a:pt x="29952" y="13540"/>
                  </a:lnTo>
                  <a:lnTo>
                    <a:pt x="29877" y="12850"/>
                  </a:lnTo>
                  <a:lnTo>
                    <a:pt x="29765" y="12178"/>
                  </a:lnTo>
                  <a:lnTo>
                    <a:pt x="29616" y="11488"/>
                  </a:lnTo>
                  <a:lnTo>
                    <a:pt x="29429" y="10817"/>
                  </a:lnTo>
                  <a:lnTo>
                    <a:pt x="29206" y="10146"/>
                  </a:lnTo>
                  <a:lnTo>
                    <a:pt x="29206" y="10146"/>
                  </a:lnTo>
                  <a:lnTo>
                    <a:pt x="29336" y="10649"/>
                  </a:lnTo>
                  <a:lnTo>
                    <a:pt x="29429" y="11153"/>
                  </a:lnTo>
                  <a:lnTo>
                    <a:pt x="29504" y="11675"/>
                  </a:lnTo>
                  <a:lnTo>
                    <a:pt x="29560" y="12197"/>
                  </a:lnTo>
                  <a:lnTo>
                    <a:pt x="29579" y="12701"/>
                  </a:lnTo>
                  <a:lnTo>
                    <a:pt x="29597" y="13223"/>
                  </a:lnTo>
                  <a:lnTo>
                    <a:pt x="29597" y="13745"/>
                  </a:lnTo>
                  <a:lnTo>
                    <a:pt x="29560" y="14267"/>
                  </a:lnTo>
                  <a:lnTo>
                    <a:pt x="29560" y="14267"/>
                  </a:lnTo>
                  <a:lnTo>
                    <a:pt x="29504" y="14864"/>
                  </a:lnTo>
                  <a:lnTo>
                    <a:pt x="29429" y="15442"/>
                  </a:lnTo>
                  <a:lnTo>
                    <a:pt x="29318" y="16020"/>
                  </a:lnTo>
                  <a:lnTo>
                    <a:pt x="29187" y="16598"/>
                  </a:lnTo>
                  <a:lnTo>
                    <a:pt x="29187" y="16598"/>
                  </a:lnTo>
                  <a:lnTo>
                    <a:pt x="29038" y="17139"/>
                  </a:lnTo>
                  <a:lnTo>
                    <a:pt x="28851" y="17680"/>
                  </a:lnTo>
                  <a:lnTo>
                    <a:pt x="28665" y="18202"/>
                  </a:lnTo>
                  <a:lnTo>
                    <a:pt x="28441" y="18725"/>
                  </a:lnTo>
                  <a:lnTo>
                    <a:pt x="28441" y="18725"/>
                  </a:lnTo>
                  <a:lnTo>
                    <a:pt x="28199" y="19228"/>
                  </a:lnTo>
                  <a:lnTo>
                    <a:pt x="27938" y="19732"/>
                  </a:lnTo>
                  <a:lnTo>
                    <a:pt x="27658" y="20217"/>
                  </a:lnTo>
                  <a:lnTo>
                    <a:pt x="27359" y="20701"/>
                  </a:lnTo>
                  <a:lnTo>
                    <a:pt x="27359" y="20701"/>
                  </a:lnTo>
                  <a:lnTo>
                    <a:pt x="27042" y="21130"/>
                  </a:lnTo>
                  <a:lnTo>
                    <a:pt x="26725" y="21559"/>
                  </a:lnTo>
                  <a:lnTo>
                    <a:pt x="26371" y="21988"/>
                  </a:lnTo>
                  <a:lnTo>
                    <a:pt x="26017" y="22380"/>
                  </a:lnTo>
                  <a:lnTo>
                    <a:pt x="26017" y="22380"/>
                  </a:lnTo>
                  <a:lnTo>
                    <a:pt x="25644" y="22772"/>
                  </a:lnTo>
                  <a:lnTo>
                    <a:pt x="25233" y="23145"/>
                  </a:lnTo>
                  <a:lnTo>
                    <a:pt x="24823" y="23518"/>
                  </a:lnTo>
                  <a:lnTo>
                    <a:pt x="24413" y="23853"/>
                  </a:lnTo>
                  <a:lnTo>
                    <a:pt x="23965" y="24170"/>
                  </a:lnTo>
                  <a:lnTo>
                    <a:pt x="23518" y="24487"/>
                  </a:lnTo>
                  <a:lnTo>
                    <a:pt x="23051" y="24767"/>
                  </a:lnTo>
                  <a:lnTo>
                    <a:pt x="22585" y="25028"/>
                  </a:lnTo>
                  <a:lnTo>
                    <a:pt x="22585" y="25028"/>
                  </a:lnTo>
                  <a:lnTo>
                    <a:pt x="22063" y="25289"/>
                  </a:lnTo>
                  <a:lnTo>
                    <a:pt x="21541" y="25532"/>
                  </a:lnTo>
                  <a:lnTo>
                    <a:pt x="21000" y="25756"/>
                  </a:lnTo>
                  <a:lnTo>
                    <a:pt x="20459" y="25942"/>
                  </a:lnTo>
                  <a:lnTo>
                    <a:pt x="19899" y="26110"/>
                  </a:lnTo>
                  <a:lnTo>
                    <a:pt x="19340" y="26259"/>
                  </a:lnTo>
                  <a:lnTo>
                    <a:pt x="18780" y="26390"/>
                  </a:lnTo>
                  <a:lnTo>
                    <a:pt x="18202" y="26483"/>
                  </a:lnTo>
                  <a:lnTo>
                    <a:pt x="18202" y="26483"/>
                  </a:lnTo>
                  <a:lnTo>
                    <a:pt x="17624" y="26539"/>
                  </a:lnTo>
                  <a:lnTo>
                    <a:pt x="17046" y="26595"/>
                  </a:lnTo>
                  <a:lnTo>
                    <a:pt x="16449" y="26613"/>
                  </a:lnTo>
                  <a:lnTo>
                    <a:pt x="15871" y="26613"/>
                  </a:lnTo>
                  <a:lnTo>
                    <a:pt x="15871" y="26613"/>
                  </a:lnTo>
                  <a:lnTo>
                    <a:pt x="15293" y="26576"/>
                  </a:lnTo>
                  <a:lnTo>
                    <a:pt x="14733" y="26520"/>
                  </a:lnTo>
                  <a:lnTo>
                    <a:pt x="14155" y="26446"/>
                  </a:lnTo>
                  <a:lnTo>
                    <a:pt x="13596" y="26334"/>
                  </a:lnTo>
                  <a:lnTo>
                    <a:pt x="13596" y="26334"/>
                  </a:lnTo>
                  <a:lnTo>
                    <a:pt x="13036" y="26203"/>
                  </a:lnTo>
                  <a:lnTo>
                    <a:pt x="12495" y="26054"/>
                  </a:lnTo>
                  <a:lnTo>
                    <a:pt x="11955" y="25886"/>
                  </a:lnTo>
                  <a:lnTo>
                    <a:pt x="11414" y="25681"/>
                  </a:lnTo>
                  <a:lnTo>
                    <a:pt x="10892" y="25476"/>
                  </a:lnTo>
                  <a:lnTo>
                    <a:pt x="10388" y="25233"/>
                  </a:lnTo>
                  <a:lnTo>
                    <a:pt x="9884" y="24972"/>
                  </a:lnTo>
                  <a:lnTo>
                    <a:pt x="9381" y="24674"/>
                  </a:lnTo>
                  <a:lnTo>
                    <a:pt x="9381" y="24674"/>
                  </a:lnTo>
                  <a:lnTo>
                    <a:pt x="8915" y="24375"/>
                  </a:lnTo>
                  <a:lnTo>
                    <a:pt x="8467" y="24058"/>
                  </a:lnTo>
                  <a:lnTo>
                    <a:pt x="8020" y="23723"/>
                  </a:lnTo>
                  <a:lnTo>
                    <a:pt x="7591" y="23368"/>
                  </a:lnTo>
                  <a:lnTo>
                    <a:pt x="7162" y="22995"/>
                  </a:lnTo>
                  <a:lnTo>
                    <a:pt x="6770" y="22604"/>
                  </a:lnTo>
                  <a:lnTo>
                    <a:pt x="6397" y="22193"/>
                  </a:lnTo>
                  <a:lnTo>
                    <a:pt x="6024" y="21783"/>
                  </a:lnTo>
                  <a:lnTo>
                    <a:pt x="6024" y="21783"/>
                  </a:lnTo>
                  <a:lnTo>
                    <a:pt x="5688" y="21336"/>
                  </a:lnTo>
                  <a:lnTo>
                    <a:pt x="5353" y="20888"/>
                  </a:lnTo>
                  <a:lnTo>
                    <a:pt x="5036" y="20422"/>
                  </a:lnTo>
                  <a:lnTo>
                    <a:pt x="4756" y="19937"/>
                  </a:lnTo>
                  <a:lnTo>
                    <a:pt x="4756" y="19937"/>
                  </a:lnTo>
                  <a:lnTo>
                    <a:pt x="4495" y="19452"/>
                  </a:lnTo>
                  <a:lnTo>
                    <a:pt x="4234" y="18948"/>
                  </a:lnTo>
                  <a:lnTo>
                    <a:pt x="4010" y="18426"/>
                  </a:lnTo>
                  <a:lnTo>
                    <a:pt x="3805" y="17904"/>
                  </a:lnTo>
                  <a:lnTo>
                    <a:pt x="3805" y="17904"/>
                  </a:lnTo>
                  <a:lnTo>
                    <a:pt x="3618" y="17344"/>
                  </a:lnTo>
                  <a:lnTo>
                    <a:pt x="3450" y="16785"/>
                  </a:lnTo>
                  <a:lnTo>
                    <a:pt x="3301" y="16207"/>
                  </a:lnTo>
                  <a:lnTo>
                    <a:pt x="3189" y="15629"/>
                  </a:lnTo>
                  <a:lnTo>
                    <a:pt x="3189" y="15629"/>
                  </a:lnTo>
                  <a:lnTo>
                    <a:pt x="3096" y="15032"/>
                  </a:lnTo>
                  <a:lnTo>
                    <a:pt x="3021" y="14435"/>
                  </a:lnTo>
                  <a:lnTo>
                    <a:pt x="2984" y="13838"/>
                  </a:lnTo>
                  <a:lnTo>
                    <a:pt x="2984" y="13241"/>
                  </a:lnTo>
                  <a:lnTo>
                    <a:pt x="2984" y="13241"/>
                  </a:lnTo>
                  <a:lnTo>
                    <a:pt x="3003" y="12663"/>
                  </a:lnTo>
                  <a:lnTo>
                    <a:pt x="3040" y="12067"/>
                  </a:lnTo>
                  <a:lnTo>
                    <a:pt x="3115" y="11488"/>
                  </a:lnTo>
                  <a:lnTo>
                    <a:pt x="3208" y="10910"/>
                  </a:lnTo>
                  <a:lnTo>
                    <a:pt x="3320" y="10332"/>
                  </a:lnTo>
                  <a:lnTo>
                    <a:pt x="3469" y="9754"/>
                  </a:lnTo>
                  <a:lnTo>
                    <a:pt x="3637" y="9194"/>
                  </a:lnTo>
                  <a:lnTo>
                    <a:pt x="3842" y="8635"/>
                  </a:lnTo>
                  <a:lnTo>
                    <a:pt x="3842" y="8635"/>
                  </a:lnTo>
                  <a:lnTo>
                    <a:pt x="4047" y="8113"/>
                  </a:lnTo>
                  <a:lnTo>
                    <a:pt x="4271" y="7609"/>
                  </a:lnTo>
                  <a:lnTo>
                    <a:pt x="4513" y="7106"/>
                  </a:lnTo>
                  <a:lnTo>
                    <a:pt x="4793" y="6621"/>
                  </a:lnTo>
                  <a:lnTo>
                    <a:pt x="4793" y="6621"/>
                  </a:lnTo>
                  <a:lnTo>
                    <a:pt x="4998" y="6266"/>
                  </a:lnTo>
                  <a:lnTo>
                    <a:pt x="5222" y="5931"/>
                  </a:lnTo>
                  <a:lnTo>
                    <a:pt x="5446" y="5595"/>
                  </a:lnTo>
                  <a:lnTo>
                    <a:pt x="5688" y="5259"/>
                  </a:lnTo>
                  <a:lnTo>
                    <a:pt x="5688" y="5259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726" y="5222"/>
                  </a:lnTo>
                  <a:lnTo>
                    <a:pt x="5968" y="4905"/>
                  </a:lnTo>
                  <a:lnTo>
                    <a:pt x="6229" y="4607"/>
                  </a:lnTo>
                  <a:lnTo>
                    <a:pt x="6490" y="4308"/>
                  </a:lnTo>
                  <a:lnTo>
                    <a:pt x="6751" y="4028"/>
                  </a:lnTo>
                  <a:lnTo>
                    <a:pt x="6751" y="4028"/>
                  </a:lnTo>
                  <a:lnTo>
                    <a:pt x="7218" y="3562"/>
                  </a:lnTo>
                  <a:lnTo>
                    <a:pt x="7721" y="3133"/>
                  </a:lnTo>
                  <a:lnTo>
                    <a:pt x="7721" y="3133"/>
                  </a:lnTo>
                  <a:lnTo>
                    <a:pt x="8020" y="2891"/>
                  </a:lnTo>
                  <a:lnTo>
                    <a:pt x="8337" y="2648"/>
                  </a:lnTo>
                  <a:lnTo>
                    <a:pt x="8337" y="2630"/>
                  </a:lnTo>
                  <a:lnTo>
                    <a:pt x="8337" y="2630"/>
                  </a:lnTo>
                  <a:lnTo>
                    <a:pt x="8430" y="2555"/>
                  </a:lnTo>
                  <a:lnTo>
                    <a:pt x="8430" y="2555"/>
                  </a:lnTo>
                  <a:lnTo>
                    <a:pt x="8467" y="2555"/>
                  </a:lnTo>
                  <a:lnTo>
                    <a:pt x="8467" y="2555"/>
                  </a:lnTo>
                  <a:lnTo>
                    <a:pt x="8560" y="2480"/>
                  </a:lnTo>
                  <a:lnTo>
                    <a:pt x="8579" y="2462"/>
                  </a:lnTo>
                  <a:lnTo>
                    <a:pt x="8579" y="2462"/>
                  </a:lnTo>
                  <a:lnTo>
                    <a:pt x="8672" y="2387"/>
                  </a:lnTo>
                  <a:lnTo>
                    <a:pt x="8672" y="2387"/>
                  </a:lnTo>
                  <a:lnTo>
                    <a:pt x="8691" y="2387"/>
                  </a:lnTo>
                  <a:lnTo>
                    <a:pt x="8691" y="2387"/>
                  </a:lnTo>
                  <a:lnTo>
                    <a:pt x="8784" y="2313"/>
                  </a:lnTo>
                  <a:lnTo>
                    <a:pt x="8803" y="2313"/>
                  </a:lnTo>
                  <a:lnTo>
                    <a:pt x="8803" y="2313"/>
                  </a:lnTo>
                  <a:lnTo>
                    <a:pt x="8896" y="2238"/>
                  </a:lnTo>
                  <a:lnTo>
                    <a:pt x="8896" y="2238"/>
                  </a:lnTo>
                  <a:lnTo>
                    <a:pt x="8933" y="2219"/>
                  </a:lnTo>
                  <a:lnTo>
                    <a:pt x="8933" y="2219"/>
                  </a:lnTo>
                  <a:lnTo>
                    <a:pt x="9008" y="2163"/>
                  </a:lnTo>
                  <a:lnTo>
                    <a:pt x="9008" y="2163"/>
                  </a:lnTo>
                  <a:lnTo>
                    <a:pt x="9064" y="2126"/>
                  </a:lnTo>
                  <a:lnTo>
                    <a:pt x="9064" y="2126"/>
                  </a:lnTo>
                  <a:lnTo>
                    <a:pt x="9120" y="2107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213" y="2033"/>
                  </a:lnTo>
                  <a:lnTo>
                    <a:pt x="9567" y="1828"/>
                  </a:lnTo>
                  <a:lnTo>
                    <a:pt x="9922" y="1623"/>
                  </a:lnTo>
                  <a:lnTo>
                    <a:pt x="10276" y="1436"/>
                  </a:lnTo>
                  <a:lnTo>
                    <a:pt x="10649" y="1250"/>
                  </a:lnTo>
                  <a:lnTo>
                    <a:pt x="10649" y="1250"/>
                  </a:lnTo>
                  <a:lnTo>
                    <a:pt x="11115" y="1044"/>
                  </a:lnTo>
                  <a:lnTo>
                    <a:pt x="11153" y="1044"/>
                  </a:lnTo>
                  <a:lnTo>
                    <a:pt x="11153" y="1044"/>
                  </a:lnTo>
                  <a:lnTo>
                    <a:pt x="11209" y="1007"/>
                  </a:lnTo>
                  <a:lnTo>
                    <a:pt x="11209" y="1007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302" y="970"/>
                  </a:lnTo>
                  <a:lnTo>
                    <a:pt x="11955" y="727"/>
                  </a:lnTo>
                  <a:lnTo>
                    <a:pt x="12589" y="522"/>
                  </a:lnTo>
                  <a:lnTo>
                    <a:pt x="13241" y="354"/>
                  </a:lnTo>
                  <a:lnTo>
                    <a:pt x="13913" y="205"/>
                  </a:lnTo>
                  <a:lnTo>
                    <a:pt x="13913" y="205"/>
                  </a:lnTo>
                  <a:lnTo>
                    <a:pt x="13950" y="205"/>
                  </a:lnTo>
                  <a:lnTo>
                    <a:pt x="13950" y="205"/>
                  </a:lnTo>
                  <a:lnTo>
                    <a:pt x="14528" y="112"/>
                  </a:lnTo>
                  <a:lnTo>
                    <a:pt x="15106" y="56"/>
                  </a:lnTo>
                  <a:lnTo>
                    <a:pt x="15106" y="56"/>
                  </a:lnTo>
                  <a:lnTo>
                    <a:pt x="15144" y="56"/>
                  </a:lnTo>
                  <a:lnTo>
                    <a:pt x="15144" y="56"/>
                  </a:lnTo>
                  <a:lnTo>
                    <a:pt x="15666" y="19"/>
                  </a:lnTo>
                  <a:lnTo>
                    <a:pt x="15666" y="19"/>
                  </a:lnTo>
                  <a:lnTo>
                    <a:pt x="14995" y="0"/>
                  </a:lnTo>
                  <a:lnTo>
                    <a:pt x="14995" y="0"/>
                  </a:lnTo>
                  <a:lnTo>
                    <a:pt x="14174" y="19"/>
                  </a:lnTo>
                  <a:lnTo>
                    <a:pt x="13764" y="56"/>
                  </a:lnTo>
                  <a:lnTo>
                    <a:pt x="13353" y="93"/>
                  </a:lnTo>
                  <a:lnTo>
                    <a:pt x="12943" y="131"/>
                  </a:lnTo>
                  <a:lnTo>
                    <a:pt x="12551" y="205"/>
                  </a:lnTo>
                  <a:lnTo>
                    <a:pt x="12141" y="261"/>
                  </a:lnTo>
                  <a:lnTo>
                    <a:pt x="11749" y="354"/>
                  </a:lnTo>
                  <a:lnTo>
                    <a:pt x="11358" y="448"/>
                  </a:lnTo>
                  <a:lnTo>
                    <a:pt x="10966" y="560"/>
                  </a:lnTo>
                  <a:lnTo>
                    <a:pt x="10183" y="802"/>
                  </a:lnTo>
                  <a:lnTo>
                    <a:pt x="9418" y="1082"/>
                  </a:lnTo>
                  <a:lnTo>
                    <a:pt x="8654" y="1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4321000" y="1800975"/>
              <a:ext cx="153400" cy="100725"/>
            </a:xfrm>
            <a:custGeom>
              <a:avLst/>
              <a:gdLst/>
              <a:ahLst/>
              <a:cxnLst/>
              <a:rect l="l" t="t" r="r" b="b"/>
              <a:pathLst>
                <a:path w="6136" h="4029" extrusionOk="0">
                  <a:moveTo>
                    <a:pt x="5278" y="0"/>
                  </a:moveTo>
                  <a:lnTo>
                    <a:pt x="5148" y="19"/>
                  </a:lnTo>
                  <a:lnTo>
                    <a:pt x="4980" y="75"/>
                  </a:lnTo>
                  <a:lnTo>
                    <a:pt x="4793" y="131"/>
                  </a:lnTo>
                  <a:lnTo>
                    <a:pt x="4588" y="206"/>
                  </a:lnTo>
                  <a:lnTo>
                    <a:pt x="4383" y="299"/>
                  </a:lnTo>
                  <a:lnTo>
                    <a:pt x="4029" y="485"/>
                  </a:lnTo>
                  <a:lnTo>
                    <a:pt x="3693" y="690"/>
                  </a:lnTo>
                  <a:lnTo>
                    <a:pt x="3450" y="840"/>
                  </a:lnTo>
                  <a:lnTo>
                    <a:pt x="2984" y="1194"/>
                  </a:lnTo>
                  <a:lnTo>
                    <a:pt x="2537" y="1567"/>
                  </a:lnTo>
                  <a:lnTo>
                    <a:pt x="2518" y="1567"/>
                  </a:lnTo>
                  <a:lnTo>
                    <a:pt x="1865" y="2164"/>
                  </a:lnTo>
                  <a:lnTo>
                    <a:pt x="1231" y="2761"/>
                  </a:lnTo>
                  <a:lnTo>
                    <a:pt x="616" y="3395"/>
                  </a:lnTo>
                  <a:lnTo>
                    <a:pt x="0" y="4029"/>
                  </a:lnTo>
                  <a:lnTo>
                    <a:pt x="0" y="4029"/>
                  </a:lnTo>
                  <a:lnTo>
                    <a:pt x="933" y="3824"/>
                  </a:lnTo>
                  <a:lnTo>
                    <a:pt x="1865" y="3563"/>
                  </a:lnTo>
                  <a:lnTo>
                    <a:pt x="2350" y="3413"/>
                  </a:lnTo>
                  <a:lnTo>
                    <a:pt x="2816" y="3245"/>
                  </a:lnTo>
                  <a:lnTo>
                    <a:pt x="3283" y="3078"/>
                  </a:lnTo>
                  <a:lnTo>
                    <a:pt x="3749" y="2891"/>
                  </a:lnTo>
                  <a:lnTo>
                    <a:pt x="4290" y="2649"/>
                  </a:lnTo>
                  <a:lnTo>
                    <a:pt x="4308" y="2649"/>
                  </a:lnTo>
                  <a:lnTo>
                    <a:pt x="4588" y="2481"/>
                  </a:lnTo>
                  <a:lnTo>
                    <a:pt x="4868" y="2332"/>
                  </a:lnTo>
                  <a:lnTo>
                    <a:pt x="5148" y="2164"/>
                  </a:lnTo>
                  <a:lnTo>
                    <a:pt x="5371" y="1996"/>
                  </a:lnTo>
                  <a:lnTo>
                    <a:pt x="5576" y="1809"/>
                  </a:lnTo>
                  <a:lnTo>
                    <a:pt x="5763" y="1642"/>
                  </a:lnTo>
                  <a:lnTo>
                    <a:pt x="5912" y="1455"/>
                  </a:lnTo>
                  <a:lnTo>
                    <a:pt x="6024" y="1269"/>
                  </a:lnTo>
                  <a:lnTo>
                    <a:pt x="6061" y="1175"/>
                  </a:lnTo>
                  <a:lnTo>
                    <a:pt x="6099" y="1082"/>
                  </a:lnTo>
                  <a:lnTo>
                    <a:pt x="6136" y="858"/>
                  </a:lnTo>
                  <a:lnTo>
                    <a:pt x="6136" y="690"/>
                  </a:lnTo>
                  <a:lnTo>
                    <a:pt x="6099" y="504"/>
                  </a:lnTo>
                  <a:lnTo>
                    <a:pt x="6043" y="355"/>
                  </a:lnTo>
                  <a:lnTo>
                    <a:pt x="5968" y="224"/>
                  </a:lnTo>
                  <a:lnTo>
                    <a:pt x="5856" y="131"/>
                  </a:lnTo>
                  <a:lnTo>
                    <a:pt x="5744" y="56"/>
                  </a:lnTo>
                  <a:lnTo>
                    <a:pt x="55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4050575" y="1849925"/>
              <a:ext cx="79750" cy="20075"/>
            </a:xfrm>
            <a:custGeom>
              <a:avLst/>
              <a:gdLst/>
              <a:ahLst/>
              <a:cxnLst/>
              <a:rect l="l" t="t" r="r" b="b"/>
              <a:pathLst>
                <a:path w="3190" h="803" extrusionOk="0">
                  <a:moveTo>
                    <a:pt x="1530" y="1"/>
                  </a:moveTo>
                  <a:lnTo>
                    <a:pt x="1231" y="19"/>
                  </a:lnTo>
                  <a:lnTo>
                    <a:pt x="914" y="57"/>
                  </a:lnTo>
                  <a:lnTo>
                    <a:pt x="728" y="94"/>
                  </a:lnTo>
                  <a:lnTo>
                    <a:pt x="541" y="131"/>
                  </a:lnTo>
                  <a:lnTo>
                    <a:pt x="168" y="262"/>
                  </a:lnTo>
                  <a:lnTo>
                    <a:pt x="75" y="318"/>
                  </a:lnTo>
                  <a:lnTo>
                    <a:pt x="19" y="392"/>
                  </a:lnTo>
                  <a:lnTo>
                    <a:pt x="0" y="504"/>
                  </a:lnTo>
                  <a:lnTo>
                    <a:pt x="19" y="597"/>
                  </a:lnTo>
                  <a:lnTo>
                    <a:pt x="56" y="672"/>
                  </a:lnTo>
                  <a:lnTo>
                    <a:pt x="112" y="728"/>
                  </a:lnTo>
                  <a:lnTo>
                    <a:pt x="187" y="765"/>
                  </a:lnTo>
                  <a:lnTo>
                    <a:pt x="261" y="765"/>
                  </a:lnTo>
                  <a:lnTo>
                    <a:pt x="355" y="747"/>
                  </a:lnTo>
                  <a:lnTo>
                    <a:pt x="578" y="672"/>
                  </a:lnTo>
                  <a:lnTo>
                    <a:pt x="802" y="597"/>
                  </a:lnTo>
                  <a:lnTo>
                    <a:pt x="1175" y="541"/>
                  </a:lnTo>
                  <a:lnTo>
                    <a:pt x="1567" y="523"/>
                  </a:lnTo>
                  <a:lnTo>
                    <a:pt x="1623" y="523"/>
                  </a:lnTo>
                  <a:lnTo>
                    <a:pt x="1828" y="541"/>
                  </a:lnTo>
                  <a:lnTo>
                    <a:pt x="2052" y="560"/>
                  </a:lnTo>
                  <a:lnTo>
                    <a:pt x="2481" y="672"/>
                  </a:lnTo>
                  <a:lnTo>
                    <a:pt x="2816" y="784"/>
                  </a:lnTo>
                  <a:lnTo>
                    <a:pt x="2928" y="803"/>
                  </a:lnTo>
                  <a:lnTo>
                    <a:pt x="3003" y="784"/>
                  </a:lnTo>
                  <a:lnTo>
                    <a:pt x="3059" y="765"/>
                  </a:lnTo>
                  <a:lnTo>
                    <a:pt x="3115" y="709"/>
                  </a:lnTo>
                  <a:lnTo>
                    <a:pt x="3152" y="653"/>
                  </a:lnTo>
                  <a:lnTo>
                    <a:pt x="3171" y="597"/>
                  </a:lnTo>
                  <a:lnTo>
                    <a:pt x="3189" y="541"/>
                  </a:lnTo>
                  <a:lnTo>
                    <a:pt x="3152" y="430"/>
                  </a:lnTo>
                  <a:lnTo>
                    <a:pt x="3096" y="355"/>
                  </a:lnTo>
                  <a:lnTo>
                    <a:pt x="3022" y="299"/>
                  </a:lnTo>
                  <a:lnTo>
                    <a:pt x="2667" y="187"/>
                  </a:lnTo>
                  <a:lnTo>
                    <a:pt x="2313" y="94"/>
                  </a:lnTo>
                  <a:lnTo>
                    <a:pt x="1959" y="19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extrusionOk="0">
                  <a:moveTo>
                    <a:pt x="8002" y="1"/>
                  </a:moveTo>
                  <a:lnTo>
                    <a:pt x="7796" y="19"/>
                  </a:ln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4376000" y="1941775"/>
              <a:ext cx="248550" cy="85350"/>
            </a:xfrm>
            <a:custGeom>
              <a:avLst/>
              <a:gdLst/>
              <a:ahLst/>
              <a:cxnLst/>
              <a:rect l="l" t="t" r="r" b="b"/>
              <a:pathLst>
                <a:path w="9942" h="3414" fill="none" extrusionOk="0">
                  <a:moveTo>
                    <a:pt x="7386" y="75"/>
                  </a:moveTo>
                  <a:lnTo>
                    <a:pt x="7386" y="75"/>
                  </a:lnTo>
                  <a:lnTo>
                    <a:pt x="6901" y="168"/>
                  </a:lnTo>
                  <a:lnTo>
                    <a:pt x="6360" y="299"/>
                  </a:lnTo>
                  <a:lnTo>
                    <a:pt x="6360" y="299"/>
                  </a:lnTo>
                  <a:lnTo>
                    <a:pt x="5913" y="430"/>
                  </a:lnTo>
                  <a:lnTo>
                    <a:pt x="5428" y="597"/>
                  </a:lnTo>
                  <a:lnTo>
                    <a:pt x="5428" y="597"/>
                  </a:lnTo>
                  <a:lnTo>
                    <a:pt x="4682" y="914"/>
                  </a:lnTo>
                  <a:lnTo>
                    <a:pt x="4682" y="914"/>
                  </a:lnTo>
                  <a:lnTo>
                    <a:pt x="3582" y="1399"/>
                  </a:lnTo>
                  <a:lnTo>
                    <a:pt x="2519" y="1922"/>
                  </a:lnTo>
                  <a:lnTo>
                    <a:pt x="2519" y="1922"/>
                  </a:lnTo>
                  <a:lnTo>
                    <a:pt x="2537" y="1903"/>
                  </a:lnTo>
                  <a:lnTo>
                    <a:pt x="2537" y="1903"/>
                  </a:lnTo>
                  <a:lnTo>
                    <a:pt x="1885" y="2239"/>
                  </a:lnTo>
                  <a:lnTo>
                    <a:pt x="1250" y="2593"/>
                  </a:lnTo>
                  <a:lnTo>
                    <a:pt x="616" y="2947"/>
                  </a:lnTo>
                  <a:lnTo>
                    <a:pt x="1" y="3320"/>
                  </a:lnTo>
                  <a:lnTo>
                    <a:pt x="1" y="3320"/>
                  </a:lnTo>
                  <a:lnTo>
                    <a:pt x="206" y="3358"/>
                  </a:lnTo>
                  <a:lnTo>
                    <a:pt x="206" y="3358"/>
                  </a:lnTo>
                  <a:lnTo>
                    <a:pt x="560" y="3376"/>
                  </a:lnTo>
                  <a:lnTo>
                    <a:pt x="542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560" y="3376"/>
                  </a:lnTo>
                  <a:lnTo>
                    <a:pt x="1362" y="3414"/>
                  </a:lnTo>
                  <a:lnTo>
                    <a:pt x="2146" y="3414"/>
                  </a:lnTo>
                  <a:lnTo>
                    <a:pt x="2146" y="3414"/>
                  </a:lnTo>
                  <a:lnTo>
                    <a:pt x="2873" y="3376"/>
                  </a:lnTo>
                  <a:lnTo>
                    <a:pt x="2873" y="3376"/>
                  </a:lnTo>
                  <a:lnTo>
                    <a:pt x="3694" y="3339"/>
                  </a:lnTo>
                  <a:lnTo>
                    <a:pt x="4495" y="3302"/>
                  </a:lnTo>
                  <a:lnTo>
                    <a:pt x="4495" y="3302"/>
                  </a:lnTo>
                  <a:lnTo>
                    <a:pt x="5596" y="3190"/>
                  </a:lnTo>
                  <a:lnTo>
                    <a:pt x="6118" y="3115"/>
                  </a:lnTo>
                  <a:lnTo>
                    <a:pt x="6622" y="3041"/>
                  </a:lnTo>
                  <a:lnTo>
                    <a:pt x="6622" y="3041"/>
                  </a:lnTo>
                  <a:lnTo>
                    <a:pt x="7200" y="2947"/>
                  </a:lnTo>
                  <a:lnTo>
                    <a:pt x="7703" y="2835"/>
                  </a:lnTo>
                  <a:lnTo>
                    <a:pt x="8169" y="2705"/>
                  </a:lnTo>
                  <a:lnTo>
                    <a:pt x="8598" y="2556"/>
                  </a:lnTo>
                  <a:lnTo>
                    <a:pt x="8598" y="2556"/>
                  </a:lnTo>
                  <a:lnTo>
                    <a:pt x="8990" y="2388"/>
                  </a:lnTo>
                  <a:lnTo>
                    <a:pt x="9177" y="2295"/>
                  </a:lnTo>
                  <a:lnTo>
                    <a:pt x="9326" y="2201"/>
                  </a:lnTo>
                  <a:lnTo>
                    <a:pt x="9326" y="2201"/>
                  </a:lnTo>
                  <a:lnTo>
                    <a:pt x="9475" y="2089"/>
                  </a:lnTo>
                  <a:lnTo>
                    <a:pt x="9606" y="1978"/>
                  </a:lnTo>
                  <a:lnTo>
                    <a:pt x="9717" y="1847"/>
                  </a:lnTo>
                  <a:lnTo>
                    <a:pt x="9811" y="1716"/>
                  </a:lnTo>
                  <a:lnTo>
                    <a:pt x="9811" y="1716"/>
                  </a:lnTo>
                  <a:lnTo>
                    <a:pt x="9867" y="1567"/>
                  </a:lnTo>
                  <a:lnTo>
                    <a:pt x="9923" y="1437"/>
                  </a:lnTo>
                  <a:lnTo>
                    <a:pt x="9941" y="1269"/>
                  </a:lnTo>
                  <a:lnTo>
                    <a:pt x="9923" y="1120"/>
                  </a:lnTo>
                  <a:lnTo>
                    <a:pt x="9923" y="1120"/>
                  </a:lnTo>
                  <a:lnTo>
                    <a:pt x="9885" y="952"/>
                  </a:lnTo>
                  <a:lnTo>
                    <a:pt x="9829" y="784"/>
                  </a:lnTo>
                  <a:lnTo>
                    <a:pt x="9829" y="784"/>
                  </a:lnTo>
                  <a:lnTo>
                    <a:pt x="9736" y="635"/>
                  </a:lnTo>
                  <a:lnTo>
                    <a:pt x="9624" y="486"/>
                  </a:lnTo>
                  <a:lnTo>
                    <a:pt x="9624" y="486"/>
                  </a:lnTo>
                  <a:lnTo>
                    <a:pt x="9512" y="374"/>
                  </a:lnTo>
                  <a:lnTo>
                    <a:pt x="9382" y="280"/>
                  </a:lnTo>
                  <a:lnTo>
                    <a:pt x="9233" y="187"/>
                  </a:lnTo>
                  <a:lnTo>
                    <a:pt x="9065" y="113"/>
                  </a:lnTo>
                  <a:lnTo>
                    <a:pt x="9065" y="113"/>
                  </a:lnTo>
                  <a:lnTo>
                    <a:pt x="8860" y="57"/>
                  </a:lnTo>
                  <a:lnTo>
                    <a:pt x="8654" y="19"/>
                  </a:lnTo>
                  <a:lnTo>
                    <a:pt x="8468" y="1"/>
                  </a:lnTo>
                  <a:lnTo>
                    <a:pt x="8300" y="1"/>
                  </a:lnTo>
                  <a:lnTo>
                    <a:pt x="8300" y="1"/>
                  </a:lnTo>
                  <a:lnTo>
                    <a:pt x="8207" y="1"/>
                  </a:lnTo>
                  <a:lnTo>
                    <a:pt x="8207" y="1"/>
                  </a:lnTo>
                  <a:lnTo>
                    <a:pt x="8002" y="1"/>
                  </a:lnTo>
                  <a:lnTo>
                    <a:pt x="7796" y="19"/>
                  </a:lnTo>
                  <a:lnTo>
                    <a:pt x="7386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extrusionOk="0">
                  <a:moveTo>
                    <a:pt x="2146" y="0"/>
                  </a:move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4091125" y="1947375"/>
              <a:ext cx="162275" cy="159950"/>
            </a:xfrm>
            <a:custGeom>
              <a:avLst/>
              <a:gdLst/>
              <a:ahLst/>
              <a:cxnLst/>
              <a:rect l="l" t="t" r="r" b="b"/>
              <a:pathLst>
                <a:path w="6491" h="6398" fill="none" extrusionOk="0">
                  <a:moveTo>
                    <a:pt x="2146" y="0"/>
                  </a:moveTo>
                  <a:lnTo>
                    <a:pt x="2146" y="0"/>
                  </a:lnTo>
                  <a:lnTo>
                    <a:pt x="1940" y="19"/>
                  </a:lnTo>
                  <a:lnTo>
                    <a:pt x="1735" y="75"/>
                  </a:lnTo>
                  <a:lnTo>
                    <a:pt x="1549" y="150"/>
                  </a:lnTo>
                  <a:lnTo>
                    <a:pt x="1381" y="224"/>
                  </a:lnTo>
                  <a:lnTo>
                    <a:pt x="1213" y="336"/>
                  </a:lnTo>
                  <a:lnTo>
                    <a:pt x="1045" y="448"/>
                  </a:lnTo>
                  <a:lnTo>
                    <a:pt x="896" y="597"/>
                  </a:lnTo>
                  <a:lnTo>
                    <a:pt x="765" y="728"/>
                  </a:lnTo>
                  <a:lnTo>
                    <a:pt x="765" y="728"/>
                  </a:lnTo>
                  <a:lnTo>
                    <a:pt x="654" y="877"/>
                  </a:lnTo>
                  <a:lnTo>
                    <a:pt x="560" y="1008"/>
                  </a:lnTo>
                  <a:lnTo>
                    <a:pt x="392" y="1306"/>
                  </a:lnTo>
                  <a:lnTo>
                    <a:pt x="262" y="1623"/>
                  </a:lnTo>
                  <a:lnTo>
                    <a:pt x="150" y="1959"/>
                  </a:lnTo>
                  <a:lnTo>
                    <a:pt x="150" y="1959"/>
                  </a:lnTo>
                  <a:lnTo>
                    <a:pt x="75" y="2313"/>
                  </a:lnTo>
                  <a:lnTo>
                    <a:pt x="19" y="2686"/>
                  </a:lnTo>
                  <a:lnTo>
                    <a:pt x="1" y="3059"/>
                  </a:lnTo>
                  <a:lnTo>
                    <a:pt x="1" y="3432"/>
                  </a:lnTo>
                  <a:lnTo>
                    <a:pt x="1" y="3432"/>
                  </a:lnTo>
                  <a:lnTo>
                    <a:pt x="1" y="3768"/>
                  </a:lnTo>
                  <a:lnTo>
                    <a:pt x="19" y="4122"/>
                  </a:lnTo>
                  <a:lnTo>
                    <a:pt x="94" y="4831"/>
                  </a:lnTo>
                  <a:lnTo>
                    <a:pt x="206" y="5521"/>
                  </a:lnTo>
                  <a:lnTo>
                    <a:pt x="318" y="6211"/>
                  </a:lnTo>
                  <a:lnTo>
                    <a:pt x="318" y="6211"/>
                  </a:lnTo>
                  <a:lnTo>
                    <a:pt x="337" y="6267"/>
                  </a:lnTo>
                  <a:lnTo>
                    <a:pt x="355" y="6304"/>
                  </a:lnTo>
                  <a:lnTo>
                    <a:pt x="430" y="6360"/>
                  </a:lnTo>
                  <a:lnTo>
                    <a:pt x="523" y="6397"/>
                  </a:lnTo>
                  <a:lnTo>
                    <a:pt x="635" y="6397"/>
                  </a:lnTo>
                  <a:lnTo>
                    <a:pt x="635" y="6397"/>
                  </a:lnTo>
                  <a:lnTo>
                    <a:pt x="710" y="6341"/>
                  </a:lnTo>
                  <a:lnTo>
                    <a:pt x="784" y="6267"/>
                  </a:lnTo>
                  <a:lnTo>
                    <a:pt x="784" y="6267"/>
                  </a:lnTo>
                  <a:lnTo>
                    <a:pt x="803" y="6174"/>
                  </a:lnTo>
                  <a:lnTo>
                    <a:pt x="803" y="6080"/>
                  </a:lnTo>
                  <a:lnTo>
                    <a:pt x="803" y="6080"/>
                  </a:lnTo>
                  <a:lnTo>
                    <a:pt x="691" y="5465"/>
                  </a:lnTo>
                  <a:lnTo>
                    <a:pt x="598" y="4849"/>
                  </a:lnTo>
                  <a:lnTo>
                    <a:pt x="598" y="4849"/>
                  </a:lnTo>
                  <a:lnTo>
                    <a:pt x="616" y="4924"/>
                  </a:lnTo>
                  <a:lnTo>
                    <a:pt x="616" y="4924"/>
                  </a:lnTo>
                  <a:lnTo>
                    <a:pt x="542" y="4327"/>
                  </a:lnTo>
                  <a:lnTo>
                    <a:pt x="504" y="3730"/>
                  </a:lnTo>
                  <a:lnTo>
                    <a:pt x="504" y="3432"/>
                  </a:lnTo>
                  <a:lnTo>
                    <a:pt x="504" y="3134"/>
                  </a:lnTo>
                  <a:lnTo>
                    <a:pt x="523" y="2854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42" y="2555"/>
                  </a:lnTo>
                  <a:lnTo>
                    <a:pt x="598" y="2313"/>
                  </a:lnTo>
                  <a:lnTo>
                    <a:pt x="635" y="2071"/>
                  </a:lnTo>
                  <a:lnTo>
                    <a:pt x="710" y="1847"/>
                  </a:lnTo>
                  <a:lnTo>
                    <a:pt x="803" y="1623"/>
                  </a:lnTo>
                  <a:lnTo>
                    <a:pt x="803" y="1623"/>
                  </a:lnTo>
                  <a:lnTo>
                    <a:pt x="915" y="1381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45" y="1175"/>
                  </a:lnTo>
                  <a:lnTo>
                    <a:pt x="1045" y="1175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083" y="1119"/>
                  </a:lnTo>
                  <a:lnTo>
                    <a:pt x="1083" y="1119"/>
                  </a:lnTo>
                  <a:lnTo>
                    <a:pt x="1064" y="1157"/>
                  </a:lnTo>
                  <a:lnTo>
                    <a:pt x="1064" y="1157"/>
                  </a:lnTo>
                  <a:lnTo>
                    <a:pt x="1232" y="970"/>
                  </a:lnTo>
                  <a:lnTo>
                    <a:pt x="1400" y="802"/>
                  </a:lnTo>
                  <a:lnTo>
                    <a:pt x="1400" y="802"/>
                  </a:lnTo>
                  <a:lnTo>
                    <a:pt x="1586" y="690"/>
                  </a:lnTo>
                  <a:lnTo>
                    <a:pt x="1773" y="597"/>
                  </a:lnTo>
                  <a:lnTo>
                    <a:pt x="1773" y="597"/>
                  </a:lnTo>
                  <a:lnTo>
                    <a:pt x="1922" y="541"/>
                  </a:lnTo>
                  <a:lnTo>
                    <a:pt x="2090" y="504"/>
                  </a:lnTo>
                  <a:lnTo>
                    <a:pt x="2090" y="504"/>
                  </a:lnTo>
                  <a:lnTo>
                    <a:pt x="2276" y="504"/>
                  </a:lnTo>
                  <a:lnTo>
                    <a:pt x="2463" y="504"/>
                  </a:lnTo>
                  <a:lnTo>
                    <a:pt x="2463" y="504"/>
                  </a:lnTo>
                  <a:lnTo>
                    <a:pt x="2724" y="560"/>
                  </a:lnTo>
                  <a:lnTo>
                    <a:pt x="2985" y="653"/>
                  </a:lnTo>
                  <a:lnTo>
                    <a:pt x="2985" y="653"/>
                  </a:lnTo>
                  <a:lnTo>
                    <a:pt x="3171" y="746"/>
                  </a:lnTo>
                  <a:lnTo>
                    <a:pt x="3376" y="858"/>
                  </a:lnTo>
                  <a:lnTo>
                    <a:pt x="3563" y="989"/>
                  </a:lnTo>
                  <a:lnTo>
                    <a:pt x="3731" y="1119"/>
                  </a:lnTo>
                  <a:lnTo>
                    <a:pt x="3731" y="1119"/>
                  </a:lnTo>
                  <a:lnTo>
                    <a:pt x="4085" y="1418"/>
                  </a:lnTo>
                  <a:lnTo>
                    <a:pt x="4421" y="1754"/>
                  </a:lnTo>
                  <a:lnTo>
                    <a:pt x="4738" y="2089"/>
                  </a:lnTo>
                  <a:lnTo>
                    <a:pt x="5036" y="2462"/>
                  </a:lnTo>
                  <a:lnTo>
                    <a:pt x="5036" y="2462"/>
                  </a:lnTo>
                  <a:lnTo>
                    <a:pt x="5297" y="2817"/>
                  </a:lnTo>
                  <a:lnTo>
                    <a:pt x="5540" y="3171"/>
                  </a:lnTo>
                  <a:lnTo>
                    <a:pt x="6025" y="3880"/>
                  </a:lnTo>
                  <a:lnTo>
                    <a:pt x="6025" y="3880"/>
                  </a:lnTo>
                  <a:lnTo>
                    <a:pt x="6099" y="3954"/>
                  </a:lnTo>
                  <a:lnTo>
                    <a:pt x="6174" y="3992"/>
                  </a:lnTo>
                  <a:lnTo>
                    <a:pt x="6267" y="4010"/>
                  </a:lnTo>
                  <a:lnTo>
                    <a:pt x="6360" y="3973"/>
                  </a:lnTo>
                  <a:lnTo>
                    <a:pt x="6360" y="3973"/>
                  </a:lnTo>
                  <a:lnTo>
                    <a:pt x="6435" y="3917"/>
                  </a:lnTo>
                  <a:lnTo>
                    <a:pt x="6491" y="3824"/>
                  </a:lnTo>
                  <a:lnTo>
                    <a:pt x="6491" y="3730"/>
                  </a:lnTo>
                  <a:lnTo>
                    <a:pt x="6472" y="3674"/>
                  </a:lnTo>
                  <a:lnTo>
                    <a:pt x="6454" y="3637"/>
                  </a:lnTo>
                  <a:lnTo>
                    <a:pt x="6454" y="3637"/>
                  </a:lnTo>
                  <a:lnTo>
                    <a:pt x="5876" y="2761"/>
                  </a:lnTo>
                  <a:lnTo>
                    <a:pt x="5558" y="2332"/>
                  </a:lnTo>
                  <a:lnTo>
                    <a:pt x="5241" y="1921"/>
                  </a:lnTo>
                  <a:lnTo>
                    <a:pt x="5241" y="1921"/>
                  </a:lnTo>
                  <a:lnTo>
                    <a:pt x="4924" y="1548"/>
                  </a:lnTo>
                  <a:lnTo>
                    <a:pt x="4589" y="1194"/>
                  </a:lnTo>
                  <a:lnTo>
                    <a:pt x="4216" y="858"/>
                  </a:lnTo>
                  <a:lnTo>
                    <a:pt x="3843" y="560"/>
                  </a:lnTo>
                  <a:lnTo>
                    <a:pt x="3843" y="560"/>
                  </a:lnTo>
                  <a:lnTo>
                    <a:pt x="3656" y="448"/>
                  </a:lnTo>
                  <a:lnTo>
                    <a:pt x="3470" y="336"/>
                  </a:lnTo>
                  <a:lnTo>
                    <a:pt x="3283" y="243"/>
                  </a:lnTo>
                  <a:lnTo>
                    <a:pt x="3097" y="168"/>
                  </a:lnTo>
                  <a:lnTo>
                    <a:pt x="2892" y="94"/>
                  </a:lnTo>
                  <a:lnTo>
                    <a:pt x="2686" y="38"/>
                  </a:lnTo>
                  <a:lnTo>
                    <a:pt x="2463" y="0"/>
                  </a:lnTo>
                  <a:lnTo>
                    <a:pt x="2257" y="0"/>
                  </a:lnTo>
                  <a:lnTo>
                    <a:pt x="2257" y="0"/>
                  </a:lnTo>
                  <a:lnTo>
                    <a:pt x="2146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3389900" y="1961350"/>
              <a:ext cx="168800" cy="72775"/>
            </a:xfrm>
            <a:custGeom>
              <a:avLst/>
              <a:gdLst/>
              <a:ahLst/>
              <a:cxnLst/>
              <a:rect l="l" t="t" r="r" b="b"/>
              <a:pathLst>
                <a:path w="6752" h="2911" extrusionOk="0">
                  <a:moveTo>
                    <a:pt x="1008" y="1"/>
                  </a:moveTo>
                  <a:lnTo>
                    <a:pt x="784" y="38"/>
                  </a:lnTo>
                  <a:lnTo>
                    <a:pt x="691" y="57"/>
                  </a:lnTo>
                  <a:lnTo>
                    <a:pt x="597" y="94"/>
                  </a:lnTo>
                  <a:lnTo>
                    <a:pt x="392" y="206"/>
                  </a:lnTo>
                  <a:lnTo>
                    <a:pt x="280" y="318"/>
                  </a:lnTo>
                  <a:lnTo>
                    <a:pt x="150" y="467"/>
                  </a:lnTo>
                  <a:lnTo>
                    <a:pt x="56" y="598"/>
                  </a:lnTo>
                  <a:lnTo>
                    <a:pt x="19" y="747"/>
                  </a:lnTo>
                  <a:lnTo>
                    <a:pt x="1" y="877"/>
                  </a:lnTo>
                  <a:lnTo>
                    <a:pt x="19" y="1027"/>
                  </a:lnTo>
                  <a:lnTo>
                    <a:pt x="56" y="1101"/>
                  </a:lnTo>
                  <a:lnTo>
                    <a:pt x="94" y="1176"/>
                  </a:lnTo>
                  <a:lnTo>
                    <a:pt x="168" y="1288"/>
                  </a:lnTo>
                  <a:lnTo>
                    <a:pt x="187" y="1306"/>
                  </a:lnTo>
                  <a:lnTo>
                    <a:pt x="280" y="1418"/>
                  </a:lnTo>
                  <a:lnTo>
                    <a:pt x="392" y="1493"/>
                  </a:lnTo>
                  <a:lnTo>
                    <a:pt x="523" y="1605"/>
                  </a:lnTo>
                  <a:lnTo>
                    <a:pt x="691" y="1698"/>
                  </a:lnTo>
                  <a:lnTo>
                    <a:pt x="896" y="1810"/>
                  </a:lnTo>
                  <a:lnTo>
                    <a:pt x="1101" y="1903"/>
                  </a:lnTo>
                  <a:lnTo>
                    <a:pt x="1474" y="2071"/>
                  </a:lnTo>
                  <a:lnTo>
                    <a:pt x="1828" y="2202"/>
                  </a:lnTo>
                  <a:lnTo>
                    <a:pt x="2089" y="2276"/>
                  </a:lnTo>
                  <a:lnTo>
                    <a:pt x="2667" y="2407"/>
                  </a:lnTo>
                  <a:lnTo>
                    <a:pt x="3246" y="2519"/>
                  </a:lnTo>
                  <a:lnTo>
                    <a:pt x="3246" y="2537"/>
                  </a:lnTo>
                  <a:lnTo>
                    <a:pt x="4122" y="2668"/>
                  </a:lnTo>
                  <a:lnTo>
                    <a:pt x="4999" y="2761"/>
                  </a:lnTo>
                  <a:lnTo>
                    <a:pt x="5875" y="2836"/>
                  </a:lnTo>
                  <a:lnTo>
                    <a:pt x="6752" y="2910"/>
                  </a:lnTo>
                  <a:lnTo>
                    <a:pt x="6752" y="2910"/>
                  </a:lnTo>
                  <a:lnTo>
                    <a:pt x="6006" y="2314"/>
                  </a:lnTo>
                  <a:lnTo>
                    <a:pt x="5204" y="1773"/>
                  </a:lnTo>
                  <a:lnTo>
                    <a:pt x="4775" y="1493"/>
                  </a:lnTo>
                  <a:lnTo>
                    <a:pt x="4365" y="1232"/>
                  </a:lnTo>
                  <a:lnTo>
                    <a:pt x="3936" y="971"/>
                  </a:lnTo>
                  <a:lnTo>
                    <a:pt x="3488" y="747"/>
                  </a:lnTo>
                  <a:lnTo>
                    <a:pt x="2947" y="486"/>
                  </a:lnTo>
                  <a:lnTo>
                    <a:pt x="2929" y="486"/>
                  </a:lnTo>
                  <a:lnTo>
                    <a:pt x="2630" y="355"/>
                  </a:lnTo>
                  <a:lnTo>
                    <a:pt x="2332" y="243"/>
                  </a:lnTo>
                  <a:lnTo>
                    <a:pt x="2033" y="131"/>
                  </a:lnTo>
                  <a:lnTo>
                    <a:pt x="1754" y="57"/>
                  </a:lnTo>
                  <a:lnTo>
                    <a:pt x="1493" y="20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4117700" y="1976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extrusionOk="0">
                  <a:moveTo>
                    <a:pt x="2220" y="1"/>
                  </a:move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E495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3682225" y="1996325"/>
              <a:ext cx="63450" cy="73700"/>
            </a:xfrm>
            <a:custGeom>
              <a:avLst/>
              <a:gdLst/>
              <a:ahLst/>
              <a:cxnLst/>
              <a:rect l="l" t="t" r="r" b="b"/>
              <a:pathLst>
                <a:path w="2538" h="2948" fill="none" extrusionOk="0">
                  <a:moveTo>
                    <a:pt x="2258" y="1"/>
                  </a:moveTo>
                  <a:lnTo>
                    <a:pt x="2258" y="1"/>
                  </a:lnTo>
                  <a:lnTo>
                    <a:pt x="2220" y="1"/>
                  </a:lnTo>
                  <a:lnTo>
                    <a:pt x="2183" y="19"/>
                  </a:lnTo>
                  <a:lnTo>
                    <a:pt x="2183" y="19"/>
                  </a:lnTo>
                  <a:lnTo>
                    <a:pt x="1810" y="243"/>
                  </a:lnTo>
                  <a:lnTo>
                    <a:pt x="1474" y="504"/>
                  </a:lnTo>
                  <a:lnTo>
                    <a:pt x="1474" y="504"/>
                  </a:lnTo>
                  <a:lnTo>
                    <a:pt x="1195" y="765"/>
                  </a:lnTo>
                  <a:lnTo>
                    <a:pt x="896" y="1101"/>
                  </a:lnTo>
                  <a:lnTo>
                    <a:pt x="896" y="1101"/>
                  </a:lnTo>
                  <a:lnTo>
                    <a:pt x="654" y="1418"/>
                  </a:lnTo>
                  <a:lnTo>
                    <a:pt x="430" y="1772"/>
                  </a:lnTo>
                  <a:lnTo>
                    <a:pt x="225" y="2164"/>
                  </a:lnTo>
                  <a:lnTo>
                    <a:pt x="20" y="2593"/>
                  </a:lnTo>
                  <a:lnTo>
                    <a:pt x="20" y="2593"/>
                  </a:lnTo>
                  <a:lnTo>
                    <a:pt x="1" y="2686"/>
                  </a:lnTo>
                  <a:lnTo>
                    <a:pt x="20" y="2780"/>
                  </a:lnTo>
                  <a:lnTo>
                    <a:pt x="20" y="2780"/>
                  </a:lnTo>
                  <a:lnTo>
                    <a:pt x="57" y="2835"/>
                  </a:lnTo>
                  <a:lnTo>
                    <a:pt x="76" y="2873"/>
                  </a:lnTo>
                  <a:lnTo>
                    <a:pt x="132" y="2910"/>
                  </a:lnTo>
                  <a:lnTo>
                    <a:pt x="169" y="2929"/>
                  </a:lnTo>
                  <a:lnTo>
                    <a:pt x="169" y="2929"/>
                  </a:lnTo>
                  <a:lnTo>
                    <a:pt x="262" y="2947"/>
                  </a:lnTo>
                  <a:lnTo>
                    <a:pt x="262" y="2947"/>
                  </a:lnTo>
                  <a:lnTo>
                    <a:pt x="337" y="2929"/>
                  </a:lnTo>
                  <a:lnTo>
                    <a:pt x="411" y="2891"/>
                  </a:lnTo>
                  <a:lnTo>
                    <a:pt x="467" y="2854"/>
                  </a:lnTo>
                  <a:lnTo>
                    <a:pt x="505" y="2780"/>
                  </a:lnTo>
                  <a:lnTo>
                    <a:pt x="505" y="2780"/>
                  </a:lnTo>
                  <a:lnTo>
                    <a:pt x="672" y="2444"/>
                  </a:lnTo>
                  <a:lnTo>
                    <a:pt x="822" y="2145"/>
                  </a:lnTo>
                  <a:lnTo>
                    <a:pt x="840" y="2071"/>
                  </a:lnTo>
                  <a:lnTo>
                    <a:pt x="840" y="2071"/>
                  </a:lnTo>
                  <a:lnTo>
                    <a:pt x="1027" y="1810"/>
                  </a:lnTo>
                  <a:lnTo>
                    <a:pt x="1213" y="1549"/>
                  </a:lnTo>
                  <a:lnTo>
                    <a:pt x="1400" y="1306"/>
                  </a:lnTo>
                  <a:lnTo>
                    <a:pt x="1605" y="1101"/>
                  </a:lnTo>
                  <a:lnTo>
                    <a:pt x="1605" y="1101"/>
                  </a:lnTo>
                  <a:lnTo>
                    <a:pt x="1773" y="933"/>
                  </a:lnTo>
                  <a:lnTo>
                    <a:pt x="1959" y="784"/>
                  </a:lnTo>
                  <a:lnTo>
                    <a:pt x="2127" y="653"/>
                  </a:lnTo>
                  <a:lnTo>
                    <a:pt x="2332" y="523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463" y="448"/>
                  </a:lnTo>
                  <a:lnTo>
                    <a:pt x="2500" y="411"/>
                  </a:lnTo>
                  <a:lnTo>
                    <a:pt x="2519" y="355"/>
                  </a:lnTo>
                  <a:lnTo>
                    <a:pt x="2519" y="355"/>
                  </a:lnTo>
                  <a:lnTo>
                    <a:pt x="2537" y="262"/>
                  </a:lnTo>
                  <a:lnTo>
                    <a:pt x="2519" y="169"/>
                  </a:lnTo>
                  <a:lnTo>
                    <a:pt x="2519" y="169"/>
                  </a:lnTo>
                  <a:lnTo>
                    <a:pt x="2463" y="75"/>
                  </a:lnTo>
                  <a:lnTo>
                    <a:pt x="2369" y="19"/>
                  </a:lnTo>
                  <a:lnTo>
                    <a:pt x="2369" y="19"/>
                  </a:lnTo>
                  <a:lnTo>
                    <a:pt x="2258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4104650" y="2011725"/>
              <a:ext cx="25" cy="950"/>
            </a:xfrm>
            <a:custGeom>
              <a:avLst/>
              <a:gdLst/>
              <a:ahLst/>
              <a:cxnLst/>
              <a:rect l="l" t="t" r="r" b="b"/>
              <a:pathLst>
                <a:path w="1" h="3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4390000" y="202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extrusionOk="0">
                  <a:moveTo>
                    <a:pt x="4775" y="3544"/>
                  </a:moveTo>
                  <a:lnTo>
                    <a:pt x="5073" y="3563"/>
                  </a:lnTo>
                  <a:lnTo>
                    <a:pt x="5353" y="3637"/>
                  </a:lnTo>
                  <a:lnTo>
                    <a:pt x="5521" y="3693"/>
                  </a:lnTo>
                  <a:lnTo>
                    <a:pt x="5689" y="3768"/>
                  </a:lnTo>
                  <a:lnTo>
                    <a:pt x="5614" y="4159"/>
                  </a:lnTo>
                  <a:lnTo>
                    <a:pt x="5483" y="4514"/>
                  </a:lnTo>
                  <a:lnTo>
                    <a:pt x="5372" y="4738"/>
                  </a:lnTo>
                  <a:lnTo>
                    <a:pt x="5241" y="4943"/>
                  </a:lnTo>
                  <a:lnTo>
                    <a:pt x="5073" y="5148"/>
                  </a:lnTo>
                  <a:lnTo>
                    <a:pt x="4887" y="5316"/>
                  </a:lnTo>
                  <a:lnTo>
                    <a:pt x="4663" y="5446"/>
                  </a:lnTo>
                  <a:lnTo>
                    <a:pt x="4420" y="5577"/>
                  </a:lnTo>
                  <a:lnTo>
                    <a:pt x="4141" y="5670"/>
                  </a:lnTo>
                  <a:lnTo>
                    <a:pt x="3861" y="5726"/>
                  </a:lnTo>
                  <a:lnTo>
                    <a:pt x="3618" y="5745"/>
                  </a:lnTo>
                  <a:lnTo>
                    <a:pt x="3395" y="5726"/>
                  </a:lnTo>
                  <a:lnTo>
                    <a:pt x="3134" y="5651"/>
                  </a:lnTo>
                  <a:lnTo>
                    <a:pt x="2872" y="5577"/>
                  </a:lnTo>
                  <a:lnTo>
                    <a:pt x="2555" y="5409"/>
                  </a:lnTo>
                  <a:lnTo>
                    <a:pt x="2238" y="5185"/>
                  </a:lnTo>
                  <a:lnTo>
                    <a:pt x="2201" y="5167"/>
                  </a:lnTo>
                  <a:lnTo>
                    <a:pt x="2089" y="5073"/>
                  </a:lnTo>
                  <a:lnTo>
                    <a:pt x="2238" y="4831"/>
                  </a:lnTo>
                  <a:lnTo>
                    <a:pt x="2406" y="4570"/>
                  </a:lnTo>
                  <a:lnTo>
                    <a:pt x="2630" y="4346"/>
                  </a:lnTo>
                  <a:lnTo>
                    <a:pt x="2910" y="4104"/>
                  </a:lnTo>
                  <a:lnTo>
                    <a:pt x="3227" y="3917"/>
                  </a:lnTo>
                  <a:lnTo>
                    <a:pt x="3413" y="3824"/>
                  </a:lnTo>
                  <a:lnTo>
                    <a:pt x="3600" y="3749"/>
                  </a:lnTo>
                  <a:lnTo>
                    <a:pt x="3805" y="3675"/>
                  </a:lnTo>
                  <a:lnTo>
                    <a:pt x="4010" y="3619"/>
                  </a:lnTo>
                  <a:lnTo>
                    <a:pt x="4402" y="3544"/>
                  </a:lnTo>
                  <a:close/>
                  <a:moveTo>
                    <a:pt x="5558" y="1"/>
                  </a:moveTo>
                  <a:lnTo>
                    <a:pt x="5166" y="299"/>
                  </a:ln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3918625" y="2073725"/>
              <a:ext cx="156225" cy="156225"/>
            </a:xfrm>
            <a:custGeom>
              <a:avLst/>
              <a:gdLst/>
              <a:ahLst/>
              <a:cxnLst/>
              <a:rect l="l" t="t" r="r" b="b"/>
              <a:pathLst>
                <a:path w="6249" h="6249" fill="none" extrusionOk="0">
                  <a:moveTo>
                    <a:pt x="4756" y="579"/>
                  </a:moveTo>
                  <a:lnTo>
                    <a:pt x="4756" y="579"/>
                  </a:lnTo>
                  <a:lnTo>
                    <a:pt x="4383" y="821"/>
                  </a:lnTo>
                  <a:lnTo>
                    <a:pt x="3991" y="1064"/>
                  </a:lnTo>
                  <a:lnTo>
                    <a:pt x="3600" y="1269"/>
                  </a:lnTo>
                  <a:lnTo>
                    <a:pt x="3190" y="1474"/>
                  </a:lnTo>
                  <a:lnTo>
                    <a:pt x="3190" y="1474"/>
                  </a:lnTo>
                  <a:lnTo>
                    <a:pt x="2779" y="1679"/>
                  </a:lnTo>
                  <a:lnTo>
                    <a:pt x="2350" y="1866"/>
                  </a:lnTo>
                  <a:lnTo>
                    <a:pt x="1903" y="2033"/>
                  </a:lnTo>
                  <a:lnTo>
                    <a:pt x="1474" y="2201"/>
                  </a:lnTo>
                  <a:lnTo>
                    <a:pt x="1474" y="2201"/>
                  </a:lnTo>
                  <a:lnTo>
                    <a:pt x="1082" y="2332"/>
                  </a:lnTo>
                  <a:lnTo>
                    <a:pt x="672" y="2444"/>
                  </a:lnTo>
                  <a:lnTo>
                    <a:pt x="672" y="2444"/>
                  </a:lnTo>
                  <a:lnTo>
                    <a:pt x="336" y="2518"/>
                  </a:lnTo>
                  <a:lnTo>
                    <a:pt x="0" y="2574"/>
                  </a:lnTo>
                  <a:lnTo>
                    <a:pt x="0" y="2574"/>
                  </a:lnTo>
                  <a:lnTo>
                    <a:pt x="75" y="2891"/>
                  </a:lnTo>
                  <a:lnTo>
                    <a:pt x="187" y="3208"/>
                  </a:lnTo>
                  <a:lnTo>
                    <a:pt x="336" y="3525"/>
                  </a:lnTo>
                  <a:lnTo>
                    <a:pt x="504" y="3861"/>
                  </a:lnTo>
                  <a:lnTo>
                    <a:pt x="504" y="3861"/>
                  </a:lnTo>
                  <a:lnTo>
                    <a:pt x="709" y="4234"/>
                  </a:lnTo>
                  <a:lnTo>
                    <a:pt x="952" y="4588"/>
                  </a:lnTo>
                  <a:lnTo>
                    <a:pt x="1231" y="4943"/>
                  </a:lnTo>
                  <a:lnTo>
                    <a:pt x="1530" y="5241"/>
                  </a:lnTo>
                  <a:lnTo>
                    <a:pt x="1530" y="5241"/>
                  </a:lnTo>
                  <a:lnTo>
                    <a:pt x="1679" y="5390"/>
                  </a:lnTo>
                  <a:lnTo>
                    <a:pt x="1847" y="5540"/>
                  </a:lnTo>
                  <a:lnTo>
                    <a:pt x="2015" y="5651"/>
                  </a:lnTo>
                  <a:lnTo>
                    <a:pt x="2182" y="5782"/>
                  </a:lnTo>
                  <a:lnTo>
                    <a:pt x="2350" y="5875"/>
                  </a:lnTo>
                  <a:lnTo>
                    <a:pt x="2537" y="5969"/>
                  </a:lnTo>
                  <a:lnTo>
                    <a:pt x="2723" y="6062"/>
                  </a:lnTo>
                  <a:lnTo>
                    <a:pt x="2910" y="6136"/>
                  </a:lnTo>
                  <a:lnTo>
                    <a:pt x="2910" y="6136"/>
                  </a:lnTo>
                  <a:lnTo>
                    <a:pt x="3078" y="6174"/>
                  </a:lnTo>
                  <a:lnTo>
                    <a:pt x="3264" y="6211"/>
                  </a:lnTo>
                  <a:lnTo>
                    <a:pt x="3264" y="6211"/>
                  </a:lnTo>
                  <a:lnTo>
                    <a:pt x="3451" y="6248"/>
                  </a:lnTo>
                  <a:lnTo>
                    <a:pt x="3637" y="6248"/>
                  </a:lnTo>
                  <a:lnTo>
                    <a:pt x="3637" y="6248"/>
                  </a:lnTo>
                  <a:lnTo>
                    <a:pt x="3824" y="6248"/>
                  </a:lnTo>
                  <a:lnTo>
                    <a:pt x="4010" y="6230"/>
                  </a:lnTo>
                  <a:lnTo>
                    <a:pt x="4215" y="6174"/>
                  </a:lnTo>
                  <a:lnTo>
                    <a:pt x="4439" y="6118"/>
                  </a:lnTo>
                  <a:lnTo>
                    <a:pt x="4439" y="6118"/>
                  </a:lnTo>
                  <a:lnTo>
                    <a:pt x="4607" y="6043"/>
                  </a:lnTo>
                  <a:lnTo>
                    <a:pt x="4775" y="5987"/>
                  </a:lnTo>
                  <a:lnTo>
                    <a:pt x="4924" y="5894"/>
                  </a:lnTo>
                  <a:lnTo>
                    <a:pt x="5073" y="5801"/>
                  </a:lnTo>
                  <a:lnTo>
                    <a:pt x="5222" y="5707"/>
                  </a:lnTo>
                  <a:lnTo>
                    <a:pt x="5353" y="5577"/>
                  </a:lnTo>
                  <a:lnTo>
                    <a:pt x="5465" y="5465"/>
                  </a:lnTo>
                  <a:lnTo>
                    <a:pt x="5595" y="5334"/>
                  </a:lnTo>
                  <a:lnTo>
                    <a:pt x="5595" y="5334"/>
                  </a:lnTo>
                  <a:lnTo>
                    <a:pt x="5763" y="5073"/>
                  </a:lnTo>
                  <a:lnTo>
                    <a:pt x="5931" y="4794"/>
                  </a:lnTo>
                  <a:lnTo>
                    <a:pt x="6043" y="4477"/>
                  </a:lnTo>
                  <a:lnTo>
                    <a:pt x="6155" y="4122"/>
                  </a:lnTo>
                  <a:lnTo>
                    <a:pt x="6155" y="4122"/>
                  </a:lnTo>
                  <a:lnTo>
                    <a:pt x="6211" y="3805"/>
                  </a:lnTo>
                  <a:lnTo>
                    <a:pt x="6229" y="3451"/>
                  </a:lnTo>
                  <a:lnTo>
                    <a:pt x="6248" y="3096"/>
                  </a:lnTo>
                  <a:lnTo>
                    <a:pt x="6229" y="2705"/>
                  </a:lnTo>
                  <a:lnTo>
                    <a:pt x="6229" y="2705"/>
                  </a:lnTo>
                  <a:lnTo>
                    <a:pt x="6192" y="2369"/>
                  </a:lnTo>
                  <a:lnTo>
                    <a:pt x="6155" y="2015"/>
                  </a:lnTo>
                  <a:lnTo>
                    <a:pt x="6080" y="1642"/>
                  </a:lnTo>
                  <a:lnTo>
                    <a:pt x="5987" y="1269"/>
                  </a:lnTo>
                  <a:lnTo>
                    <a:pt x="5987" y="1269"/>
                  </a:lnTo>
                  <a:lnTo>
                    <a:pt x="5894" y="933"/>
                  </a:lnTo>
                  <a:lnTo>
                    <a:pt x="5801" y="616"/>
                  </a:lnTo>
                  <a:lnTo>
                    <a:pt x="5689" y="299"/>
                  </a:lnTo>
                  <a:lnTo>
                    <a:pt x="5558" y="1"/>
                  </a:lnTo>
                  <a:lnTo>
                    <a:pt x="5558" y="1"/>
                  </a:lnTo>
                  <a:lnTo>
                    <a:pt x="5166" y="299"/>
                  </a:lnTo>
                  <a:lnTo>
                    <a:pt x="4756" y="5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extrusionOk="0">
                  <a:moveTo>
                    <a:pt x="2388" y="0"/>
                  </a:move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3726525" y="2108700"/>
              <a:ext cx="165550" cy="176250"/>
            </a:xfrm>
            <a:custGeom>
              <a:avLst/>
              <a:gdLst/>
              <a:ahLst/>
              <a:cxnLst/>
              <a:rect l="l" t="t" r="r" b="b"/>
              <a:pathLst>
                <a:path w="6622" h="7050" fill="none" extrusionOk="0">
                  <a:moveTo>
                    <a:pt x="1903" y="112"/>
                  </a:moveTo>
                  <a:lnTo>
                    <a:pt x="1903" y="112"/>
                  </a:lnTo>
                  <a:lnTo>
                    <a:pt x="1698" y="187"/>
                  </a:lnTo>
                  <a:lnTo>
                    <a:pt x="1493" y="280"/>
                  </a:lnTo>
                  <a:lnTo>
                    <a:pt x="1288" y="411"/>
                  </a:lnTo>
                  <a:lnTo>
                    <a:pt x="1101" y="541"/>
                  </a:lnTo>
                  <a:lnTo>
                    <a:pt x="1101" y="541"/>
                  </a:lnTo>
                  <a:lnTo>
                    <a:pt x="970" y="653"/>
                  </a:lnTo>
                  <a:lnTo>
                    <a:pt x="859" y="765"/>
                  </a:lnTo>
                  <a:lnTo>
                    <a:pt x="859" y="765"/>
                  </a:lnTo>
                  <a:lnTo>
                    <a:pt x="747" y="895"/>
                  </a:lnTo>
                  <a:lnTo>
                    <a:pt x="635" y="1026"/>
                  </a:lnTo>
                  <a:lnTo>
                    <a:pt x="635" y="1026"/>
                  </a:lnTo>
                  <a:lnTo>
                    <a:pt x="523" y="1175"/>
                  </a:lnTo>
                  <a:lnTo>
                    <a:pt x="448" y="1324"/>
                  </a:lnTo>
                  <a:lnTo>
                    <a:pt x="280" y="1660"/>
                  </a:lnTo>
                  <a:lnTo>
                    <a:pt x="280" y="1660"/>
                  </a:lnTo>
                  <a:lnTo>
                    <a:pt x="224" y="1828"/>
                  </a:lnTo>
                  <a:lnTo>
                    <a:pt x="169" y="2014"/>
                  </a:lnTo>
                  <a:lnTo>
                    <a:pt x="94" y="2369"/>
                  </a:lnTo>
                  <a:lnTo>
                    <a:pt x="38" y="2742"/>
                  </a:lnTo>
                  <a:lnTo>
                    <a:pt x="19" y="3115"/>
                  </a:lnTo>
                  <a:lnTo>
                    <a:pt x="19" y="3115"/>
                  </a:lnTo>
                  <a:lnTo>
                    <a:pt x="1" y="3506"/>
                  </a:lnTo>
                  <a:lnTo>
                    <a:pt x="19" y="3898"/>
                  </a:lnTo>
                  <a:lnTo>
                    <a:pt x="57" y="4290"/>
                  </a:lnTo>
                  <a:lnTo>
                    <a:pt x="113" y="4681"/>
                  </a:lnTo>
                  <a:lnTo>
                    <a:pt x="113" y="4681"/>
                  </a:lnTo>
                  <a:lnTo>
                    <a:pt x="243" y="5427"/>
                  </a:lnTo>
                  <a:lnTo>
                    <a:pt x="392" y="6155"/>
                  </a:lnTo>
                  <a:lnTo>
                    <a:pt x="392" y="6155"/>
                  </a:lnTo>
                  <a:lnTo>
                    <a:pt x="560" y="6882"/>
                  </a:lnTo>
                  <a:lnTo>
                    <a:pt x="560" y="6882"/>
                  </a:lnTo>
                  <a:lnTo>
                    <a:pt x="560" y="6919"/>
                  </a:lnTo>
                  <a:lnTo>
                    <a:pt x="597" y="6957"/>
                  </a:lnTo>
                  <a:lnTo>
                    <a:pt x="672" y="7031"/>
                  </a:lnTo>
                  <a:lnTo>
                    <a:pt x="765" y="7050"/>
                  </a:lnTo>
                  <a:lnTo>
                    <a:pt x="859" y="7050"/>
                  </a:lnTo>
                  <a:lnTo>
                    <a:pt x="859" y="7050"/>
                  </a:lnTo>
                  <a:lnTo>
                    <a:pt x="952" y="6994"/>
                  </a:lnTo>
                  <a:lnTo>
                    <a:pt x="1008" y="6938"/>
                  </a:lnTo>
                  <a:lnTo>
                    <a:pt x="1045" y="6845"/>
                  </a:lnTo>
                  <a:lnTo>
                    <a:pt x="1026" y="6733"/>
                  </a:lnTo>
                  <a:lnTo>
                    <a:pt x="1026" y="6733"/>
                  </a:lnTo>
                  <a:lnTo>
                    <a:pt x="784" y="5614"/>
                  </a:lnTo>
                  <a:lnTo>
                    <a:pt x="672" y="5054"/>
                  </a:lnTo>
                  <a:lnTo>
                    <a:pt x="579" y="4476"/>
                  </a:lnTo>
                  <a:lnTo>
                    <a:pt x="579" y="4476"/>
                  </a:lnTo>
                  <a:lnTo>
                    <a:pt x="597" y="4551"/>
                  </a:lnTo>
                  <a:lnTo>
                    <a:pt x="597" y="4551"/>
                  </a:lnTo>
                  <a:lnTo>
                    <a:pt x="542" y="4085"/>
                  </a:lnTo>
                  <a:lnTo>
                    <a:pt x="504" y="3618"/>
                  </a:lnTo>
                  <a:lnTo>
                    <a:pt x="504" y="3152"/>
                  </a:lnTo>
                  <a:lnTo>
                    <a:pt x="542" y="2686"/>
                  </a:lnTo>
                  <a:lnTo>
                    <a:pt x="542" y="2686"/>
                  </a:lnTo>
                  <a:lnTo>
                    <a:pt x="579" y="2443"/>
                  </a:lnTo>
                  <a:lnTo>
                    <a:pt x="635" y="2220"/>
                  </a:lnTo>
                  <a:lnTo>
                    <a:pt x="709" y="1996"/>
                  </a:lnTo>
                  <a:lnTo>
                    <a:pt x="784" y="1772"/>
                  </a:lnTo>
                  <a:lnTo>
                    <a:pt x="784" y="1772"/>
                  </a:lnTo>
                  <a:lnTo>
                    <a:pt x="915" y="1511"/>
                  </a:lnTo>
                  <a:lnTo>
                    <a:pt x="1064" y="1268"/>
                  </a:lnTo>
                  <a:lnTo>
                    <a:pt x="1064" y="1268"/>
                  </a:lnTo>
                  <a:lnTo>
                    <a:pt x="1250" y="1082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18" y="933"/>
                  </a:lnTo>
                  <a:lnTo>
                    <a:pt x="1418" y="933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455" y="895"/>
                  </a:lnTo>
                  <a:lnTo>
                    <a:pt x="1455" y="895"/>
                  </a:lnTo>
                  <a:lnTo>
                    <a:pt x="1437" y="914"/>
                  </a:lnTo>
                  <a:lnTo>
                    <a:pt x="1437" y="914"/>
                  </a:lnTo>
                  <a:lnTo>
                    <a:pt x="1661" y="765"/>
                  </a:lnTo>
                  <a:lnTo>
                    <a:pt x="1903" y="634"/>
                  </a:lnTo>
                  <a:lnTo>
                    <a:pt x="1903" y="634"/>
                  </a:lnTo>
                  <a:lnTo>
                    <a:pt x="2145" y="560"/>
                  </a:lnTo>
                  <a:lnTo>
                    <a:pt x="2369" y="504"/>
                  </a:lnTo>
                  <a:lnTo>
                    <a:pt x="2369" y="504"/>
                  </a:lnTo>
                  <a:lnTo>
                    <a:pt x="2593" y="504"/>
                  </a:lnTo>
                  <a:lnTo>
                    <a:pt x="2798" y="523"/>
                  </a:lnTo>
                  <a:lnTo>
                    <a:pt x="2798" y="523"/>
                  </a:lnTo>
                  <a:lnTo>
                    <a:pt x="3022" y="560"/>
                  </a:lnTo>
                  <a:lnTo>
                    <a:pt x="3246" y="634"/>
                  </a:lnTo>
                  <a:lnTo>
                    <a:pt x="3246" y="634"/>
                  </a:lnTo>
                  <a:lnTo>
                    <a:pt x="3563" y="802"/>
                  </a:lnTo>
                  <a:lnTo>
                    <a:pt x="3880" y="1007"/>
                  </a:lnTo>
                  <a:lnTo>
                    <a:pt x="3861" y="1007"/>
                  </a:lnTo>
                  <a:lnTo>
                    <a:pt x="3880" y="1007"/>
                  </a:lnTo>
                  <a:lnTo>
                    <a:pt x="3880" y="1007"/>
                  </a:lnTo>
                  <a:lnTo>
                    <a:pt x="3917" y="1045"/>
                  </a:lnTo>
                  <a:lnTo>
                    <a:pt x="3917" y="1045"/>
                  </a:lnTo>
                  <a:lnTo>
                    <a:pt x="3899" y="1026"/>
                  </a:lnTo>
                  <a:lnTo>
                    <a:pt x="3899" y="1026"/>
                  </a:lnTo>
                  <a:lnTo>
                    <a:pt x="4197" y="1287"/>
                  </a:lnTo>
                  <a:lnTo>
                    <a:pt x="4477" y="1567"/>
                  </a:lnTo>
                  <a:lnTo>
                    <a:pt x="4738" y="1865"/>
                  </a:lnTo>
                  <a:lnTo>
                    <a:pt x="4980" y="2182"/>
                  </a:lnTo>
                  <a:lnTo>
                    <a:pt x="4980" y="2182"/>
                  </a:lnTo>
                  <a:lnTo>
                    <a:pt x="5316" y="2611"/>
                  </a:lnTo>
                  <a:lnTo>
                    <a:pt x="5614" y="3059"/>
                  </a:lnTo>
                  <a:lnTo>
                    <a:pt x="5894" y="3525"/>
                  </a:lnTo>
                  <a:lnTo>
                    <a:pt x="6174" y="3991"/>
                  </a:lnTo>
                  <a:lnTo>
                    <a:pt x="6174" y="3991"/>
                  </a:lnTo>
                  <a:lnTo>
                    <a:pt x="6192" y="4029"/>
                  </a:lnTo>
                  <a:lnTo>
                    <a:pt x="6230" y="4066"/>
                  </a:lnTo>
                  <a:lnTo>
                    <a:pt x="6323" y="4103"/>
                  </a:lnTo>
                  <a:lnTo>
                    <a:pt x="6416" y="4122"/>
                  </a:lnTo>
                  <a:lnTo>
                    <a:pt x="6509" y="4085"/>
                  </a:lnTo>
                  <a:lnTo>
                    <a:pt x="6509" y="4085"/>
                  </a:lnTo>
                  <a:lnTo>
                    <a:pt x="6584" y="4010"/>
                  </a:lnTo>
                  <a:lnTo>
                    <a:pt x="6621" y="3935"/>
                  </a:lnTo>
                  <a:lnTo>
                    <a:pt x="6621" y="3842"/>
                  </a:lnTo>
                  <a:lnTo>
                    <a:pt x="6603" y="3749"/>
                  </a:lnTo>
                  <a:lnTo>
                    <a:pt x="6603" y="3749"/>
                  </a:lnTo>
                  <a:lnTo>
                    <a:pt x="6342" y="3264"/>
                  </a:lnTo>
                  <a:lnTo>
                    <a:pt x="6062" y="2816"/>
                  </a:lnTo>
                  <a:lnTo>
                    <a:pt x="5745" y="2387"/>
                  </a:lnTo>
                  <a:lnTo>
                    <a:pt x="5428" y="1940"/>
                  </a:lnTo>
                  <a:lnTo>
                    <a:pt x="5428" y="1940"/>
                  </a:lnTo>
                  <a:lnTo>
                    <a:pt x="5167" y="1604"/>
                  </a:lnTo>
                  <a:lnTo>
                    <a:pt x="4868" y="1268"/>
                  </a:lnTo>
                  <a:lnTo>
                    <a:pt x="4551" y="951"/>
                  </a:lnTo>
                  <a:lnTo>
                    <a:pt x="4216" y="653"/>
                  </a:lnTo>
                  <a:lnTo>
                    <a:pt x="4216" y="653"/>
                  </a:lnTo>
                  <a:lnTo>
                    <a:pt x="3880" y="411"/>
                  </a:lnTo>
                  <a:lnTo>
                    <a:pt x="3712" y="317"/>
                  </a:lnTo>
                  <a:lnTo>
                    <a:pt x="3526" y="224"/>
                  </a:lnTo>
                  <a:lnTo>
                    <a:pt x="3526" y="224"/>
                  </a:lnTo>
                  <a:lnTo>
                    <a:pt x="3358" y="150"/>
                  </a:lnTo>
                  <a:lnTo>
                    <a:pt x="3171" y="75"/>
                  </a:lnTo>
                  <a:lnTo>
                    <a:pt x="3171" y="75"/>
                  </a:lnTo>
                  <a:lnTo>
                    <a:pt x="2947" y="38"/>
                  </a:lnTo>
                  <a:lnTo>
                    <a:pt x="2724" y="0"/>
                  </a:lnTo>
                  <a:lnTo>
                    <a:pt x="2724" y="0"/>
                  </a:lnTo>
                  <a:lnTo>
                    <a:pt x="2556" y="0"/>
                  </a:lnTo>
                  <a:lnTo>
                    <a:pt x="2556" y="0"/>
                  </a:lnTo>
                  <a:lnTo>
                    <a:pt x="2388" y="0"/>
                  </a:lnTo>
                  <a:lnTo>
                    <a:pt x="2239" y="19"/>
                  </a:lnTo>
                  <a:lnTo>
                    <a:pt x="2071" y="56"/>
                  </a:lnTo>
                  <a:lnTo>
                    <a:pt x="1903" y="112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3762425" y="213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3823500" y="21338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9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extrusionOk="0">
                  <a:moveTo>
                    <a:pt x="9232" y="1"/>
                  </a:moveTo>
                  <a:lnTo>
                    <a:pt x="8580" y="19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4381600" y="2142725"/>
              <a:ext cx="328725" cy="87675"/>
            </a:xfrm>
            <a:custGeom>
              <a:avLst/>
              <a:gdLst/>
              <a:ahLst/>
              <a:cxnLst/>
              <a:rect l="l" t="t" r="r" b="b"/>
              <a:pathLst>
                <a:path w="13149" h="3507" fill="none" extrusionOk="0">
                  <a:moveTo>
                    <a:pt x="9400" y="1"/>
                  </a:moveTo>
                  <a:lnTo>
                    <a:pt x="9232" y="1"/>
                  </a:lnTo>
                  <a:lnTo>
                    <a:pt x="9232" y="1"/>
                  </a:lnTo>
                  <a:lnTo>
                    <a:pt x="8580" y="19"/>
                  </a:lnTo>
                  <a:lnTo>
                    <a:pt x="7908" y="75"/>
                  </a:lnTo>
                  <a:lnTo>
                    <a:pt x="7908" y="75"/>
                  </a:lnTo>
                  <a:lnTo>
                    <a:pt x="7255" y="169"/>
                  </a:lnTo>
                  <a:lnTo>
                    <a:pt x="6584" y="262"/>
                  </a:lnTo>
                  <a:lnTo>
                    <a:pt x="5875" y="392"/>
                  </a:lnTo>
                  <a:lnTo>
                    <a:pt x="5111" y="542"/>
                  </a:lnTo>
                  <a:lnTo>
                    <a:pt x="5111" y="542"/>
                  </a:lnTo>
                  <a:lnTo>
                    <a:pt x="3880" y="840"/>
                  </a:lnTo>
                  <a:lnTo>
                    <a:pt x="2500" y="1194"/>
                  </a:lnTo>
                  <a:lnTo>
                    <a:pt x="2500" y="1194"/>
                  </a:lnTo>
                  <a:lnTo>
                    <a:pt x="1493" y="1511"/>
                  </a:lnTo>
                  <a:lnTo>
                    <a:pt x="504" y="1791"/>
                  </a:lnTo>
                  <a:lnTo>
                    <a:pt x="1" y="1940"/>
                  </a:lnTo>
                  <a:lnTo>
                    <a:pt x="1" y="1940"/>
                  </a:lnTo>
                  <a:lnTo>
                    <a:pt x="542" y="2127"/>
                  </a:lnTo>
                  <a:lnTo>
                    <a:pt x="1101" y="2295"/>
                  </a:lnTo>
                  <a:lnTo>
                    <a:pt x="1101" y="2295"/>
                  </a:lnTo>
                  <a:lnTo>
                    <a:pt x="2071" y="2556"/>
                  </a:lnTo>
                  <a:lnTo>
                    <a:pt x="3097" y="2780"/>
                  </a:lnTo>
                  <a:lnTo>
                    <a:pt x="4197" y="3003"/>
                  </a:lnTo>
                  <a:lnTo>
                    <a:pt x="5372" y="3209"/>
                  </a:lnTo>
                  <a:lnTo>
                    <a:pt x="5372" y="3209"/>
                  </a:lnTo>
                  <a:lnTo>
                    <a:pt x="6267" y="3320"/>
                  </a:lnTo>
                  <a:lnTo>
                    <a:pt x="7106" y="3395"/>
                  </a:lnTo>
                  <a:lnTo>
                    <a:pt x="7908" y="3451"/>
                  </a:lnTo>
                  <a:lnTo>
                    <a:pt x="8654" y="3488"/>
                  </a:lnTo>
                  <a:lnTo>
                    <a:pt x="8654" y="3488"/>
                  </a:lnTo>
                  <a:lnTo>
                    <a:pt x="9568" y="3507"/>
                  </a:lnTo>
                  <a:lnTo>
                    <a:pt x="9568" y="3507"/>
                  </a:lnTo>
                  <a:lnTo>
                    <a:pt x="10258" y="3488"/>
                  </a:lnTo>
                  <a:lnTo>
                    <a:pt x="10892" y="3451"/>
                  </a:lnTo>
                  <a:lnTo>
                    <a:pt x="10892" y="3451"/>
                  </a:lnTo>
                  <a:lnTo>
                    <a:pt x="11358" y="3376"/>
                  </a:lnTo>
                  <a:lnTo>
                    <a:pt x="11769" y="3302"/>
                  </a:lnTo>
                  <a:lnTo>
                    <a:pt x="11769" y="3302"/>
                  </a:lnTo>
                  <a:lnTo>
                    <a:pt x="12123" y="3209"/>
                  </a:lnTo>
                  <a:lnTo>
                    <a:pt x="12291" y="3134"/>
                  </a:lnTo>
                  <a:lnTo>
                    <a:pt x="12477" y="3059"/>
                  </a:lnTo>
                  <a:lnTo>
                    <a:pt x="12477" y="3059"/>
                  </a:lnTo>
                  <a:lnTo>
                    <a:pt x="12627" y="2966"/>
                  </a:lnTo>
                  <a:lnTo>
                    <a:pt x="12757" y="2873"/>
                  </a:lnTo>
                  <a:lnTo>
                    <a:pt x="12869" y="2780"/>
                  </a:lnTo>
                  <a:lnTo>
                    <a:pt x="12962" y="2668"/>
                  </a:lnTo>
                  <a:lnTo>
                    <a:pt x="12962" y="2668"/>
                  </a:lnTo>
                  <a:lnTo>
                    <a:pt x="13037" y="2537"/>
                  </a:lnTo>
                  <a:lnTo>
                    <a:pt x="13093" y="2388"/>
                  </a:lnTo>
                  <a:lnTo>
                    <a:pt x="13130" y="2239"/>
                  </a:lnTo>
                  <a:lnTo>
                    <a:pt x="13149" y="2090"/>
                  </a:lnTo>
                  <a:lnTo>
                    <a:pt x="13149" y="2090"/>
                  </a:lnTo>
                  <a:lnTo>
                    <a:pt x="13130" y="1940"/>
                  </a:lnTo>
                  <a:lnTo>
                    <a:pt x="13111" y="1772"/>
                  </a:lnTo>
                  <a:lnTo>
                    <a:pt x="13037" y="1623"/>
                  </a:lnTo>
                  <a:lnTo>
                    <a:pt x="12962" y="1437"/>
                  </a:lnTo>
                  <a:lnTo>
                    <a:pt x="12962" y="1437"/>
                  </a:lnTo>
                  <a:lnTo>
                    <a:pt x="12832" y="1250"/>
                  </a:lnTo>
                  <a:lnTo>
                    <a:pt x="12832" y="1250"/>
                  </a:lnTo>
                  <a:lnTo>
                    <a:pt x="12738" y="1101"/>
                  </a:lnTo>
                  <a:lnTo>
                    <a:pt x="12627" y="971"/>
                  </a:lnTo>
                  <a:lnTo>
                    <a:pt x="12496" y="859"/>
                  </a:lnTo>
                  <a:lnTo>
                    <a:pt x="12365" y="747"/>
                  </a:lnTo>
                  <a:lnTo>
                    <a:pt x="12365" y="747"/>
                  </a:lnTo>
                  <a:lnTo>
                    <a:pt x="12179" y="616"/>
                  </a:lnTo>
                  <a:lnTo>
                    <a:pt x="11992" y="504"/>
                  </a:lnTo>
                  <a:lnTo>
                    <a:pt x="11769" y="392"/>
                  </a:lnTo>
                  <a:lnTo>
                    <a:pt x="11545" y="299"/>
                  </a:lnTo>
                  <a:lnTo>
                    <a:pt x="11302" y="225"/>
                  </a:lnTo>
                  <a:lnTo>
                    <a:pt x="11041" y="150"/>
                  </a:lnTo>
                  <a:lnTo>
                    <a:pt x="10762" y="94"/>
                  </a:lnTo>
                  <a:lnTo>
                    <a:pt x="10463" y="57"/>
                  </a:lnTo>
                  <a:lnTo>
                    <a:pt x="10463" y="57"/>
                  </a:lnTo>
                  <a:lnTo>
                    <a:pt x="9960" y="19"/>
                  </a:lnTo>
                  <a:lnTo>
                    <a:pt x="940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extrusionOk="0">
                  <a:moveTo>
                    <a:pt x="2873" y="1"/>
                  </a:move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  <a:lnTo>
                    <a:pt x="3115" y="19"/>
                  </a:lnTo>
                  <a:lnTo>
                    <a:pt x="28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3964775" y="2153450"/>
              <a:ext cx="98875" cy="68575"/>
            </a:xfrm>
            <a:custGeom>
              <a:avLst/>
              <a:gdLst/>
              <a:ahLst/>
              <a:cxnLst/>
              <a:rect l="l" t="t" r="r" b="b"/>
              <a:pathLst>
                <a:path w="3955" h="2743" fill="none" extrusionOk="0">
                  <a:moveTo>
                    <a:pt x="3190" y="19"/>
                  </a:moveTo>
                  <a:lnTo>
                    <a:pt x="3190" y="19"/>
                  </a:lnTo>
                  <a:lnTo>
                    <a:pt x="3115" y="19"/>
                  </a:lnTo>
                  <a:lnTo>
                    <a:pt x="3115" y="19"/>
                  </a:lnTo>
                  <a:lnTo>
                    <a:pt x="2873" y="1"/>
                  </a:lnTo>
                  <a:lnTo>
                    <a:pt x="2593" y="19"/>
                  </a:lnTo>
                  <a:lnTo>
                    <a:pt x="2313" y="94"/>
                  </a:lnTo>
                  <a:lnTo>
                    <a:pt x="1996" y="206"/>
                  </a:lnTo>
                  <a:lnTo>
                    <a:pt x="1996" y="206"/>
                  </a:lnTo>
                  <a:lnTo>
                    <a:pt x="1717" y="318"/>
                  </a:lnTo>
                  <a:lnTo>
                    <a:pt x="1437" y="467"/>
                  </a:lnTo>
                  <a:lnTo>
                    <a:pt x="1176" y="616"/>
                  </a:lnTo>
                  <a:lnTo>
                    <a:pt x="915" y="803"/>
                  </a:lnTo>
                  <a:lnTo>
                    <a:pt x="915" y="803"/>
                  </a:lnTo>
                  <a:lnTo>
                    <a:pt x="709" y="952"/>
                  </a:lnTo>
                  <a:lnTo>
                    <a:pt x="523" y="1120"/>
                  </a:lnTo>
                  <a:lnTo>
                    <a:pt x="523" y="1120"/>
                  </a:lnTo>
                  <a:lnTo>
                    <a:pt x="411" y="1250"/>
                  </a:lnTo>
                  <a:lnTo>
                    <a:pt x="280" y="1418"/>
                  </a:lnTo>
                  <a:lnTo>
                    <a:pt x="280" y="1418"/>
                  </a:lnTo>
                  <a:lnTo>
                    <a:pt x="206" y="1418"/>
                  </a:lnTo>
                  <a:lnTo>
                    <a:pt x="150" y="1437"/>
                  </a:lnTo>
                  <a:lnTo>
                    <a:pt x="113" y="1474"/>
                  </a:lnTo>
                  <a:lnTo>
                    <a:pt x="75" y="1493"/>
                  </a:lnTo>
                  <a:lnTo>
                    <a:pt x="75" y="1493"/>
                  </a:lnTo>
                  <a:lnTo>
                    <a:pt x="38" y="1549"/>
                  </a:lnTo>
                  <a:lnTo>
                    <a:pt x="19" y="1586"/>
                  </a:lnTo>
                  <a:lnTo>
                    <a:pt x="1" y="1698"/>
                  </a:lnTo>
                  <a:lnTo>
                    <a:pt x="1" y="1698"/>
                  </a:lnTo>
                  <a:lnTo>
                    <a:pt x="19" y="1791"/>
                  </a:lnTo>
                  <a:lnTo>
                    <a:pt x="94" y="1866"/>
                  </a:lnTo>
                  <a:lnTo>
                    <a:pt x="94" y="1866"/>
                  </a:lnTo>
                  <a:lnTo>
                    <a:pt x="355" y="2071"/>
                  </a:lnTo>
                  <a:lnTo>
                    <a:pt x="635" y="2257"/>
                  </a:lnTo>
                  <a:lnTo>
                    <a:pt x="933" y="2444"/>
                  </a:lnTo>
                  <a:lnTo>
                    <a:pt x="1250" y="2593"/>
                  </a:lnTo>
                  <a:lnTo>
                    <a:pt x="1250" y="2593"/>
                  </a:lnTo>
                  <a:lnTo>
                    <a:pt x="1493" y="2668"/>
                  </a:lnTo>
                  <a:lnTo>
                    <a:pt x="1717" y="2724"/>
                  </a:lnTo>
                  <a:lnTo>
                    <a:pt x="1717" y="2724"/>
                  </a:lnTo>
                  <a:lnTo>
                    <a:pt x="1866" y="2742"/>
                  </a:lnTo>
                  <a:lnTo>
                    <a:pt x="1866" y="2742"/>
                  </a:lnTo>
                  <a:lnTo>
                    <a:pt x="2034" y="2742"/>
                  </a:lnTo>
                  <a:lnTo>
                    <a:pt x="2201" y="2724"/>
                  </a:lnTo>
                  <a:lnTo>
                    <a:pt x="2369" y="2686"/>
                  </a:lnTo>
                  <a:lnTo>
                    <a:pt x="2537" y="2649"/>
                  </a:lnTo>
                  <a:lnTo>
                    <a:pt x="2537" y="2649"/>
                  </a:lnTo>
                  <a:lnTo>
                    <a:pt x="2705" y="2556"/>
                  </a:lnTo>
                  <a:lnTo>
                    <a:pt x="2873" y="2462"/>
                  </a:lnTo>
                  <a:lnTo>
                    <a:pt x="3022" y="2369"/>
                  </a:lnTo>
                  <a:lnTo>
                    <a:pt x="3134" y="2276"/>
                  </a:lnTo>
                  <a:lnTo>
                    <a:pt x="3134" y="2276"/>
                  </a:lnTo>
                  <a:lnTo>
                    <a:pt x="3246" y="2164"/>
                  </a:lnTo>
                  <a:lnTo>
                    <a:pt x="3358" y="2052"/>
                  </a:lnTo>
                  <a:lnTo>
                    <a:pt x="3582" y="1772"/>
                  </a:lnTo>
                  <a:lnTo>
                    <a:pt x="3582" y="1772"/>
                  </a:lnTo>
                  <a:lnTo>
                    <a:pt x="3675" y="1623"/>
                  </a:lnTo>
                  <a:lnTo>
                    <a:pt x="3768" y="1474"/>
                  </a:lnTo>
                  <a:lnTo>
                    <a:pt x="3824" y="1325"/>
                  </a:lnTo>
                  <a:lnTo>
                    <a:pt x="3880" y="1176"/>
                  </a:lnTo>
                  <a:lnTo>
                    <a:pt x="3880" y="1176"/>
                  </a:lnTo>
                  <a:lnTo>
                    <a:pt x="3936" y="1008"/>
                  </a:lnTo>
                  <a:lnTo>
                    <a:pt x="3955" y="840"/>
                  </a:lnTo>
                  <a:lnTo>
                    <a:pt x="3936" y="691"/>
                  </a:lnTo>
                  <a:lnTo>
                    <a:pt x="3899" y="542"/>
                  </a:lnTo>
                  <a:lnTo>
                    <a:pt x="3899" y="542"/>
                  </a:lnTo>
                  <a:lnTo>
                    <a:pt x="3843" y="411"/>
                  </a:lnTo>
                  <a:lnTo>
                    <a:pt x="3749" y="318"/>
                  </a:lnTo>
                  <a:lnTo>
                    <a:pt x="3656" y="224"/>
                  </a:lnTo>
                  <a:lnTo>
                    <a:pt x="3563" y="150"/>
                  </a:lnTo>
                  <a:lnTo>
                    <a:pt x="3563" y="150"/>
                  </a:lnTo>
                  <a:lnTo>
                    <a:pt x="3470" y="113"/>
                  </a:lnTo>
                  <a:lnTo>
                    <a:pt x="3376" y="75"/>
                  </a:lnTo>
                  <a:lnTo>
                    <a:pt x="3376" y="75"/>
                  </a:lnTo>
                  <a:lnTo>
                    <a:pt x="3264" y="38"/>
                  </a:lnTo>
                  <a:lnTo>
                    <a:pt x="319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3850550" y="21623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extrusionOk="0">
                  <a:moveTo>
                    <a:pt x="6379" y="1"/>
                  </a:moveTo>
                  <a:lnTo>
                    <a:pt x="5335" y="20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63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3221575" y="2165100"/>
              <a:ext cx="327800" cy="90950"/>
            </a:xfrm>
            <a:custGeom>
              <a:avLst/>
              <a:gdLst/>
              <a:ahLst/>
              <a:cxnLst/>
              <a:rect l="l" t="t" r="r" b="b"/>
              <a:pathLst>
                <a:path w="13112" h="3638" fill="none" extrusionOk="0">
                  <a:moveTo>
                    <a:pt x="6379" y="1"/>
                  </a:moveTo>
                  <a:lnTo>
                    <a:pt x="6379" y="1"/>
                  </a:lnTo>
                  <a:lnTo>
                    <a:pt x="5335" y="20"/>
                  </a:lnTo>
                  <a:lnTo>
                    <a:pt x="4346" y="57"/>
                  </a:lnTo>
                  <a:lnTo>
                    <a:pt x="4346" y="57"/>
                  </a:lnTo>
                  <a:lnTo>
                    <a:pt x="3712" y="94"/>
                  </a:lnTo>
                  <a:lnTo>
                    <a:pt x="3153" y="150"/>
                  </a:lnTo>
                  <a:lnTo>
                    <a:pt x="2631" y="225"/>
                  </a:lnTo>
                  <a:lnTo>
                    <a:pt x="2127" y="299"/>
                  </a:lnTo>
                  <a:lnTo>
                    <a:pt x="2127" y="299"/>
                  </a:lnTo>
                  <a:lnTo>
                    <a:pt x="1679" y="411"/>
                  </a:lnTo>
                  <a:lnTo>
                    <a:pt x="1269" y="523"/>
                  </a:lnTo>
                  <a:lnTo>
                    <a:pt x="1269" y="523"/>
                  </a:lnTo>
                  <a:lnTo>
                    <a:pt x="933" y="654"/>
                  </a:lnTo>
                  <a:lnTo>
                    <a:pt x="766" y="747"/>
                  </a:lnTo>
                  <a:lnTo>
                    <a:pt x="598" y="840"/>
                  </a:lnTo>
                  <a:lnTo>
                    <a:pt x="598" y="840"/>
                  </a:lnTo>
                  <a:lnTo>
                    <a:pt x="449" y="933"/>
                  </a:lnTo>
                  <a:lnTo>
                    <a:pt x="337" y="1045"/>
                  </a:lnTo>
                  <a:lnTo>
                    <a:pt x="225" y="1157"/>
                  </a:lnTo>
                  <a:lnTo>
                    <a:pt x="131" y="1269"/>
                  </a:lnTo>
                  <a:lnTo>
                    <a:pt x="131" y="1269"/>
                  </a:lnTo>
                  <a:lnTo>
                    <a:pt x="76" y="1400"/>
                  </a:lnTo>
                  <a:lnTo>
                    <a:pt x="20" y="1549"/>
                  </a:lnTo>
                  <a:lnTo>
                    <a:pt x="1" y="1698"/>
                  </a:lnTo>
                  <a:lnTo>
                    <a:pt x="1" y="1866"/>
                  </a:lnTo>
                  <a:lnTo>
                    <a:pt x="1" y="1866"/>
                  </a:lnTo>
                  <a:lnTo>
                    <a:pt x="38" y="2015"/>
                  </a:lnTo>
                  <a:lnTo>
                    <a:pt x="76" y="2164"/>
                  </a:lnTo>
                  <a:lnTo>
                    <a:pt x="150" y="2332"/>
                  </a:lnTo>
                  <a:lnTo>
                    <a:pt x="262" y="2481"/>
                  </a:lnTo>
                  <a:lnTo>
                    <a:pt x="262" y="2481"/>
                  </a:lnTo>
                  <a:lnTo>
                    <a:pt x="393" y="2668"/>
                  </a:lnTo>
                  <a:lnTo>
                    <a:pt x="393" y="2668"/>
                  </a:lnTo>
                  <a:lnTo>
                    <a:pt x="504" y="2798"/>
                  </a:lnTo>
                  <a:lnTo>
                    <a:pt x="635" y="2929"/>
                  </a:lnTo>
                  <a:lnTo>
                    <a:pt x="766" y="3022"/>
                  </a:lnTo>
                  <a:lnTo>
                    <a:pt x="915" y="3134"/>
                  </a:lnTo>
                  <a:lnTo>
                    <a:pt x="915" y="3134"/>
                  </a:lnTo>
                  <a:lnTo>
                    <a:pt x="1101" y="3246"/>
                  </a:lnTo>
                  <a:lnTo>
                    <a:pt x="1306" y="3339"/>
                  </a:lnTo>
                  <a:lnTo>
                    <a:pt x="1530" y="3414"/>
                  </a:lnTo>
                  <a:lnTo>
                    <a:pt x="1773" y="3488"/>
                  </a:lnTo>
                  <a:lnTo>
                    <a:pt x="2015" y="3544"/>
                  </a:lnTo>
                  <a:lnTo>
                    <a:pt x="2295" y="3582"/>
                  </a:lnTo>
                  <a:lnTo>
                    <a:pt x="2575" y="3619"/>
                  </a:lnTo>
                  <a:lnTo>
                    <a:pt x="2873" y="3638"/>
                  </a:lnTo>
                  <a:lnTo>
                    <a:pt x="2873" y="3638"/>
                  </a:lnTo>
                  <a:lnTo>
                    <a:pt x="3115" y="3638"/>
                  </a:lnTo>
                  <a:lnTo>
                    <a:pt x="3115" y="3638"/>
                  </a:lnTo>
                  <a:lnTo>
                    <a:pt x="3656" y="3619"/>
                  </a:lnTo>
                  <a:lnTo>
                    <a:pt x="4085" y="3582"/>
                  </a:lnTo>
                  <a:lnTo>
                    <a:pt x="4085" y="3582"/>
                  </a:lnTo>
                  <a:lnTo>
                    <a:pt x="4719" y="3507"/>
                  </a:lnTo>
                  <a:lnTo>
                    <a:pt x="5409" y="3377"/>
                  </a:lnTo>
                  <a:lnTo>
                    <a:pt x="5409" y="3377"/>
                  </a:lnTo>
                  <a:lnTo>
                    <a:pt x="6043" y="3246"/>
                  </a:lnTo>
                  <a:lnTo>
                    <a:pt x="6715" y="3078"/>
                  </a:lnTo>
                  <a:lnTo>
                    <a:pt x="7405" y="2873"/>
                  </a:lnTo>
                  <a:lnTo>
                    <a:pt x="8151" y="2649"/>
                  </a:lnTo>
                  <a:lnTo>
                    <a:pt x="8151" y="2649"/>
                  </a:lnTo>
                  <a:lnTo>
                    <a:pt x="9326" y="2258"/>
                  </a:lnTo>
                  <a:lnTo>
                    <a:pt x="10687" y="1773"/>
                  </a:lnTo>
                  <a:lnTo>
                    <a:pt x="10687" y="1773"/>
                  </a:lnTo>
                  <a:lnTo>
                    <a:pt x="11657" y="1362"/>
                  </a:lnTo>
                  <a:lnTo>
                    <a:pt x="12590" y="989"/>
                  </a:lnTo>
                  <a:lnTo>
                    <a:pt x="13112" y="784"/>
                  </a:lnTo>
                  <a:lnTo>
                    <a:pt x="13112" y="784"/>
                  </a:lnTo>
                  <a:lnTo>
                    <a:pt x="12552" y="654"/>
                  </a:lnTo>
                  <a:lnTo>
                    <a:pt x="11974" y="542"/>
                  </a:lnTo>
                  <a:lnTo>
                    <a:pt x="11974" y="542"/>
                  </a:lnTo>
                  <a:lnTo>
                    <a:pt x="10986" y="374"/>
                  </a:lnTo>
                  <a:lnTo>
                    <a:pt x="9941" y="243"/>
                  </a:lnTo>
                  <a:lnTo>
                    <a:pt x="8822" y="113"/>
                  </a:lnTo>
                  <a:lnTo>
                    <a:pt x="7647" y="20"/>
                  </a:lnTo>
                  <a:lnTo>
                    <a:pt x="7647" y="20"/>
                  </a:lnTo>
                  <a:lnTo>
                    <a:pt x="6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3740050" y="2174425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1" y="38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4358300" y="2340875"/>
              <a:ext cx="163675" cy="85350"/>
            </a:xfrm>
            <a:custGeom>
              <a:avLst/>
              <a:gdLst/>
              <a:ahLst/>
              <a:cxnLst/>
              <a:rect l="l" t="t" r="r" b="b"/>
              <a:pathLst>
                <a:path w="6547" h="3414" extrusionOk="0">
                  <a:moveTo>
                    <a:pt x="0" y="1"/>
                  </a:moveTo>
                  <a:lnTo>
                    <a:pt x="690" y="654"/>
                  </a:lnTo>
                  <a:lnTo>
                    <a:pt x="1436" y="1269"/>
                  </a:lnTo>
                  <a:lnTo>
                    <a:pt x="1828" y="1586"/>
                  </a:lnTo>
                  <a:lnTo>
                    <a:pt x="2238" y="1885"/>
                  </a:lnTo>
                  <a:lnTo>
                    <a:pt x="2648" y="2183"/>
                  </a:lnTo>
                  <a:lnTo>
                    <a:pt x="3059" y="2463"/>
                  </a:lnTo>
                  <a:lnTo>
                    <a:pt x="3562" y="2761"/>
                  </a:lnTo>
                  <a:lnTo>
                    <a:pt x="3581" y="2761"/>
                  </a:lnTo>
                  <a:lnTo>
                    <a:pt x="3879" y="2910"/>
                  </a:lnTo>
                  <a:lnTo>
                    <a:pt x="4159" y="3060"/>
                  </a:lnTo>
                  <a:lnTo>
                    <a:pt x="4457" y="3190"/>
                  </a:lnTo>
                  <a:lnTo>
                    <a:pt x="4719" y="3283"/>
                  </a:lnTo>
                  <a:lnTo>
                    <a:pt x="4980" y="3358"/>
                  </a:lnTo>
                  <a:lnTo>
                    <a:pt x="5241" y="3395"/>
                  </a:lnTo>
                  <a:lnTo>
                    <a:pt x="5465" y="3414"/>
                  </a:lnTo>
                  <a:lnTo>
                    <a:pt x="5688" y="3414"/>
                  </a:lnTo>
                  <a:lnTo>
                    <a:pt x="5782" y="3395"/>
                  </a:lnTo>
                  <a:lnTo>
                    <a:pt x="5875" y="3358"/>
                  </a:lnTo>
                  <a:lnTo>
                    <a:pt x="6080" y="3265"/>
                  </a:lnTo>
                  <a:lnTo>
                    <a:pt x="6229" y="3171"/>
                  </a:lnTo>
                  <a:lnTo>
                    <a:pt x="6360" y="3022"/>
                  </a:lnTo>
                  <a:lnTo>
                    <a:pt x="6453" y="2910"/>
                  </a:lnTo>
                  <a:lnTo>
                    <a:pt x="6509" y="2761"/>
                  </a:lnTo>
                  <a:lnTo>
                    <a:pt x="6546" y="2631"/>
                  </a:lnTo>
                  <a:lnTo>
                    <a:pt x="6528" y="2500"/>
                  </a:lnTo>
                  <a:lnTo>
                    <a:pt x="6472" y="2332"/>
                  </a:lnTo>
                  <a:lnTo>
                    <a:pt x="6416" y="2202"/>
                  </a:lnTo>
                  <a:lnTo>
                    <a:pt x="6397" y="2183"/>
                  </a:lnTo>
                  <a:lnTo>
                    <a:pt x="6304" y="2071"/>
                  </a:lnTo>
                  <a:lnTo>
                    <a:pt x="6211" y="1978"/>
                  </a:lnTo>
                  <a:lnTo>
                    <a:pt x="6080" y="1866"/>
                  </a:lnTo>
                  <a:lnTo>
                    <a:pt x="5931" y="1754"/>
                  </a:lnTo>
                  <a:lnTo>
                    <a:pt x="5744" y="1623"/>
                  </a:lnTo>
                  <a:lnTo>
                    <a:pt x="5558" y="1512"/>
                  </a:lnTo>
                  <a:lnTo>
                    <a:pt x="5185" y="1325"/>
                  </a:lnTo>
                  <a:lnTo>
                    <a:pt x="4849" y="1157"/>
                  </a:lnTo>
                  <a:lnTo>
                    <a:pt x="4588" y="1045"/>
                  </a:lnTo>
                  <a:lnTo>
                    <a:pt x="4029" y="859"/>
                  </a:lnTo>
                  <a:lnTo>
                    <a:pt x="3469" y="691"/>
                  </a:lnTo>
                  <a:lnTo>
                    <a:pt x="3450" y="691"/>
                  </a:lnTo>
                  <a:lnTo>
                    <a:pt x="2593" y="486"/>
                  </a:lnTo>
                  <a:lnTo>
                    <a:pt x="1735" y="299"/>
                  </a:lnTo>
                  <a:lnTo>
                    <a:pt x="877" y="15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3416000" y="2352550"/>
              <a:ext cx="166025" cy="74625"/>
            </a:xfrm>
            <a:custGeom>
              <a:avLst/>
              <a:gdLst/>
              <a:ahLst/>
              <a:cxnLst/>
              <a:rect l="l" t="t" r="r" b="b"/>
              <a:pathLst>
                <a:path w="6641" h="2985" extrusionOk="0">
                  <a:moveTo>
                    <a:pt x="6640" y="0"/>
                  </a:moveTo>
                  <a:lnTo>
                    <a:pt x="5708" y="19"/>
                  </a:lnTo>
                  <a:lnTo>
                    <a:pt x="4738" y="112"/>
                  </a:lnTo>
                  <a:lnTo>
                    <a:pt x="4234" y="168"/>
                  </a:lnTo>
                  <a:lnTo>
                    <a:pt x="3731" y="243"/>
                  </a:lnTo>
                  <a:lnTo>
                    <a:pt x="3246" y="317"/>
                  </a:lnTo>
                  <a:lnTo>
                    <a:pt x="2761" y="429"/>
                  </a:lnTo>
                  <a:lnTo>
                    <a:pt x="2183" y="560"/>
                  </a:lnTo>
                  <a:lnTo>
                    <a:pt x="2164" y="578"/>
                  </a:lnTo>
                  <a:lnTo>
                    <a:pt x="1847" y="672"/>
                  </a:lnTo>
                  <a:lnTo>
                    <a:pt x="1549" y="765"/>
                  </a:lnTo>
                  <a:lnTo>
                    <a:pt x="1250" y="895"/>
                  </a:lnTo>
                  <a:lnTo>
                    <a:pt x="989" y="1007"/>
                  </a:lnTo>
                  <a:lnTo>
                    <a:pt x="747" y="1138"/>
                  </a:lnTo>
                  <a:lnTo>
                    <a:pt x="542" y="1287"/>
                  </a:lnTo>
                  <a:lnTo>
                    <a:pt x="374" y="1436"/>
                  </a:lnTo>
                  <a:lnTo>
                    <a:pt x="225" y="1604"/>
                  </a:lnTo>
                  <a:lnTo>
                    <a:pt x="113" y="1772"/>
                  </a:lnTo>
                  <a:lnTo>
                    <a:pt x="38" y="1996"/>
                  </a:lnTo>
                  <a:lnTo>
                    <a:pt x="20" y="2145"/>
                  </a:lnTo>
                  <a:lnTo>
                    <a:pt x="1" y="2350"/>
                  </a:lnTo>
                  <a:lnTo>
                    <a:pt x="38" y="2499"/>
                  </a:lnTo>
                  <a:lnTo>
                    <a:pt x="94" y="2648"/>
                  </a:lnTo>
                  <a:lnTo>
                    <a:pt x="169" y="2760"/>
                  </a:lnTo>
                  <a:lnTo>
                    <a:pt x="262" y="2854"/>
                  </a:lnTo>
                  <a:lnTo>
                    <a:pt x="411" y="2928"/>
                  </a:lnTo>
                  <a:lnTo>
                    <a:pt x="560" y="2966"/>
                  </a:lnTo>
                  <a:lnTo>
                    <a:pt x="579" y="2966"/>
                  </a:lnTo>
                  <a:lnTo>
                    <a:pt x="710" y="2984"/>
                  </a:lnTo>
                  <a:lnTo>
                    <a:pt x="1027" y="2984"/>
                  </a:lnTo>
                  <a:lnTo>
                    <a:pt x="1213" y="2947"/>
                  </a:lnTo>
                  <a:lnTo>
                    <a:pt x="1437" y="2910"/>
                  </a:lnTo>
                  <a:lnTo>
                    <a:pt x="1661" y="2854"/>
                  </a:lnTo>
                  <a:lnTo>
                    <a:pt x="2052" y="2742"/>
                  </a:lnTo>
                  <a:lnTo>
                    <a:pt x="2407" y="2611"/>
                  </a:lnTo>
                  <a:lnTo>
                    <a:pt x="2668" y="2499"/>
                  </a:lnTo>
                  <a:lnTo>
                    <a:pt x="3190" y="2238"/>
                  </a:lnTo>
                  <a:lnTo>
                    <a:pt x="3712" y="1958"/>
                  </a:lnTo>
                  <a:lnTo>
                    <a:pt x="3712" y="1940"/>
                  </a:lnTo>
                  <a:lnTo>
                    <a:pt x="4477" y="1492"/>
                  </a:lnTo>
                  <a:lnTo>
                    <a:pt x="5204" y="1007"/>
                  </a:lnTo>
                  <a:lnTo>
                    <a:pt x="5932" y="504"/>
                  </a:lnTo>
                  <a:lnTo>
                    <a:pt x="66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extrusionOk="0">
                  <a:moveTo>
                    <a:pt x="9661" y="1"/>
                  </a:moveTo>
                  <a:lnTo>
                    <a:pt x="9158" y="26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3429525" y="2474225"/>
              <a:ext cx="242000" cy="240625"/>
            </a:xfrm>
            <a:custGeom>
              <a:avLst/>
              <a:gdLst/>
              <a:ahLst/>
              <a:cxnLst/>
              <a:rect l="l" t="t" r="r" b="b"/>
              <a:pathLst>
                <a:path w="9680" h="9625" fill="none" extrusionOk="0">
                  <a:moveTo>
                    <a:pt x="9661" y="1"/>
                  </a:moveTo>
                  <a:lnTo>
                    <a:pt x="9661" y="1"/>
                  </a:lnTo>
                  <a:lnTo>
                    <a:pt x="9661" y="1"/>
                  </a:lnTo>
                  <a:lnTo>
                    <a:pt x="9661" y="1"/>
                  </a:lnTo>
                  <a:lnTo>
                    <a:pt x="9158" y="262"/>
                  </a:lnTo>
                  <a:lnTo>
                    <a:pt x="8654" y="542"/>
                  </a:lnTo>
                  <a:lnTo>
                    <a:pt x="8654" y="542"/>
                  </a:lnTo>
                  <a:lnTo>
                    <a:pt x="7778" y="1064"/>
                  </a:lnTo>
                  <a:lnTo>
                    <a:pt x="6883" y="1623"/>
                  </a:lnTo>
                  <a:lnTo>
                    <a:pt x="5950" y="2239"/>
                  </a:lnTo>
                  <a:lnTo>
                    <a:pt x="4980" y="2910"/>
                  </a:lnTo>
                  <a:lnTo>
                    <a:pt x="4980" y="2910"/>
                  </a:lnTo>
                  <a:lnTo>
                    <a:pt x="4290" y="3470"/>
                  </a:lnTo>
                  <a:lnTo>
                    <a:pt x="3637" y="4011"/>
                  </a:lnTo>
                  <a:lnTo>
                    <a:pt x="3041" y="4533"/>
                  </a:lnTo>
                  <a:lnTo>
                    <a:pt x="2463" y="5055"/>
                  </a:lnTo>
                  <a:lnTo>
                    <a:pt x="2463" y="5055"/>
                  </a:lnTo>
                  <a:lnTo>
                    <a:pt x="2015" y="5484"/>
                  </a:lnTo>
                  <a:lnTo>
                    <a:pt x="1605" y="5894"/>
                  </a:lnTo>
                  <a:lnTo>
                    <a:pt x="1250" y="6286"/>
                  </a:lnTo>
                  <a:lnTo>
                    <a:pt x="915" y="6659"/>
                  </a:lnTo>
                  <a:lnTo>
                    <a:pt x="915" y="6659"/>
                  </a:lnTo>
                  <a:lnTo>
                    <a:pt x="635" y="7032"/>
                  </a:lnTo>
                  <a:lnTo>
                    <a:pt x="392" y="7386"/>
                  </a:lnTo>
                  <a:lnTo>
                    <a:pt x="392" y="7386"/>
                  </a:lnTo>
                  <a:lnTo>
                    <a:pt x="206" y="7741"/>
                  </a:lnTo>
                  <a:lnTo>
                    <a:pt x="131" y="7890"/>
                  </a:lnTo>
                  <a:lnTo>
                    <a:pt x="75" y="8058"/>
                  </a:lnTo>
                  <a:lnTo>
                    <a:pt x="75" y="8058"/>
                  </a:lnTo>
                  <a:lnTo>
                    <a:pt x="38" y="8225"/>
                  </a:lnTo>
                  <a:lnTo>
                    <a:pt x="1" y="8375"/>
                  </a:lnTo>
                  <a:lnTo>
                    <a:pt x="1" y="8524"/>
                  </a:lnTo>
                  <a:lnTo>
                    <a:pt x="1" y="8673"/>
                  </a:lnTo>
                  <a:lnTo>
                    <a:pt x="1" y="8673"/>
                  </a:lnTo>
                  <a:lnTo>
                    <a:pt x="38" y="8822"/>
                  </a:lnTo>
                  <a:lnTo>
                    <a:pt x="94" y="8953"/>
                  </a:lnTo>
                  <a:lnTo>
                    <a:pt x="187" y="9102"/>
                  </a:lnTo>
                  <a:lnTo>
                    <a:pt x="281" y="9214"/>
                  </a:lnTo>
                  <a:lnTo>
                    <a:pt x="281" y="9214"/>
                  </a:lnTo>
                  <a:lnTo>
                    <a:pt x="392" y="9307"/>
                  </a:lnTo>
                  <a:lnTo>
                    <a:pt x="542" y="9400"/>
                  </a:lnTo>
                  <a:lnTo>
                    <a:pt x="691" y="9475"/>
                  </a:lnTo>
                  <a:lnTo>
                    <a:pt x="877" y="9531"/>
                  </a:lnTo>
                  <a:lnTo>
                    <a:pt x="877" y="9531"/>
                  </a:lnTo>
                  <a:lnTo>
                    <a:pt x="1101" y="9587"/>
                  </a:lnTo>
                  <a:lnTo>
                    <a:pt x="1101" y="9587"/>
                  </a:lnTo>
                  <a:lnTo>
                    <a:pt x="1288" y="9624"/>
                  </a:lnTo>
                  <a:lnTo>
                    <a:pt x="1493" y="9624"/>
                  </a:lnTo>
                  <a:lnTo>
                    <a:pt x="1493" y="9624"/>
                  </a:lnTo>
                  <a:lnTo>
                    <a:pt x="1791" y="9605"/>
                  </a:lnTo>
                  <a:lnTo>
                    <a:pt x="1791" y="9605"/>
                  </a:lnTo>
                  <a:lnTo>
                    <a:pt x="2015" y="9568"/>
                  </a:lnTo>
                  <a:lnTo>
                    <a:pt x="2220" y="9512"/>
                  </a:lnTo>
                  <a:lnTo>
                    <a:pt x="2444" y="9438"/>
                  </a:lnTo>
                  <a:lnTo>
                    <a:pt x="2668" y="9344"/>
                  </a:lnTo>
                  <a:lnTo>
                    <a:pt x="2910" y="9214"/>
                  </a:lnTo>
                  <a:lnTo>
                    <a:pt x="3134" y="9083"/>
                  </a:lnTo>
                  <a:lnTo>
                    <a:pt x="3376" y="8915"/>
                  </a:lnTo>
                  <a:lnTo>
                    <a:pt x="3619" y="8748"/>
                  </a:lnTo>
                  <a:lnTo>
                    <a:pt x="3619" y="8748"/>
                  </a:lnTo>
                  <a:lnTo>
                    <a:pt x="3861" y="8542"/>
                  </a:lnTo>
                  <a:lnTo>
                    <a:pt x="4085" y="8337"/>
                  </a:lnTo>
                  <a:lnTo>
                    <a:pt x="4533" y="7927"/>
                  </a:lnTo>
                  <a:lnTo>
                    <a:pt x="4533" y="7927"/>
                  </a:lnTo>
                  <a:lnTo>
                    <a:pt x="4943" y="7461"/>
                  </a:lnTo>
                  <a:lnTo>
                    <a:pt x="5409" y="6920"/>
                  </a:lnTo>
                  <a:lnTo>
                    <a:pt x="5409" y="6920"/>
                  </a:lnTo>
                  <a:lnTo>
                    <a:pt x="5820" y="6416"/>
                  </a:lnTo>
                  <a:lnTo>
                    <a:pt x="6211" y="5857"/>
                  </a:lnTo>
                  <a:lnTo>
                    <a:pt x="6621" y="5260"/>
                  </a:lnTo>
                  <a:lnTo>
                    <a:pt x="7050" y="4626"/>
                  </a:lnTo>
                  <a:lnTo>
                    <a:pt x="7050" y="4626"/>
                  </a:lnTo>
                  <a:lnTo>
                    <a:pt x="7703" y="3563"/>
                  </a:lnTo>
                  <a:lnTo>
                    <a:pt x="8449" y="2313"/>
                  </a:lnTo>
                  <a:lnTo>
                    <a:pt x="8449" y="2313"/>
                  </a:lnTo>
                  <a:lnTo>
                    <a:pt x="8934" y="1381"/>
                  </a:lnTo>
                  <a:lnTo>
                    <a:pt x="9419" y="486"/>
                  </a:lnTo>
                  <a:lnTo>
                    <a:pt x="9680" y="1"/>
                  </a:lnTo>
                  <a:lnTo>
                    <a:pt x="96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extrusionOk="0">
                  <a:moveTo>
                    <a:pt x="0" y="0"/>
                  </a:moveTo>
                  <a:lnTo>
                    <a:pt x="261" y="523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4277175" y="2476100"/>
              <a:ext cx="240600" cy="242000"/>
            </a:xfrm>
            <a:custGeom>
              <a:avLst/>
              <a:gdLst/>
              <a:ahLst/>
              <a:cxnLst/>
              <a:rect l="l" t="t" r="r" b="b"/>
              <a:pathLst>
                <a:path w="9624" h="968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61" y="523"/>
                  </a:lnTo>
                  <a:lnTo>
                    <a:pt x="541" y="1026"/>
                  </a:lnTo>
                  <a:lnTo>
                    <a:pt x="541" y="1026"/>
                  </a:lnTo>
                  <a:lnTo>
                    <a:pt x="1063" y="1903"/>
                  </a:lnTo>
                  <a:lnTo>
                    <a:pt x="1623" y="2798"/>
                  </a:lnTo>
                  <a:lnTo>
                    <a:pt x="2238" y="3730"/>
                  </a:lnTo>
                  <a:lnTo>
                    <a:pt x="2909" y="4700"/>
                  </a:lnTo>
                  <a:lnTo>
                    <a:pt x="2909" y="4700"/>
                  </a:lnTo>
                  <a:lnTo>
                    <a:pt x="3469" y="5390"/>
                  </a:lnTo>
                  <a:lnTo>
                    <a:pt x="4010" y="6043"/>
                  </a:lnTo>
                  <a:lnTo>
                    <a:pt x="4532" y="6640"/>
                  </a:lnTo>
                  <a:lnTo>
                    <a:pt x="5054" y="7199"/>
                  </a:lnTo>
                  <a:lnTo>
                    <a:pt x="5054" y="7199"/>
                  </a:lnTo>
                  <a:lnTo>
                    <a:pt x="5483" y="7666"/>
                  </a:lnTo>
                  <a:lnTo>
                    <a:pt x="5893" y="8076"/>
                  </a:lnTo>
                  <a:lnTo>
                    <a:pt x="6266" y="8430"/>
                  </a:lnTo>
                  <a:lnTo>
                    <a:pt x="6658" y="8747"/>
                  </a:lnTo>
                  <a:lnTo>
                    <a:pt x="6658" y="8747"/>
                  </a:lnTo>
                  <a:lnTo>
                    <a:pt x="7012" y="9027"/>
                  </a:lnTo>
                  <a:lnTo>
                    <a:pt x="7385" y="9269"/>
                  </a:lnTo>
                  <a:lnTo>
                    <a:pt x="7385" y="9269"/>
                  </a:lnTo>
                  <a:lnTo>
                    <a:pt x="7721" y="9475"/>
                  </a:lnTo>
                  <a:lnTo>
                    <a:pt x="7889" y="9549"/>
                  </a:lnTo>
                  <a:lnTo>
                    <a:pt x="8038" y="9605"/>
                  </a:lnTo>
                  <a:lnTo>
                    <a:pt x="8038" y="9605"/>
                  </a:lnTo>
                  <a:lnTo>
                    <a:pt x="8299" y="9661"/>
                  </a:lnTo>
                  <a:lnTo>
                    <a:pt x="8523" y="9680"/>
                  </a:lnTo>
                  <a:lnTo>
                    <a:pt x="8523" y="9680"/>
                  </a:lnTo>
                  <a:lnTo>
                    <a:pt x="8672" y="9680"/>
                  </a:lnTo>
                  <a:lnTo>
                    <a:pt x="8672" y="9680"/>
                  </a:lnTo>
                  <a:lnTo>
                    <a:pt x="8821" y="9642"/>
                  </a:lnTo>
                  <a:lnTo>
                    <a:pt x="8952" y="9568"/>
                  </a:lnTo>
                  <a:lnTo>
                    <a:pt x="9083" y="9493"/>
                  </a:lnTo>
                  <a:lnTo>
                    <a:pt x="9213" y="9381"/>
                  </a:lnTo>
                  <a:lnTo>
                    <a:pt x="9213" y="9381"/>
                  </a:lnTo>
                  <a:lnTo>
                    <a:pt x="9306" y="9269"/>
                  </a:lnTo>
                  <a:lnTo>
                    <a:pt x="9400" y="9139"/>
                  </a:lnTo>
                  <a:lnTo>
                    <a:pt x="9474" y="8990"/>
                  </a:lnTo>
                  <a:lnTo>
                    <a:pt x="9530" y="8803"/>
                  </a:lnTo>
                  <a:lnTo>
                    <a:pt x="9530" y="8803"/>
                  </a:lnTo>
                  <a:lnTo>
                    <a:pt x="9586" y="8579"/>
                  </a:lnTo>
                  <a:lnTo>
                    <a:pt x="9586" y="8579"/>
                  </a:lnTo>
                  <a:lnTo>
                    <a:pt x="9605" y="8411"/>
                  </a:lnTo>
                  <a:lnTo>
                    <a:pt x="9623" y="8244"/>
                  </a:lnTo>
                  <a:lnTo>
                    <a:pt x="9623" y="8057"/>
                  </a:lnTo>
                  <a:lnTo>
                    <a:pt x="9605" y="7889"/>
                  </a:lnTo>
                  <a:lnTo>
                    <a:pt x="9605" y="7889"/>
                  </a:lnTo>
                  <a:lnTo>
                    <a:pt x="9567" y="7666"/>
                  </a:lnTo>
                  <a:lnTo>
                    <a:pt x="9512" y="7442"/>
                  </a:lnTo>
                  <a:lnTo>
                    <a:pt x="9437" y="7218"/>
                  </a:lnTo>
                  <a:lnTo>
                    <a:pt x="9344" y="6994"/>
                  </a:lnTo>
                  <a:lnTo>
                    <a:pt x="9213" y="6770"/>
                  </a:lnTo>
                  <a:lnTo>
                    <a:pt x="9083" y="6528"/>
                  </a:lnTo>
                  <a:lnTo>
                    <a:pt x="8915" y="6304"/>
                  </a:lnTo>
                  <a:lnTo>
                    <a:pt x="8728" y="6062"/>
                  </a:lnTo>
                  <a:lnTo>
                    <a:pt x="8728" y="6062"/>
                  </a:lnTo>
                  <a:lnTo>
                    <a:pt x="8542" y="5819"/>
                  </a:lnTo>
                  <a:lnTo>
                    <a:pt x="8337" y="5577"/>
                  </a:lnTo>
                  <a:lnTo>
                    <a:pt x="7926" y="5148"/>
                  </a:lnTo>
                  <a:lnTo>
                    <a:pt x="7926" y="5148"/>
                  </a:lnTo>
                  <a:lnTo>
                    <a:pt x="7460" y="4719"/>
                  </a:lnTo>
                  <a:lnTo>
                    <a:pt x="6919" y="4271"/>
                  </a:lnTo>
                  <a:lnTo>
                    <a:pt x="6919" y="4271"/>
                  </a:lnTo>
                  <a:lnTo>
                    <a:pt x="6397" y="3861"/>
                  </a:lnTo>
                  <a:lnTo>
                    <a:pt x="5856" y="3469"/>
                  </a:lnTo>
                  <a:lnTo>
                    <a:pt x="5259" y="3059"/>
                  </a:lnTo>
                  <a:lnTo>
                    <a:pt x="4625" y="2630"/>
                  </a:lnTo>
                  <a:lnTo>
                    <a:pt x="4625" y="2630"/>
                  </a:lnTo>
                  <a:lnTo>
                    <a:pt x="3562" y="1977"/>
                  </a:lnTo>
                  <a:lnTo>
                    <a:pt x="2313" y="1231"/>
                  </a:lnTo>
                  <a:lnTo>
                    <a:pt x="2313" y="1231"/>
                  </a:lnTo>
                  <a:lnTo>
                    <a:pt x="1380" y="746"/>
                  </a:lnTo>
                  <a:lnTo>
                    <a:pt x="485" y="26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3721400" y="2555825"/>
              <a:ext cx="85350" cy="163200"/>
            </a:xfrm>
            <a:custGeom>
              <a:avLst/>
              <a:gdLst/>
              <a:ahLst/>
              <a:cxnLst/>
              <a:rect l="l" t="t" r="r" b="b"/>
              <a:pathLst>
                <a:path w="3414" h="6528" extrusionOk="0">
                  <a:moveTo>
                    <a:pt x="3413" y="1"/>
                  </a:moveTo>
                  <a:lnTo>
                    <a:pt x="2761" y="672"/>
                  </a:lnTo>
                  <a:lnTo>
                    <a:pt x="2145" y="1437"/>
                  </a:lnTo>
                  <a:lnTo>
                    <a:pt x="1828" y="1828"/>
                  </a:lnTo>
                  <a:lnTo>
                    <a:pt x="1530" y="2220"/>
                  </a:lnTo>
                  <a:lnTo>
                    <a:pt x="1231" y="2630"/>
                  </a:lnTo>
                  <a:lnTo>
                    <a:pt x="952" y="3040"/>
                  </a:lnTo>
                  <a:lnTo>
                    <a:pt x="653" y="3544"/>
                  </a:lnTo>
                  <a:lnTo>
                    <a:pt x="653" y="3563"/>
                  </a:lnTo>
                  <a:lnTo>
                    <a:pt x="485" y="3861"/>
                  </a:lnTo>
                  <a:lnTo>
                    <a:pt x="355" y="4141"/>
                  </a:lnTo>
                  <a:lnTo>
                    <a:pt x="224" y="4439"/>
                  </a:lnTo>
                  <a:lnTo>
                    <a:pt x="131" y="4700"/>
                  </a:lnTo>
                  <a:lnTo>
                    <a:pt x="56" y="4961"/>
                  </a:lnTo>
                  <a:lnTo>
                    <a:pt x="1" y="5222"/>
                  </a:lnTo>
                  <a:lnTo>
                    <a:pt x="1" y="5446"/>
                  </a:lnTo>
                  <a:lnTo>
                    <a:pt x="1" y="5670"/>
                  </a:lnTo>
                  <a:lnTo>
                    <a:pt x="19" y="5763"/>
                  </a:lnTo>
                  <a:lnTo>
                    <a:pt x="56" y="5857"/>
                  </a:lnTo>
                  <a:lnTo>
                    <a:pt x="150" y="6080"/>
                  </a:lnTo>
                  <a:lnTo>
                    <a:pt x="243" y="6211"/>
                  </a:lnTo>
                  <a:lnTo>
                    <a:pt x="374" y="6341"/>
                  </a:lnTo>
                  <a:lnTo>
                    <a:pt x="504" y="6435"/>
                  </a:lnTo>
                  <a:lnTo>
                    <a:pt x="635" y="6491"/>
                  </a:lnTo>
                  <a:lnTo>
                    <a:pt x="784" y="6528"/>
                  </a:lnTo>
                  <a:lnTo>
                    <a:pt x="914" y="6509"/>
                  </a:lnTo>
                  <a:lnTo>
                    <a:pt x="1008" y="6491"/>
                  </a:lnTo>
                  <a:lnTo>
                    <a:pt x="1082" y="6472"/>
                  </a:lnTo>
                  <a:lnTo>
                    <a:pt x="1213" y="6397"/>
                  </a:lnTo>
                  <a:lnTo>
                    <a:pt x="1231" y="6379"/>
                  </a:lnTo>
                  <a:lnTo>
                    <a:pt x="1325" y="6286"/>
                  </a:lnTo>
                  <a:lnTo>
                    <a:pt x="1418" y="6211"/>
                  </a:lnTo>
                  <a:lnTo>
                    <a:pt x="1548" y="6062"/>
                  </a:lnTo>
                  <a:lnTo>
                    <a:pt x="1660" y="5931"/>
                  </a:lnTo>
                  <a:lnTo>
                    <a:pt x="1791" y="5726"/>
                  </a:lnTo>
                  <a:lnTo>
                    <a:pt x="1903" y="5540"/>
                  </a:lnTo>
                  <a:lnTo>
                    <a:pt x="2089" y="5185"/>
                  </a:lnTo>
                  <a:lnTo>
                    <a:pt x="2257" y="4831"/>
                  </a:lnTo>
                  <a:lnTo>
                    <a:pt x="2350" y="4570"/>
                  </a:lnTo>
                  <a:lnTo>
                    <a:pt x="2556" y="4010"/>
                  </a:lnTo>
                  <a:lnTo>
                    <a:pt x="2723" y="3451"/>
                  </a:lnTo>
                  <a:lnTo>
                    <a:pt x="2723" y="3432"/>
                  </a:lnTo>
                  <a:lnTo>
                    <a:pt x="2929" y="2593"/>
                  </a:lnTo>
                  <a:lnTo>
                    <a:pt x="3115" y="1716"/>
                  </a:lnTo>
                  <a:lnTo>
                    <a:pt x="3264" y="858"/>
                  </a:lnTo>
                  <a:lnTo>
                    <a:pt x="34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4155475" y="2565150"/>
              <a:ext cx="74625" cy="166000"/>
            </a:xfrm>
            <a:custGeom>
              <a:avLst/>
              <a:gdLst/>
              <a:ahLst/>
              <a:cxnLst/>
              <a:rect l="l" t="t" r="r" b="b"/>
              <a:pathLst>
                <a:path w="2985" h="6640" extrusionOk="0">
                  <a:moveTo>
                    <a:pt x="1" y="1"/>
                  </a:moveTo>
                  <a:lnTo>
                    <a:pt x="19" y="952"/>
                  </a:lnTo>
                  <a:lnTo>
                    <a:pt x="112" y="1921"/>
                  </a:lnTo>
                  <a:lnTo>
                    <a:pt x="168" y="2425"/>
                  </a:lnTo>
                  <a:lnTo>
                    <a:pt x="243" y="2910"/>
                  </a:lnTo>
                  <a:lnTo>
                    <a:pt x="318" y="3413"/>
                  </a:lnTo>
                  <a:lnTo>
                    <a:pt x="411" y="3898"/>
                  </a:lnTo>
                  <a:lnTo>
                    <a:pt x="560" y="4477"/>
                  </a:lnTo>
                  <a:lnTo>
                    <a:pt x="560" y="4495"/>
                  </a:lnTo>
                  <a:lnTo>
                    <a:pt x="672" y="4812"/>
                  </a:lnTo>
                  <a:lnTo>
                    <a:pt x="765" y="5111"/>
                  </a:lnTo>
                  <a:lnTo>
                    <a:pt x="877" y="5409"/>
                  </a:lnTo>
                  <a:lnTo>
                    <a:pt x="1008" y="5670"/>
                  </a:lnTo>
                  <a:lnTo>
                    <a:pt x="1138" y="5894"/>
                  </a:lnTo>
                  <a:lnTo>
                    <a:pt x="1287" y="6118"/>
                  </a:lnTo>
                  <a:lnTo>
                    <a:pt x="1437" y="6286"/>
                  </a:lnTo>
                  <a:lnTo>
                    <a:pt x="1604" y="6435"/>
                  </a:lnTo>
                  <a:lnTo>
                    <a:pt x="1679" y="6491"/>
                  </a:lnTo>
                  <a:lnTo>
                    <a:pt x="1772" y="6528"/>
                  </a:lnTo>
                  <a:lnTo>
                    <a:pt x="1996" y="6621"/>
                  </a:lnTo>
                  <a:lnTo>
                    <a:pt x="2145" y="6640"/>
                  </a:lnTo>
                  <a:lnTo>
                    <a:pt x="2350" y="6640"/>
                  </a:lnTo>
                  <a:lnTo>
                    <a:pt x="2500" y="6621"/>
                  </a:lnTo>
                  <a:lnTo>
                    <a:pt x="2630" y="6565"/>
                  </a:lnTo>
                  <a:lnTo>
                    <a:pt x="2761" y="6491"/>
                  </a:lnTo>
                  <a:lnTo>
                    <a:pt x="2854" y="6379"/>
                  </a:lnTo>
                  <a:lnTo>
                    <a:pt x="2929" y="6230"/>
                  </a:lnTo>
                  <a:lnTo>
                    <a:pt x="2966" y="6099"/>
                  </a:lnTo>
                  <a:lnTo>
                    <a:pt x="2966" y="6062"/>
                  </a:lnTo>
                  <a:lnTo>
                    <a:pt x="2984" y="5931"/>
                  </a:lnTo>
                  <a:lnTo>
                    <a:pt x="2984" y="5801"/>
                  </a:lnTo>
                  <a:lnTo>
                    <a:pt x="2966" y="5614"/>
                  </a:lnTo>
                  <a:lnTo>
                    <a:pt x="2947" y="5446"/>
                  </a:lnTo>
                  <a:lnTo>
                    <a:pt x="2910" y="5222"/>
                  </a:lnTo>
                  <a:lnTo>
                    <a:pt x="2854" y="4999"/>
                  </a:lnTo>
                  <a:lnTo>
                    <a:pt x="2723" y="4607"/>
                  </a:lnTo>
                  <a:lnTo>
                    <a:pt x="2611" y="4253"/>
                  </a:lnTo>
                  <a:lnTo>
                    <a:pt x="2481" y="3992"/>
                  </a:lnTo>
                  <a:lnTo>
                    <a:pt x="2238" y="3469"/>
                  </a:lnTo>
                  <a:lnTo>
                    <a:pt x="1959" y="2947"/>
                  </a:lnTo>
                  <a:lnTo>
                    <a:pt x="1940" y="2929"/>
                  </a:lnTo>
                  <a:lnTo>
                    <a:pt x="1492" y="2183"/>
                  </a:lnTo>
                  <a:lnTo>
                    <a:pt x="1008" y="1455"/>
                  </a:lnTo>
                  <a:lnTo>
                    <a:pt x="504" y="7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3917225" y="2578200"/>
              <a:ext cx="87675" cy="329200"/>
            </a:xfrm>
            <a:custGeom>
              <a:avLst/>
              <a:gdLst/>
              <a:ahLst/>
              <a:cxnLst/>
              <a:rect l="l" t="t" r="r" b="b"/>
              <a:pathLst>
                <a:path w="3507" h="13168" extrusionOk="0">
                  <a:moveTo>
                    <a:pt x="1548" y="1"/>
                  </a:moveTo>
                  <a:lnTo>
                    <a:pt x="1530" y="19"/>
                  </a:lnTo>
                  <a:lnTo>
                    <a:pt x="1213" y="1120"/>
                  </a:lnTo>
                  <a:lnTo>
                    <a:pt x="952" y="2090"/>
                  </a:lnTo>
                  <a:lnTo>
                    <a:pt x="728" y="3115"/>
                  </a:lnTo>
                  <a:lnTo>
                    <a:pt x="504" y="4216"/>
                  </a:lnTo>
                  <a:lnTo>
                    <a:pt x="280" y="5391"/>
                  </a:lnTo>
                  <a:lnTo>
                    <a:pt x="187" y="6286"/>
                  </a:lnTo>
                  <a:lnTo>
                    <a:pt x="112" y="7125"/>
                  </a:lnTo>
                  <a:lnTo>
                    <a:pt x="56" y="7927"/>
                  </a:lnTo>
                  <a:lnTo>
                    <a:pt x="19" y="8673"/>
                  </a:lnTo>
                  <a:lnTo>
                    <a:pt x="0" y="9307"/>
                  </a:lnTo>
                  <a:lnTo>
                    <a:pt x="0" y="9885"/>
                  </a:lnTo>
                  <a:lnTo>
                    <a:pt x="19" y="10407"/>
                  </a:lnTo>
                  <a:lnTo>
                    <a:pt x="56" y="10911"/>
                  </a:lnTo>
                  <a:lnTo>
                    <a:pt x="131" y="11377"/>
                  </a:lnTo>
                  <a:lnTo>
                    <a:pt x="206" y="11787"/>
                  </a:lnTo>
                  <a:lnTo>
                    <a:pt x="299" y="12142"/>
                  </a:lnTo>
                  <a:lnTo>
                    <a:pt x="373" y="12310"/>
                  </a:lnTo>
                  <a:lnTo>
                    <a:pt x="448" y="12496"/>
                  </a:lnTo>
                  <a:lnTo>
                    <a:pt x="541" y="12645"/>
                  </a:lnTo>
                  <a:lnTo>
                    <a:pt x="635" y="12776"/>
                  </a:lnTo>
                  <a:lnTo>
                    <a:pt x="728" y="12888"/>
                  </a:lnTo>
                  <a:lnTo>
                    <a:pt x="840" y="12981"/>
                  </a:lnTo>
                  <a:lnTo>
                    <a:pt x="970" y="13074"/>
                  </a:lnTo>
                  <a:lnTo>
                    <a:pt x="1101" y="13130"/>
                  </a:lnTo>
                  <a:lnTo>
                    <a:pt x="1269" y="13149"/>
                  </a:lnTo>
                  <a:lnTo>
                    <a:pt x="1418" y="13168"/>
                  </a:lnTo>
                  <a:lnTo>
                    <a:pt x="1567" y="13149"/>
                  </a:lnTo>
                  <a:lnTo>
                    <a:pt x="1735" y="13130"/>
                  </a:lnTo>
                  <a:lnTo>
                    <a:pt x="1884" y="13056"/>
                  </a:lnTo>
                  <a:lnTo>
                    <a:pt x="2071" y="12981"/>
                  </a:lnTo>
                  <a:lnTo>
                    <a:pt x="2257" y="12850"/>
                  </a:lnTo>
                  <a:lnTo>
                    <a:pt x="2388" y="12757"/>
                  </a:lnTo>
                  <a:lnTo>
                    <a:pt x="2518" y="12645"/>
                  </a:lnTo>
                  <a:lnTo>
                    <a:pt x="2649" y="12515"/>
                  </a:lnTo>
                  <a:lnTo>
                    <a:pt x="2761" y="12384"/>
                  </a:lnTo>
                  <a:lnTo>
                    <a:pt x="2891" y="12198"/>
                  </a:lnTo>
                  <a:lnTo>
                    <a:pt x="3003" y="12011"/>
                  </a:lnTo>
                  <a:lnTo>
                    <a:pt x="3115" y="11806"/>
                  </a:lnTo>
                  <a:lnTo>
                    <a:pt x="3208" y="11564"/>
                  </a:lnTo>
                  <a:lnTo>
                    <a:pt x="3283" y="11321"/>
                  </a:lnTo>
                  <a:lnTo>
                    <a:pt x="3339" y="11060"/>
                  </a:lnTo>
                  <a:lnTo>
                    <a:pt x="3395" y="10780"/>
                  </a:lnTo>
                  <a:lnTo>
                    <a:pt x="3451" y="10482"/>
                  </a:lnTo>
                  <a:lnTo>
                    <a:pt x="3488" y="10146"/>
                  </a:lnTo>
                  <a:lnTo>
                    <a:pt x="3507" y="9829"/>
                  </a:lnTo>
                  <a:lnTo>
                    <a:pt x="3507" y="9251"/>
                  </a:lnTo>
                  <a:lnTo>
                    <a:pt x="3488" y="8617"/>
                  </a:lnTo>
                  <a:lnTo>
                    <a:pt x="3432" y="7927"/>
                  </a:lnTo>
                  <a:lnTo>
                    <a:pt x="3339" y="7293"/>
                  </a:lnTo>
                  <a:lnTo>
                    <a:pt x="3246" y="6621"/>
                  </a:lnTo>
                  <a:lnTo>
                    <a:pt x="3115" y="5913"/>
                  </a:lnTo>
                  <a:lnTo>
                    <a:pt x="2966" y="5129"/>
                  </a:lnTo>
                  <a:lnTo>
                    <a:pt x="2667" y="3899"/>
                  </a:lnTo>
                  <a:lnTo>
                    <a:pt x="2313" y="2518"/>
                  </a:lnTo>
                  <a:lnTo>
                    <a:pt x="1996" y="1530"/>
                  </a:lnTo>
                  <a:lnTo>
                    <a:pt x="1716" y="560"/>
                  </a:lnTo>
                  <a:lnTo>
                    <a:pt x="1548" y="19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1352A52-F819-4A72-B08B-DB15E6BD5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About The Bedroom - Learning Songs Collection For Kids And Children - Happy Kids">
            <a:hlinkClick r:id="" action="ppaction://media"/>
            <a:extLst>
              <a:ext uri="{FF2B5EF4-FFF2-40B4-BE49-F238E27FC236}">
                <a16:creationId xmlns:a16="http://schemas.microsoft.com/office/drawing/2014/main" id="{5D2EA947-E788-42AB-A199-4835D3F5C9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85" y="436092"/>
            <a:ext cx="728702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3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9"/>
          <p:cNvSpPr/>
          <p:nvPr/>
        </p:nvSpPr>
        <p:spPr>
          <a:xfrm>
            <a:off x="3984000" y="1245350"/>
            <a:ext cx="1176000" cy="117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39"/>
          <p:cNvSpPr txBox="1">
            <a:spLocks noGrp="1"/>
          </p:cNvSpPr>
          <p:nvPr>
            <p:ph type="title"/>
          </p:nvPr>
        </p:nvSpPr>
        <p:spPr>
          <a:xfrm>
            <a:off x="2119086" y="2552150"/>
            <a:ext cx="52181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/>
              <a:t>Review</a:t>
            </a:r>
            <a:endParaRPr sz="6600"/>
          </a:p>
        </p:txBody>
      </p:sp>
      <p:sp>
        <p:nvSpPr>
          <p:cNvPr id="2278" name="Google Shape;2278;p39"/>
          <p:cNvSpPr txBox="1">
            <a:spLocks noGrp="1"/>
          </p:cNvSpPr>
          <p:nvPr>
            <p:ph type="title" idx="2"/>
          </p:nvPr>
        </p:nvSpPr>
        <p:spPr>
          <a:xfrm>
            <a:off x="4114800" y="1376150"/>
            <a:ext cx="9144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2280" name="Google Shape;2280;p39"/>
          <p:cNvGrpSpPr/>
          <p:nvPr/>
        </p:nvGrpSpPr>
        <p:grpSpPr>
          <a:xfrm>
            <a:off x="93859" y="2621164"/>
            <a:ext cx="1989381" cy="2734537"/>
            <a:chOff x="1517000" y="1279250"/>
            <a:chExt cx="1429050" cy="1964325"/>
          </a:xfrm>
        </p:grpSpPr>
        <p:sp>
          <p:nvSpPr>
            <p:cNvPr id="2281" name="Google Shape;2281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extrusionOk="0">
                  <a:moveTo>
                    <a:pt x="4551" y="0"/>
                  </a:move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9"/>
            <p:cNvSpPr/>
            <p:nvPr/>
          </p:nvSpPr>
          <p:spPr>
            <a:xfrm>
              <a:off x="2159025" y="2517600"/>
              <a:ext cx="232675" cy="276975"/>
            </a:xfrm>
            <a:custGeom>
              <a:avLst/>
              <a:gdLst/>
              <a:ahLst/>
              <a:cxnLst/>
              <a:rect l="l" t="t" r="r" b="b"/>
              <a:pathLst>
                <a:path w="9307" h="11079" fill="none" extrusionOk="0">
                  <a:moveTo>
                    <a:pt x="4756" y="0"/>
                  </a:moveTo>
                  <a:lnTo>
                    <a:pt x="4756" y="0"/>
                  </a:lnTo>
                  <a:lnTo>
                    <a:pt x="4551" y="0"/>
                  </a:lnTo>
                  <a:lnTo>
                    <a:pt x="4345" y="19"/>
                  </a:lnTo>
                  <a:lnTo>
                    <a:pt x="4122" y="56"/>
                  </a:lnTo>
                  <a:lnTo>
                    <a:pt x="3916" y="112"/>
                  </a:lnTo>
                  <a:lnTo>
                    <a:pt x="3916" y="112"/>
                  </a:lnTo>
                  <a:lnTo>
                    <a:pt x="3730" y="149"/>
                  </a:lnTo>
                  <a:lnTo>
                    <a:pt x="3544" y="224"/>
                  </a:lnTo>
                  <a:lnTo>
                    <a:pt x="3171" y="392"/>
                  </a:lnTo>
                  <a:lnTo>
                    <a:pt x="3171" y="392"/>
                  </a:lnTo>
                  <a:lnTo>
                    <a:pt x="2835" y="578"/>
                  </a:lnTo>
                  <a:lnTo>
                    <a:pt x="2480" y="839"/>
                  </a:lnTo>
                  <a:lnTo>
                    <a:pt x="2480" y="839"/>
                  </a:lnTo>
                  <a:lnTo>
                    <a:pt x="2257" y="1026"/>
                  </a:lnTo>
                  <a:lnTo>
                    <a:pt x="2052" y="1231"/>
                  </a:lnTo>
                  <a:lnTo>
                    <a:pt x="1865" y="1436"/>
                  </a:lnTo>
                  <a:lnTo>
                    <a:pt x="1679" y="1679"/>
                  </a:lnTo>
                  <a:lnTo>
                    <a:pt x="1511" y="1921"/>
                  </a:lnTo>
                  <a:lnTo>
                    <a:pt x="1361" y="2182"/>
                  </a:lnTo>
                  <a:lnTo>
                    <a:pt x="1212" y="2462"/>
                  </a:lnTo>
                  <a:lnTo>
                    <a:pt x="1082" y="2742"/>
                  </a:lnTo>
                  <a:lnTo>
                    <a:pt x="1082" y="2742"/>
                  </a:lnTo>
                  <a:lnTo>
                    <a:pt x="970" y="3040"/>
                  </a:lnTo>
                  <a:lnTo>
                    <a:pt x="877" y="3357"/>
                  </a:lnTo>
                  <a:lnTo>
                    <a:pt x="783" y="3674"/>
                  </a:lnTo>
                  <a:lnTo>
                    <a:pt x="727" y="4010"/>
                  </a:lnTo>
                  <a:lnTo>
                    <a:pt x="727" y="4010"/>
                  </a:lnTo>
                  <a:lnTo>
                    <a:pt x="522" y="3339"/>
                  </a:lnTo>
                  <a:lnTo>
                    <a:pt x="336" y="2667"/>
                  </a:lnTo>
                  <a:lnTo>
                    <a:pt x="336" y="2667"/>
                  </a:lnTo>
                  <a:lnTo>
                    <a:pt x="317" y="2611"/>
                  </a:lnTo>
                  <a:lnTo>
                    <a:pt x="261" y="2574"/>
                  </a:lnTo>
                  <a:lnTo>
                    <a:pt x="224" y="2555"/>
                  </a:lnTo>
                  <a:lnTo>
                    <a:pt x="168" y="2537"/>
                  </a:lnTo>
                  <a:lnTo>
                    <a:pt x="168" y="2537"/>
                  </a:lnTo>
                  <a:lnTo>
                    <a:pt x="112" y="2555"/>
                  </a:lnTo>
                  <a:lnTo>
                    <a:pt x="112" y="2555"/>
                  </a:lnTo>
                  <a:lnTo>
                    <a:pt x="56" y="2574"/>
                  </a:lnTo>
                  <a:lnTo>
                    <a:pt x="19" y="2630"/>
                  </a:lnTo>
                  <a:lnTo>
                    <a:pt x="0" y="2686"/>
                  </a:lnTo>
                  <a:lnTo>
                    <a:pt x="0" y="2760"/>
                  </a:lnTo>
                  <a:lnTo>
                    <a:pt x="0" y="2760"/>
                  </a:lnTo>
                  <a:lnTo>
                    <a:pt x="131" y="3283"/>
                  </a:lnTo>
                  <a:lnTo>
                    <a:pt x="298" y="3805"/>
                  </a:lnTo>
                  <a:lnTo>
                    <a:pt x="466" y="4308"/>
                  </a:lnTo>
                  <a:lnTo>
                    <a:pt x="634" y="4831"/>
                  </a:lnTo>
                  <a:lnTo>
                    <a:pt x="634" y="4831"/>
                  </a:lnTo>
                  <a:lnTo>
                    <a:pt x="634" y="5073"/>
                  </a:lnTo>
                  <a:lnTo>
                    <a:pt x="634" y="5073"/>
                  </a:lnTo>
                  <a:lnTo>
                    <a:pt x="634" y="5260"/>
                  </a:lnTo>
                  <a:lnTo>
                    <a:pt x="634" y="5297"/>
                  </a:lnTo>
                  <a:lnTo>
                    <a:pt x="634" y="5353"/>
                  </a:lnTo>
                  <a:lnTo>
                    <a:pt x="634" y="5353"/>
                  </a:lnTo>
                  <a:lnTo>
                    <a:pt x="634" y="5446"/>
                  </a:lnTo>
                  <a:lnTo>
                    <a:pt x="634" y="5521"/>
                  </a:lnTo>
                  <a:lnTo>
                    <a:pt x="634" y="5521"/>
                  </a:lnTo>
                  <a:lnTo>
                    <a:pt x="634" y="5577"/>
                  </a:lnTo>
                  <a:lnTo>
                    <a:pt x="690" y="5633"/>
                  </a:lnTo>
                  <a:lnTo>
                    <a:pt x="690" y="5633"/>
                  </a:lnTo>
                  <a:lnTo>
                    <a:pt x="746" y="5670"/>
                  </a:lnTo>
                  <a:lnTo>
                    <a:pt x="802" y="5688"/>
                  </a:lnTo>
                  <a:lnTo>
                    <a:pt x="802" y="5688"/>
                  </a:lnTo>
                  <a:lnTo>
                    <a:pt x="877" y="5670"/>
                  </a:lnTo>
                  <a:lnTo>
                    <a:pt x="951" y="5614"/>
                  </a:lnTo>
                  <a:lnTo>
                    <a:pt x="951" y="5614"/>
                  </a:lnTo>
                  <a:lnTo>
                    <a:pt x="1119" y="6024"/>
                  </a:lnTo>
                  <a:lnTo>
                    <a:pt x="1287" y="6434"/>
                  </a:lnTo>
                  <a:lnTo>
                    <a:pt x="1287" y="6434"/>
                  </a:lnTo>
                  <a:lnTo>
                    <a:pt x="1548" y="6938"/>
                  </a:lnTo>
                  <a:lnTo>
                    <a:pt x="1790" y="7442"/>
                  </a:lnTo>
                  <a:lnTo>
                    <a:pt x="2052" y="7908"/>
                  </a:lnTo>
                  <a:lnTo>
                    <a:pt x="2331" y="8355"/>
                  </a:lnTo>
                  <a:lnTo>
                    <a:pt x="2331" y="8355"/>
                  </a:lnTo>
                  <a:lnTo>
                    <a:pt x="2648" y="8822"/>
                  </a:lnTo>
                  <a:lnTo>
                    <a:pt x="2965" y="9232"/>
                  </a:lnTo>
                  <a:lnTo>
                    <a:pt x="3301" y="9605"/>
                  </a:lnTo>
                  <a:lnTo>
                    <a:pt x="3637" y="9941"/>
                  </a:lnTo>
                  <a:lnTo>
                    <a:pt x="3637" y="9941"/>
                  </a:lnTo>
                  <a:lnTo>
                    <a:pt x="3823" y="10108"/>
                  </a:lnTo>
                  <a:lnTo>
                    <a:pt x="4010" y="10258"/>
                  </a:lnTo>
                  <a:lnTo>
                    <a:pt x="4215" y="10388"/>
                  </a:lnTo>
                  <a:lnTo>
                    <a:pt x="4401" y="10519"/>
                  </a:lnTo>
                  <a:lnTo>
                    <a:pt x="4607" y="10631"/>
                  </a:lnTo>
                  <a:lnTo>
                    <a:pt x="4793" y="10743"/>
                  </a:lnTo>
                  <a:lnTo>
                    <a:pt x="4998" y="10836"/>
                  </a:lnTo>
                  <a:lnTo>
                    <a:pt x="5203" y="10910"/>
                  </a:lnTo>
                  <a:lnTo>
                    <a:pt x="5203" y="10910"/>
                  </a:lnTo>
                  <a:lnTo>
                    <a:pt x="5408" y="10966"/>
                  </a:lnTo>
                  <a:lnTo>
                    <a:pt x="5632" y="11022"/>
                  </a:lnTo>
                  <a:lnTo>
                    <a:pt x="5856" y="11041"/>
                  </a:lnTo>
                  <a:lnTo>
                    <a:pt x="6099" y="11078"/>
                  </a:lnTo>
                  <a:lnTo>
                    <a:pt x="6099" y="11078"/>
                  </a:lnTo>
                  <a:lnTo>
                    <a:pt x="6285" y="11078"/>
                  </a:lnTo>
                  <a:lnTo>
                    <a:pt x="6285" y="11078"/>
                  </a:lnTo>
                  <a:lnTo>
                    <a:pt x="6602" y="11060"/>
                  </a:lnTo>
                  <a:lnTo>
                    <a:pt x="6919" y="11004"/>
                  </a:lnTo>
                  <a:lnTo>
                    <a:pt x="6919" y="11004"/>
                  </a:lnTo>
                  <a:lnTo>
                    <a:pt x="7087" y="10966"/>
                  </a:lnTo>
                  <a:lnTo>
                    <a:pt x="7255" y="10910"/>
                  </a:lnTo>
                  <a:lnTo>
                    <a:pt x="7423" y="10836"/>
                  </a:lnTo>
                  <a:lnTo>
                    <a:pt x="7572" y="10761"/>
                  </a:lnTo>
                  <a:lnTo>
                    <a:pt x="7740" y="10668"/>
                  </a:lnTo>
                  <a:lnTo>
                    <a:pt x="7870" y="10556"/>
                  </a:lnTo>
                  <a:lnTo>
                    <a:pt x="8019" y="10444"/>
                  </a:lnTo>
                  <a:lnTo>
                    <a:pt x="8150" y="10314"/>
                  </a:lnTo>
                  <a:lnTo>
                    <a:pt x="8150" y="10314"/>
                  </a:lnTo>
                  <a:lnTo>
                    <a:pt x="8374" y="10053"/>
                  </a:lnTo>
                  <a:lnTo>
                    <a:pt x="8579" y="9735"/>
                  </a:lnTo>
                  <a:lnTo>
                    <a:pt x="8765" y="9400"/>
                  </a:lnTo>
                  <a:lnTo>
                    <a:pt x="8915" y="9027"/>
                  </a:lnTo>
                  <a:lnTo>
                    <a:pt x="8915" y="9027"/>
                  </a:lnTo>
                  <a:lnTo>
                    <a:pt x="9027" y="8654"/>
                  </a:lnTo>
                  <a:lnTo>
                    <a:pt x="9138" y="8281"/>
                  </a:lnTo>
                  <a:lnTo>
                    <a:pt x="9213" y="7852"/>
                  </a:lnTo>
                  <a:lnTo>
                    <a:pt x="9269" y="7386"/>
                  </a:lnTo>
                  <a:lnTo>
                    <a:pt x="9269" y="7386"/>
                  </a:lnTo>
                  <a:lnTo>
                    <a:pt x="9288" y="6975"/>
                  </a:lnTo>
                  <a:lnTo>
                    <a:pt x="9306" y="6565"/>
                  </a:lnTo>
                  <a:lnTo>
                    <a:pt x="9306" y="6117"/>
                  </a:lnTo>
                  <a:lnTo>
                    <a:pt x="9269" y="5670"/>
                  </a:lnTo>
                  <a:lnTo>
                    <a:pt x="9269" y="5670"/>
                  </a:lnTo>
                  <a:lnTo>
                    <a:pt x="9232" y="5260"/>
                  </a:lnTo>
                  <a:lnTo>
                    <a:pt x="9176" y="4849"/>
                  </a:lnTo>
                  <a:lnTo>
                    <a:pt x="9101" y="4439"/>
                  </a:lnTo>
                  <a:lnTo>
                    <a:pt x="9008" y="4066"/>
                  </a:lnTo>
                  <a:lnTo>
                    <a:pt x="9008" y="4066"/>
                  </a:lnTo>
                  <a:lnTo>
                    <a:pt x="8896" y="3712"/>
                  </a:lnTo>
                  <a:lnTo>
                    <a:pt x="8784" y="3395"/>
                  </a:lnTo>
                  <a:lnTo>
                    <a:pt x="8784" y="3395"/>
                  </a:lnTo>
                  <a:lnTo>
                    <a:pt x="8616" y="2984"/>
                  </a:lnTo>
                  <a:lnTo>
                    <a:pt x="8392" y="2537"/>
                  </a:lnTo>
                  <a:lnTo>
                    <a:pt x="8392" y="2537"/>
                  </a:lnTo>
                  <a:lnTo>
                    <a:pt x="8243" y="2294"/>
                  </a:lnTo>
                  <a:lnTo>
                    <a:pt x="8094" y="2052"/>
                  </a:lnTo>
                  <a:lnTo>
                    <a:pt x="7945" y="1828"/>
                  </a:lnTo>
                  <a:lnTo>
                    <a:pt x="7777" y="1604"/>
                  </a:lnTo>
                  <a:lnTo>
                    <a:pt x="7609" y="1399"/>
                  </a:lnTo>
                  <a:lnTo>
                    <a:pt x="7423" y="1212"/>
                  </a:lnTo>
                  <a:lnTo>
                    <a:pt x="7236" y="1026"/>
                  </a:lnTo>
                  <a:lnTo>
                    <a:pt x="7050" y="858"/>
                  </a:lnTo>
                  <a:lnTo>
                    <a:pt x="7050" y="858"/>
                  </a:lnTo>
                  <a:lnTo>
                    <a:pt x="6863" y="728"/>
                  </a:lnTo>
                  <a:lnTo>
                    <a:pt x="6695" y="597"/>
                  </a:lnTo>
                  <a:lnTo>
                    <a:pt x="6490" y="485"/>
                  </a:lnTo>
                  <a:lnTo>
                    <a:pt x="6304" y="373"/>
                  </a:lnTo>
                  <a:lnTo>
                    <a:pt x="6117" y="280"/>
                  </a:lnTo>
                  <a:lnTo>
                    <a:pt x="5912" y="205"/>
                  </a:lnTo>
                  <a:lnTo>
                    <a:pt x="5707" y="131"/>
                  </a:lnTo>
                  <a:lnTo>
                    <a:pt x="5502" y="75"/>
                  </a:lnTo>
                  <a:lnTo>
                    <a:pt x="5502" y="75"/>
                  </a:lnTo>
                  <a:lnTo>
                    <a:pt x="5129" y="19"/>
                  </a:lnTo>
                  <a:lnTo>
                    <a:pt x="4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extrusionOk="0">
                  <a:moveTo>
                    <a:pt x="4775" y="1"/>
                  </a:move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9"/>
            <p:cNvSpPr/>
            <p:nvPr/>
          </p:nvSpPr>
          <p:spPr>
            <a:xfrm>
              <a:off x="2158550" y="2517125"/>
              <a:ext cx="232200" cy="162750"/>
            </a:xfrm>
            <a:custGeom>
              <a:avLst/>
              <a:gdLst/>
              <a:ahLst/>
              <a:cxnLst/>
              <a:rect l="l" t="t" r="r" b="b"/>
              <a:pathLst>
                <a:path w="9288" h="6510" fill="none" extrusionOk="0">
                  <a:moveTo>
                    <a:pt x="3935" y="112"/>
                  </a:moveTo>
                  <a:lnTo>
                    <a:pt x="3935" y="112"/>
                  </a:lnTo>
                  <a:lnTo>
                    <a:pt x="3749" y="168"/>
                  </a:lnTo>
                  <a:lnTo>
                    <a:pt x="3563" y="243"/>
                  </a:lnTo>
                  <a:lnTo>
                    <a:pt x="3190" y="411"/>
                  </a:lnTo>
                  <a:lnTo>
                    <a:pt x="3190" y="411"/>
                  </a:lnTo>
                  <a:lnTo>
                    <a:pt x="2854" y="597"/>
                  </a:lnTo>
                  <a:lnTo>
                    <a:pt x="2499" y="858"/>
                  </a:lnTo>
                  <a:lnTo>
                    <a:pt x="2499" y="858"/>
                  </a:lnTo>
                  <a:lnTo>
                    <a:pt x="2276" y="1045"/>
                  </a:lnTo>
                  <a:lnTo>
                    <a:pt x="2071" y="1231"/>
                  </a:lnTo>
                  <a:lnTo>
                    <a:pt x="1884" y="1455"/>
                  </a:lnTo>
                  <a:lnTo>
                    <a:pt x="1698" y="1698"/>
                  </a:lnTo>
                  <a:lnTo>
                    <a:pt x="1530" y="1940"/>
                  </a:lnTo>
                  <a:lnTo>
                    <a:pt x="1362" y="2201"/>
                  </a:lnTo>
                  <a:lnTo>
                    <a:pt x="1231" y="2481"/>
                  </a:lnTo>
                  <a:lnTo>
                    <a:pt x="1101" y="2761"/>
                  </a:lnTo>
                  <a:lnTo>
                    <a:pt x="1101" y="2761"/>
                  </a:lnTo>
                  <a:lnTo>
                    <a:pt x="989" y="3059"/>
                  </a:lnTo>
                  <a:lnTo>
                    <a:pt x="877" y="3358"/>
                  </a:lnTo>
                  <a:lnTo>
                    <a:pt x="802" y="3693"/>
                  </a:lnTo>
                  <a:lnTo>
                    <a:pt x="728" y="4029"/>
                  </a:lnTo>
                  <a:lnTo>
                    <a:pt x="728" y="4029"/>
                  </a:lnTo>
                  <a:lnTo>
                    <a:pt x="523" y="3283"/>
                  </a:lnTo>
                  <a:lnTo>
                    <a:pt x="355" y="2686"/>
                  </a:lnTo>
                  <a:lnTo>
                    <a:pt x="355" y="2686"/>
                  </a:lnTo>
                  <a:lnTo>
                    <a:pt x="336" y="2630"/>
                  </a:lnTo>
                  <a:lnTo>
                    <a:pt x="299" y="2593"/>
                  </a:lnTo>
                  <a:lnTo>
                    <a:pt x="243" y="2556"/>
                  </a:lnTo>
                  <a:lnTo>
                    <a:pt x="187" y="2556"/>
                  </a:lnTo>
                  <a:lnTo>
                    <a:pt x="187" y="2556"/>
                  </a:lnTo>
                  <a:lnTo>
                    <a:pt x="131" y="2556"/>
                  </a:lnTo>
                  <a:lnTo>
                    <a:pt x="131" y="2556"/>
                  </a:lnTo>
                  <a:lnTo>
                    <a:pt x="75" y="2593"/>
                  </a:lnTo>
                  <a:lnTo>
                    <a:pt x="19" y="2649"/>
                  </a:lnTo>
                  <a:lnTo>
                    <a:pt x="0" y="2705"/>
                  </a:lnTo>
                  <a:lnTo>
                    <a:pt x="0" y="2779"/>
                  </a:lnTo>
                  <a:lnTo>
                    <a:pt x="0" y="2779"/>
                  </a:lnTo>
                  <a:lnTo>
                    <a:pt x="150" y="3302"/>
                  </a:lnTo>
                  <a:lnTo>
                    <a:pt x="299" y="3824"/>
                  </a:lnTo>
                  <a:lnTo>
                    <a:pt x="467" y="4346"/>
                  </a:lnTo>
                  <a:lnTo>
                    <a:pt x="653" y="4850"/>
                  </a:lnTo>
                  <a:lnTo>
                    <a:pt x="653" y="4850"/>
                  </a:lnTo>
                  <a:lnTo>
                    <a:pt x="653" y="5092"/>
                  </a:lnTo>
                  <a:lnTo>
                    <a:pt x="653" y="5092"/>
                  </a:lnTo>
                  <a:lnTo>
                    <a:pt x="653" y="5279"/>
                  </a:lnTo>
                  <a:lnTo>
                    <a:pt x="653" y="5316"/>
                  </a:lnTo>
                  <a:lnTo>
                    <a:pt x="653" y="5372"/>
                  </a:lnTo>
                  <a:lnTo>
                    <a:pt x="653" y="5372"/>
                  </a:lnTo>
                  <a:lnTo>
                    <a:pt x="653" y="5446"/>
                  </a:lnTo>
                  <a:lnTo>
                    <a:pt x="634" y="5540"/>
                  </a:lnTo>
                  <a:lnTo>
                    <a:pt x="634" y="5540"/>
                  </a:lnTo>
                  <a:lnTo>
                    <a:pt x="653" y="5596"/>
                  </a:lnTo>
                  <a:lnTo>
                    <a:pt x="690" y="5670"/>
                  </a:lnTo>
                  <a:lnTo>
                    <a:pt x="690" y="5670"/>
                  </a:lnTo>
                  <a:lnTo>
                    <a:pt x="746" y="5707"/>
                  </a:lnTo>
                  <a:lnTo>
                    <a:pt x="821" y="5726"/>
                  </a:lnTo>
                  <a:lnTo>
                    <a:pt x="821" y="5726"/>
                  </a:lnTo>
                  <a:lnTo>
                    <a:pt x="914" y="5689"/>
                  </a:lnTo>
                  <a:lnTo>
                    <a:pt x="970" y="5633"/>
                  </a:lnTo>
                  <a:lnTo>
                    <a:pt x="970" y="5633"/>
                  </a:lnTo>
                  <a:lnTo>
                    <a:pt x="1082" y="5950"/>
                  </a:lnTo>
                  <a:lnTo>
                    <a:pt x="1231" y="6267"/>
                  </a:lnTo>
                  <a:lnTo>
                    <a:pt x="1231" y="6267"/>
                  </a:lnTo>
                  <a:lnTo>
                    <a:pt x="1791" y="6360"/>
                  </a:lnTo>
                  <a:lnTo>
                    <a:pt x="2350" y="6435"/>
                  </a:lnTo>
                  <a:lnTo>
                    <a:pt x="2350" y="6435"/>
                  </a:lnTo>
                  <a:lnTo>
                    <a:pt x="2835" y="6472"/>
                  </a:lnTo>
                  <a:lnTo>
                    <a:pt x="3320" y="6491"/>
                  </a:lnTo>
                  <a:lnTo>
                    <a:pt x="3805" y="6509"/>
                  </a:lnTo>
                  <a:lnTo>
                    <a:pt x="4308" y="6509"/>
                  </a:lnTo>
                  <a:lnTo>
                    <a:pt x="4290" y="6509"/>
                  </a:lnTo>
                  <a:lnTo>
                    <a:pt x="4308" y="6509"/>
                  </a:lnTo>
                  <a:lnTo>
                    <a:pt x="4327" y="6491"/>
                  </a:lnTo>
                  <a:lnTo>
                    <a:pt x="4308" y="6509"/>
                  </a:lnTo>
                  <a:lnTo>
                    <a:pt x="4308" y="6509"/>
                  </a:lnTo>
                  <a:lnTo>
                    <a:pt x="4831" y="6472"/>
                  </a:lnTo>
                  <a:lnTo>
                    <a:pt x="5334" y="6435"/>
                  </a:lnTo>
                  <a:lnTo>
                    <a:pt x="5856" y="6379"/>
                  </a:lnTo>
                  <a:lnTo>
                    <a:pt x="6360" y="6286"/>
                  </a:lnTo>
                  <a:lnTo>
                    <a:pt x="6360" y="6286"/>
                  </a:lnTo>
                  <a:lnTo>
                    <a:pt x="6882" y="6192"/>
                  </a:lnTo>
                  <a:lnTo>
                    <a:pt x="7386" y="6080"/>
                  </a:lnTo>
                  <a:lnTo>
                    <a:pt x="7889" y="5950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393" y="5801"/>
                  </a:lnTo>
                  <a:lnTo>
                    <a:pt x="8840" y="5670"/>
                  </a:lnTo>
                  <a:lnTo>
                    <a:pt x="9288" y="5521"/>
                  </a:lnTo>
                  <a:lnTo>
                    <a:pt x="9288" y="5521"/>
                  </a:lnTo>
                  <a:lnTo>
                    <a:pt x="9232" y="5148"/>
                  </a:lnTo>
                  <a:lnTo>
                    <a:pt x="9176" y="4775"/>
                  </a:lnTo>
                  <a:lnTo>
                    <a:pt x="9120" y="4421"/>
                  </a:lnTo>
                  <a:lnTo>
                    <a:pt x="9027" y="4085"/>
                  </a:lnTo>
                  <a:lnTo>
                    <a:pt x="9027" y="4085"/>
                  </a:lnTo>
                  <a:lnTo>
                    <a:pt x="8934" y="3731"/>
                  </a:lnTo>
                  <a:lnTo>
                    <a:pt x="8822" y="3395"/>
                  </a:lnTo>
                  <a:lnTo>
                    <a:pt x="8822" y="3395"/>
                  </a:lnTo>
                  <a:lnTo>
                    <a:pt x="8654" y="3003"/>
                  </a:lnTo>
                  <a:lnTo>
                    <a:pt x="8411" y="2556"/>
                  </a:lnTo>
                  <a:lnTo>
                    <a:pt x="8411" y="2556"/>
                  </a:lnTo>
                  <a:lnTo>
                    <a:pt x="8281" y="2313"/>
                  </a:lnTo>
                  <a:lnTo>
                    <a:pt x="8132" y="2071"/>
                  </a:lnTo>
                  <a:lnTo>
                    <a:pt x="7964" y="1847"/>
                  </a:lnTo>
                  <a:lnTo>
                    <a:pt x="7796" y="1623"/>
                  </a:lnTo>
                  <a:lnTo>
                    <a:pt x="7628" y="1418"/>
                  </a:lnTo>
                  <a:lnTo>
                    <a:pt x="7442" y="1231"/>
                  </a:lnTo>
                  <a:lnTo>
                    <a:pt x="7274" y="1045"/>
                  </a:lnTo>
                  <a:lnTo>
                    <a:pt x="7069" y="877"/>
                  </a:lnTo>
                  <a:lnTo>
                    <a:pt x="7069" y="877"/>
                  </a:lnTo>
                  <a:lnTo>
                    <a:pt x="6901" y="747"/>
                  </a:lnTo>
                  <a:lnTo>
                    <a:pt x="6714" y="616"/>
                  </a:lnTo>
                  <a:lnTo>
                    <a:pt x="6528" y="485"/>
                  </a:lnTo>
                  <a:lnTo>
                    <a:pt x="6323" y="392"/>
                  </a:lnTo>
                  <a:lnTo>
                    <a:pt x="6136" y="299"/>
                  </a:lnTo>
                  <a:lnTo>
                    <a:pt x="5931" y="224"/>
                  </a:lnTo>
                  <a:lnTo>
                    <a:pt x="5726" y="150"/>
                  </a:lnTo>
                  <a:lnTo>
                    <a:pt x="5521" y="94"/>
                  </a:lnTo>
                  <a:lnTo>
                    <a:pt x="5521" y="94"/>
                  </a:lnTo>
                  <a:lnTo>
                    <a:pt x="5148" y="38"/>
                  </a:lnTo>
                  <a:lnTo>
                    <a:pt x="4775" y="1"/>
                  </a:lnTo>
                  <a:lnTo>
                    <a:pt x="4775" y="1"/>
                  </a:lnTo>
                  <a:lnTo>
                    <a:pt x="4570" y="19"/>
                  </a:lnTo>
                  <a:lnTo>
                    <a:pt x="4364" y="38"/>
                  </a:lnTo>
                  <a:lnTo>
                    <a:pt x="4141" y="75"/>
                  </a:lnTo>
                  <a:lnTo>
                    <a:pt x="3935" y="1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extrusionOk="0">
                  <a:moveTo>
                    <a:pt x="20068" y="1"/>
                  </a:moveTo>
                  <a:lnTo>
                    <a:pt x="20012" y="19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9"/>
            <p:cNvSpPr/>
            <p:nvPr/>
          </p:nvSpPr>
          <p:spPr>
            <a:xfrm>
              <a:off x="1854550" y="2566075"/>
              <a:ext cx="749275" cy="549275"/>
            </a:xfrm>
            <a:custGeom>
              <a:avLst/>
              <a:gdLst/>
              <a:ahLst/>
              <a:cxnLst/>
              <a:rect l="l" t="t" r="r" b="b"/>
              <a:pathLst>
                <a:path w="29971" h="21971" fill="none" extrusionOk="0">
                  <a:moveTo>
                    <a:pt x="20068" y="1"/>
                  </a:moveTo>
                  <a:lnTo>
                    <a:pt x="20068" y="1"/>
                  </a:lnTo>
                  <a:lnTo>
                    <a:pt x="20012" y="19"/>
                  </a:lnTo>
                  <a:lnTo>
                    <a:pt x="19956" y="57"/>
                  </a:lnTo>
                  <a:lnTo>
                    <a:pt x="19956" y="57"/>
                  </a:lnTo>
                  <a:lnTo>
                    <a:pt x="19900" y="113"/>
                  </a:lnTo>
                  <a:lnTo>
                    <a:pt x="19900" y="187"/>
                  </a:lnTo>
                  <a:lnTo>
                    <a:pt x="19900" y="187"/>
                  </a:lnTo>
                  <a:lnTo>
                    <a:pt x="19900" y="1306"/>
                  </a:lnTo>
                  <a:lnTo>
                    <a:pt x="19863" y="2593"/>
                  </a:lnTo>
                  <a:lnTo>
                    <a:pt x="19863" y="2630"/>
                  </a:lnTo>
                  <a:lnTo>
                    <a:pt x="19844" y="2668"/>
                  </a:lnTo>
                  <a:lnTo>
                    <a:pt x="19844" y="2668"/>
                  </a:lnTo>
                  <a:lnTo>
                    <a:pt x="19844" y="2724"/>
                  </a:lnTo>
                  <a:lnTo>
                    <a:pt x="19844" y="2780"/>
                  </a:lnTo>
                  <a:lnTo>
                    <a:pt x="19844" y="2780"/>
                  </a:lnTo>
                  <a:lnTo>
                    <a:pt x="19788" y="3843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76" y="4812"/>
                  </a:lnTo>
                  <a:lnTo>
                    <a:pt x="19620" y="5185"/>
                  </a:lnTo>
                  <a:lnTo>
                    <a:pt x="19546" y="5596"/>
                  </a:lnTo>
                  <a:lnTo>
                    <a:pt x="19434" y="6025"/>
                  </a:lnTo>
                  <a:lnTo>
                    <a:pt x="19359" y="6230"/>
                  </a:lnTo>
                  <a:lnTo>
                    <a:pt x="19285" y="6454"/>
                  </a:lnTo>
                  <a:lnTo>
                    <a:pt x="19285" y="6454"/>
                  </a:lnTo>
                  <a:lnTo>
                    <a:pt x="19154" y="6733"/>
                  </a:lnTo>
                  <a:lnTo>
                    <a:pt x="19005" y="6976"/>
                  </a:lnTo>
                  <a:lnTo>
                    <a:pt x="19005" y="6976"/>
                  </a:lnTo>
                  <a:lnTo>
                    <a:pt x="18893" y="7106"/>
                  </a:lnTo>
                  <a:lnTo>
                    <a:pt x="18762" y="7200"/>
                  </a:lnTo>
                  <a:lnTo>
                    <a:pt x="18762" y="7200"/>
                  </a:lnTo>
                  <a:lnTo>
                    <a:pt x="18669" y="7274"/>
                  </a:lnTo>
                  <a:lnTo>
                    <a:pt x="18576" y="7330"/>
                  </a:lnTo>
                  <a:lnTo>
                    <a:pt x="18576" y="7330"/>
                  </a:lnTo>
                  <a:lnTo>
                    <a:pt x="18464" y="7349"/>
                  </a:lnTo>
                  <a:lnTo>
                    <a:pt x="18352" y="7386"/>
                  </a:lnTo>
                  <a:lnTo>
                    <a:pt x="18352" y="7386"/>
                  </a:lnTo>
                  <a:lnTo>
                    <a:pt x="18240" y="7386"/>
                  </a:lnTo>
                  <a:lnTo>
                    <a:pt x="18240" y="7386"/>
                  </a:lnTo>
                  <a:lnTo>
                    <a:pt x="18091" y="7386"/>
                  </a:lnTo>
                  <a:lnTo>
                    <a:pt x="18091" y="7386"/>
                  </a:lnTo>
                  <a:lnTo>
                    <a:pt x="17886" y="7330"/>
                  </a:lnTo>
                  <a:lnTo>
                    <a:pt x="17662" y="7256"/>
                  </a:lnTo>
                  <a:lnTo>
                    <a:pt x="17662" y="7256"/>
                  </a:lnTo>
                  <a:lnTo>
                    <a:pt x="17457" y="7162"/>
                  </a:lnTo>
                  <a:lnTo>
                    <a:pt x="17252" y="7050"/>
                  </a:lnTo>
                  <a:lnTo>
                    <a:pt x="17047" y="6920"/>
                  </a:lnTo>
                  <a:lnTo>
                    <a:pt x="16841" y="6752"/>
                  </a:lnTo>
                  <a:lnTo>
                    <a:pt x="16841" y="6752"/>
                  </a:lnTo>
                  <a:lnTo>
                    <a:pt x="16543" y="6528"/>
                  </a:lnTo>
                  <a:lnTo>
                    <a:pt x="16263" y="6286"/>
                  </a:lnTo>
                  <a:lnTo>
                    <a:pt x="16002" y="6025"/>
                  </a:lnTo>
                  <a:lnTo>
                    <a:pt x="15723" y="5764"/>
                  </a:lnTo>
                  <a:lnTo>
                    <a:pt x="15461" y="5484"/>
                  </a:lnTo>
                  <a:lnTo>
                    <a:pt x="15200" y="5204"/>
                  </a:lnTo>
                  <a:lnTo>
                    <a:pt x="14939" y="4887"/>
                  </a:lnTo>
                  <a:lnTo>
                    <a:pt x="14697" y="4589"/>
                  </a:lnTo>
                  <a:lnTo>
                    <a:pt x="14697" y="4589"/>
                  </a:lnTo>
                  <a:lnTo>
                    <a:pt x="14436" y="4234"/>
                  </a:lnTo>
                  <a:lnTo>
                    <a:pt x="14193" y="3880"/>
                  </a:lnTo>
                  <a:lnTo>
                    <a:pt x="13969" y="3526"/>
                  </a:lnTo>
                  <a:lnTo>
                    <a:pt x="13746" y="3153"/>
                  </a:lnTo>
                  <a:lnTo>
                    <a:pt x="13746" y="3153"/>
                  </a:lnTo>
                  <a:lnTo>
                    <a:pt x="13746" y="3115"/>
                  </a:lnTo>
                  <a:lnTo>
                    <a:pt x="13746" y="3115"/>
                  </a:lnTo>
                  <a:lnTo>
                    <a:pt x="13746" y="3059"/>
                  </a:lnTo>
                  <a:lnTo>
                    <a:pt x="13708" y="3003"/>
                  </a:lnTo>
                  <a:lnTo>
                    <a:pt x="13708" y="3003"/>
                  </a:lnTo>
                  <a:lnTo>
                    <a:pt x="13578" y="2854"/>
                  </a:lnTo>
                  <a:lnTo>
                    <a:pt x="13578" y="2854"/>
                  </a:lnTo>
                  <a:lnTo>
                    <a:pt x="13335" y="2369"/>
                  </a:lnTo>
                  <a:lnTo>
                    <a:pt x="13112" y="1903"/>
                  </a:lnTo>
                  <a:lnTo>
                    <a:pt x="13112" y="1903"/>
                  </a:lnTo>
                  <a:lnTo>
                    <a:pt x="12962" y="1530"/>
                  </a:lnTo>
                  <a:lnTo>
                    <a:pt x="12832" y="1138"/>
                  </a:lnTo>
                  <a:lnTo>
                    <a:pt x="12832" y="1138"/>
                  </a:lnTo>
                  <a:lnTo>
                    <a:pt x="12813" y="1083"/>
                  </a:lnTo>
                  <a:lnTo>
                    <a:pt x="12776" y="1045"/>
                  </a:lnTo>
                  <a:lnTo>
                    <a:pt x="12720" y="1027"/>
                  </a:lnTo>
                  <a:lnTo>
                    <a:pt x="12664" y="1008"/>
                  </a:lnTo>
                  <a:lnTo>
                    <a:pt x="12664" y="1008"/>
                  </a:lnTo>
                  <a:lnTo>
                    <a:pt x="12627" y="1027"/>
                  </a:lnTo>
                  <a:lnTo>
                    <a:pt x="12627" y="1027"/>
                  </a:lnTo>
                  <a:lnTo>
                    <a:pt x="12552" y="1064"/>
                  </a:lnTo>
                  <a:lnTo>
                    <a:pt x="12515" y="1120"/>
                  </a:lnTo>
                  <a:lnTo>
                    <a:pt x="12515" y="1120"/>
                  </a:lnTo>
                  <a:lnTo>
                    <a:pt x="12496" y="1176"/>
                  </a:lnTo>
                  <a:lnTo>
                    <a:pt x="12496" y="1232"/>
                  </a:lnTo>
                  <a:lnTo>
                    <a:pt x="12496" y="1232"/>
                  </a:lnTo>
                  <a:lnTo>
                    <a:pt x="12701" y="1773"/>
                  </a:lnTo>
                  <a:lnTo>
                    <a:pt x="12925" y="2313"/>
                  </a:lnTo>
                  <a:lnTo>
                    <a:pt x="12925" y="2313"/>
                  </a:lnTo>
                  <a:lnTo>
                    <a:pt x="12701" y="2183"/>
                  </a:lnTo>
                  <a:lnTo>
                    <a:pt x="12477" y="2071"/>
                  </a:lnTo>
                  <a:lnTo>
                    <a:pt x="12235" y="1959"/>
                  </a:lnTo>
                  <a:lnTo>
                    <a:pt x="11974" y="1884"/>
                  </a:lnTo>
                  <a:lnTo>
                    <a:pt x="11974" y="1884"/>
                  </a:lnTo>
                  <a:lnTo>
                    <a:pt x="11731" y="1810"/>
                  </a:lnTo>
                  <a:lnTo>
                    <a:pt x="11489" y="1754"/>
                  </a:lnTo>
                  <a:lnTo>
                    <a:pt x="11209" y="1717"/>
                  </a:lnTo>
                  <a:lnTo>
                    <a:pt x="10911" y="1679"/>
                  </a:lnTo>
                  <a:lnTo>
                    <a:pt x="10911" y="1679"/>
                  </a:lnTo>
                  <a:lnTo>
                    <a:pt x="10612" y="1661"/>
                  </a:lnTo>
                  <a:lnTo>
                    <a:pt x="10314" y="1642"/>
                  </a:lnTo>
                  <a:lnTo>
                    <a:pt x="10314" y="1642"/>
                  </a:lnTo>
                  <a:lnTo>
                    <a:pt x="9811" y="1661"/>
                  </a:lnTo>
                  <a:lnTo>
                    <a:pt x="9811" y="1661"/>
                  </a:lnTo>
                  <a:lnTo>
                    <a:pt x="9270" y="1717"/>
                  </a:lnTo>
                  <a:lnTo>
                    <a:pt x="8729" y="1791"/>
                  </a:lnTo>
                  <a:lnTo>
                    <a:pt x="8169" y="1903"/>
                  </a:lnTo>
                  <a:lnTo>
                    <a:pt x="7610" y="2052"/>
                  </a:lnTo>
                  <a:lnTo>
                    <a:pt x="7610" y="2052"/>
                  </a:lnTo>
                  <a:lnTo>
                    <a:pt x="7106" y="2220"/>
                  </a:lnTo>
                  <a:lnTo>
                    <a:pt x="6603" y="2407"/>
                  </a:lnTo>
                  <a:lnTo>
                    <a:pt x="6099" y="2630"/>
                  </a:lnTo>
                  <a:lnTo>
                    <a:pt x="5596" y="2873"/>
                  </a:lnTo>
                  <a:lnTo>
                    <a:pt x="5596" y="2873"/>
                  </a:lnTo>
                  <a:lnTo>
                    <a:pt x="5055" y="3171"/>
                  </a:lnTo>
                  <a:lnTo>
                    <a:pt x="4533" y="3507"/>
                  </a:lnTo>
                  <a:lnTo>
                    <a:pt x="4029" y="3880"/>
                  </a:lnTo>
                  <a:lnTo>
                    <a:pt x="3526" y="4272"/>
                  </a:lnTo>
                  <a:lnTo>
                    <a:pt x="3526" y="4272"/>
                  </a:lnTo>
                  <a:lnTo>
                    <a:pt x="3078" y="4682"/>
                  </a:lnTo>
                  <a:lnTo>
                    <a:pt x="2668" y="5130"/>
                  </a:lnTo>
                  <a:lnTo>
                    <a:pt x="2257" y="5596"/>
                  </a:lnTo>
                  <a:lnTo>
                    <a:pt x="1884" y="6099"/>
                  </a:lnTo>
                  <a:lnTo>
                    <a:pt x="1884" y="6099"/>
                  </a:lnTo>
                  <a:lnTo>
                    <a:pt x="1549" y="6622"/>
                  </a:lnTo>
                  <a:lnTo>
                    <a:pt x="1250" y="7162"/>
                  </a:lnTo>
                  <a:lnTo>
                    <a:pt x="989" y="7741"/>
                  </a:lnTo>
                  <a:lnTo>
                    <a:pt x="747" y="8356"/>
                  </a:lnTo>
                  <a:lnTo>
                    <a:pt x="747" y="8356"/>
                  </a:lnTo>
                  <a:lnTo>
                    <a:pt x="542" y="8971"/>
                  </a:lnTo>
                  <a:lnTo>
                    <a:pt x="355" y="9643"/>
                  </a:lnTo>
                  <a:lnTo>
                    <a:pt x="355" y="9643"/>
                  </a:lnTo>
                  <a:lnTo>
                    <a:pt x="206" y="10314"/>
                  </a:lnTo>
                  <a:lnTo>
                    <a:pt x="94" y="11004"/>
                  </a:lnTo>
                  <a:lnTo>
                    <a:pt x="94" y="11004"/>
                  </a:lnTo>
                  <a:lnTo>
                    <a:pt x="57" y="11359"/>
                  </a:lnTo>
                  <a:lnTo>
                    <a:pt x="19" y="11713"/>
                  </a:lnTo>
                  <a:lnTo>
                    <a:pt x="1" y="12067"/>
                  </a:lnTo>
                  <a:lnTo>
                    <a:pt x="1" y="12422"/>
                  </a:lnTo>
                  <a:lnTo>
                    <a:pt x="1" y="12422"/>
                  </a:lnTo>
                  <a:lnTo>
                    <a:pt x="1" y="12757"/>
                  </a:lnTo>
                  <a:lnTo>
                    <a:pt x="38" y="13112"/>
                  </a:lnTo>
                  <a:lnTo>
                    <a:pt x="75" y="13447"/>
                  </a:lnTo>
                  <a:lnTo>
                    <a:pt x="113" y="13802"/>
                  </a:lnTo>
                  <a:lnTo>
                    <a:pt x="113" y="13802"/>
                  </a:lnTo>
                  <a:lnTo>
                    <a:pt x="187" y="14137"/>
                  </a:lnTo>
                  <a:lnTo>
                    <a:pt x="262" y="14473"/>
                  </a:lnTo>
                  <a:lnTo>
                    <a:pt x="374" y="14790"/>
                  </a:lnTo>
                  <a:lnTo>
                    <a:pt x="486" y="15107"/>
                  </a:lnTo>
                  <a:lnTo>
                    <a:pt x="486" y="15107"/>
                  </a:lnTo>
                  <a:lnTo>
                    <a:pt x="598" y="15387"/>
                  </a:lnTo>
                  <a:lnTo>
                    <a:pt x="728" y="15648"/>
                  </a:lnTo>
                  <a:lnTo>
                    <a:pt x="877" y="15928"/>
                  </a:lnTo>
                  <a:lnTo>
                    <a:pt x="1064" y="16226"/>
                  </a:lnTo>
                  <a:lnTo>
                    <a:pt x="1064" y="16226"/>
                  </a:lnTo>
                  <a:lnTo>
                    <a:pt x="1381" y="16692"/>
                  </a:lnTo>
                  <a:lnTo>
                    <a:pt x="1735" y="17140"/>
                  </a:lnTo>
                  <a:lnTo>
                    <a:pt x="2145" y="17569"/>
                  </a:lnTo>
                  <a:lnTo>
                    <a:pt x="2593" y="17979"/>
                  </a:lnTo>
                  <a:lnTo>
                    <a:pt x="2593" y="17979"/>
                  </a:lnTo>
                  <a:lnTo>
                    <a:pt x="3022" y="18334"/>
                  </a:lnTo>
                  <a:lnTo>
                    <a:pt x="3470" y="18688"/>
                  </a:lnTo>
                  <a:lnTo>
                    <a:pt x="3973" y="19005"/>
                  </a:lnTo>
                  <a:lnTo>
                    <a:pt x="4514" y="19322"/>
                  </a:lnTo>
                  <a:lnTo>
                    <a:pt x="4514" y="19322"/>
                  </a:lnTo>
                  <a:lnTo>
                    <a:pt x="4999" y="19565"/>
                  </a:lnTo>
                  <a:lnTo>
                    <a:pt x="5540" y="19826"/>
                  </a:lnTo>
                  <a:lnTo>
                    <a:pt x="6099" y="20049"/>
                  </a:lnTo>
                  <a:lnTo>
                    <a:pt x="6696" y="20273"/>
                  </a:lnTo>
                  <a:lnTo>
                    <a:pt x="6696" y="20273"/>
                  </a:lnTo>
                  <a:lnTo>
                    <a:pt x="7218" y="20460"/>
                  </a:lnTo>
                  <a:lnTo>
                    <a:pt x="7759" y="20628"/>
                  </a:lnTo>
                  <a:lnTo>
                    <a:pt x="8356" y="20795"/>
                  </a:lnTo>
                  <a:lnTo>
                    <a:pt x="8990" y="20963"/>
                  </a:lnTo>
                  <a:lnTo>
                    <a:pt x="8990" y="20963"/>
                  </a:lnTo>
                  <a:lnTo>
                    <a:pt x="9587" y="21112"/>
                  </a:lnTo>
                  <a:lnTo>
                    <a:pt x="10221" y="21262"/>
                  </a:lnTo>
                  <a:lnTo>
                    <a:pt x="10836" y="21374"/>
                  </a:lnTo>
                  <a:lnTo>
                    <a:pt x="11452" y="21485"/>
                  </a:lnTo>
                  <a:lnTo>
                    <a:pt x="11452" y="21485"/>
                  </a:lnTo>
                  <a:lnTo>
                    <a:pt x="12179" y="21616"/>
                  </a:lnTo>
                  <a:lnTo>
                    <a:pt x="12944" y="21709"/>
                  </a:lnTo>
                  <a:lnTo>
                    <a:pt x="13727" y="21803"/>
                  </a:lnTo>
                  <a:lnTo>
                    <a:pt x="14548" y="21858"/>
                  </a:lnTo>
                  <a:lnTo>
                    <a:pt x="14548" y="21858"/>
                  </a:lnTo>
                  <a:lnTo>
                    <a:pt x="15219" y="21914"/>
                  </a:lnTo>
                  <a:lnTo>
                    <a:pt x="15909" y="21933"/>
                  </a:lnTo>
                  <a:lnTo>
                    <a:pt x="16599" y="21952"/>
                  </a:lnTo>
                  <a:lnTo>
                    <a:pt x="17308" y="21970"/>
                  </a:lnTo>
                  <a:lnTo>
                    <a:pt x="17308" y="21970"/>
                  </a:lnTo>
                  <a:lnTo>
                    <a:pt x="18184" y="21952"/>
                  </a:lnTo>
                  <a:lnTo>
                    <a:pt x="19079" y="21933"/>
                  </a:lnTo>
                  <a:lnTo>
                    <a:pt x="19975" y="21877"/>
                  </a:lnTo>
                  <a:lnTo>
                    <a:pt x="20870" y="21803"/>
                  </a:lnTo>
                  <a:lnTo>
                    <a:pt x="20870" y="21803"/>
                  </a:lnTo>
                  <a:lnTo>
                    <a:pt x="21411" y="21765"/>
                  </a:lnTo>
                  <a:lnTo>
                    <a:pt x="21411" y="21765"/>
                  </a:lnTo>
                  <a:lnTo>
                    <a:pt x="21840" y="21728"/>
                  </a:lnTo>
                  <a:lnTo>
                    <a:pt x="22269" y="21691"/>
                  </a:lnTo>
                  <a:lnTo>
                    <a:pt x="22269" y="21691"/>
                  </a:lnTo>
                  <a:lnTo>
                    <a:pt x="23126" y="21653"/>
                  </a:lnTo>
                  <a:lnTo>
                    <a:pt x="23574" y="21635"/>
                  </a:lnTo>
                  <a:lnTo>
                    <a:pt x="23574" y="21635"/>
                  </a:lnTo>
                  <a:lnTo>
                    <a:pt x="24283" y="21597"/>
                  </a:lnTo>
                  <a:lnTo>
                    <a:pt x="24898" y="21523"/>
                  </a:lnTo>
                  <a:lnTo>
                    <a:pt x="24898" y="21523"/>
                  </a:lnTo>
                  <a:lnTo>
                    <a:pt x="25197" y="21485"/>
                  </a:lnTo>
                  <a:lnTo>
                    <a:pt x="25495" y="21411"/>
                  </a:lnTo>
                  <a:lnTo>
                    <a:pt x="25495" y="21411"/>
                  </a:lnTo>
                  <a:lnTo>
                    <a:pt x="25793" y="21318"/>
                  </a:lnTo>
                  <a:lnTo>
                    <a:pt x="26092" y="21206"/>
                  </a:lnTo>
                  <a:lnTo>
                    <a:pt x="26092" y="21206"/>
                  </a:lnTo>
                  <a:lnTo>
                    <a:pt x="26241" y="21131"/>
                  </a:lnTo>
                  <a:lnTo>
                    <a:pt x="26390" y="21057"/>
                  </a:lnTo>
                  <a:lnTo>
                    <a:pt x="26521" y="20945"/>
                  </a:lnTo>
                  <a:lnTo>
                    <a:pt x="26651" y="20833"/>
                  </a:lnTo>
                  <a:lnTo>
                    <a:pt x="26651" y="20833"/>
                  </a:lnTo>
                  <a:lnTo>
                    <a:pt x="26745" y="20739"/>
                  </a:lnTo>
                  <a:lnTo>
                    <a:pt x="26838" y="20609"/>
                  </a:lnTo>
                  <a:lnTo>
                    <a:pt x="26912" y="20478"/>
                  </a:lnTo>
                  <a:lnTo>
                    <a:pt x="26987" y="20348"/>
                  </a:lnTo>
                  <a:lnTo>
                    <a:pt x="26987" y="20348"/>
                  </a:lnTo>
                  <a:lnTo>
                    <a:pt x="27043" y="20161"/>
                  </a:lnTo>
                  <a:lnTo>
                    <a:pt x="27099" y="19975"/>
                  </a:lnTo>
                  <a:lnTo>
                    <a:pt x="27136" y="19807"/>
                  </a:lnTo>
                  <a:lnTo>
                    <a:pt x="27155" y="19621"/>
                  </a:lnTo>
                  <a:lnTo>
                    <a:pt x="27173" y="19285"/>
                  </a:lnTo>
                  <a:lnTo>
                    <a:pt x="27173" y="18986"/>
                  </a:lnTo>
                  <a:lnTo>
                    <a:pt x="27173" y="18986"/>
                  </a:lnTo>
                  <a:lnTo>
                    <a:pt x="27155" y="18613"/>
                  </a:lnTo>
                  <a:lnTo>
                    <a:pt x="27099" y="18240"/>
                  </a:lnTo>
                  <a:lnTo>
                    <a:pt x="26968" y="17476"/>
                  </a:lnTo>
                  <a:lnTo>
                    <a:pt x="26894" y="17103"/>
                  </a:lnTo>
                  <a:lnTo>
                    <a:pt x="26894" y="17103"/>
                  </a:lnTo>
                  <a:lnTo>
                    <a:pt x="26800" y="16581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707" y="16040"/>
                  </a:lnTo>
                  <a:lnTo>
                    <a:pt x="26689" y="15779"/>
                  </a:lnTo>
                  <a:lnTo>
                    <a:pt x="26670" y="15536"/>
                  </a:lnTo>
                  <a:lnTo>
                    <a:pt x="26670" y="15536"/>
                  </a:lnTo>
                  <a:lnTo>
                    <a:pt x="26670" y="15256"/>
                  </a:lnTo>
                  <a:lnTo>
                    <a:pt x="26689" y="14921"/>
                  </a:lnTo>
                  <a:lnTo>
                    <a:pt x="26689" y="14921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689" y="14902"/>
                  </a:lnTo>
                  <a:lnTo>
                    <a:pt x="26763" y="14604"/>
                  </a:lnTo>
                  <a:lnTo>
                    <a:pt x="26838" y="14324"/>
                  </a:lnTo>
                  <a:lnTo>
                    <a:pt x="26838" y="14324"/>
                  </a:lnTo>
                  <a:lnTo>
                    <a:pt x="26931" y="14156"/>
                  </a:lnTo>
                  <a:lnTo>
                    <a:pt x="27024" y="13988"/>
                  </a:lnTo>
                  <a:lnTo>
                    <a:pt x="27024" y="13988"/>
                  </a:lnTo>
                  <a:lnTo>
                    <a:pt x="27173" y="13839"/>
                  </a:lnTo>
                  <a:lnTo>
                    <a:pt x="27323" y="13708"/>
                  </a:lnTo>
                  <a:lnTo>
                    <a:pt x="27323" y="13708"/>
                  </a:lnTo>
                  <a:lnTo>
                    <a:pt x="27491" y="13578"/>
                  </a:lnTo>
                  <a:lnTo>
                    <a:pt x="27677" y="13466"/>
                  </a:lnTo>
                  <a:lnTo>
                    <a:pt x="28013" y="13261"/>
                  </a:lnTo>
                  <a:lnTo>
                    <a:pt x="28069" y="13242"/>
                  </a:lnTo>
                  <a:lnTo>
                    <a:pt x="28069" y="13242"/>
                  </a:lnTo>
                  <a:lnTo>
                    <a:pt x="28554" y="12944"/>
                  </a:lnTo>
                  <a:lnTo>
                    <a:pt x="28777" y="12795"/>
                  </a:lnTo>
                  <a:lnTo>
                    <a:pt x="29001" y="12627"/>
                  </a:lnTo>
                  <a:lnTo>
                    <a:pt x="29001" y="12627"/>
                  </a:lnTo>
                  <a:lnTo>
                    <a:pt x="29206" y="12440"/>
                  </a:lnTo>
                  <a:lnTo>
                    <a:pt x="29393" y="12217"/>
                  </a:lnTo>
                  <a:lnTo>
                    <a:pt x="29542" y="11974"/>
                  </a:lnTo>
                  <a:lnTo>
                    <a:pt x="29673" y="11713"/>
                  </a:lnTo>
                  <a:lnTo>
                    <a:pt x="29673" y="11713"/>
                  </a:lnTo>
                  <a:lnTo>
                    <a:pt x="29766" y="11471"/>
                  </a:lnTo>
                  <a:lnTo>
                    <a:pt x="29840" y="11209"/>
                  </a:lnTo>
                  <a:lnTo>
                    <a:pt x="29896" y="10930"/>
                  </a:lnTo>
                  <a:lnTo>
                    <a:pt x="29934" y="10594"/>
                  </a:lnTo>
                  <a:lnTo>
                    <a:pt x="29934" y="10594"/>
                  </a:lnTo>
                  <a:lnTo>
                    <a:pt x="29971" y="10314"/>
                  </a:lnTo>
                  <a:lnTo>
                    <a:pt x="29971" y="9997"/>
                  </a:lnTo>
                  <a:lnTo>
                    <a:pt x="29952" y="9680"/>
                  </a:lnTo>
                  <a:lnTo>
                    <a:pt x="29934" y="9307"/>
                  </a:lnTo>
                  <a:lnTo>
                    <a:pt x="29934" y="9307"/>
                  </a:lnTo>
                  <a:lnTo>
                    <a:pt x="29896" y="8990"/>
                  </a:lnTo>
                  <a:lnTo>
                    <a:pt x="29859" y="8654"/>
                  </a:lnTo>
                  <a:lnTo>
                    <a:pt x="29729" y="7983"/>
                  </a:lnTo>
                  <a:lnTo>
                    <a:pt x="29729" y="7983"/>
                  </a:lnTo>
                  <a:lnTo>
                    <a:pt x="29654" y="7647"/>
                  </a:lnTo>
                  <a:lnTo>
                    <a:pt x="29561" y="7312"/>
                  </a:lnTo>
                  <a:lnTo>
                    <a:pt x="29467" y="6995"/>
                  </a:lnTo>
                  <a:lnTo>
                    <a:pt x="29356" y="6659"/>
                  </a:lnTo>
                  <a:lnTo>
                    <a:pt x="29225" y="6342"/>
                  </a:lnTo>
                  <a:lnTo>
                    <a:pt x="29094" y="6025"/>
                  </a:lnTo>
                  <a:lnTo>
                    <a:pt x="28964" y="5708"/>
                  </a:lnTo>
                  <a:lnTo>
                    <a:pt x="28796" y="5409"/>
                  </a:lnTo>
                  <a:lnTo>
                    <a:pt x="28796" y="5409"/>
                  </a:lnTo>
                  <a:lnTo>
                    <a:pt x="28647" y="5111"/>
                  </a:lnTo>
                  <a:lnTo>
                    <a:pt x="28460" y="4812"/>
                  </a:lnTo>
                  <a:lnTo>
                    <a:pt x="28274" y="4533"/>
                  </a:lnTo>
                  <a:lnTo>
                    <a:pt x="28087" y="4253"/>
                  </a:lnTo>
                  <a:lnTo>
                    <a:pt x="28087" y="4253"/>
                  </a:lnTo>
                  <a:lnTo>
                    <a:pt x="27770" y="3861"/>
                  </a:lnTo>
                  <a:lnTo>
                    <a:pt x="27453" y="3526"/>
                  </a:lnTo>
                  <a:lnTo>
                    <a:pt x="27453" y="3526"/>
                  </a:lnTo>
                  <a:lnTo>
                    <a:pt x="27192" y="3265"/>
                  </a:lnTo>
                  <a:lnTo>
                    <a:pt x="26894" y="3022"/>
                  </a:lnTo>
                  <a:lnTo>
                    <a:pt x="26577" y="2761"/>
                  </a:lnTo>
                  <a:lnTo>
                    <a:pt x="26222" y="2481"/>
                  </a:lnTo>
                  <a:lnTo>
                    <a:pt x="26222" y="2481"/>
                  </a:lnTo>
                  <a:lnTo>
                    <a:pt x="25831" y="2202"/>
                  </a:lnTo>
                  <a:lnTo>
                    <a:pt x="25439" y="1940"/>
                  </a:lnTo>
                  <a:lnTo>
                    <a:pt x="25029" y="1698"/>
                  </a:lnTo>
                  <a:lnTo>
                    <a:pt x="24618" y="1456"/>
                  </a:lnTo>
                  <a:lnTo>
                    <a:pt x="24618" y="1456"/>
                  </a:lnTo>
                  <a:lnTo>
                    <a:pt x="24171" y="1232"/>
                  </a:lnTo>
                  <a:lnTo>
                    <a:pt x="23742" y="1045"/>
                  </a:lnTo>
                  <a:lnTo>
                    <a:pt x="23332" y="896"/>
                  </a:lnTo>
                  <a:lnTo>
                    <a:pt x="22921" y="784"/>
                  </a:lnTo>
                  <a:lnTo>
                    <a:pt x="22921" y="784"/>
                  </a:lnTo>
                  <a:lnTo>
                    <a:pt x="22679" y="728"/>
                  </a:lnTo>
                  <a:lnTo>
                    <a:pt x="22455" y="691"/>
                  </a:lnTo>
                  <a:lnTo>
                    <a:pt x="22231" y="672"/>
                  </a:lnTo>
                  <a:lnTo>
                    <a:pt x="22007" y="672"/>
                  </a:lnTo>
                  <a:lnTo>
                    <a:pt x="22007" y="672"/>
                  </a:lnTo>
                  <a:lnTo>
                    <a:pt x="21914" y="672"/>
                  </a:lnTo>
                  <a:lnTo>
                    <a:pt x="21914" y="672"/>
                  </a:lnTo>
                  <a:lnTo>
                    <a:pt x="21672" y="691"/>
                  </a:lnTo>
                  <a:lnTo>
                    <a:pt x="21448" y="728"/>
                  </a:lnTo>
                  <a:lnTo>
                    <a:pt x="21224" y="803"/>
                  </a:lnTo>
                  <a:lnTo>
                    <a:pt x="21000" y="896"/>
                  </a:lnTo>
                  <a:lnTo>
                    <a:pt x="21000" y="896"/>
                  </a:lnTo>
                  <a:lnTo>
                    <a:pt x="20814" y="989"/>
                  </a:lnTo>
                  <a:lnTo>
                    <a:pt x="20627" y="1138"/>
                  </a:lnTo>
                  <a:lnTo>
                    <a:pt x="20460" y="1306"/>
                  </a:lnTo>
                  <a:lnTo>
                    <a:pt x="20310" y="1493"/>
                  </a:lnTo>
                  <a:lnTo>
                    <a:pt x="20310" y="1493"/>
                  </a:lnTo>
                  <a:lnTo>
                    <a:pt x="20236" y="1605"/>
                  </a:lnTo>
                  <a:lnTo>
                    <a:pt x="20236" y="1605"/>
                  </a:lnTo>
                  <a:lnTo>
                    <a:pt x="20254" y="896"/>
                  </a:lnTo>
                  <a:lnTo>
                    <a:pt x="20254" y="187"/>
                  </a:lnTo>
                  <a:lnTo>
                    <a:pt x="20254" y="187"/>
                  </a:lnTo>
                  <a:lnTo>
                    <a:pt x="20236" y="113"/>
                  </a:lnTo>
                  <a:lnTo>
                    <a:pt x="20198" y="57"/>
                  </a:lnTo>
                  <a:lnTo>
                    <a:pt x="20143" y="19"/>
                  </a:lnTo>
                  <a:lnTo>
                    <a:pt x="200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extrusionOk="0">
                  <a:moveTo>
                    <a:pt x="12757" y="0"/>
                  </a:move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9"/>
            <p:cNvSpPr/>
            <p:nvPr/>
          </p:nvSpPr>
          <p:spPr>
            <a:xfrm>
              <a:off x="2087675" y="2566550"/>
              <a:ext cx="487725" cy="539000"/>
            </a:xfrm>
            <a:custGeom>
              <a:avLst/>
              <a:gdLst/>
              <a:ahLst/>
              <a:cxnLst/>
              <a:rect l="l" t="t" r="r" b="b"/>
              <a:pathLst>
                <a:path w="19509" h="21560" fill="none" extrusionOk="0">
                  <a:moveTo>
                    <a:pt x="12850" y="0"/>
                  </a:moveTo>
                  <a:lnTo>
                    <a:pt x="12850" y="0"/>
                  </a:lnTo>
                  <a:lnTo>
                    <a:pt x="12757" y="0"/>
                  </a:lnTo>
                  <a:lnTo>
                    <a:pt x="12682" y="19"/>
                  </a:lnTo>
                  <a:lnTo>
                    <a:pt x="12682" y="19"/>
                  </a:lnTo>
                  <a:lnTo>
                    <a:pt x="12589" y="56"/>
                  </a:lnTo>
                  <a:lnTo>
                    <a:pt x="12515" y="94"/>
                  </a:lnTo>
                  <a:lnTo>
                    <a:pt x="12459" y="150"/>
                  </a:lnTo>
                  <a:lnTo>
                    <a:pt x="12384" y="206"/>
                  </a:lnTo>
                  <a:lnTo>
                    <a:pt x="12384" y="206"/>
                  </a:lnTo>
                  <a:lnTo>
                    <a:pt x="12347" y="280"/>
                  </a:lnTo>
                  <a:lnTo>
                    <a:pt x="12291" y="373"/>
                  </a:lnTo>
                  <a:lnTo>
                    <a:pt x="12216" y="579"/>
                  </a:lnTo>
                  <a:lnTo>
                    <a:pt x="12216" y="579"/>
                  </a:lnTo>
                  <a:lnTo>
                    <a:pt x="12179" y="746"/>
                  </a:lnTo>
                  <a:lnTo>
                    <a:pt x="12160" y="933"/>
                  </a:lnTo>
                  <a:lnTo>
                    <a:pt x="12160" y="933"/>
                  </a:lnTo>
                  <a:lnTo>
                    <a:pt x="12123" y="877"/>
                  </a:lnTo>
                  <a:lnTo>
                    <a:pt x="12086" y="858"/>
                  </a:lnTo>
                  <a:lnTo>
                    <a:pt x="12048" y="821"/>
                  </a:lnTo>
                  <a:lnTo>
                    <a:pt x="11992" y="821"/>
                  </a:lnTo>
                  <a:lnTo>
                    <a:pt x="11992" y="821"/>
                  </a:lnTo>
                  <a:lnTo>
                    <a:pt x="11918" y="840"/>
                  </a:lnTo>
                  <a:lnTo>
                    <a:pt x="11918" y="840"/>
                  </a:lnTo>
                  <a:lnTo>
                    <a:pt x="11862" y="877"/>
                  </a:lnTo>
                  <a:lnTo>
                    <a:pt x="11825" y="933"/>
                  </a:lnTo>
                  <a:lnTo>
                    <a:pt x="11825" y="933"/>
                  </a:lnTo>
                  <a:lnTo>
                    <a:pt x="11825" y="1008"/>
                  </a:lnTo>
                  <a:lnTo>
                    <a:pt x="11843" y="1082"/>
                  </a:lnTo>
                  <a:lnTo>
                    <a:pt x="11843" y="1082"/>
                  </a:lnTo>
                  <a:lnTo>
                    <a:pt x="12048" y="1530"/>
                  </a:lnTo>
                  <a:lnTo>
                    <a:pt x="12254" y="1996"/>
                  </a:lnTo>
                  <a:lnTo>
                    <a:pt x="12440" y="2481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627" y="2984"/>
                  </a:lnTo>
                  <a:lnTo>
                    <a:pt x="12832" y="3675"/>
                  </a:lnTo>
                  <a:lnTo>
                    <a:pt x="13037" y="4365"/>
                  </a:lnTo>
                  <a:lnTo>
                    <a:pt x="13205" y="5092"/>
                  </a:lnTo>
                  <a:lnTo>
                    <a:pt x="13373" y="5838"/>
                  </a:lnTo>
                  <a:lnTo>
                    <a:pt x="13373" y="5838"/>
                  </a:lnTo>
                  <a:lnTo>
                    <a:pt x="13484" y="6565"/>
                  </a:lnTo>
                  <a:lnTo>
                    <a:pt x="13596" y="7311"/>
                  </a:lnTo>
                  <a:lnTo>
                    <a:pt x="13671" y="8057"/>
                  </a:lnTo>
                  <a:lnTo>
                    <a:pt x="13727" y="8803"/>
                  </a:lnTo>
                  <a:lnTo>
                    <a:pt x="13727" y="8803"/>
                  </a:lnTo>
                  <a:lnTo>
                    <a:pt x="13764" y="9344"/>
                  </a:lnTo>
                  <a:lnTo>
                    <a:pt x="13764" y="9344"/>
                  </a:lnTo>
                  <a:lnTo>
                    <a:pt x="13261" y="9512"/>
                  </a:lnTo>
                  <a:lnTo>
                    <a:pt x="12738" y="9661"/>
                  </a:lnTo>
                  <a:lnTo>
                    <a:pt x="12198" y="9810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1619" y="9941"/>
                  </a:lnTo>
                  <a:lnTo>
                    <a:pt x="10762" y="10090"/>
                  </a:lnTo>
                  <a:lnTo>
                    <a:pt x="9904" y="10202"/>
                  </a:lnTo>
                  <a:lnTo>
                    <a:pt x="9046" y="10258"/>
                  </a:lnTo>
                  <a:lnTo>
                    <a:pt x="8207" y="10277"/>
                  </a:lnTo>
                  <a:lnTo>
                    <a:pt x="8207" y="10277"/>
                  </a:lnTo>
                  <a:lnTo>
                    <a:pt x="7778" y="10277"/>
                  </a:lnTo>
                  <a:lnTo>
                    <a:pt x="7349" y="10258"/>
                  </a:lnTo>
                  <a:lnTo>
                    <a:pt x="7349" y="10258"/>
                  </a:lnTo>
                  <a:lnTo>
                    <a:pt x="6603" y="10202"/>
                  </a:lnTo>
                  <a:lnTo>
                    <a:pt x="5894" y="10090"/>
                  </a:lnTo>
                  <a:lnTo>
                    <a:pt x="5558" y="10034"/>
                  </a:lnTo>
                  <a:lnTo>
                    <a:pt x="5241" y="9960"/>
                  </a:lnTo>
                  <a:lnTo>
                    <a:pt x="4924" y="9866"/>
                  </a:lnTo>
                  <a:lnTo>
                    <a:pt x="4607" y="9773"/>
                  </a:lnTo>
                  <a:lnTo>
                    <a:pt x="4551" y="9754"/>
                  </a:lnTo>
                  <a:lnTo>
                    <a:pt x="4570" y="9754"/>
                  </a:lnTo>
                  <a:lnTo>
                    <a:pt x="4570" y="9754"/>
                  </a:lnTo>
                  <a:lnTo>
                    <a:pt x="4533" y="9232"/>
                  </a:lnTo>
                  <a:lnTo>
                    <a:pt x="4477" y="8691"/>
                  </a:lnTo>
                  <a:lnTo>
                    <a:pt x="4402" y="8150"/>
                  </a:lnTo>
                  <a:lnTo>
                    <a:pt x="4309" y="7591"/>
                  </a:lnTo>
                  <a:lnTo>
                    <a:pt x="4215" y="7050"/>
                  </a:lnTo>
                  <a:lnTo>
                    <a:pt x="4104" y="6472"/>
                  </a:lnTo>
                  <a:lnTo>
                    <a:pt x="3954" y="5912"/>
                  </a:lnTo>
                  <a:lnTo>
                    <a:pt x="3824" y="5334"/>
                  </a:lnTo>
                  <a:lnTo>
                    <a:pt x="3824" y="5334"/>
                  </a:lnTo>
                  <a:lnTo>
                    <a:pt x="3656" y="4775"/>
                  </a:lnTo>
                  <a:lnTo>
                    <a:pt x="3469" y="4197"/>
                  </a:lnTo>
                  <a:lnTo>
                    <a:pt x="3283" y="3619"/>
                  </a:lnTo>
                  <a:lnTo>
                    <a:pt x="3078" y="3059"/>
                  </a:lnTo>
                  <a:lnTo>
                    <a:pt x="3078" y="3059"/>
                  </a:lnTo>
                  <a:lnTo>
                    <a:pt x="2854" y="2500"/>
                  </a:lnTo>
                  <a:lnTo>
                    <a:pt x="2612" y="1977"/>
                  </a:lnTo>
                  <a:lnTo>
                    <a:pt x="2369" y="1455"/>
                  </a:lnTo>
                  <a:lnTo>
                    <a:pt x="2108" y="970"/>
                  </a:lnTo>
                  <a:lnTo>
                    <a:pt x="2108" y="970"/>
                  </a:lnTo>
                  <a:lnTo>
                    <a:pt x="2071" y="914"/>
                  </a:lnTo>
                  <a:lnTo>
                    <a:pt x="2033" y="896"/>
                  </a:lnTo>
                  <a:lnTo>
                    <a:pt x="1996" y="877"/>
                  </a:lnTo>
                  <a:lnTo>
                    <a:pt x="1959" y="858"/>
                  </a:lnTo>
                  <a:lnTo>
                    <a:pt x="1959" y="858"/>
                  </a:lnTo>
                  <a:lnTo>
                    <a:pt x="1884" y="877"/>
                  </a:lnTo>
                  <a:lnTo>
                    <a:pt x="1884" y="877"/>
                  </a:lnTo>
                  <a:lnTo>
                    <a:pt x="1847" y="914"/>
                  </a:lnTo>
                  <a:lnTo>
                    <a:pt x="1847" y="914"/>
                  </a:lnTo>
                  <a:lnTo>
                    <a:pt x="1679" y="746"/>
                  </a:lnTo>
                  <a:lnTo>
                    <a:pt x="1493" y="616"/>
                  </a:lnTo>
                  <a:lnTo>
                    <a:pt x="1493" y="616"/>
                  </a:lnTo>
                  <a:lnTo>
                    <a:pt x="1362" y="541"/>
                  </a:lnTo>
                  <a:lnTo>
                    <a:pt x="1213" y="448"/>
                  </a:lnTo>
                  <a:lnTo>
                    <a:pt x="1213" y="448"/>
                  </a:lnTo>
                  <a:lnTo>
                    <a:pt x="1082" y="411"/>
                  </a:lnTo>
                  <a:lnTo>
                    <a:pt x="914" y="373"/>
                  </a:lnTo>
                  <a:lnTo>
                    <a:pt x="914" y="373"/>
                  </a:lnTo>
                  <a:lnTo>
                    <a:pt x="821" y="355"/>
                  </a:lnTo>
                  <a:lnTo>
                    <a:pt x="821" y="355"/>
                  </a:lnTo>
                  <a:lnTo>
                    <a:pt x="691" y="373"/>
                  </a:lnTo>
                  <a:lnTo>
                    <a:pt x="691" y="373"/>
                  </a:lnTo>
                  <a:lnTo>
                    <a:pt x="579" y="392"/>
                  </a:lnTo>
                  <a:lnTo>
                    <a:pt x="486" y="448"/>
                  </a:lnTo>
                  <a:lnTo>
                    <a:pt x="486" y="448"/>
                  </a:lnTo>
                  <a:lnTo>
                    <a:pt x="392" y="504"/>
                  </a:lnTo>
                  <a:lnTo>
                    <a:pt x="318" y="579"/>
                  </a:lnTo>
                  <a:lnTo>
                    <a:pt x="243" y="691"/>
                  </a:lnTo>
                  <a:lnTo>
                    <a:pt x="187" y="802"/>
                  </a:lnTo>
                  <a:lnTo>
                    <a:pt x="187" y="802"/>
                  </a:lnTo>
                  <a:lnTo>
                    <a:pt x="150" y="914"/>
                  </a:lnTo>
                  <a:lnTo>
                    <a:pt x="113" y="1026"/>
                  </a:lnTo>
                  <a:lnTo>
                    <a:pt x="113" y="1026"/>
                  </a:lnTo>
                  <a:lnTo>
                    <a:pt x="94" y="1175"/>
                  </a:lnTo>
                  <a:lnTo>
                    <a:pt x="94" y="1343"/>
                  </a:lnTo>
                  <a:lnTo>
                    <a:pt x="94" y="1343"/>
                  </a:lnTo>
                  <a:lnTo>
                    <a:pt x="94" y="1492"/>
                  </a:lnTo>
                  <a:lnTo>
                    <a:pt x="94" y="1492"/>
                  </a:lnTo>
                  <a:lnTo>
                    <a:pt x="38" y="1548"/>
                  </a:lnTo>
                  <a:lnTo>
                    <a:pt x="1" y="1604"/>
                  </a:lnTo>
                  <a:lnTo>
                    <a:pt x="1" y="1604"/>
                  </a:lnTo>
                  <a:lnTo>
                    <a:pt x="1" y="1660"/>
                  </a:lnTo>
                  <a:lnTo>
                    <a:pt x="1" y="1735"/>
                  </a:lnTo>
                  <a:lnTo>
                    <a:pt x="1" y="1735"/>
                  </a:lnTo>
                  <a:lnTo>
                    <a:pt x="224" y="2313"/>
                  </a:lnTo>
                  <a:lnTo>
                    <a:pt x="224" y="2294"/>
                  </a:lnTo>
                  <a:lnTo>
                    <a:pt x="224" y="2294"/>
                  </a:lnTo>
                  <a:lnTo>
                    <a:pt x="374" y="2817"/>
                  </a:lnTo>
                  <a:lnTo>
                    <a:pt x="523" y="3357"/>
                  </a:lnTo>
                  <a:lnTo>
                    <a:pt x="653" y="3917"/>
                  </a:lnTo>
                  <a:lnTo>
                    <a:pt x="765" y="4495"/>
                  </a:lnTo>
                  <a:lnTo>
                    <a:pt x="859" y="5092"/>
                  </a:lnTo>
                  <a:lnTo>
                    <a:pt x="952" y="5726"/>
                  </a:lnTo>
                  <a:lnTo>
                    <a:pt x="1008" y="6397"/>
                  </a:lnTo>
                  <a:lnTo>
                    <a:pt x="1064" y="7087"/>
                  </a:lnTo>
                  <a:lnTo>
                    <a:pt x="1064" y="7087"/>
                  </a:lnTo>
                  <a:lnTo>
                    <a:pt x="1101" y="7796"/>
                  </a:lnTo>
                  <a:lnTo>
                    <a:pt x="1120" y="8542"/>
                  </a:lnTo>
                  <a:lnTo>
                    <a:pt x="1120" y="9325"/>
                  </a:lnTo>
                  <a:lnTo>
                    <a:pt x="1120" y="10146"/>
                  </a:lnTo>
                  <a:lnTo>
                    <a:pt x="1120" y="10146"/>
                  </a:lnTo>
                  <a:lnTo>
                    <a:pt x="1101" y="10948"/>
                  </a:lnTo>
                  <a:lnTo>
                    <a:pt x="1064" y="11750"/>
                  </a:lnTo>
                  <a:lnTo>
                    <a:pt x="1008" y="12608"/>
                  </a:lnTo>
                  <a:lnTo>
                    <a:pt x="933" y="13484"/>
                  </a:lnTo>
                  <a:lnTo>
                    <a:pt x="933" y="13484"/>
                  </a:lnTo>
                  <a:lnTo>
                    <a:pt x="859" y="14230"/>
                  </a:lnTo>
                  <a:lnTo>
                    <a:pt x="765" y="15032"/>
                  </a:lnTo>
                  <a:lnTo>
                    <a:pt x="504" y="16785"/>
                  </a:lnTo>
                  <a:lnTo>
                    <a:pt x="504" y="16785"/>
                  </a:lnTo>
                  <a:lnTo>
                    <a:pt x="392" y="17569"/>
                  </a:lnTo>
                  <a:lnTo>
                    <a:pt x="374" y="17625"/>
                  </a:lnTo>
                  <a:lnTo>
                    <a:pt x="374" y="17625"/>
                  </a:lnTo>
                  <a:lnTo>
                    <a:pt x="336" y="17867"/>
                  </a:lnTo>
                  <a:lnTo>
                    <a:pt x="318" y="18110"/>
                  </a:lnTo>
                  <a:lnTo>
                    <a:pt x="318" y="18110"/>
                  </a:lnTo>
                  <a:lnTo>
                    <a:pt x="299" y="18296"/>
                  </a:lnTo>
                  <a:lnTo>
                    <a:pt x="299" y="18483"/>
                  </a:lnTo>
                  <a:lnTo>
                    <a:pt x="318" y="18669"/>
                  </a:lnTo>
                  <a:lnTo>
                    <a:pt x="355" y="18856"/>
                  </a:lnTo>
                  <a:lnTo>
                    <a:pt x="355" y="18856"/>
                  </a:lnTo>
                  <a:lnTo>
                    <a:pt x="392" y="19005"/>
                  </a:lnTo>
                  <a:lnTo>
                    <a:pt x="430" y="19173"/>
                  </a:lnTo>
                  <a:lnTo>
                    <a:pt x="486" y="19322"/>
                  </a:lnTo>
                  <a:lnTo>
                    <a:pt x="560" y="19471"/>
                  </a:lnTo>
                  <a:lnTo>
                    <a:pt x="635" y="19620"/>
                  </a:lnTo>
                  <a:lnTo>
                    <a:pt x="728" y="19751"/>
                  </a:lnTo>
                  <a:lnTo>
                    <a:pt x="840" y="19881"/>
                  </a:lnTo>
                  <a:lnTo>
                    <a:pt x="952" y="20012"/>
                  </a:lnTo>
                  <a:lnTo>
                    <a:pt x="952" y="20012"/>
                  </a:lnTo>
                  <a:lnTo>
                    <a:pt x="1176" y="20217"/>
                  </a:lnTo>
                  <a:lnTo>
                    <a:pt x="1455" y="20422"/>
                  </a:lnTo>
                  <a:lnTo>
                    <a:pt x="1754" y="20590"/>
                  </a:lnTo>
                  <a:lnTo>
                    <a:pt x="2089" y="20758"/>
                  </a:lnTo>
                  <a:lnTo>
                    <a:pt x="2089" y="20758"/>
                  </a:lnTo>
                  <a:lnTo>
                    <a:pt x="2425" y="20888"/>
                  </a:lnTo>
                  <a:lnTo>
                    <a:pt x="2779" y="20982"/>
                  </a:lnTo>
                  <a:lnTo>
                    <a:pt x="3171" y="21075"/>
                  </a:lnTo>
                  <a:lnTo>
                    <a:pt x="3619" y="21168"/>
                  </a:lnTo>
                  <a:lnTo>
                    <a:pt x="3619" y="21168"/>
                  </a:lnTo>
                  <a:lnTo>
                    <a:pt x="3992" y="21224"/>
                  </a:lnTo>
                  <a:lnTo>
                    <a:pt x="4402" y="21280"/>
                  </a:lnTo>
                  <a:lnTo>
                    <a:pt x="4831" y="21317"/>
                  </a:lnTo>
                  <a:lnTo>
                    <a:pt x="5316" y="21336"/>
                  </a:lnTo>
                  <a:lnTo>
                    <a:pt x="5316" y="21336"/>
                  </a:lnTo>
                  <a:lnTo>
                    <a:pt x="5857" y="21355"/>
                  </a:lnTo>
                  <a:lnTo>
                    <a:pt x="6416" y="21355"/>
                  </a:lnTo>
                  <a:lnTo>
                    <a:pt x="6416" y="21355"/>
                  </a:lnTo>
                  <a:lnTo>
                    <a:pt x="7516" y="21355"/>
                  </a:lnTo>
                  <a:lnTo>
                    <a:pt x="8598" y="21317"/>
                  </a:lnTo>
                  <a:lnTo>
                    <a:pt x="8691" y="21299"/>
                  </a:lnTo>
                  <a:lnTo>
                    <a:pt x="8766" y="21299"/>
                  </a:lnTo>
                  <a:lnTo>
                    <a:pt x="8766" y="21299"/>
                  </a:lnTo>
                  <a:lnTo>
                    <a:pt x="9326" y="21280"/>
                  </a:lnTo>
                  <a:lnTo>
                    <a:pt x="9885" y="21280"/>
                  </a:lnTo>
                  <a:lnTo>
                    <a:pt x="9978" y="21280"/>
                  </a:lnTo>
                  <a:lnTo>
                    <a:pt x="9978" y="21280"/>
                  </a:lnTo>
                  <a:lnTo>
                    <a:pt x="10370" y="21299"/>
                  </a:lnTo>
                  <a:lnTo>
                    <a:pt x="10762" y="21317"/>
                  </a:lnTo>
                  <a:lnTo>
                    <a:pt x="10911" y="21336"/>
                  </a:lnTo>
                  <a:lnTo>
                    <a:pt x="10911" y="21336"/>
                  </a:lnTo>
                  <a:lnTo>
                    <a:pt x="12515" y="21466"/>
                  </a:lnTo>
                  <a:lnTo>
                    <a:pt x="13354" y="21522"/>
                  </a:lnTo>
                  <a:lnTo>
                    <a:pt x="14212" y="21541"/>
                  </a:lnTo>
                  <a:lnTo>
                    <a:pt x="14212" y="21541"/>
                  </a:lnTo>
                  <a:lnTo>
                    <a:pt x="14883" y="21560"/>
                  </a:lnTo>
                  <a:lnTo>
                    <a:pt x="14883" y="21560"/>
                  </a:lnTo>
                  <a:lnTo>
                    <a:pt x="15499" y="21541"/>
                  </a:lnTo>
                  <a:lnTo>
                    <a:pt x="16058" y="21522"/>
                  </a:lnTo>
                  <a:lnTo>
                    <a:pt x="16058" y="21522"/>
                  </a:lnTo>
                  <a:lnTo>
                    <a:pt x="16543" y="21485"/>
                  </a:lnTo>
                  <a:lnTo>
                    <a:pt x="16953" y="21429"/>
                  </a:lnTo>
                  <a:lnTo>
                    <a:pt x="17345" y="21373"/>
                  </a:lnTo>
                  <a:lnTo>
                    <a:pt x="17699" y="21299"/>
                  </a:lnTo>
                  <a:lnTo>
                    <a:pt x="17699" y="21299"/>
                  </a:lnTo>
                  <a:lnTo>
                    <a:pt x="18016" y="21205"/>
                  </a:lnTo>
                  <a:lnTo>
                    <a:pt x="18296" y="21112"/>
                  </a:lnTo>
                  <a:lnTo>
                    <a:pt x="18557" y="21000"/>
                  </a:lnTo>
                  <a:lnTo>
                    <a:pt x="18781" y="20870"/>
                  </a:lnTo>
                  <a:lnTo>
                    <a:pt x="18781" y="20870"/>
                  </a:lnTo>
                  <a:lnTo>
                    <a:pt x="18986" y="20702"/>
                  </a:lnTo>
                  <a:lnTo>
                    <a:pt x="18986" y="20702"/>
                  </a:lnTo>
                  <a:lnTo>
                    <a:pt x="19079" y="20627"/>
                  </a:lnTo>
                  <a:lnTo>
                    <a:pt x="19173" y="20534"/>
                  </a:lnTo>
                  <a:lnTo>
                    <a:pt x="19154" y="20590"/>
                  </a:lnTo>
                  <a:lnTo>
                    <a:pt x="19154" y="20646"/>
                  </a:lnTo>
                  <a:lnTo>
                    <a:pt x="19154" y="20739"/>
                  </a:lnTo>
                  <a:lnTo>
                    <a:pt x="19154" y="20739"/>
                  </a:lnTo>
                  <a:lnTo>
                    <a:pt x="19154" y="21317"/>
                  </a:lnTo>
                  <a:lnTo>
                    <a:pt x="19154" y="21317"/>
                  </a:lnTo>
                  <a:lnTo>
                    <a:pt x="19173" y="21392"/>
                  </a:lnTo>
                  <a:lnTo>
                    <a:pt x="19210" y="21448"/>
                  </a:lnTo>
                  <a:lnTo>
                    <a:pt x="19266" y="21485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22" y="21504"/>
                  </a:lnTo>
                  <a:lnTo>
                    <a:pt x="19396" y="21485"/>
                  </a:lnTo>
                  <a:lnTo>
                    <a:pt x="19452" y="21466"/>
                  </a:lnTo>
                  <a:lnTo>
                    <a:pt x="19490" y="21411"/>
                  </a:lnTo>
                  <a:lnTo>
                    <a:pt x="19508" y="21336"/>
                  </a:lnTo>
                  <a:lnTo>
                    <a:pt x="19508" y="21336"/>
                  </a:lnTo>
                  <a:lnTo>
                    <a:pt x="19508" y="20758"/>
                  </a:lnTo>
                  <a:lnTo>
                    <a:pt x="19508" y="20683"/>
                  </a:lnTo>
                  <a:lnTo>
                    <a:pt x="19508" y="20683"/>
                  </a:lnTo>
                  <a:lnTo>
                    <a:pt x="19490" y="19937"/>
                  </a:lnTo>
                  <a:lnTo>
                    <a:pt x="19490" y="19937"/>
                  </a:lnTo>
                  <a:lnTo>
                    <a:pt x="19471" y="19266"/>
                  </a:lnTo>
                  <a:lnTo>
                    <a:pt x="19415" y="18538"/>
                  </a:lnTo>
                  <a:lnTo>
                    <a:pt x="19415" y="18538"/>
                  </a:lnTo>
                  <a:lnTo>
                    <a:pt x="19378" y="17830"/>
                  </a:lnTo>
                  <a:lnTo>
                    <a:pt x="19303" y="17102"/>
                  </a:lnTo>
                  <a:lnTo>
                    <a:pt x="19229" y="16394"/>
                  </a:lnTo>
                  <a:lnTo>
                    <a:pt x="19135" y="15666"/>
                  </a:lnTo>
                  <a:lnTo>
                    <a:pt x="19135" y="15666"/>
                  </a:lnTo>
                  <a:lnTo>
                    <a:pt x="19023" y="14939"/>
                  </a:lnTo>
                  <a:lnTo>
                    <a:pt x="18912" y="14230"/>
                  </a:lnTo>
                  <a:lnTo>
                    <a:pt x="18781" y="13503"/>
                  </a:lnTo>
                  <a:lnTo>
                    <a:pt x="18650" y="12794"/>
                  </a:lnTo>
                  <a:lnTo>
                    <a:pt x="18483" y="12067"/>
                  </a:lnTo>
                  <a:lnTo>
                    <a:pt x="18315" y="11358"/>
                  </a:lnTo>
                  <a:lnTo>
                    <a:pt x="18147" y="10650"/>
                  </a:lnTo>
                  <a:lnTo>
                    <a:pt x="17960" y="9922"/>
                  </a:lnTo>
                  <a:lnTo>
                    <a:pt x="17960" y="9922"/>
                  </a:lnTo>
                  <a:lnTo>
                    <a:pt x="17755" y="9269"/>
                  </a:lnTo>
                  <a:lnTo>
                    <a:pt x="17550" y="8617"/>
                  </a:lnTo>
                  <a:lnTo>
                    <a:pt x="17345" y="7964"/>
                  </a:lnTo>
                  <a:lnTo>
                    <a:pt x="17121" y="7311"/>
                  </a:lnTo>
                  <a:lnTo>
                    <a:pt x="16897" y="6677"/>
                  </a:lnTo>
                  <a:lnTo>
                    <a:pt x="16655" y="6062"/>
                  </a:lnTo>
                  <a:lnTo>
                    <a:pt x="16412" y="5428"/>
                  </a:lnTo>
                  <a:lnTo>
                    <a:pt x="16151" y="4831"/>
                  </a:lnTo>
                  <a:lnTo>
                    <a:pt x="15890" y="4215"/>
                  </a:lnTo>
                  <a:lnTo>
                    <a:pt x="15611" y="3637"/>
                  </a:lnTo>
                  <a:lnTo>
                    <a:pt x="15331" y="3040"/>
                  </a:lnTo>
                  <a:lnTo>
                    <a:pt x="15032" y="2462"/>
                  </a:lnTo>
                  <a:lnTo>
                    <a:pt x="14734" y="1903"/>
                  </a:lnTo>
                  <a:lnTo>
                    <a:pt x="14417" y="1343"/>
                  </a:lnTo>
                  <a:lnTo>
                    <a:pt x="14100" y="802"/>
                  </a:lnTo>
                  <a:lnTo>
                    <a:pt x="13764" y="262"/>
                  </a:lnTo>
                  <a:lnTo>
                    <a:pt x="13764" y="262"/>
                  </a:lnTo>
                  <a:lnTo>
                    <a:pt x="13727" y="206"/>
                  </a:lnTo>
                  <a:lnTo>
                    <a:pt x="13671" y="168"/>
                  </a:lnTo>
                  <a:lnTo>
                    <a:pt x="13671" y="168"/>
                  </a:lnTo>
                  <a:lnTo>
                    <a:pt x="13615" y="168"/>
                  </a:lnTo>
                  <a:lnTo>
                    <a:pt x="13615" y="168"/>
                  </a:lnTo>
                  <a:lnTo>
                    <a:pt x="13540" y="187"/>
                  </a:lnTo>
                  <a:lnTo>
                    <a:pt x="13540" y="187"/>
                  </a:lnTo>
                  <a:lnTo>
                    <a:pt x="13503" y="206"/>
                  </a:lnTo>
                  <a:lnTo>
                    <a:pt x="13466" y="243"/>
                  </a:lnTo>
                  <a:lnTo>
                    <a:pt x="13466" y="243"/>
                  </a:lnTo>
                  <a:lnTo>
                    <a:pt x="13410" y="206"/>
                  </a:lnTo>
                  <a:lnTo>
                    <a:pt x="13410" y="206"/>
                  </a:lnTo>
                  <a:lnTo>
                    <a:pt x="13317" y="131"/>
                  </a:lnTo>
                  <a:lnTo>
                    <a:pt x="13186" y="75"/>
                  </a:lnTo>
                  <a:lnTo>
                    <a:pt x="13018" y="19"/>
                  </a:lnTo>
                  <a:lnTo>
                    <a:pt x="1285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extrusionOk="0">
                  <a:moveTo>
                    <a:pt x="26613" y="0"/>
                  </a:move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9"/>
            <p:cNvSpPr/>
            <p:nvPr/>
          </p:nvSpPr>
          <p:spPr>
            <a:xfrm>
              <a:off x="1698375" y="1745500"/>
              <a:ext cx="909200" cy="759525"/>
            </a:xfrm>
            <a:custGeom>
              <a:avLst/>
              <a:gdLst/>
              <a:ahLst/>
              <a:cxnLst/>
              <a:rect l="l" t="t" r="r" b="b"/>
              <a:pathLst>
                <a:path w="36368" h="30381" fill="none" extrusionOk="0">
                  <a:moveTo>
                    <a:pt x="26763" y="0"/>
                  </a:moveTo>
                  <a:lnTo>
                    <a:pt x="26763" y="0"/>
                  </a:lnTo>
                  <a:lnTo>
                    <a:pt x="26613" y="0"/>
                  </a:lnTo>
                  <a:lnTo>
                    <a:pt x="26613" y="0"/>
                  </a:lnTo>
                  <a:lnTo>
                    <a:pt x="25755" y="19"/>
                  </a:lnTo>
                  <a:lnTo>
                    <a:pt x="24860" y="56"/>
                  </a:lnTo>
                  <a:lnTo>
                    <a:pt x="23928" y="131"/>
                  </a:lnTo>
                  <a:lnTo>
                    <a:pt x="22939" y="242"/>
                  </a:lnTo>
                  <a:lnTo>
                    <a:pt x="22939" y="242"/>
                  </a:lnTo>
                  <a:lnTo>
                    <a:pt x="22063" y="373"/>
                  </a:lnTo>
                  <a:lnTo>
                    <a:pt x="21186" y="504"/>
                  </a:lnTo>
                  <a:lnTo>
                    <a:pt x="20272" y="671"/>
                  </a:lnTo>
                  <a:lnTo>
                    <a:pt x="19340" y="858"/>
                  </a:lnTo>
                  <a:lnTo>
                    <a:pt x="19340" y="858"/>
                  </a:lnTo>
                  <a:lnTo>
                    <a:pt x="18463" y="1063"/>
                  </a:lnTo>
                  <a:lnTo>
                    <a:pt x="17605" y="1250"/>
                  </a:lnTo>
                  <a:lnTo>
                    <a:pt x="16748" y="1473"/>
                  </a:lnTo>
                  <a:lnTo>
                    <a:pt x="15927" y="1697"/>
                  </a:lnTo>
                  <a:lnTo>
                    <a:pt x="15125" y="1940"/>
                  </a:lnTo>
                  <a:lnTo>
                    <a:pt x="14342" y="2201"/>
                  </a:lnTo>
                  <a:lnTo>
                    <a:pt x="13558" y="2480"/>
                  </a:lnTo>
                  <a:lnTo>
                    <a:pt x="12794" y="2760"/>
                  </a:lnTo>
                  <a:lnTo>
                    <a:pt x="12794" y="2760"/>
                  </a:lnTo>
                  <a:lnTo>
                    <a:pt x="12197" y="2984"/>
                  </a:lnTo>
                  <a:lnTo>
                    <a:pt x="11600" y="3226"/>
                  </a:lnTo>
                  <a:lnTo>
                    <a:pt x="11041" y="3488"/>
                  </a:lnTo>
                  <a:lnTo>
                    <a:pt x="10463" y="3749"/>
                  </a:lnTo>
                  <a:lnTo>
                    <a:pt x="9922" y="4010"/>
                  </a:lnTo>
                  <a:lnTo>
                    <a:pt x="9381" y="4290"/>
                  </a:lnTo>
                  <a:lnTo>
                    <a:pt x="8859" y="4569"/>
                  </a:lnTo>
                  <a:lnTo>
                    <a:pt x="8336" y="4849"/>
                  </a:lnTo>
                  <a:lnTo>
                    <a:pt x="8336" y="4849"/>
                  </a:lnTo>
                  <a:lnTo>
                    <a:pt x="7796" y="5185"/>
                  </a:lnTo>
                  <a:lnTo>
                    <a:pt x="7255" y="5520"/>
                  </a:lnTo>
                  <a:lnTo>
                    <a:pt x="6733" y="5875"/>
                  </a:lnTo>
                  <a:lnTo>
                    <a:pt x="6229" y="6229"/>
                  </a:lnTo>
                  <a:lnTo>
                    <a:pt x="5744" y="6583"/>
                  </a:lnTo>
                  <a:lnTo>
                    <a:pt x="5278" y="6975"/>
                  </a:lnTo>
                  <a:lnTo>
                    <a:pt x="4830" y="7348"/>
                  </a:lnTo>
                  <a:lnTo>
                    <a:pt x="4401" y="7740"/>
                  </a:lnTo>
                  <a:lnTo>
                    <a:pt x="4401" y="7740"/>
                  </a:lnTo>
                  <a:lnTo>
                    <a:pt x="3954" y="8169"/>
                  </a:lnTo>
                  <a:lnTo>
                    <a:pt x="3525" y="8616"/>
                  </a:lnTo>
                  <a:lnTo>
                    <a:pt x="3115" y="9083"/>
                  </a:lnTo>
                  <a:lnTo>
                    <a:pt x="2742" y="9549"/>
                  </a:lnTo>
                  <a:lnTo>
                    <a:pt x="2387" y="10015"/>
                  </a:lnTo>
                  <a:lnTo>
                    <a:pt x="2052" y="10500"/>
                  </a:lnTo>
                  <a:lnTo>
                    <a:pt x="1753" y="11003"/>
                  </a:lnTo>
                  <a:lnTo>
                    <a:pt x="1473" y="11507"/>
                  </a:lnTo>
                  <a:lnTo>
                    <a:pt x="1473" y="11507"/>
                  </a:lnTo>
                  <a:lnTo>
                    <a:pt x="1194" y="12048"/>
                  </a:lnTo>
                  <a:lnTo>
                    <a:pt x="951" y="12589"/>
                  </a:lnTo>
                  <a:lnTo>
                    <a:pt x="746" y="13167"/>
                  </a:lnTo>
                  <a:lnTo>
                    <a:pt x="541" y="13745"/>
                  </a:lnTo>
                  <a:lnTo>
                    <a:pt x="541" y="13745"/>
                  </a:lnTo>
                  <a:lnTo>
                    <a:pt x="373" y="14379"/>
                  </a:lnTo>
                  <a:lnTo>
                    <a:pt x="242" y="15032"/>
                  </a:lnTo>
                  <a:lnTo>
                    <a:pt x="131" y="15722"/>
                  </a:lnTo>
                  <a:lnTo>
                    <a:pt x="37" y="16449"/>
                  </a:lnTo>
                  <a:lnTo>
                    <a:pt x="37" y="16449"/>
                  </a:lnTo>
                  <a:lnTo>
                    <a:pt x="0" y="17121"/>
                  </a:lnTo>
                  <a:lnTo>
                    <a:pt x="0" y="17792"/>
                  </a:lnTo>
                  <a:lnTo>
                    <a:pt x="37" y="18463"/>
                  </a:lnTo>
                  <a:lnTo>
                    <a:pt x="93" y="19153"/>
                  </a:lnTo>
                  <a:lnTo>
                    <a:pt x="93" y="19153"/>
                  </a:lnTo>
                  <a:lnTo>
                    <a:pt x="187" y="19769"/>
                  </a:lnTo>
                  <a:lnTo>
                    <a:pt x="317" y="20403"/>
                  </a:lnTo>
                  <a:lnTo>
                    <a:pt x="485" y="21037"/>
                  </a:lnTo>
                  <a:lnTo>
                    <a:pt x="690" y="21653"/>
                  </a:lnTo>
                  <a:lnTo>
                    <a:pt x="690" y="21653"/>
                  </a:lnTo>
                  <a:lnTo>
                    <a:pt x="895" y="22212"/>
                  </a:lnTo>
                  <a:lnTo>
                    <a:pt x="1119" y="22772"/>
                  </a:lnTo>
                  <a:lnTo>
                    <a:pt x="1380" y="23331"/>
                  </a:lnTo>
                  <a:lnTo>
                    <a:pt x="1679" y="23891"/>
                  </a:lnTo>
                  <a:lnTo>
                    <a:pt x="1996" y="24450"/>
                  </a:lnTo>
                  <a:lnTo>
                    <a:pt x="2350" y="25028"/>
                  </a:lnTo>
                  <a:lnTo>
                    <a:pt x="2723" y="25588"/>
                  </a:lnTo>
                  <a:lnTo>
                    <a:pt x="3133" y="26147"/>
                  </a:lnTo>
                  <a:lnTo>
                    <a:pt x="3133" y="26147"/>
                  </a:lnTo>
                  <a:lnTo>
                    <a:pt x="3525" y="26651"/>
                  </a:lnTo>
                  <a:lnTo>
                    <a:pt x="3916" y="27154"/>
                  </a:lnTo>
                  <a:lnTo>
                    <a:pt x="4364" y="27658"/>
                  </a:lnTo>
                  <a:lnTo>
                    <a:pt x="4812" y="28180"/>
                  </a:lnTo>
                  <a:lnTo>
                    <a:pt x="5297" y="28702"/>
                  </a:lnTo>
                  <a:lnTo>
                    <a:pt x="5819" y="29224"/>
                  </a:lnTo>
                  <a:lnTo>
                    <a:pt x="6378" y="29765"/>
                  </a:lnTo>
                  <a:lnTo>
                    <a:pt x="6956" y="30343"/>
                  </a:lnTo>
                  <a:lnTo>
                    <a:pt x="6956" y="30343"/>
                  </a:lnTo>
                  <a:lnTo>
                    <a:pt x="7012" y="30381"/>
                  </a:lnTo>
                  <a:lnTo>
                    <a:pt x="7087" y="30381"/>
                  </a:lnTo>
                  <a:lnTo>
                    <a:pt x="7087" y="30381"/>
                  </a:lnTo>
                  <a:lnTo>
                    <a:pt x="7143" y="30381"/>
                  </a:lnTo>
                  <a:lnTo>
                    <a:pt x="7199" y="30343"/>
                  </a:lnTo>
                  <a:lnTo>
                    <a:pt x="7199" y="30343"/>
                  </a:lnTo>
                  <a:lnTo>
                    <a:pt x="7236" y="30287"/>
                  </a:lnTo>
                  <a:lnTo>
                    <a:pt x="7255" y="30231"/>
                  </a:lnTo>
                  <a:lnTo>
                    <a:pt x="7255" y="30231"/>
                  </a:lnTo>
                  <a:lnTo>
                    <a:pt x="7982" y="30082"/>
                  </a:lnTo>
                  <a:lnTo>
                    <a:pt x="8691" y="29896"/>
                  </a:lnTo>
                  <a:lnTo>
                    <a:pt x="9400" y="29709"/>
                  </a:lnTo>
                  <a:lnTo>
                    <a:pt x="10108" y="29486"/>
                  </a:lnTo>
                  <a:lnTo>
                    <a:pt x="11507" y="29019"/>
                  </a:lnTo>
                  <a:lnTo>
                    <a:pt x="12887" y="28534"/>
                  </a:lnTo>
                  <a:lnTo>
                    <a:pt x="13297" y="28404"/>
                  </a:lnTo>
                  <a:lnTo>
                    <a:pt x="13297" y="28404"/>
                  </a:lnTo>
                  <a:lnTo>
                    <a:pt x="14696" y="27900"/>
                  </a:lnTo>
                  <a:lnTo>
                    <a:pt x="16207" y="27397"/>
                  </a:lnTo>
                  <a:lnTo>
                    <a:pt x="17848" y="26875"/>
                  </a:lnTo>
                  <a:lnTo>
                    <a:pt x="19638" y="26315"/>
                  </a:lnTo>
                  <a:lnTo>
                    <a:pt x="19638" y="26315"/>
                  </a:lnTo>
                  <a:lnTo>
                    <a:pt x="21876" y="25625"/>
                  </a:lnTo>
                  <a:lnTo>
                    <a:pt x="21876" y="25625"/>
                  </a:lnTo>
                  <a:lnTo>
                    <a:pt x="23946" y="24972"/>
                  </a:lnTo>
                  <a:lnTo>
                    <a:pt x="26054" y="24319"/>
                  </a:lnTo>
                  <a:lnTo>
                    <a:pt x="26054" y="24319"/>
                  </a:lnTo>
                  <a:lnTo>
                    <a:pt x="27639" y="23797"/>
                  </a:lnTo>
                  <a:lnTo>
                    <a:pt x="28143" y="23629"/>
                  </a:lnTo>
                  <a:lnTo>
                    <a:pt x="28143" y="23629"/>
                  </a:lnTo>
                  <a:lnTo>
                    <a:pt x="29000" y="23350"/>
                  </a:lnTo>
                  <a:lnTo>
                    <a:pt x="29000" y="23350"/>
                  </a:lnTo>
                  <a:lnTo>
                    <a:pt x="29635" y="23126"/>
                  </a:lnTo>
                  <a:lnTo>
                    <a:pt x="30287" y="22883"/>
                  </a:lnTo>
                  <a:lnTo>
                    <a:pt x="30604" y="22734"/>
                  </a:lnTo>
                  <a:lnTo>
                    <a:pt x="30940" y="22585"/>
                  </a:lnTo>
                  <a:lnTo>
                    <a:pt x="31276" y="22417"/>
                  </a:lnTo>
                  <a:lnTo>
                    <a:pt x="31593" y="22231"/>
                  </a:lnTo>
                  <a:lnTo>
                    <a:pt x="31593" y="22231"/>
                  </a:lnTo>
                  <a:lnTo>
                    <a:pt x="32022" y="21951"/>
                  </a:lnTo>
                  <a:lnTo>
                    <a:pt x="32432" y="21653"/>
                  </a:lnTo>
                  <a:lnTo>
                    <a:pt x="32432" y="21653"/>
                  </a:lnTo>
                  <a:lnTo>
                    <a:pt x="32488" y="21634"/>
                  </a:lnTo>
                  <a:lnTo>
                    <a:pt x="32525" y="21597"/>
                  </a:lnTo>
                  <a:lnTo>
                    <a:pt x="32525" y="21597"/>
                  </a:lnTo>
                  <a:lnTo>
                    <a:pt x="33066" y="21112"/>
                  </a:lnTo>
                  <a:lnTo>
                    <a:pt x="33570" y="20627"/>
                  </a:lnTo>
                  <a:lnTo>
                    <a:pt x="34036" y="20142"/>
                  </a:lnTo>
                  <a:lnTo>
                    <a:pt x="34446" y="19657"/>
                  </a:lnTo>
                  <a:lnTo>
                    <a:pt x="34838" y="19153"/>
                  </a:lnTo>
                  <a:lnTo>
                    <a:pt x="35174" y="18650"/>
                  </a:lnTo>
                  <a:lnTo>
                    <a:pt x="35453" y="18165"/>
                  </a:lnTo>
                  <a:lnTo>
                    <a:pt x="35714" y="17643"/>
                  </a:lnTo>
                  <a:lnTo>
                    <a:pt x="35714" y="17643"/>
                  </a:lnTo>
                  <a:lnTo>
                    <a:pt x="35845" y="17363"/>
                  </a:lnTo>
                  <a:lnTo>
                    <a:pt x="35938" y="17083"/>
                  </a:lnTo>
                  <a:lnTo>
                    <a:pt x="36050" y="16785"/>
                  </a:lnTo>
                  <a:lnTo>
                    <a:pt x="36125" y="16487"/>
                  </a:lnTo>
                  <a:lnTo>
                    <a:pt x="36125" y="16487"/>
                  </a:lnTo>
                  <a:lnTo>
                    <a:pt x="36199" y="16207"/>
                  </a:lnTo>
                  <a:lnTo>
                    <a:pt x="36274" y="15908"/>
                  </a:lnTo>
                  <a:lnTo>
                    <a:pt x="36311" y="15591"/>
                  </a:lnTo>
                  <a:lnTo>
                    <a:pt x="36349" y="15256"/>
                  </a:lnTo>
                  <a:lnTo>
                    <a:pt x="36349" y="15256"/>
                  </a:lnTo>
                  <a:lnTo>
                    <a:pt x="36367" y="14995"/>
                  </a:lnTo>
                  <a:lnTo>
                    <a:pt x="36367" y="14733"/>
                  </a:lnTo>
                  <a:lnTo>
                    <a:pt x="36349" y="14174"/>
                  </a:lnTo>
                  <a:lnTo>
                    <a:pt x="36293" y="13577"/>
                  </a:lnTo>
                  <a:lnTo>
                    <a:pt x="36181" y="12943"/>
                  </a:lnTo>
                  <a:lnTo>
                    <a:pt x="36181" y="12943"/>
                  </a:lnTo>
                  <a:lnTo>
                    <a:pt x="36087" y="12589"/>
                  </a:lnTo>
                  <a:lnTo>
                    <a:pt x="36013" y="12234"/>
                  </a:lnTo>
                  <a:lnTo>
                    <a:pt x="35901" y="11880"/>
                  </a:lnTo>
                  <a:lnTo>
                    <a:pt x="35789" y="11544"/>
                  </a:lnTo>
                  <a:lnTo>
                    <a:pt x="35789" y="11544"/>
                  </a:lnTo>
                  <a:lnTo>
                    <a:pt x="35640" y="11153"/>
                  </a:lnTo>
                  <a:lnTo>
                    <a:pt x="35472" y="10798"/>
                  </a:lnTo>
                  <a:lnTo>
                    <a:pt x="35304" y="10444"/>
                  </a:lnTo>
                  <a:lnTo>
                    <a:pt x="35136" y="10127"/>
                  </a:lnTo>
                  <a:lnTo>
                    <a:pt x="35136" y="10127"/>
                  </a:lnTo>
                  <a:lnTo>
                    <a:pt x="34912" y="9791"/>
                  </a:lnTo>
                  <a:lnTo>
                    <a:pt x="34689" y="9493"/>
                  </a:lnTo>
                  <a:lnTo>
                    <a:pt x="34446" y="9213"/>
                  </a:lnTo>
                  <a:lnTo>
                    <a:pt x="34185" y="8989"/>
                  </a:lnTo>
                  <a:lnTo>
                    <a:pt x="34185" y="8989"/>
                  </a:lnTo>
                  <a:lnTo>
                    <a:pt x="33924" y="8784"/>
                  </a:lnTo>
                  <a:lnTo>
                    <a:pt x="33663" y="8616"/>
                  </a:lnTo>
                  <a:lnTo>
                    <a:pt x="33383" y="8486"/>
                  </a:lnTo>
                  <a:lnTo>
                    <a:pt x="33085" y="8392"/>
                  </a:lnTo>
                  <a:lnTo>
                    <a:pt x="33085" y="8392"/>
                  </a:lnTo>
                  <a:lnTo>
                    <a:pt x="33346" y="8169"/>
                  </a:lnTo>
                  <a:lnTo>
                    <a:pt x="33588" y="7964"/>
                  </a:lnTo>
                  <a:lnTo>
                    <a:pt x="33793" y="7740"/>
                  </a:lnTo>
                  <a:lnTo>
                    <a:pt x="33999" y="7497"/>
                  </a:lnTo>
                  <a:lnTo>
                    <a:pt x="33999" y="7497"/>
                  </a:lnTo>
                  <a:lnTo>
                    <a:pt x="34185" y="7255"/>
                  </a:lnTo>
                  <a:lnTo>
                    <a:pt x="34353" y="7012"/>
                  </a:lnTo>
                  <a:lnTo>
                    <a:pt x="34353" y="7012"/>
                  </a:lnTo>
                  <a:lnTo>
                    <a:pt x="34502" y="6733"/>
                  </a:lnTo>
                  <a:lnTo>
                    <a:pt x="34633" y="6416"/>
                  </a:lnTo>
                  <a:lnTo>
                    <a:pt x="34633" y="6416"/>
                  </a:lnTo>
                  <a:lnTo>
                    <a:pt x="34745" y="6117"/>
                  </a:lnTo>
                  <a:lnTo>
                    <a:pt x="34819" y="5819"/>
                  </a:lnTo>
                  <a:lnTo>
                    <a:pt x="34857" y="5483"/>
                  </a:lnTo>
                  <a:lnTo>
                    <a:pt x="34875" y="5166"/>
                  </a:lnTo>
                  <a:lnTo>
                    <a:pt x="34875" y="5166"/>
                  </a:lnTo>
                  <a:lnTo>
                    <a:pt x="34857" y="4924"/>
                  </a:lnTo>
                  <a:lnTo>
                    <a:pt x="34838" y="4681"/>
                  </a:lnTo>
                  <a:lnTo>
                    <a:pt x="34782" y="4420"/>
                  </a:lnTo>
                  <a:lnTo>
                    <a:pt x="34726" y="4140"/>
                  </a:lnTo>
                  <a:lnTo>
                    <a:pt x="34726" y="4140"/>
                  </a:lnTo>
                  <a:lnTo>
                    <a:pt x="34614" y="3767"/>
                  </a:lnTo>
                  <a:lnTo>
                    <a:pt x="34465" y="3413"/>
                  </a:lnTo>
                  <a:lnTo>
                    <a:pt x="34297" y="3077"/>
                  </a:lnTo>
                  <a:lnTo>
                    <a:pt x="34111" y="2742"/>
                  </a:lnTo>
                  <a:lnTo>
                    <a:pt x="34111" y="2742"/>
                  </a:lnTo>
                  <a:lnTo>
                    <a:pt x="33905" y="2462"/>
                  </a:lnTo>
                  <a:lnTo>
                    <a:pt x="33663" y="2182"/>
                  </a:lnTo>
                  <a:lnTo>
                    <a:pt x="33420" y="1921"/>
                  </a:lnTo>
                  <a:lnTo>
                    <a:pt x="33122" y="1679"/>
                  </a:lnTo>
                  <a:lnTo>
                    <a:pt x="33122" y="1679"/>
                  </a:lnTo>
                  <a:lnTo>
                    <a:pt x="32842" y="1473"/>
                  </a:lnTo>
                  <a:lnTo>
                    <a:pt x="32544" y="1268"/>
                  </a:lnTo>
                  <a:lnTo>
                    <a:pt x="32227" y="1082"/>
                  </a:lnTo>
                  <a:lnTo>
                    <a:pt x="31891" y="914"/>
                  </a:lnTo>
                  <a:lnTo>
                    <a:pt x="31518" y="765"/>
                  </a:lnTo>
                  <a:lnTo>
                    <a:pt x="31145" y="615"/>
                  </a:lnTo>
                  <a:lnTo>
                    <a:pt x="30735" y="504"/>
                  </a:lnTo>
                  <a:lnTo>
                    <a:pt x="30306" y="373"/>
                  </a:lnTo>
                  <a:lnTo>
                    <a:pt x="30306" y="373"/>
                  </a:lnTo>
                  <a:lnTo>
                    <a:pt x="29914" y="298"/>
                  </a:lnTo>
                  <a:lnTo>
                    <a:pt x="29504" y="224"/>
                  </a:lnTo>
                  <a:lnTo>
                    <a:pt x="29056" y="149"/>
                  </a:lnTo>
                  <a:lnTo>
                    <a:pt x="28590" y="93"/>
                  </a:lnTo>
                  <a:lnTo>
                    <a:pt x="28590" y="93"/>
                  </a:lnTo>
                  <a:lnTo>
                    <a:pt x="28161" y="56"/>
                  </a:lnTo>
                  <a:lnTo>
                    <a:pt x="27714" y="19"/>
                  </a:lnTo>
                  <a:lnTo>
                    <a:pt x="267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extrusionOk="0">
                  <a:moveTo>
                    <a:pt x="1269" y="0"/>
                  </a:move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rgbClr val="E3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9"/>
            <p:cNvSpPr/>
            <p:nvPr/>
          </p:nvSpPr>
          <p:spPr>
            <a:xfrm>
              <a:off x="2538525" y="2198225"/>
              <a:ext cx="106800" cy="189300"/>
            </a:xfrm>
            <a:custGeom>
              <a:avLst/>
              <a:gdLst/>
              <a:ahLst/>
              <a:cxnLst/>
              <a:rect l="l" t="t" r="r" b="b"/>
              <a:pathLst>
                <a:path w="4272" h="7572" fill="none" extrusionOk="0">
                  <a:moveTo>
                    <a:pt x="1493" y="0"/>
                  </a:moveTo>
                  <a:lnTo>
                    <a:pt x="1493" y="0"/>
                  </a:lnTo>
                  <a:lnTo>
                    <a:pt x="1269" y="0"/>
                  </a:lnTo>
                  <a:lnTo>
                    <a:pt x="1064" y="37"/>
                  </a:lnTo>
                  <a:lnTo>
                    <a:pt x="840" y="75"/>
                  </a:lnTo>
                  <a:lnTo>
                    <a:pt x="598" y="131"/>
                  </a:lnTo>
                  <a:lnTo>
                    <a:pt x="598" y="131"/>
                  </a:lnTo>
                  <a:lnTo>
                    <a:pt x="542" y="149"/>
                  </a:lnTo>
                  <a:lnTo>
                    <a:pt x="486" y="205"/>
                  </a:lnTo>
                  <a:lnTo>
                    <a:pt x="486" y="205"/>
                  </a:lnTo>
                  <a:lnTo>
                    <a:pt x="467" y="280"/>
                  </a:lnTo>
                  <a:lnTo>
                    <a:pt x="467" y="354"/>
                  </a:lnTo>
                  <a:lnTo>
                    <a:pt x="467" y="354"/>
                  </a:lnTo>
                  <a:lnTo>
                    <a:pt x="505" y="410"/>
                  </a:lnTo>
                  <a:lnTo>
                    <a:pt x="542" y="448"/>
                  </a:lnTo>
                  <a:lnTo>
                    <a:pt x="542" y="448"/>
                  </a:lnTo>
                  <a:lnTo>
                    <a:pt x="430" y="858"/>
                  </a:lnTo>
                  <a:lnTo>
                    <a:pt x="337" y="1268"/>
                  </a:lnTo>
                  <a:lnTo>
                    <a:pt x="243" y="1679"/>
                  </a:lnTo>
                  <a:lnTo>
                    <a:pt x="169" y="2108"/>
                  </a:lnTo>
                  <a:lnTo>
                    <a:pt x="113" y="2536"/>
                  </a:lnTo>
                  <a:lnTo>
                    <a:pt x="57" y="2965"/>
                  </a:lnTo>
                  <a:lnTo>
                    <a:pt x="20" y="3394"/>
                  </a:lnTo>
                  <a:lnTo>
                    <a:pt x="1" y="3842"/>
                  </a:lnTo>
                  <a:lnTo>
                    <a:pt x="1" y="3842"/>
                  </a:lnTo>
                  <a:lnTo>
                    <a:pt x="1" y="4308"/>
                  </a:lnTo>
                  <a:lnTo>
                    <a:pt x="1" y="4756"/>
                  </a:lnTo>
                  <a:lnTo>
                    <a:pt x="38" y="5203"/>
                  </a:lnTo>
                  <a:lnTo>
                    <a:pt x="76" y="5651"/>
                  </a:lnTo>
                  <a:lnTo>
                    <a:pt x="76" y="5651"/>
                  </a:lnTo>
                  <a:lnTo>
                    <a:pt x="150" y="6080"/>
                  </a:lnTo>
                  <a:lnTo>
                    <a:pt x="225" y="6472"/>
                  </a:lnTo>
                  <a:lnTo>
                    <a:pt x="318" y="6863"/>
                  </a:lnTo>
                  <a:lnTo>
                    <a:pt x="430" y="7218"/>
                  </a:lnTo>
                  <a:lnTo>
                    <a:pt x="430" y="7218"/>
                  </a:lnTo>
                  <a:lnTo>
                    <a:pt x="411" y="7236"/>
                  </a:lnTo>
                  <a:lnTo>
                    <a:pt x="393" y="7274"/>
                  </a:lnTo>
                  <a:lnTo>
                    <a:pt x="393" y="7274"/>
                  </a:lnTo>
                  <a:lnTo>
                    <a:pt x="393" y="7348"/>
                  </a:lnTo>
                  <a:lnTo>
                    <a:pt x="430" y="7423"/>
                  </a:lnTo>
                  <a:lnTo>
                    <a:pt x="430" y="7423"/>
                  </a:lnTo>
                  <a:lnTo>
                    <a:pt x="467" y="7479"/>
                  </a:lnTo>
                  <a:lnTo>
                    <a:pt x="523" y="7497"/>
                  </a:lnTo>
                  <a:lnTo>
                    <a:pt x="523" y="7497"/>
                  </a:lnTo>
                  <a:lnTo>
                    <a:pt x="878" y="7553"/>
                  </a:lnTo>
                  <a:lnTo>
                    <a:pt x="1195" y="7572"/>
                  </a:lnTo>
                  <a:lnTo>
                    <a:pt x="1269" y="7572"/>
                  </a:lnTo>
                  <a:lnTo>
                    <a:pt x="1269" y="7572"/>
                  </a:lnTo>
                  <a:lnTo>
                    <a:pt x="1605" y="7535"/>
                  </a:lnTo>
                  <a:lnTo>
                    <a:pt x="1959" y="7460"/>
                  </a:lnTo>
                  <a:lnTo>
                    <a:pt x="1959" y="7460"/>
                  </a:lnTo>
                  <a:lnTo>
                    <a:pt x="2239" y="7367"/>
                  </a:lnTo>
                  <a:lnTo>
                    <a:pt x="2519" y="7236"/>
                  </a:lnTo>
                  <a:lnTo>
                    <a:pt x="2798" y="7050"/>
                  </a:lnTo>
                  <a:lnTo>
                    <a:pt x="3041" y="6845"/>
                  </a:lnTo>
                  <a:lnTo>
                    <a:pt x="3041" y="6845"/>
                  </a:lnTo>
                  <a:lnTo>
                    <a:pt x="3265" y="6621"/>
                  </a:lnTo>
                  <a:lnTo>
                    <a:pt x="3451" y="6378"/>
                  </a:lnTo>
                  <a:lnTo>
                    <a:pt x="3638" y="6117"/>
                  </a:lnTo>
                  <a:lnTo>
                    <a:pt x="3787" y="5819"/>
                  </a:lnTo>
                  <a:lnTo>
                    <a:pt x="3787" y="5819"/>
                  </a:lnTo>
                  <a:lnTo>
                    <a:pt x="3917" y="5520"/>
                  </a:lnTo>
                  <a:lnTo>
                    <a:pt x="4029" y="5203"/>
                  </a:lnTo>
                  <a:lnTo>
                    <a:pt x="4123" y="4886"/>
                  </a:lnTo>
                  <a:lnTo>
                    <a:pt x="4197" y="4551"/>
                  </a:lnTo>
                  <a:lnTo>
                    <a:pt x="4197" y="4551"/>
                  </a:lnTo>
                  <a:lnTo>
                    <a:pt x="4253" y="4215"/>
                  </a:lnTo>
                  <a:lnTo>
                    <a:pt x="4272" y="3861"/>
                  </a:lnTo>
                  <a:lnTo>
                    <a:pt x="4272" y="3525"/>
                  </a:lnTo>
                  <a:lnTo>
                    <a:pt x="4253" y="3189"/>
                  </a:lnTo>
                  <a:lnTo>
                    <a:pt x="4253" y="3189"/>
                  </a:lnTo>
                  <a:lnTo>
                    <a:pt x="4216" y="2835"/>
                  </a:lnTo>
                  <a:lnTo>
                    <a:pt x="4160" y="2499"/>
                  </a:lnTo>
                  <a:lnTo>
                    <a:pt x="4085" y="2182"/>
                  </a:lnTo>
                  <a:lnTo>
                    <a:pt x="3973" y="1884"/>
                  </a:lnTo>
                  <a:lnTo>
                    <a:pt x="3973" y="1884"/>
                  </a:lnTo>
                  <a:lnTo>
                    <a:pt x="3843" y="1585"/>
                  </a:lnTo>
                  <a:lnTo>
                    <a:pt x="3694" y="1306"/>
                  </a:lnTo>
                  <a:lnTo>
                    <a:pt x="3526" y="1044"/>
                  </a:lnTo>
                  <a:lnTo>
                    <a:pt x="3339" y="821"/>
                  </a:lnTo>
                  <a:lnTo>
                    <a:pt x="3339" y="821"/>
                  </a:lnTo>
                  <a:lnTo>
                    <a:pt x="3116" y="597"/>
                  </a:lnTo>
                  <a:lnTo>
                    <a:pt x="2873" y="410"/>
                  </a:lnTo>
                  <a:lnTo>
                    <a:pt x="2612" y="261"/>
                  </a:lnTo>
                  <a:lnTo>
                    <a:pt x="2332" y="149"/>
                  </a:lnTo>
                  <a:lnTo>
                    <a:pt x="2332" y="149"/>
                  </a:lnTo>
                  <a:lnTo>
                    <a:pt x="2146" y="75"/>
                  </a:lnTo>
                  <a:lnTo>
                    <a:pt x="1941" y="37"/>
                  </a:lnTo>
                  <a:lnTo>
                    <a:pt x="1717" y="0"/>
                  </a:lnTo>
                  <a:lnTo>
                    <a:pt x="1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extrusionOk="0">
                  <a:moveTo>
                    <a:pt x="2164" y="1"/>
                  </a:move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9"/>
            <p:cNvSpPr/>
            <p:nvPr/>
          </p:nvSpPr>
          <p:spPr>
            <a:xfrm>
              <a:off x="2550650" y="2226650"/>
              <a:ext cx="56450" cy="56900"/>
            </a:xfrm>
            <a:custGeom>
              <a:avLst/>
              <a:gdLst/>
              <a:ahLst/>
              <a:cxnLst/>
              <a:rect l="l" t="t" r="r" b="b"/>
              <a:pathLst>
                <a:path w="2258" h="2276" fill="none" extrusionOk="0">
                  <a:moveTo>
                    <a:pt x="2164" y="1"/>
                  </a:moveTo>
                  <a:lnTo>
                    <a:pt x="2164" y="1"/>
                  </a:lnTo>
                  <a:lnTo>
                    <a:pt x="1810" y="94"/>
                  </a:lnTo>
                  <a:lnTo>
                    <a:pt x="1810" y="94"/>
                  </a:lnTo>
                  <a:lnTo>
                    <a:pt x="1623" y="169"/>
                  </a:lnTo>
                  <a:lnTo>
                    <a:pt x="1418" y="262"/>
                  </a:lnTo>
                  <a:lnTo>
                    <a:pt x="1418" y="262"/>
                  </a:lnTo>
                  <a:lnTo>
                    <a:pt x="1250" y="355"/>
                  </a:lnTo>
                  <a:lnTo>
                    <a:pt x="1101" y="467"/>
                  </a:lnTo>
                  <a:lnTo>
                    <a:pt x="952" y="579"/>
                  </a:lnTo>
                  <a:lnTo>
                    <a:pt x="803" y="709"/>
                  </a:lnTo>
                  <a:lnTo>
                    <a:pt x="803" y="709"/>
                  </a:lnTo>
                  <a:lnTo>
                    <a:pt x="672" y="840"/>
                  </a:lnTo>
                  <a:lnTo>
                    <a:pt x="542" y="1008"/>
                  </a:lnTo>
                  <a:lnTo>
                    <a:pt x="430" y="1157"/>
                  </a:lnTo>
                  <a:lnTo>
                    <a:pt x="318" y="1325"/>
                  </a:lnTo>
                  <a:lnTo>
                    <a:pt x="318" y="1325"/>
                  </a:lnTo>
                  <a:lnTo>
                    <a:pt x="225" y="1511"/>
                  </a:lnTo>
                  <a:lnTo>
                    <a:pt x="131" y="1698"/>
                  </a:lnTo>
                  <a:lnTo>
                    <a:pt x="57" y="1884"/>
                  </a:lnTo>
                  <a:lnTo>
                    <a:pt x="1" y="2090"/>
                  </a:lnTo>
                  <a:lnTo>
                    <a:pt x="1" y="2090"/>
                  </a:lnTo>
                  <a:lnTo>
                    <a:pt x="1" y="2145"/>
                  </a:lnTo>
                  <a:lnTo>
                    <a:pt x="38" y="2201"/>
                  </a:lnTo>
                  <a:lnTo>
                    <a:pt x="38" y="2201"/>
                  </a:lnTo>
                  <a:lnTo>
                    <a:pt x="75" y="2257"/>
                  </a:lnTo>
                  <a:lnTo>
                    <a:pt x="150" y="2276"/>
                  </a:lnTo>
                  <a:lnTo>
                    <a:pt x="150" y="2276"/>
                  </a:lnTo>
                  <a:lnTo>
                    <a:pt x="206" y="2276"/>
                  </a:lnTo>
                  <a:lnTo>
                    <a:pt x="281" y="2257"/>
                  </a:lnTo>
                  <a:lnTo>
                    <a:pt x="281" y="2257"/>
                  </a:lnTo>
                  <a:lnTo>
                    <a:pt x="318" y="2201"/>
                  </a:lnTo>
                  <a:lnTo>
                    <a:pt x="337" y="2145"/>
                  </a:lnTo>
                  <a:lnTo>
                    <a:pt x="337" y="2145"/>
                  </a:lnTo>
                  <a:lnTo>
                    <a:pt x="374" y="2015"/>
                  </a:lnTo>
                  <a:lnTo>
                    <a:pt x="374" y="2015"/>
                  </a:lnTo>
                  <a:lnTo>
                    <a:pt x="448" y="1828"/>
                  </a:lnTo>
                  <a:lnTo>
                    <a:pt x="523" y="1623"/>
                  </a:lnTo>
                  <a:lnTo>
                    <a:pt x="523" y="1623"/>
                  </a:lnTo>
                  <a:lnTo>
                    <a:pt x="616" y="1455"/>
                  </a:lnTo>
                  <a:lnTo>
                    <a:pt x="710" y="1269"/>
                  </a:lnTo>
                  <a:lnTo>
                    <a:pt x="710" y="1288"/>
                  </a:lnTo>
                  <a:lnTo>
                    <a:pt x="710" y="1288"/>
                  </a:lnTo>
                  <a:lnTo>
                    <a:pt x="710" y="1269"/>
                  </a:lnTo>
                  <a:lnTo>
                    <a:pt x="728" y="1250"/>
                  </a:lnTo>
                  <a:lnTo>
                    <a:pt x="710" y="1269"/>
                  </a:lnTo>
                  <a:lnTo>
                    <a:pt x="710" y="1269"/>
                  </a:lnTo>
                  <a:lnTo>
                    <a:pt x="952" y="952"/>
                  </a:lnTo>
                  <a:lnTo>
                    <a:pt x="1064" y="821"/>
                  </a:lnTo>
                  <a:lnTo>
                    <a:pt x="1194" y="691"/>
                  </a:lnTo>
                  <a:lnTo>
                    <a:pt x="1194" y="691"/>
                  </a:lnTo>
                  <a:lnTo>
                    <a:pt x="1400" y="523"/>
                  </a:lnTo>
                  <a:lnTo>
                    <a:pt x="1400" y="523"/>
                  </a:lnTo>
                  <a:lnTo>
                    <a:pt x="1642" y="374"/>
                  </a:lnTo>
                  <a:lnTo>
                    <a:pt x="1623" y="392"/>
                  </a:lnTo>
                  <a:lnTo>
                    <a:pt x="1623" y="392"/>
                  </a:lnTo>
                  <a:lnTo>
                    <a:pt x="1885" y="262"/>
                  </a:lnTo>
                  <a:lnTo>
                    <a:pt x="1885" y="262"/>
                  </a:lnTo>
                  <a:lnTo>
                    <a:pt x="2146" y="187"/>
                  </a:lnTo>
                  <a:lnTo>
                    <a:pt x="2127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46" y="187"/>
                  </a:lnTo>
                  <a:lnTo>
                    <a:pt x="2183" y="169"/>
                  </a:lnTo>
                  <a:lnTo>
                    <a:pt x="2183" y="169"/>
                  </a:lnTo>
                  <a:lnTo>
                    <a:pt x="2239" y="131"/>
                  </a:lnTo>
                  <a:lnTo>
                    <a:pt x="2258" y="113"/>
                  </a:lnTo>
                  <a:lnTo>
                    <a:pt x="2258" y="75"/>
                  </a:lnTo>
                  <a:lnTo>
                    <a:pt x="2258" y="75"/>
                  </a:lnTo>
                  <a:lnTo>
                    <a:pt x="2239" y="19"/>
                  </a:lnTo>
                  <a:lnTo>
                    <a:pt x="2202" y="1"/>
                  </a:lnTo>
                  <a:lnTo>
                    <a:pt x="2183" y="1"/>
                  </a:lnTo>
                  <a:lnTo>
                    <a:pt x="21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9"/>
            <p:cNvSpPr/>
            <p:nvPr/>
          </p:nvSpPr>
          <p:spPr>
            <a:xfrm>
              <a:off x="2559975" y="22770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9"/>
            <p:cNvSpPr/>
            <p:nvPr/>
          </p:nvSpPr>
          <p:spPr>
            <a:xfrm>
              <a:off x="2568375" y="225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9"/>
            <p:cNvSpPr/>
            <p:nvPr/>
          </p:nvSpPr>
          <p:spPr>
            <a:xfrm>
              <a:off x="2604275" y="223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extrusionOk="0">
                  <a:moveTo>
                    <a:pt x="18501" y="1"/>
                  </a:move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9"/>
            <p:cNvSpPr/>
            <p:nvPr/>
          </p:nvSpPr>
          <p:spPr>
            <a:xfrm>
              <a:off x="1805600" y="1869975"/>
              <a:ext cx="785175" cy="780050"/>
            </a:xfrm>
            <a:custGeom>
              <a:avLst/>
              <a:gdLst/>
              <a:ahLst/>
              <a:cxnLst/>
              <a:rect l="l" t="t" r="r" b="b"/>
              <a:pathLst>
                <a:path w="31407" h="31202" fill="none" extrusionOk="0">
                  <a:moveTo>
                    <a:pt x="18949" y="1"/>
                  </a:moveTo>
                  <a:lnTo>
                    <a:pt x="18949" y="1"/>
                  </a:lnTo>
                  <a:lnTo>
                    <a:pt x="18501" y="1"/>
                  </a:lnTo>
                  <a:lnTo>
                    <a:pt x="18035" y="19"/>
                  </a:lnTo>
                  <a:lnTo>
                    <a:pt x="17587" y="57"/>
                  </a:lnTo>
                  <a:lnTo>
                    <a:pt x="17121" y="94"/>
                  </a:lnTo>
                  <a:lnTo>
                    <a:pt x="17121" y="94"/>
                  </a:lnTo>
                  <a:lnTo>
                    <a:pt x="16599" y="168"/>
                  </a:lnTo>
                  <a:lnTo>
                    <a:pt x="16077" y="243"/>
                  </a:lnTo>
                  <a:lnTo>
                    <a:pt x="15554" y="336"/>
                  </a:lnTo>
                  <a:lnTo>
                    <a:pt x="15014" y="448"/>
                  </a:lnTo>
                  <a:lnTo>
                    <a:pt x="14473" y="560"/>
                  </a:lnTo>
                  <a:lnTo>
                    <a:pt x="13951" y="709"/>
                  </a:lnTo>
                  <a:lnTo>
                    <a:pt x="13410" y="858"/>
                  </a:lnTo>
                  <a:lnTo>
                    <a:pt x="12869" y="1026"/>
                  </a:lnTo>
                  <a:lnTo>
                    <a:pt x="12869" y="1026"/>
                  </a:lnTo>
                  <a:lnTo>
                    <a:pt x="12347" y="1213"/>
                  </a:lnTo>
                  <a:lnTo>
                    <a:pt x="11824" y="1399"/>
                  </a:lnTo>
                  <a:lnTo>
                    <a:pt x="11302" y="1604"/>
                  </a:lnTo>
                  <a:lnTo>
                    <a:pt x="10799" y="1828"/>
                  </a:lnTo>
                  <a:lnTo>
                    <a:pt x="10295" y="2071"/>
                  </a:lnTo>
                  <a:lnTo>
                    <a:pt x="9792" y="2313"/>
                  </a:lnTo>
                  <a:lnTo>
                    <a:pt x="9307" y="2574"/>
                  </a:lnTo>
                  <a:lnTo>
                    <a:pt x="8822" y="2854"/>
                  </a:lnTo>
                  <a:lnTo>
                    <a:pt x="8822" y="2854"/>
                  </a:lnTo>
                  <a:lnTo>
                    <a:pt x="8337" y="3134"/>
                  </a:lnTo>
                  <a:lnTo>
                    <a:pt x="7889" y="3432"/>
                  </a:lnTo>
                  <a:lnTo>
                    <a:pt x="7423" y="3731"/>
                  </a:lnTo>
                  <a:lnTo>
                    <a:pt x="6976" y="4048"/>
                  </a:lnTo>
                  <a:lnTo>
                    <a:pt x="6547" y="4383"/>
                  </a:lnTo>
                  <a:lnTo>
                    <a:pt x="6118" y="4719"/>
                  </a:lnTo>
                  <a:lnTo>
                    <a:pt x="5707" y="5073"/>
                  </a:lnTo>
                  <a:lnTo>
                    <a:pt x="5316" y="5428"/>
                  </a:lnTo>
                  <a:lnTo>
                    <a:pt x="5316" y="5428"/>
                  </a:lnTo>
                  <a:lnTo>
                    <a:pt x="4924" y="5801"/>
                  </a:lnTo>
                  <a:lnTo>
                    <a:pt x="4551" y="6192"/>
                  </a:lnTo>
                  <a:lnTo>
                    <a:pt x="4197" y="6584"/>
                  </a:lnTo>
                  <a:lnTo>
                    <a:pt x="3861" y="6976"/>
                  </a:lnTo>
                  <a:lnTo>
                    <a:pt x="3544" y="7386"/>
                  </a:lnTo>
                  <a:lnTo>
                    <a:pt x="3246" y="7796"/>
                  </a:lnTo>
                  <a:lnTo>
                    <a:pt x="2947" y="8225"/>
                  </a:lnTo>
                  <a:lnTo>
                    <a:pt x="2686" y="8654"/>
                  </a:lnTo>
                  <a:lnTo>
                    <a:pt x="2686" y="8654"/>
                  </a:lnTo>
                  <a:lnTo>
                    <a:pt x="2425" y="9102"/>
                  </a:lnTo>
                  <a:lnTo>
                    <a:pt x="2201" y="9568"/>
                  </a:lnTo>
                  <a:lnTo>
                    <a:pt x="1996" y="10034"/>
                  </a:lnTo>
                  <a:lnTo>
                    <a:pt x="1791" y="10500"/>
                  </a:lnTo>
                  <a:lnTo>
                    <a:pt x="1791" y="10500"/>
                  </a:lnTo>
                  <a:lnTo>
                    <a:pt x="1586" y="11116"/>
                  </a:lnTo>
                  <a:lnTo>
                    <a:pt x="1399" y="11731"/>
                  </a:lnTo>
                  <a:lnTo>
                    <a:pt x="1250" y="12328"/>
                  </a:lnTo>
                  <a:lnTo>
                    <a:pt x="1138" y="12944"/>
                  </a:lnTo>
                  <a:lnTo>
                    <a:pt x="1138" y="12944"/>
                  </a:lnTo>
                  <a:lnTo>
                    <a:pt x="1064" y="13466"/>
                  </a:lnTo>
                  <a:lnTo>
                    <a:pt x="1008" y="14007"/>
                  </a:lnTo>
                  <a:lnTo>
                    <a:pt x="989" y="14529"/>
                  </a:lnTo>
                  <a:lnTo>
                    <a:pt x="989" y="15070"/>
                  </a:lnTo>
                  <a:lnTo>
                    <a:pt x="1026" y="15629"/>
                  </a:lnTo>
                  <a:lnTo>
                    <a:pt x="1082" y="16170"/>
                  </a:lnTo>
                  <a:lnTo>
                    <a:pt x="1157" y="16730"/>
                  </a:lnTo>
                  <a:lnTo>
                    <a:pt x="1250" y="17289"/>
                  </a:lnTo>
                  <a:lnTo>
                    <a:pt x="1250" y="17289"/>
                  </a:lnTo>
                  <a:lnTo>
                    <a:pt x="1362" y="17755"/>
                  </a:lnTo>
                  <a:lnTo>
                    <a:pt x="1474" y="18240"/>
                  </a:lnTo>
                  <a:lnTo>
                    <a:pt x="1623" y="18725"/>
                  </a:lnTo>
                  <a:lnTo>
                    <a:pt x="1772" y="19210"/>
                  </a:lnTo>
                  <a:lnTo>
                    <a:pt x="1940" y="19713"/>
                  </a:lnTo>
                  <a:lnTo>
                    <a:pt x="2145" y="20217"/>
                  </a:lnTo>
                  <a:lnTo>
                    <a:pt x="2350" y="20758"/>
                  </a:lnTo>
                  <a:lnTo>
                    <a:pt x="2574" y="21317"/>
                  </a:lnTo>
                  <a:lnTo>
                    <a:pt x="2537" y="21299"/>
                  </a:lnTo>
                  <a:lnTo>
                    <a:pt x="2537" y="21299"/>
                  </a:lnTo>
                  <a:lnTo>
                    <a:pt x="2388" y="21317"/>
                  </a:lnTo>
                  <a:lnTo>
                    <a:pt x="2388" y="21317"/>
                  </a:lnTo>
                  <a:lnTo>
                    <a:pt x="2108" y="21355"/>
                  </a:lnTo>
                  <a:lnTo>
                    <a:pt x="1791" y="21429"/>
                  </a:lnTo>
                  <a:lnTo>
                    <a:pt x="1791" y="21429"/>
                  </a:lnTo>
                  <a:lnTo>
                    <a:pt x="1567" y="21523"/>
                  </a:lnTo>
                  <a:lnTo>
                    <a:pt x="1325" y="21634"/>
                  </a:lnTo>
                  <a:lnTo>
                    <a:pt x="1325" y="21634"/>
                  </a:lnTo>
                  <a:lnTo>
                    <a:pt x="1175" y="21728"/>
                  </a:lnTo>
                  <a:lnTo>
                    <a:pt x="1026" y="21821"/>
                  </a:lnTo>
                  <a:lnTo>
                    <a:pt x="877" y="21933"/>
                  </a:lnTo>
                  <a:lnTo>
                    <a:pt x="728" y="22063"/>
                  </a:lnTo>
                  <a:lnTo>
                    <a:pt x="728" y="22063"/>
                  </a:lnTo>
                  <a:lnTo>
                    <a:pt x="616" y="22157"/>
                  </a:lnTo>
                  <a:lnTo>
                    <a:pt x="523" y="22287"/>
                  </a:lnTo>
                  <a:lnTo>
                    <a:pt x="318" y="22567"/>
                  </a:lnTo>
                  <a:lnTo>
                    <a:pt x="318" y="22567"/>
                  </a:lnTo>
                  <a:lnTo>
                    <a:pt x="187" y="22809"/>
                  </a:lnTo>
                  <a:lnTo>
                    <a:pt x="94" y="23108"/>
                  </a:lnTo>
                  <a:lnTo>
                    <a:pt x="19" y="23406"/>
                  </a:lnTo>
                  <a:lnTo>
                    <a:pt x="0" y="23742"/>
                  </a:lnTo>
                  <a:lnTo>
                    <a:pt x="0" y="23742"/>
                  </a:lnTo>
                  <a:lnTo>
                    <a:pt x="0" y="24040"/>
                  </a:lnTo>
                  <a:lnTo>
                    <a:pt x="56" y="24357"/>
                  </a:lnTo>
                  <a:lnTo>
                    <a:pt x="131" y="24674"/>
                  </a:lnTo>
                  <a:lnTo>
                    <a:pt x="224" y="25010"/>
                  </a:lnTo>
                  <a:lnTo>
                    <a:pt x="224" y="25010"/>
                  </a:lnTo>
                  <a:lnTo>
                    <a:pt x="355" y="25327"/>
                  </a:lnTo>
                  <a:lnTo>
                    <a:pt x="523" y="25625"/>
                  </a:lnTo>
                  <a:lnTo>
                    <a:pt x="709" y="25943"/>
                  </a:lnTo>
                  <a:lnTo>
                    <a:pt x="914" y="26241"/>
                  </a:lnTo>
                  <a:lnTo>
                    <a:pt x="914" y="26241"/>
                  </a:lnTo>
                  <a:lnTo>
                    <a:pt x="1138" y="26539"/>
                  </a:lnTo>
                  <a:lnTo>
                    <a:pt x="1381" y="26800"/>
                  </a:lnTo>
                  <a:lnTo>
                    <a:pt x="1642" y="27062"/>
                  </a:lnTo>
                  <a:lnTo>
                    <a:pt x="1940" y="27323"/>
                  </a:lnTo>
                  <a:lnTo>
                    <a:pt x="1940" y="27323"/>
                  </a:lnTo>
                  <a:lnTo>
                    <a:pt x="2238" y="27546"/>
                  </a:lnTo>
                  <a:lnTo>
                    <a:pt x="2537" y="27733"/>
                  </a:lnTo>
                  <a:lnTo>
                    <a:pt x="2854" y="27919"/>
                  </a:lnTo>
                  <a:lnTo>
                    <a:pt x="3190" y="28069"/>
                  </a:lnTo>
                  <a:lnTo>
                    <a:pt x="3190" y="28069"/>
                  </a:lnTo>
                  <a:lnTo>
                    <a:pt x="3488" y="28181"/>
                  </a:lnTo>
                  <a:lnTo>
                    <a:pt x="3805" y="28274"/>
                  </a:lnTo>
                  <a:lnTo>
                    <a:pt x="4103" y="28330"/>
                  </a:lnTo>
                  <a:lnTo>
                    <a:pt x="4420" y="28367"/>
                  </a:lnTo>
                  <a:lnTo>
                    <a:pt x="4420" y="28367"/>
                  </a:lnTo>
                  <a:lnTo>
                    <a:pt x="4607" y="28367"/>
                  </a:lnTo>
                  <a:lnTo>
                    <a:pt x="4663" y="28367"/>
                  </a:lnTo>
                  <a:lnTo>
                    <a:pt x="4663" y="28367"/>
                  </a:lnTo>
                  <a:lnTo>
                    <a:pt x="4924" y="28367"/>
                  </a:lnTo>
                  <a:lnTo>
                    <a:pt x="5185" y="28330"/>
                  </a:lnTo>
                  <a:lnTo>
                    <a:pt x="5446" y="28274"/>
                  </a:lnTo>
                  <a:lnTo>
                    <a:pt x="5707" y="28199"/>
                  </a:lnTo>
                  <a:lnTo>
                    <a:pt x="5950" y="28087"/>
                  </a:lnTo>
                  <a:lnTo>
                    <a:pt x="6211" y="27975"/>
                  </a:lnTo>
                  <a:lnTo>
                    <a:pt x="6435" y="27826"/>
                  </a:lnTo>
                  <a:lnTo>
                    <a:pt x="6658" y="27677"/>
                  </a:lnTo>
                  <a:lnTo>
                    <a:pt x="6658" y="27677"/>
                  </a:lnTo>
                  <a:lnTo>
                    <a:pt x="7050" y="27938"/>
                  </a:lnTo>
                  <a:lnTo>
                    <a:pt x="7442" y="28199"/>
                  </a:lnTo>
                  <a:lnTo>
                    <a:pt x="7833" y="28442"/>
                  </a:lnTo>
                  <a:lnTo>
                    <a:pt x="8244" y="28684"/>
                  </a:lnTo>
                  <a:lnTo>
                    <a:pt x="8654" y="28908"/>
                  </a:lnTo>
                  <a:lnTo>
                    <a:pt x="9083" y="29132"/>
                  </a:lnTo>
                  <a:lnTo>
                    <a:pt x="9512" y="29337"/>
                  </a:lnTo>
                  <a:lnTo>
                    <a:pt x="9941" y="29523"/>
                  </a:lnTo>
                  <a:lnTo>
                    <a:pt x="10370" y="29710"/>
                  </a:lnTo>
                  <a:lnTo>
                    <a:pt x="10817" y="29896"/>
                  </a:lnTo>
                  <a:lnTo>
                    <a:pt x="11265" y="30064"/>
                  </a:lnTo>
                  <a:lnTo>
                    <a:pt x="11713" y="30213"/>
                  </a:lnTo>
                  <a:lnTo>
                    <a:pt x="12160" y="30363"/>
                  </a:lnTo>
                  <a:lnTo>
                    <a:pt x="12608" y="30493"/>
                  </a:lnTo>
                  <a:lnTo>
                    <a:pt x="13074" y="30605"/>
                  </a:lnTo>
                  <a:lnTo>
                    <a:pt x="13540" y="30717"/>
                  </a:lnTo>
                  <a:lnTo>
                    <a:pt x="13540" y="30717"/>
                  </a:lnTo>
                  <a:lnTo>
                    <a:pt x="14230" y="30866"/>
                  </a:lnTo>
                  <a:lnTo>
                    <a:pt x="14939" y="30978"/>
                  </a:lnTo>
                  <a:lnTo>
                    <a:pt x="15666" y="31071"/>
                  </a:lnTo>
                  <a:lnTo>
                    <a:pt x="16394" y="31146"/>
                  </a:lnTo>
                  <a:lnTo>
                    <a:pt x="16394" y="31146"/>
                  </a:lnTo>
                  <a:lnTo>
                    <a:pt x="17084" y="31183"/>
                  </a:lnTo>
                  <a:lnTo>
                    <a:pt x="17774" y="31202"/>
                  </a:lnTo>
                  <a:lnTo>
                    <a:pt x="17774" y="31202"/>
                  </a:lnTo>
                  <a:lnTo>
                    <a:pt x="18315" y="31183"/>
                  </a:lnTo>
                  <a:lnTo>
                    <a:pt x="18855" y="31165"/>
                  </a:lnTo>
                  <a:lnTo>
                    <a:pt x="19378" y="31127"/>
                  </a:lnTo>
                  <a:lnTo>
                    <a:pt x="19918" y="31071"/>
                  </a:lnTo>
                  <a:lnTo>
                    <a:pt x="20441" y="30997"/>
                  </a:lnTo>
                  <a:lnTo>
                    <a:pt x="20982" y="30922"/>
                  </a:lnTo>
                  <a:lnTo>
                    <a:pt x="21485" y="30810"/>
                  </a:lnTo>
                  <a:lnTo>
                    <a:pt x="22007" y="30698"/>
                  </a:lnTo>
                  <a:lnTo>
                    <a:pt x="22007" y="30698"/>
                  </a:lnTo>
                  <a:lnTo>
                    <a:pt x="22529" y="30549"/>
                  </a:lnTo>
                  <a:lnTo>
                    <a:pt x="23052" y="30400"/>
                  </a:lnTo>
                  <a:lnTo>
                    <a:pt x="23555" y="30232"/>
                  </a:lnTo>
                  <a:lnTo>
                    <a:pt x="24059" y="30046"/>
                  </a:lnTo>
                  <a:lnTo>
                    <a:pt x="24544" y="29840"/>
                  </a:lnTo>
                  <a:lnTo>
                    <a:pt x="25047" y="29635"/>
                  </a:lnTo>
                  <a:lnTo>
                    <a:pt x="25513" y="29393"/>
                  </a:lnTo>
                  <a:lnTo>
                    <a:pt x="25998" y="29150"/>
                  </a:lnTo>
                  <a:lnTo>
                    <a:pt x="25998" y="29150"/>
                  </a:lnTo>
                  <a:lnTo>
                    <a:pt x="26465" y="28871"/>
                  </a:lnTo>
                  <a:lnTo>
                    <a:pt x="26931" y="28591"/>
                  </a:lnTo>
                  <a:lnTo>
                    <a:pt x="27378" y="28292"/>
                  </a:lnTo>
                  <a:lnTo>
                    <a:pt x="27845" y="27957"/>
                  </a:lnTo>
                  <a:lnTo>
                    <a:pt x="27845" y="27957"/>
                  </a:lnTo>
                  <a:lnTo>
                    <a:pt x="28255" y="27640"/>
                  </a:lnTo>
                  <a:lnTo>
                    <a:pt x="28609" y="27341"/>
                  </a:lnTo>
                  <a:lnTo>
                    <a:pt x="28609" y="27341"/>
                  </a:lnTo>
                  <a:lnTo>
                    <a:pt x="28908" y="27080"/>
                  </a:lnTo>
                  <a:lnTo>
                    <a:pt x="29206" y="26782"/>
                  </a:lnTo>
                  <a:lnTo>
                    <a:pt x="29206" y="26782"/>
                  </a:lnTo>
                  <a:lnTo>
                    <a:pt x="29523" y="26409"/>
                  </a:lnTo>
                  <a:lnTo>
                    <a:pt x="29840" y="26054"/>
                  </a:lnTo>
                  <a:lnTo>
                    <a:pt x="30120" y="25681"/>
                  </a:lnTo>
                  <a:lnTo>
                    <a:pt x="30381" y="25290"/>
                  </a:lnTo>
                  <a:lnTo>
                    <a:pt x="30381" y="25290"/>
                  </a:lnTo>
                  <a:lnTo>
                    <a:pt x="30642" y="24861"/>
                  </a:lnTo>
                  <a:lnTo>
                    <a:pt x="30885" y="24432"/>
                  </a:lnTo>
                  <a:lnTo>
                    <a:pt x="31071" y="24003"/>
                  </a:lnTo>
                  <a:lnTo>
                    <a:pt x="31220" y="23593"/>
                  </a:lnTo>
                  <a:lnTo>
                    <a:pt x="31220" y="23593"/>
                  </a:lnTo>
                  <a:lnTo>
                    <a:pt x="31295" y="23350"/>
                  </a:lnTo>
                  <a:lnTo>
                    <a:pt x="31332" y="23126"/>
                  </a:lnTo>
                  <a:lnTo>
                    <a:pt x="31388" y="22903"/>
                  </a:lnTo>
                  <a:lnTo>
                    <a:pt x="31407" y="22679"/>
                  </a:lnTo>
                  <a:lnTo>
                    <a:pt x="31407" y="22455"/>
                  </a:lnTo>
                  <a:lnTo>
                    <a:pt x="31407" y="22231"/>
                  </a:lnTo>
                  <a:lnTo>
                    <a:pt x="31388" y="22026"/>
                  </a:lnTo>
                  <a:lnTo>
                    <a:pt x="31369" y="21821"/>
                  </a:lnTo>
                  <a:lnTo>
                    <a:pt x="31369" y="21821"/>
                  </a:lnTo>
                  <a:lnTo>
                    <a:pt x="31332" y="21653"/>
                  </a:lnTo>
                  <a:lnTo>
                    <a:pt x="31276" y="21485"/>
                  </a:lnTo>
                  <a:lnTo>
                    <a:pt x="31202" y="21317"/>
                  </a:lnTo>
                  <a:lnTo>
                    <a:pt x="31127" y="21150"/>
                  </a:lnTo>
                  <a:lnTo>
                    <a:pt x="31052" y="21000"/>
                  </a:lnTo>
                  <a:lnTo>
                    <a:pt x="30959" y="20832"/>
                  </a:lnTo>
                  <a:lnTo>
                    <a:pt x="30847" y="20683"/>
                  </a:lnTo>
                  <a:lnTo>
                    <a:pt x="30717" y="20553"/>
                  </a:lnTo>
                  <a:lnTo>
                    <a:pt x="30717" y="20553"/>
                  </a:lnTo>
                  <a:lnTo>
                    <a:pt x="30754" y="20515"/>
                  </a:lnTo>
                  <a:lnTo>
                    <a:pt x="30773" y="20459"/>
                  </a:lnTo>
                  <a:lnTo>
                    <a:pt x="30773" y="20459"/>
                  </a:lnTo>
                  <a:lnTo>
                    <a:pt x="30885" y="19527"/>
                  </a:lnTo>
                  <a:lnTo>
                    <a:pt x="30959" y="18576"/>
                  </a:lnTo>
                  <a:lnTo>
                    <a:pt x="31015" y="17625"/>
                  </a:lnTo>
                  <a:lnTo>
                    <a:pt x="31034" y="16636"/>
                  </a:lnTo>
                  <a:lnTo>
                    <a:pt x="31034" y="16636"/>
                  </a:lnTo>
                  <a:lnTo>
                    <a:pt x="31034" y="15536"/>
                  </a:lnTo>
                  <a:lnTo>
                    <a:pt x="30996" y="14436"/>
                  </a:lnTo>
                  <a:lnTo>
                    <a:pt x="30941" y="13373"/>
                  </a:lnTo>
                  <a:lnTo>
                    <a:pt x="30829" y="12328"/>
                  </a:lnTo>
                  <a:lnTo>
                    <a:pt x="30829" y="12328"/>
                  </a:lnTo>
                  <a:lnTo>
                    <a:pt x="30679" y="11265"/>
                  </a:lnTo>
                  <a:lnTo>
                    <a:pt x="30586" y="10762"/>
                  </a:lnTo>
                  <a:lnTo>
                    <a:pt x="30493" y="10277"/>
                  </a:lnTo>
                  <a:lnTo>
                    <a:pt x="30400" y="9792"/>
                  </a:lnTo>
                  <a:lnTo>
                    <a:pt x="30269" y="9344"/>
                  </a:lnTo>
                  <a:lnTo>
                    <a:pt x="30157" y="8897"/>
                  </a:lnTo>
                  <a:lnTo>
                    <a:pt x="30008" y="8449"/>
                  </a:lnTo>
                  <a:lnTo>
                    <a:pt x="30008" y="8449"/>
                  </a:lnTo>
                  <a:lnTo>
                    <a:pt x="29859" y="8020"/>
                  </a:lnTo>
                  <a:lnTo>
                    <a:pt x="29710" y="7591"/>
                  </a:lnTo>
                  <a:lnTo>
                    <a:pt x="29523" y="7181"/>
                  </a:lnTo>
                  <a:lnTo>
                    <a:pt x="29318" y="6770"/>
                  </a:lnTo>
                  <a:lnTo>
                    <a:pt x="29318" y="6770"/>
                  </a:lnTo>
                  <a:lnTo>
                    <a:pt x="29113" y="6379"/>
                  </a:lnTo>
                  <a:lnTo>
                    <a:pt x="28889" y="6006"/>
                  </a:lnTo>
                  <a:lnTo>
                    <a:pt x="28665" y="5651"/>
                  </a:lnTo>
                  <a:lnTo>
                    <a:pt x="28404" y="5316"/>
                  </a:lnTo>
                  <a:lnTo>
                    <a:pt x="28404" y="5316"/>
                  </a:lnTo>
                  <a:lnTo>
                    <a:pt x="28367" y="5260"/>
                  </a:lnTo>
                  <a:lnTo>
                    <a:pt x="28274" y="5223"/>
                  </a:lnTo>
                  <a:lnTo>
                    <a:pt x="28274" y="5223"/>
                  </a:lnTo>
                  <a:lnTo>
                    <a:pt x="28031" y="4756"/>
                  </a:lnTo>
                  <a:lnTo>
                    <a:pt x="27770" y="4309"/>
                  </a:lnTo>
                  <a:lnTo>
                    <a:pt x="27472" y="3880"/>
                  </a:lnTo>
                  <a:lnTo>
                    <a:pt x="27173" y="3469"/>
                  </a:lnTo>
                  <a:lnTo>
                    <a:pt x="27173" y="3469"/>
                  </a:lnTo>
                  <a:lnTo>
                    <a:pt x="26782" y="3022"/>
                  </a:lnTo>
                  <a:lnTo>
                    <a:pt x="26353" y="2593"/>
                  </a:lnTo>
                  <a:lnTo>
                    <a:pt x="25905" y="2183"/>
                  </a:lnTo>
                  <a:lnTo>
                    <a:pt x="25420" y="1810"/>
                  </a:lnTo>
                  <a:lnTo>
                    <a:pt x="25420" y="1810"/>
                  </a:lnTo>
                  <a:lnTo>
                    <a:pt x="24917" y="1474"/>
                  </a:lnTo>
                  <a:lnTo>
                    <a:pt x="24394" y="1176"/>
                  </a:lnTo>
                  <a:lnTo>
                    <a:pt x="23854" y="914"/>
                  </a:lnTo>
                  <a:lnTo>
                    <a:pt x="23313" y="691"/>
                  </a:lnTo>
                  <a:lnTo>
                    <a:pt x="23313" y="691"/>
                  </a:lnTo>
                  <a:lnTo>
                    <a:pt x="22791" y="523"/>
                  </a:lnTo>
                  <a:lnTo>
                    <a:pt x="22231" y="374"/>
                  </a:lnTo>
                  <a:lnTo>
                    <a:pt x="22231" y="374"/>
                  </a:lnTo>
                  <a:lnTo>
                    <a:pt x="21746" y="262"/>
                  </a:lnTo>
                  <a:lnTo>
                    <a:pt x="21261" y="187"/>
                  </a:lnTo>
                  <a:lnTo>
                    <a:pt x="21261" y="187"/>
                  </a:lnTo>
                  <a:lnTo>
                    <a:pt x="20664" y="94"/>
                  </a:lnTo>
                  <a:lnTo>
                    <a:pt x="20086" y="38"/>
                  </a:lnTo>
                  <a:lnTo>
                    <a:pt x="20086" y="38"/>
                  </a:lnTo>
                  <a:lnTo>
                    <a:pt x="19527" y="19"/>
                  </a:lnTo>
                  <a:lnTo>
                    <a:pt x="18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extrusionOk="0">
                  <a:moveTo>
                    <a:pt x="17961" y="1"/>
                  </a:move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  <a:close/>
                </a:path>
              </a:pathLst>
            </a:custGeom>
            <a:solidFill>
              <a:srgbClr val="F1C4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9"/>
            <p:cNvSpPr/>
            <p:nvPr/>
          </p:nvSpPr>
          <p:spPr>
            <a:xfrm>
              <a:off x="1830300" y="1869500"/>
              <a:ext cx="710125" cy="361850"/>
            </a:xfrm>
            <a:custGeom>
              <a:avLst/>
              <a:gdLst/>
              <a:ahLst/>
              <a:cxnLst/>
              <a:rect l="l" t="t" r="r" b="b"/>
              <a:pathLst>
                <a:path w="28405" h="14474" fill="none" extrusionOk="0">
                  <a:moveTo>
                    <a:pt x="17961" y="1"/>
                  </a:moveTo>
                  <a:lnTo>
                    <a:pt x="17961" y="1"/>
                  </a:lnTo>
                  <a:lnTo>
                    <a:pt x="17513" y="20"/>
                  </a:lnTo>
                  <a:lnTo>
                    <a:pt x="17065" y="38"/>
                  </a:lnTo>
                  <a:lnTo>
                    <a:pt x="16599" y="57"/>
                  </a:lnTo>
                  <a:lnTo>
                    <a:pt x="16133" y="94"/>
                  </a:lnTo>
                  <a:lnTo>
                    <a:pt x="16133" y="94"/>
                  </a:lnTo>
                  <a:lnTo>
                    <a:pt x="15611" y="169"/>
                  </a:lnTo>
                  <a:lnTo>
                    <a:pt x="15089" y="243"/>
                  </a:lnTo>
                  <a:lnTo>
                    <a:pt x="14548" y="337"/>
                  </a:lnTo>
                  <a:lnTo>
                    <a:pt x="14026" y="449"/>
                  </a:lnTo>
                  <a:lnTo>
                    <a:pt x="13485" y="579"/>
                  </a:lnTo>
                  <a:lnTo>
                    <a:pt x="12944" y="710"/>
                  </a:lnTo>
                  <a:lnTo>
                    <a:pt x="12403" y="859"/>
                  </a:lnTo>
                  <a:lnTo>
                    <a:pt x="11862" y="1045"/>
                  </a:lnTo>
                  <a:lnTo>
                    <a:pt x="11862" y="1045"/>
                  </a:lnTo>
                  <a:lnTo>
                    <a:pt x="11359" y="1213"/>
                  </a:lnTo>
                  <a:lnTo>
                    <a:pt x="10836" y="1400"/>
                  </a:lnTo>
                  <a:lnTo>
                    <a:pt x="10314" y="1605"/>
                  </a:lnTo>
                  <a:lnTo>
                    <a:pt x="9811" y="1829"/>
                  </a:lnTo>
                  <a:lnTo>
                    <a:pt x="9307" y="2071"/>
                  </a:lnTo>
                  <a:lnTo>
                    <a:pt x="8804" y="2314"/>
                  </a:lnTo>
                  <a:lnTo>
                    <a:pt x="8319" y="2575"/>
                  </a:lnTo>
                  <a:lnTo>
                    <a:pt x="7815" y="2854"/>
                  </a:lnTo>
                  <a:lnTo>
                    <a:pt x="7815" y="2854"/>
                  </a:lnTo>
                  <a:lnTo>
                    <a:pt x="7349" y="3134"/>
                  </a:lnTo>
                  <a:lnTo>
                    <a:pt x="6883" y="3432"/>
                  </a:lnTo>
                  <a:lnTo>
                    <a:pt x="6435" y="3731"/>
                  </a:lnTo>
                  <a:lnTo>
                    <a:pt x="5988" y="4048"/>
                  </a:lnTo>
                  <a:lnTo>
                    <a:pt x="5559" y="4384"/>
                  </a:lnTo>
                  <a:lnTo>
                    <a:pt x="5130" y="4719"/>
                  </a:lnTo>
                  <a:lnTo>
                    <a:pt x="4719" y="5074"/>
                  </a:lnTo>
                  <a:lnTo>
                    <a:pt x="4309" y="5447"/>
                  </a:lnTo>
                  <a:lnTo>
                    <a:pt x="4309" y="5447"/>
                  </a:lnTo>
                  <a:lnTo>
                    <a:pt x="3936" y="5820"/>
                  </a:lnTo>
                  <a:lnTo>
                    <a:pt x="3563" y="6193"/>
                  </a:lnTo>
                  <a:lnTo>
                    <a:pt x="3209" y="6584"/>
                  </a:lnTo>
                  <a:lnTo>
                    <a:pt x="2873" y="6995"/>
                  </a:lnTo>
                  <a:lnTo>
                    <a:pt x="2556" y="7405"/>
                  </a:lnTo>
                  <a:lnTo>
                    <a:pt x="2239" y="7815"/>
                  </a:lnTo>
                  <a:lnTo>
                    <a:pt x="1959" y="8244"/>
                  </a:lnTo>
                  <a:lnTo>
                    <a:pt x="1679" y="8673"/>
                  </a:lnTo>
                  <a:lnTo>
                    <a:pt x="1679" y="8673"/>
                  </a:lnTo>
                  <a:lnTo>
                    <a:pt x="1437" y="9121"/>
                  </a:lnTo>
                  <a:lnTo>
                    <a:pt x="1195" y="9587"/>
                  </a:lnTo>
                  <a:lnTo>
                    <a:pt x="989" y="10053"/>
                  </a:lnTo>
                  <a:lnTo>
                    <a:pt x="803" y="10519"/>
                  </a:lnTo>
                  <a:lnTo>
                    <a:pt x="803" y="10519"/>
                  </a:lnTo>
                  <a:lnTo>
                    <a:pt x="579" y="11116"/>
                  </a:lnTo>
                  <a:lnTo>
                    <a:pt x="393" y="11732"/>
                  </a:lnTo>
                  <a:lnTo>
                    <a:pt x="243" y="12347"/>
                  </a:lnTo>
                  <a:lnTo>
                    <a:pt x="131" y="12963"/>
                  </a:lnTo>
                  <a:lnTo>
                    <a:pt x="131" y="12963"/>
                  </a:lnTo>
                  <a:lnTo>
                    <a:pt x="76" y="13336"/>
                  </a:lnTo>
                  <a:lnTo>
                    <a:pt x="38" y="13709"/>
                  </a:lnTo>
                  <a:lnTo>
                    <a:pt x="1" y="14100"/>
                  </a:lnTo>
                  <a:lnTo>
                    <a:pt x="1" y="14473"/>
                  </a:lnTo>
                  <a:lnTo>
                    <a:pt x="1" y="14473"/>
                  </a:lnTo>
                  <a:lnTo>
                    <a:pt x="374" y="14455"/>
                  </a:lnTo>
                  <a:lnTo>
                    <a:pt x="374" y="14455"/>
                  </a:lnTo>
                  <a:lnTo>
                    <a:pt x="1045" y="14380"/>
                  </a:lnTo>
                  <a:lnTo>
                    <a:pt x="1698" y="14287"/>
                  </a:lnTo>
                  <a:lnTo>
                    <a:pt x="2314" y="14193"/>
                  </a:lnTo>
                  <a:lnTo>
                    <a:pt x="2910" y="14063"/>
                  </a:lnTo>
                  <a:lnTo>
                    <a:pt x="2910" y="14063"/>
                  </a:lnTo>
                  <a:lnTo>
                    <a:pt x="3302" y="13951"/>
                  </a:lnTo>
                  <a:lnTo>
                    <a:pt x="3694" y="13858"/>
                  </a:lnTo>
                  <a:lnTo>
                    <a:pt x="4067" y="13727"/>
                  </a:lnTo>
                  <a:lnTo>
                    <a:pt x="4402" y="13615"/>
                  </a:lnTo>
                  <a:lnTo>
                    <a:pt x="4402" y="13615"/>
                  </a:lnTo>
                  <a:lnTo>
                    <a:pt x="4757" y="13466"/>
                  </a:lnTo>
                  <a:lnTo>
                    <a:pt x="5111" y="13317"/>
                  </a:lnTo>
                  <a:lnTo>
                    <a:pt x="5447" y="13168"/>
                  </a:lnTo>
                  <a:lnTo>
                    <a:pt x="5764" y="13000"/>
                  </a:lnTo>
                  <a:lnTo>
                    <a:pt x="5764" y="13000"/>
                  </a:lnTo>
                  <a:lnTo>
                    <a:pt x="6323" y="12664"/>
                  </a:lnTo>
                  <a:lnTo>
                    <a:pt x="6845" y="12310"/>
                  </a:lnTo>
                  <a:lnTo>
                    <a:pt x="6845" y="12310"/>
                  </a:lnTo>
                  <a:lnTo>
                    <a:pt x="7293" y="11955"/>
                  </a:lnTo>
                  <a:lnTo>
                    <a:pt x="7685" y="11620"/>
                  </a:lnTo>
                  <a:lnTo>
                    <a:pt x="7685" y="11620"/>
                  </a:lnTo>
                  <a:lnTo>
                    <a:pt x="7890" y="11396"/>
                  </a:lnTo>
                  <a:lnTo>
                    <a:pt x="8076" y="11191"/>
                  </a:lnTo>
                  <a:lnTo>
                    <a:pt x="8076" y="11191"/>
                  </a:lnTo>
                  <a:lnTo>
                    <a:pt x="8263" y="10948"/>
                  </a:lnTo>
                  <a:lnTo>
                    <a:pt x="8412" y="10725"/>
                  </a:lnTo>
                  <a:lnTo>
                    <a:pt x="8412" y="10725"/>
                  </a:lnTo>
                  <a:lnTo>
                    <a:pt x="8524" y="10519"/>
                  </a:lnTo>
                  <a:lnTo>
                    <a:pt x="8598" y="10333"/>
                  </a:lnTo>
                  <a:lnTo>
                    <a:pt x="8598" y="10333"/>
                  </a:lnTo>
                  <a:lnTo>
                    <a:pt x="8692" y="10128"/>
                  </a:lnTo>
                  <a:lnTo>
                    <a:pt x="8748" y="9923"/>
                  </a:lnTo>
                  <a:lnTo>
                    <a:pt x="8748" y="9923"/>
                  </a:lnTo>
                  <a:lnTo>
                    <a:pt x="8804" y="9699"/>
                  </a:lnTo>
                  <a:lnTo>
                    <a:pt x="8860" y="9456"/>
                  </a:lnTo>
                  <a:lnTo>
                    <a:pt x="8860" y="9456"/>
                  </a:lnTo>
                  <a:lnTo>
                    <a:pt x="8878" y="9195"/>
                  </a:lnTo>
                  <a:lnTo>
                    <a:pt x="8897" y="8916"/>
                  </a:lnTo>
                  <a:lnTo>
                    <a:pt x="8897" y="8916"/>
                  </a:lnTo>
                  <a:lnTo>
                    <a:pt x="8897" y="8654"/>
                  </a:lnTo>
                  <a:lnTo>
                    <a:pt x="8897" y="8654"/>
                  </a:lnTo>
                  <a:lnTo>
                    <a:pt x="8916" y="8599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8953" y="8561"/>
                  </a:lnTo>
                  <a:lnTo>
                    <a:pt x="9027" y="8580"/>
                  </a:lnTo>
                  <a:lnTo>
                    <a:pt x="9065" y="8617"/>
                  </a:lnTo>
                  <a:lnTo>
                    <a:pt x="9121" y="8636"/>
                  </a:lnTo>
                  <a:lnTo>
                    <a:pt x="9121" y="8636"/>
                  </a:lnTo>
                  <a:lnTo>
                    <a:pt x="9550" y="8878"/>
                  </a:lnTo>
                  <a:lnTo>
                    <a:pt x="9997" y="9083"/>
                  </a:lnTo>
                  <a:lnTo>
                    <a:pt x="10482" y="9270"/>
                  </a:lnTo>
                  <a:lnTo>
                    <a:pt x="11004" y="9438"/>
                  </a:lnTo>
                  <a:lnTo>
                    <a:pt x="11004" y="9438"/>
                  </a:lnTo>
                  <a:lnTo>
                    <a:pt x="11582" y="9587"/>
                  </a:lnTo>
                  <a:lnTo>
                    <a:pt x="12161" y="9699"/>
                  </a:lnTo>
                  <a:lnTo>
                    <a:pt x="12776" y="9773"/>
                  </a:lnTo>
                  <a:lnTo>
                    <a:pt x="13391" y="9811"/>
                  </a:lnTo>
                  <a:lnTo>
                    <a:pt x="13391" y="9811"/>
                  </a:lnTo>
                  <a:lnTo>
                    <a:pt x="13597" y="9811"/>
                  </a:lnTo>
                  <a:lnTo>
                    <a:pt x="13597" y="9811"/>
                  </a:lnTo>
                  <a:lnTo>
                    <a:pt x="14100" y="9792"/>
                  </a:lnTo>
                  <a:lnTo>
                    <a:pt x="14604" y="9755"/>
                  </a:lnTo>
                  <a:lnTo>
                    <a:pt x="15089" y="9680"/>
                  </a:lnTo>
                  <a:lnTo>
                    <a:pt x="15574" y="9587"/>
                  </a:lnTo>
                  <a:lnTo>
                    <a:pt x="15574" y="9587"/>
                  </a:lnTo>
                  <a:lnTo>
                    <a:pt x="15984" y="9475"/>
                  </a:lnTo>
                  <a:lnTo>
                    <a:pt x="16375" y="9345"/>
                  </a:lnTo>
                  <a:lnTo>
                    <a:pt x="16375" y="9345"/>
                  </a:lnTo>
                  <a:lnTo>
                    <a:pt x="16767" y="9177"/>
                  </a:lnTo>
                  <a:lnTo>
                    <a:pt x="17159" y="8990"/>
                  </a:lnTo>
                  <a:lnTo>
                    <a:pt x="17159" y="8990"/>
                  </a:lnTo>
                  <a:lnTo>
                    <a:pt x="17438" y="8822"/>
                  </a:lnTo>
                  <a:lnTo>
                    <a:pt x="17700" y="8636"/>
                  </a:lnTo>
                  <a:lnTo>
                    <a:pt x="17700" y="8636"/>
                  </a:lnTo>
                  <a:lnTo>
                    <a:pt x="17979" y="8431"/>
                  </a:lnTo>
                  <a:lnTo>
                    <a:pt x="18222" y="8207"/>
                  </a:lnTo>
                  <a:lnTo>
                    <a:pt x="18222" y="8207"/>
                  </a:lnTo>
                  <a:lnTo>
                    <a:pt x="18427" y="8002"/>
                  </a:lnTo>
                  <a:lnTo>
                    <a:pt x="18613" y="7778"/>
                  </a:lnTo>
                  <a:lnTo>
                    <a:pt x="18613" y="7778"/>
                  </a:lnTo>
                  <a:lnTo>
                    <a:pt x="18800" y="7535"/>
                  </a:lnTo>
                  <a:lnTo>
                    <a:pt x="18949" y="7293"/>
                  </a:lnTo>
                  <a:lnTo>
                    <a:pt x="18949" y="7293"/>
                  </a:lnTo>
                  <a:lnTo>
                    <a:pt x="19117" y="6995"/>
                  </a:lnTo>
                  <a:lnTo>
                    <a:pt x="19248" y="6734"/>
                  </a:lnTo>
                  <a:lnTo>
                    <a:pt x="19248" y="6734"/>
                  </a:lnTo>
                  <a:lnTo>
                    <a:pt x="19341" y="6454"/>
                  </a:lnTo>
                  <a:lnTo>
                    <a:pt x="19453" y="6155"/>
                  </a:lnTo>
                  <a:lnTo>
                    <a:pt x="19453" y="6155"/>
                  </a:lnTo>
                  <a:lnTo>
                    <a:pt x="19509" y="5913"/>
                  </a:lnTo>
                  <a:lnTo>
                    <a:pt x="19509" y="5913"/>
                  </a:lnTo>
                  <a:lnTo>
                    <a:pt x="19527" y="5876"/>
                  </a:lnTo>
                  <a:lnTo>
                    <a:pt x="19565" y="5857"/>
                  </a:lnTo>
                  <a:lnTo>
                    <a:pt x="19583" y="5857"/>
                  </a:lnTo>
                  <a:lnTo>
                    <a:pt x="19583" y="5857"/>
                  </a:lnTo>
                  <a:lnTo>
                    <a:pt x="19621" y="5857"/>
                  </a:lnTo>
                  <a:lnTo>
                    <a:pt x="19639" y="5857"/>
                  </a:lnTo>
                  <a:lnTo>
                    <a:pt x="19639" y="5857"/>
                  </a:lnTo>
                  <a:lnTo>
                    <a:pt x="19844" y="6043"/>
                  </a:lnTo>
                  <a:lnTo>
                    <a:pt x="20068" y="6211"/>
                  </a:lnTo>
                  <a:lnTo>
                    <a:pt x="20311" y="6379"/>
                  </a:lnTo>
                  <a:lnTo>
                    <a:pt x="20553" y="6528"/>
                  </a:lnTo>
                  <a:lnTo>
                    <a:pt x="20553" y="6528"/>
                  </a:lnTo>
                  <a:lnTo>
                    <a:pt x="20963" y="6752"/>
                  </a:lnTo>
                  <a:lnTo>
                    <a:pt x="21392" y="6957"/>
                  </a:lnTo>
                  <a:lnTo>
                    <a:pt x="21392" y="6957"/>
                  </a:lnTo>
                  <a:lnTo>
                    <a:pt x="21858" y="7144"/>
                  </a:lnTo>
                  <a:lnTo>
                    <a:pt x="22306" y="7274"/>
                  </a:lnTo>
                  <a:lnTo>
                    <a:pt x="22306" y="7274"/>
                  </a:lnTo>
                  <a:lnTo>
                    <a:pt x="22847" y="7424"/>
                  </a:lnTo>
                  <a:lnTo>
                    <a:pt x="23406" y="7517"/>
                  </a:lnTo>
                  <a:lnTo>
                    <a:pt x="23406" y="7517"/>
                  </a:lnTo>
                  <a:lnTo>
                    <a:pt x="23966" y="7591"/>
                  </a:lnTo>
                  <a:lnTo>
                    <a:pt x="24544" y="7610"/>
                  </a:lnTo>
                  <a:lnTo>
                    <a:pt x="24544" y="7610"/>
                  </a:lnTo>
                  <a:lnTo>
                    <a:pt x="24768" y="7629"/>
                  </a:lnTo>
                  <a:lnTo>
                    <a:pt x="24768" y="7629"/>
                  </a:lnTo>
                  <a:lnTo>
                    <a:pt x="25271" y="7610"/>
                  </a:lnTo>
                  <a:lnTo>
                    <a:pt x="25775" y="7573"/>
                  </a:lnTo>
                  <a:lnTo>
                    <a:pt x="25775" y="7573"/>
                  </a:lnTo>
                  <a:lnTo>
                    <a:pt x="26409" y="7480"/>
                  </a:lnTo>
                  <a:lnTo>
                    <a:pt x="27024" y="7349"/>
                  </a:lnTo>
                  <a:lnTo>
                    <a:pt x="27024" y="7349"/>
                  </a:lnTo>
                  <a:lnTo>
                    <a:pt x="27621" y="7181"/>
                  </a:lnTo>
                  <a:lnTo>
                    <a:pt x="28199" y="6995"/>
                  </a:lnTo>
                  <a:lnTo>
                    <a:pt x="28199" y="6995"/>
                  </a:lnTo>
                  <a:lnTo>
                    <a:pt x="28405" y="6920"/>
                  </a:lnTo>
                  <a:lnTo>
                    <a:pt x="28405" y="6920"/>
                  </a:lnTo>
                  <a:lnTo>
                    <a:pt x="28349" y="6789"/>
                  </a:lnTo>
                  <a:lnTo>
                    <a:pt x="28349" y="6789"/>
                  </a:lnTo>
                  <a:lnTo>
                    <a:pt x="28143" y="6379"/>
                  </a:lnTo>
                  <a:lnTo>
                    <a:pt x="27920" y="6006"/>
                  </a:lnTo>
                  <a:lnTo>
                    <a:pt x="27677" y="5652"/>
                  </a:lnTo>
                  <a:lnTo>
                    <a:pt x="27435" y="5335"/>
                  </a:lnTo>
                  <a:lnTo>
                    <a:pt x="27435" y="5335"/>
                  </a:lnTo>
                  <a:lnTo>
                    <a:pt x="27379" y="5260"/>
                  </a:lnTo>
                  <a:lnTo>
                    <a:pt x="27304" y="5223"/>
                  </a:lnTo>
                  <a:lnTo>
                    <a:pt x="27304" y="5223"/>
                  </a:lnTo>
                  <a:lnTo>
                    <a:pt x="27062" y="4775"/>
                  </a:lnTo>
                  <a:lnTo>
                    <a:pt x="26801" y="4328"/>
                  </a:lnTo>
                  <a:lnTo>
                    <a:pt x="26502" y="3880"/>
                  </a:lnTo>
                  <a:lnTo>
                    <a:pt x="26185" y="3470"/>
                  </a:lnTo>
                  <a:lnTo>
                    <a:pt x="26185" y="3470"/>
                  </a:lnTo>
                  <a:lnTo>
                    <a:pt x="25794" y="3022"/>
                  </a:lnTo>
                  <a:lnTo>
                    <a:pt x="25383" y="2593"/>
                  </a:lnTo>
                  <a:lnTo>
                    <a:pt x="24917" y="2202"/>
                  </a:lnTo>
                  <a:lnTo>
                    <a:pt x="24451" y="1829"/>
                  </a:lnTo>
                  <a:lnTo>
                    <a:pt x="24451" y="1829"/>
                  </a:lnTo>
                  <a:lnTo>
                    <a:pt x="23947" y="1493"/>
                  </a:lnTo>
                  <a:lnTo>
                    <a:pt x="23425" y="1176"/>
                  </a:lnTo>
                  <a:lnTo>
                    <a:pt x="22884" y="915"/>
                  </a:lnTo>
                  <a:lnTo>
                    <a:pt x="22325" y="691"/>
                  </a:lnTo>
                  <a:lnTo>
                    <a:pt x="22325" y="691"/>
                  </a:lnTo>
                  <a:lnTo>
                    <a:pt x="21803" y="523"/>
                  </a:lnTo>
                  <a:lnTo>
                    <a:pt x="21243" y="374"/>
                  </a:lnTo>
                  <a:lnTo>
                    <a:pt x="21243" y="374"/>
                  </a:lnTo>
                  <a:lnTo>
                    <a:pt x="20740" y="262"/>
                  </a:lnTo>
                  <a:lnTo>
                    <a:pt x="20273" y="187"/>
                  </a:lnTo>
                  <a:lnTo>
                    <a:pt x="20273" y="187"/>
                  </a:lnTo>
                  <a:lnTo>
                    <a:pt x="19676" y="94"/>
                  </a:lnTo>
                  <a:lnTo>
                    <a:pt x="19098" y="38"/>
                  </a:lnTo>
                  <a:lnTo>
                    <a:pt x="19098" y="38"/>
                  </a:lnTo>
                  <a:lnTo>
                    <a:pt x="18502" y="20"/>
                  </a:lnTo>
                  <a:lnTo>
                    <a:pt x="17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extrusionOk="0">
                  <a:moveTo>
                    <a:pt x="187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9"/>
            <p:cNvSpPr/>
            <p:nvPr/>
          </p:nvSpPr>
          <p:spPr>
            <a:xfrm>
              <a:off x="1875525" y="2441600"/>
              <a:ext cx="67175" cy="93275"/>
            </a:xfrm>
            <a:custGeom>
              <a:avLst/>
              <a:gdLst/>
              <a:ahLst/>
              <a:cxnLst/>
              <a:rect l="l" t="t" r="r" b="b"/>
              <a:pathLst>
                <a:path w="2687" h="3731" fill="none" extrusionOk="0">
                  <a:moveTo>
                    <a:pt x="1" y="187"/>
                  </a:moveTo>
                  <a:lnTo>
                    <a:pt x="1" y="187"/>
                  </a:lnTo>
                  <a:lnTo>
                    <a:pt x="1" y="485"/>
                  </a:lnTo>
                  <a:lnTo>
                    <a:pt x="38" y="784"/>
                  </a:lnTo>
                  <a:lnTo>
                    <a:pt x="94" y="1082"/>
                  </a:lnTo>
                  <a:lnTo>
                    <a:pt x="187" y="1362"/>
                  </a:lnTo>
                  <a:lnTo>
                    <a:pt x="187" y="1362"/>
                  </a:lnTo>
                  <a:lnTo>
                    <a:pt x="281" y="1642"/>
                  </a:lnTo>
                  <a:lnTo>
                    <a:pt x="393" y="1903"/>
                  </a:lnTo>
                  <a:lnTo>
                    <a:pt x="542" y="2164"/>
                  </a:lnTo>
                  <a:lnTo>
                    <a:pt x="691" y="2406"/>
                  </a:lnTo>
                  <a:lnTo>
                    <a:pt x="691" y="2406"/>
                  </a:lnTo>
                  <a:lnTo>
                    <a:pt x="859" y="2630"/>
                  </a:lnTo>
                  <a:lnTo>
                    <a:pt x="1045" y="2835"/>
                  </a:lnTo>
                  <a:lnTo>
                    <a:pt x="1045" y="2835"/>
                  </a:lnTo>
                  <a:lnTo>
                    <a:pt x="1250" y="3040"/>
                  </a:lnTo>
                  <a:lnTo>
                    <a:pt x="1474" y="3208"/>
                  </a:lnTo>
                  <a:lnTo>
                    <a:pt x="1474" y="3208"/>
                  </a:lnTo>
                  <a:lnTo>
                    <a:pt x="1735" y="3376"/>
                  </a:lnTo>
                  <a:lnTo>
                    <a:pt x="2015" y="3525"/>
                  </a:lnTo>
                  <a:lnTo>
                    <a:pt x="2295" y="3637"/>
                  </a:lnTo>
                  <a:lnTo>
                    <a:pt x="2593" y="3730"/>
                  </a:lnTo>
                  <a:lnTo>
                    <a:pt x="2593" y="3730"/>
                  </a:lnTo>
                  <a:lnTo>
                    <a:pt x="2612" y="3730"/>
                  </a:lnTo>
                  <a:lnTo>
                    <a:pt x="2649" y="3712"/>
                  </a:lnTo>
                  <a:lnTo>
                    <a:pt x="2668" y="3693"/>
                  </a:lnTo>
                  <a:lnTo>
                    <a:pt x="2687" y="3674"/>
                  </a:lnTo>
                  <a:lnTo>
                    <a:pt x="2687" y="3674"/>
                  </a:lnTo>
                  <a:lnTo>
                    <a:pt x="2687" y="3637"/>
                  </a:lnTo>
                  <a:lnTo>
                    <a:pt x="2687" y="3600"/>
                  </a:lnTo>
                  <a:lnTo>
                    <a:pt x="2668" y="3581"/>
                  </a:lnTo>
                  <a:lnTo>
                    <a:pt x="2631" y="3562"/>
                  </a:lnTo>
                  <a:lnTo>
                    <a:pt x="2631" y="3562"/>
                  </a:lnTo>
                  <a:lnTo>
                    <a:pt x="2444" y="3506"/>
                  </a:lnTo>
                  <a:lnTo>
                    <a:pt x="2258" y="3432"/>
                  </a:lnTo>
                  <a:lnTo>
                    <a:pt x="2276" y="3451"/>
                  </a:lnTo>
                  <a:lnTo>
                    <a:pt x="2276" y="3451"/>
                  </a:lnTo>
                  <a:lnTo>
                    <a:pt x="1978" y="3283"/>
                  </a:lnTo>
                  <a:lnTo>
                    <a:pt x="1679" y="3096"/>
                  </a:lnTo>
                  <a:lnTo>
                    <a:pt x="1679" y="3096"/>
                  </a:lnTo>
                  <a:lnTo>
                    <a:pt x="1549" y="2984"/>
                  </a:lnTo>
                  <a:lnTo>
                    <a:pt x="1418" y="2854"/>
                  </a:lnTo>
                  <a:lnTo>
                    <a:pt x="1157" y="2574"/>
                  </a:lnTo>
                  <a:lnTo>
                    <a:pt x="1176" y="2593"/>
                  </a:lnTo>
                  <a:lnTo>
                    <a:pt x="1176" y="2593"/>
                  </a:lnTo>
                  <a:lnTo>
                    <a:pt x="1045" y="2406"/>
                  </a:lnTo>
                  <a:lnTo>
                    <a:pt x="933" y="2220"/>
                  </a:lnTo>
                  <a:lnTo>
                    <a:pt x="933" y="2220"/>
                  </a:lnTo>
                  <a:lnTo>
                    <a:pt x="822" y="2015"/>
                  </a:lnTo>
                  <a:lnTo>
                    <a:pt x="728" y="1809"/>
                  </a:lnTo>
                  <a:lnTo>
                    <a:pt x="728" y="1809"/>
                  </a:lnTo>
                  <a:lnTo>
                    <a:pt x="747" y="1847"/>
                  </a:lnTo>
                  <a:lnTo>
                    <a:pt x="747" y="1847"/>
                  </a:lnTo>
                  <a:lnTo>
                    <a:pt x="635" y="1548"/>
                  </a:lnTo>
                  <a:lnTo>
                    <a:pt x="542" y="1231"/>
                  </a:lnTo>
                  <a:lnTo>
                    <a:pt x="467" y="933"/>
                  </a:lnTo>
                  <a:lnTo>
                    <a:pt x="411" y="616"/>
                  </a:lnTo>
                  <a:lnTo>
                    <a:pt x="411" y="616"/>
                  </a:lnTo>
                  <a:lnTo>
                    <a:pt x="411" y="672"/>
                  </a:lnTo>
                  <a:lnTo>
                    <a:pt x="411" y="672"/>
                  </a:lnTo>
                  <a:lnTo>
                    <a:pt x="374" y="187"/>
                  </a:lnTo>
                  <a:lnTo>
                    <a:pt x="374" y="187"/>
                  </a:lnTo>
                  <a:lnTo>
                    <a:pt x="355" y="112"/>
                  </a:lnTo>
                  <a:lnTo>
                    <a:pt x="318" y="56"/>
                  </a:lnTo>
                  <a:lnTo>
                    <a:pt x="318" y="56"/>
                  </a:lnTo>
                  <a:lnTo>
                    <a:pt x="262" y="19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113" y="19"/>
                  </a:lnTo>
                  <a:lnTo>
                    <a:pt x="57" y="56"/>
                  </a:lnTo>
                  <a:lnTo>
                    <a:pt x="20" y="112"/>
                  </a:lnTo>
                  <a:lnTo>
                    <a:pt x="1" y="1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9"/>
            <p:cNvSpPr/>
            <p:nvPr/>
          </p:nvSpPr>
          <p:spPr>
            <a:xfrm>
              <a:off x="1917500" y="2519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extrusionOk="0">
                  <a:moveTo>
                    <a:pt x="1623" y="0"/>
                  </a:moveTo>
                  <a:lnTo>
                    <a:pt x="1455" y="37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1884" y="0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9"/>
            <p:cNvSpPr/>
            <p:nvPr/>
          </p:nvSpPr>
          <p:spPr>
            <a:xfrm>
              <a:off x="1818650" y="2439275"/>
              <a:ext cx="63900" cy="22850"/>
            </a:xfrm>
            <a:custGeom>
              <a:avLst/>
              <a:gdLst/>
              <a:ahLst/>
              <a:cxnLst/>
              <a:rect l="l" t="t" r="r" b="b"/>
              <a:pathLst>
                <a:path w="2556" h="914" fill="none" extrusionOk="0">
                  <a:moveTo>
                    <a:pt x="1772" y="0"/>
                  </a:moveTo>
                  <a:lnTo>
                    <a:pt x="1772" y="0"/>
                  </a:lnTo>
                  <a:lnTo>
                    <a:pt x="1623" y="0"/>
                  </a:lnTo>
                  <a:lnTo>
                    <a:pt x="1455" y="37"/>
                  </a:lnTo>
                  <a:lnTo>
                    <a:pt x="1138" y="112"/>
                  </a:lnTo>
                  <a:lnTo>
                    <a:pt x="1138" y="112"/>
                  </a:lnTo>
                  <a:lnTo>
                    <a:pt x="989" y="149"/>
                  </a:lnTo>
                  <a:lnTo>
                    <a:pt x="840" y="205"/>
                  </a:lnTo>
                  <a:lnTo>
                    <a:pt x="560" y="354"/>
                  </a:lnTo>
                  <a:lnTo>
                    <a:pt x="560" y="354"/>
                  </a:lnTo>
                  <a:lnTo>
                    <a:pt x="411" y="448"/>
                  </a:lnTo>
                  <a:lnTo>
                    <a:pt x="280" y="560"/>
                  </a:lnTo>
                  <a:lnTo>
                    <a:pt x="19" y="783"/>
                  </a:lnTo>
                  <a:lnTo>
                    <a:pt x="19" y="783"/>
                  </a:lnTo>
                  <a:lnTo>
                    <a:pt x="1" y="802"/>
                  </a:lnTo>
                  <a:lnTo>
                    <a:pt x="1" y="839"/>
                  </a:lnTo>
                  <a:lnTo>
                    <a:pt x="19" y="877"/>
                  </a:lnTo>
                  <a:lnTo>
                    <a:pt x="38" y="895"/>
                  </a:lnTo>
                  <a:lnTo>
                    <a:pt x="38" y="895"/>
                  </a:lnTo>
                  <a:lnTo>
                    <a:pt x="57" y="914"/>
                  </a:lnTo>
                  <a:lnTo>
                    <a:pt x="94" y="914"/>
                  </a:lnTo>
                  <a:lnTo>
                    <a:pt x="150" y="895"/>
                  </a:lnTo>
                  <a:lnTo>
                    <a:pt x="150" y="895"/>
                  </a:lnTo>
                  <a:lnTo>
                    <a:pt x="187" y="858"/>
                  </a:lnTo>
                  <a:lnTo>
                    <a:pt x="169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187" y="858"/>
                  </a:lnTo>
                  <a:lnTo>
                    <a:pt x="392" y="690"/>
                  </a:lnTo>
                  <a:lnTo>
                    <a:pt x="616" y="522"/>
                  </a:lnTo>
                  <a:lnTo>
                    <a:pt x="597" y="541"/>
                  </a:lnTo>
                  <a:lnTo>
                    <a:pt x="597" y="541"/>
                  </a:lnTo>
                  <a:lnTo>
                    <a:pt x="821" y="429"/>
                  </a:lnTo>
                  <a:lnTo>
                    <a:pt x="821" y="429"/>
                  </a:lnTo>
                  <a:lnTo>
                    <a:pt x="970" y="373"/>
                  </a:lnTo>
                  <a:lnTo>
                    <a:pt x="1120" y="317"/>
                  </a:lnTo>
                  <a:lnTo>
                    <a:pt x="1120" y="317"/>
                  </a:lnTo>
                  <a:lnTo>
                    <a:pt x="1399" y="261"/>
                  </a:lnTo>
                  <a:lnTo>
                    <a:pt x="1399" y="261"/>
                  </a:lnTo>
                  <a:lnTo>
                    <a:pt x="1698" y="243"/>
                  </a:lnTo>
                  <a:lnTo>
                    <a:pt x="1698" y="243"/>
                  </a:lnTo>
                  <a:lnTo>
                    <a:pt x="1959" y="261"/>
                  </a:lnTo>
                  <a:lnTo>
                    <a:pt x="2220" y="317"/>
                  </a:lnTo>
                  <a:lnTo>
                    <a:pt x="2220" y="317"/>
                  </a:lnTo>
                  <a:lnTo>
                    <a:pt x="2332" y="354"/>
                  </a:lnTo>
                  <a:lnTo>
                    <a:pt x="2332" y="354"/>
                  </a:lnTo>
                  <a:lnTo>
                    <a:pt x="2407" y="373"/>
                  </a:lnTo>
                  <a:lnTo>
                    <a:pt x="2462" y="354"/>
                  </a:lnTo>
                  <a:lnTo>
                    <a:pt x="2500" y="317"/>
                  </a:lnTo>
                  <a:lnTo>
                    <a:pt x="2537" y="280"/>
                  </a:lnTo>
                  <a:lnTo>
                    <a:pt x="2537" y="280"/>
                  </a:lnTo>
                  <a:lnTo>
                    <a:pt x="2556" y="224"/>
                  </a:lnTo>
                  <a:lnTo>
                    <a:pt x="2537" y="168"/>
                  </a:lnTo>
                  <a:lnTo>
                    <a:pt x="2537" y="168"/>
                  </a:lnTo>
                  <a:lnTo>
                    <a:pt x="2500" y="93"/>
                  </a:lnTo>
                  <a:lnTo>
                    <a:pt x="2500" y="93"/>
                  </a:lnTo>
                  <a:lnTo>
                    <a:pt x="2462" y="75"/>
                  </a:lnTo>
                  <a:lnTo>
                    <a:pt x="2425" y="75"/>
                  </a:lnTo>
                  <a:lnTo>
                    <a:pt x="2425" y="75"/>
                  </a:lnTo>
                  <a:lnTo>
                    <a:pt x="2127" y="19"/>
                  </a:lnTo>
                  <a:lnTo>
                    <a:pt x="2127" y="19"/>
                  </a:lnTo>
                  <a:lnTo>
                    <a:pt x="1884" y="0"/>
                  </a:lnTo>
                  <a:lnTo>
                    <a:pt x="1884" y="0"/>
                  </a:lnTo>
                  <a:lnTo>
                    <a:pt x="1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9"/>
            <p:cNvSpPr/>
            <p:nvPr/>
          </p:nvSpPr>
          <p:spPr>
            <a:xfrm>
              <a:off x="1873675" y="2447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9"/>
            <p:cNvSpPr/>
            <p:nvPr/>
          </p:nvSpPr>
          <p:spPr>
            <a:xfrm>
              <a:off x="1846175" y="244720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9"/>
            <p:cNvSpPr/>
            <p:nvPr/>
          </p:nvSpPr>
          <p:spPr>
            <a:xfrm>
              <a:off x="1823325" y="246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extrusionOk="0">
                  <a:moveTo>
                    <a:pt x="19247" y="0"/>
                  </a:move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9"/>
            <p:cNvSpPr/>
            <p:nvPr/>
          </p:nvSpPr>
          <p:spPr>
            <a:xfrm>
              <a:off x="1797675" y="1827550"/>
              <a:ext cx="732025" cy="603350"/>
            </a:xfrm>
            <a:custGeom>
              <a:avLst/>
              <a:gdLst/>
              <a:ahLst/>
              <a:cxnLst/>
              <a:rect l="l" t="t" r="r" b="b"/>
              <a:pathLst>
                <a:path w="29281" h="24134" fill="none" extrusionOk="0">
                  <a:moveTo>
                    <a:pt x="19788" y="0"/>
                  </a:moveTo>
                  <a:lnTo>
                    <a:pt x="19788" y="0"/>
                  </a:lnTo>
                  <a:lnTo>
                    <a:pt x="19247" y="0"/>
                  </a:lnTo>
                  <a:lnTo>
                    <a:pt x="19247" y="0"/>
                  </a:lnTo>
                  <a:lnTo>
                    <a:pt x="18669" y="19"/>
                  </a:lnTo>
                  <a:lnTo>
                    <a:pt x="18128" y="38"/>
                  </a:lnTo>
                  <a:lnTo>
                    <a:pt x="17569" y="75"/>
                  </a:lnTo>
                  <a:lnTo>
                    <a:pt x="17046" y="131"/>
                  </a:lnTo>
                  <a:lnTo>
                    <a:pt x="17046" y="131"/>
                  </a:lnTo>
                  <a:lnTo>
                    <a:pt x="16506" y="187"/>
                  </a:lnTo>
                  <a:lnTo>
                    <a:pt x="15965" y="262"/>
                  </a:lnTo>
                  <a:lnTo>
                    <a:pt x="15442" y="355"/>
                  </a:lnTo>
                  <a:lnTo>
                    <a:pt x="14902" y="467"/>
                  </a:lnTo>
                  <a:lnTo>
                    <a:pt x="14361" y="579"/>
                  </a:lnTo>
                  <a:lnTo>
                    <a:pt x="13820" y="709"/>
                  </a:lnTo>
                  <a:lnTo>
                    <a:pt x="13279" y="858"/>
                  </a:lnTo>
                  <a:lnTo>
                    <a:pt x="12738" y="1008"/>
                  </a:lnTo>
                  <a:lnTo>
                    <a:pt x="12738" y="1008"/>
                  </a:lnTo>
                  <a:lnTo>
                    <a:pt x="12179" y="1175"/>
                  </a:lnTo>
                  <a:lnTo>
                    <a:pt x="11638" y="1362"/>
                  </a:lnTo>
                  <a:lnTo>
                    <a:pt x="11097" y="1567"/>
                  </a:lnTo>
                  <a:lnTo>
                    <a:pt x="10575" y="1772"/>
                  </a:lnTo>
                  <a:lnTo>
                    <a:pt x="10053" y="1996"/>
                  </a:lnTo>
                  <a:lnTo>
                    <a:pt x="9549" y="2238"/>
                  </a:lnTo>
                  <a:lnTo>
                    <a:pt x="9046" y="2481"/>
                  </a:lnTo>
                  <a:lnTo>
                    <a:pt x="8542" y="2723"/>
                  </a:lnTo>
                  <a:lnTo>
                    <a:pt x="8057" y="3003"/>
                  </a:lnTo>
                  <a:lnTo>
                    <a:pt x="7591" y="3283"/>
                  </a:lnTo>
                  <a:lnTo>
                    <a:pt x="7125" y="3563"/>
                  </a:lnTo>
                  <a:lnTo>
                    <a:pt x="6677" y="3861"/>
                  </a:lnTo>
                  <a:lnTo>
                    <a:pt x="6229" y="4178"/>
                  </a:lnTo>
                  <a:lnTo>
                    <a:pt x="5801" y="4495"/>
                  </a:lnTo>
                  <a:lnTo>
                    <a:pt x="5390" y="4812"/>
                  </a:lnTo>
                  <a:lnTo>
                    <a:pt x="4980" y="5148"/>
                  </a:lnTo>
                  <a:lnTo>
                    <a:pt x="4980" y="5148"/>
                  </a:lnTo>
                  <a:lnTo>
                    <a:pt x="4570" y="5521"/>
                  </a:lnTo>
                  <a:lnTo>
                    <a:pt x="4178" y="5894"/>
                  </a:lnTo>
                  <a:lnTo>
                    <a:pt x="3805" y="6285"/>
                  </a:lnTo>
                  <a:lnTo>
                    <a:pt x="3432" y="6677"/>
                  </a:lnTo>
                  <a:lnTo>
                    <a:pt x="3096" y="7087"/>
                  </a:lnTo>
                  <a:lnTo>
                    <a:pt x="2761" y="7498"/>
                  </a:lnTo>
                  <a:lnTo>
                    <a:pt x="2444" y="7908"/>
                  </a:lnTo>
                  <a:lnTo>
                    <a:pt x="2164" y="8337"/>
                  </a:lnTo>
                  <a:lnTo>
                    <a:pt x="2164" y="8337"/>
                  </a:lnTo>
                  <a:lnTo>
                    <a:pt x="1865" y="8803"/>
                  </a:lnTo>
                  <a:lnTo>
                    <a:pt x="1604" y="9269"/>
                  </a:lnTo>
                  <a:lnTo>
                    <a:pt x="1343" y="9754"/>
                  </a:lnTo>
                  <a:lnTo>
                    <a:pt x="1119" y="10239"/>
                  </a:lnTo>
                  <a:lnTo>
                    <a:pt x="914" y="10724"/>
                  </a:lnTo>
                  <a:lnTo>
                    <a:pt x="728" y="11228"/>
                  </a:lnTo>
                  <a:lnTo>
                    <a:pt x="560" y="11731"/>
                  </a:lnTo>
                  <a:lnTo>
                    <a:pt x="411" y="12235"/>
                  </a:lnTo>
                  <a:lnTo>
                    <a:pt x="411" y="12235"/>
                  </a:lnTo>
                  <a:lnTo>
                    <a:pt x="299" y="12757"/>
                  </a:lnTo>
                  <a:lnTo>
                    <a:pt x="187" y="13279"/>
                  </a:lnTo>
                  <a:lnTo>
                    <a:pt x="112" y="13801"/>
                  </a:lnTo>
                  <a:lnTo>
                    <a:pt x="56" y="14324"/>
                  </a:lnTo>
                  <a:lnTo>
                    <a:pt x="19" y="14864"/>
                  </a:lnTo>
                  <a:lnTo>
                    <a:pt x="0" y="15387"/>
                  </a:lnTo>
                  <a:lnTo>
                    <a:pt x="19" y="15909"/>
                  </a:lnTo>
                  <a:lnTo>
                    <a:pt x="38" y="16431"/>
                  </a:lnTo>
                  <a:lnTo>
                    <a:pt x="38" y="16431"/>
                  </a:lnTo>
                  <a:lnTo>
                    <a:pt x="94" y="16897"/>
                  </a:lnTo>
                  <a:lnTo>
                    <a:pt x="150" y="17382"/>
                  </a:lnTo>
                  <a:lnTo>
                    <a:pt x="243" y="17867"/>
                  </a:lnTo>
                  <a:lnTo>
                    <a:pt x="336" y="18371"/>
                  </a:lnTo>
                  <a:lnTo>
                    <a:pt x="336" y="18371"/>
                  </a:lnTo>
                  <a:lnTo>
                    <a:pt x="448" y="18893"/>
                  </a:lnTo>
                  <a:lnTo>
                    <a:pt x="597" y="19415"/>
                  </a:lnTo>
                  <a:lnTo>
                    <a:pt x="765" y="19937"/>
                  </a:lnTo>
                  <a:lnTo>
                    <a:pt x="933" y="20422"/>
                  </a:lnTo>
                  <a:lnTo>
                    <a:pt x="933" y="20422"/>
                  </a:lnTo>
                  <a:lnTo>
                    <a:pt x="1138" y="20944"/>
                  </a:lnTo>
                  <a:lnTo>
                    <a:pt x="1362" y="21410"/>
                  </a:lnTo>
                  <a:lnTo>
                    <a:pt x="1623" y="21877"/>
                  </a:lnTo>
                  <a:lnTo>
                    <a:pt x="1884" y="22306"/>
                  </a:lnTo>
                  <a:lnTo>
                    <a:pt x="1884" y="22306"/>
                  </a:lnTo>
                  <a:lnTo>
                    <a:pt x="2033" y="22511"/>
                  </a:lnTo>
                  <a:lnTo>
                    <a:pt x="2182" y="22716"/>
                  </a:lnTo>
                  <a:lnTo>
                    <a:pt x="2350" y="22902"/>
                  </a:lnTo>
                  <a:lnTo>
                    <a:pt x="2518" y="23070"/>
                  </a:lnTo>
                  <a:lnTo>
                    <a:pt x="2686" y="23238"/>
                  </a:lnTo>
                  <a:lnTo>
                    <a:pt x="2854" y="23387"/>
                  </a:lnTo>
                  <a:lnTo>
                    <a:pt x="3040" y="23518"/>
                  </a:lnTo>
                  <a:lnTo>
                    <a:pt x="3208" y="23648"/>
                  </a:lnTo>
                  <a:lnTo>
                    <a:pt x="3208" y="23648"/>
                  </a:lnTo>
                  <a:lnTo>
                    <a:pt x="3432" y="23779"/>
                  </a:lnTo>
                  <a:lnTo>
                    <a:pt x="3656" y="23891"/>
                  </a:lnTo>
                  <a:lnTo>
                    <a:pt x="3898" y="24003"/>
                  </a:lnTo>
                  <a:lnTo>
                    <a:pt x="4141" y="24077"/>
                  </a:lnTo>
                  <a:lnTo>
                    <a:pt x="4141" y="24077"/>
                  </a:lnTo>
                  <a:lnTo>
                    <a:pt x="4346" y="24115"/>
                  </a:lnTo>
                  <a:lnTo>
                    <a:pt x="4551" y="24133"/>
                  </a:lnTo>
                  <a:lnTo>
                    <a:pt x="4551" y="24133"/>
                  </a:lnTo>
                  <a:lnTo>
                    <a:pt x="4682" y="24115"/>
                  </a:lnTo>
                  <a:lnTo>
                    <a:pt x="4793" y="24096"/>
                  </a:lnTo>
                  <a:lnTo>
                    <a:pt x="4905" y="24077"/>
                  </a:lnTo>
                  <a:lnTo>
                    <a:pt x="4999" y="24021"/>
                  </a:lnTo>
                  <a:lnTo>
                    <a:pt x="4999" y="24021"/>
                  </a:lnTo>
                  <a:lnTo>
                    <a:pt x="5148" y="23928"/>
                  </a:lnTo>
                  <a:lnTo>
                    <a:pt x="5260" y="23779"/>
                  </a:lnTo>
                  <a:lnTo>
                    <a:pt x="5372" y="23611"/>
                  </a:lnTo>
                  <a:lnTo>
                    <a:pt x="5446" y="23406"/>
                  </a:lnTo>
                  <a:lnTo>
                    <a:pt x="5446" y="23406"/>
                  </a:lnTo>
                  <a:lnTo>
                    <a:pt x="5502" y="23182"/>
                  </a:lnTo>
                  <a:lnTo>
                    <a:pt x="5539" y="22977"/>
                  </a:lnTo>
                  <a:lnTo>
                    <a:pt x="5539" y="22977"/>
                  </a:lnTo>
                  <a:lnTo>
                    <a:pt x="5558" y="22716"/>
                  </a:lnTo>
                  <a:lnTo>
                    <a:pt x="5577" y="22436"/>
                  </a:lnTo>
                  <a:lnTo>
                    <a:pt x="5577" y="22436"/>
                  </a:lnTo>
                  <a:lnTo>
                    <a:pt x="5577" y="21877"/>
                  </a:lnTo>
                  <a:lnTo>
                    <a:pt x="5558" y="21299"/>
                  </a:lnTo>
                  <a:lnTo>
                    <a:pt x="5539" y="20683"/>
                  </a:lnTo>
                  <a:lnTo>
                    <a:pt x="5465" y="20030"/>
                  </a:lnTo>
                  <a:lnTo>
                    <a:pt x="5465" y="20030"/>
                  </a:lnTo>
                  <a:lnTo>
                    <a:pt x="5409" y="19434"/>
                  </a:lnTo>
                  <a:lnTo>
                    <a:pt x="5316" y="18818"/>
                  </a:lnTo>
                  <a:lnTo>
                    <a:pt x="5204" y="18184"/>
                  </a:lnTo>
                  <a:lnTo>
                    <a:pt x="5073" y="17513"/>
                  </a:lnTo>
                  <a:lnTo>
                    <a:pt x="5073" y="17513"/>
                  </a:lnTo>
                  <a:lnTo>
                    <a:pt x="4831" y="16431"/>
                  </a:lnTo>
                  <a:lnTo>
                    <a:pt x="4532" y="15331"/>
                  </a:lnTo>
                  <a:lnTo>
                    <a:pt x="4197" y="14212"/>
                  </a:lnTo>
                  <a:lnTo>
                    <a:pt x="3805" y="13093"/>
                  </a:lnTo>
                  <a:lnTo>
                    <a:pt x="3805" y="13093"/>
                  </a:lnTo>
                  <a:lnTo>
                    <a:pt x="4085" y="13223"/>
                  </a:lnTo>
                  <a:lnTo>
                    <a:pt x="4346" y="13335"/>
                  </a:lnTo>
                  <a:lnTo>
                    <a:pt x="4346" y="13335"/>
                  </a:lnTo>
                  <a:lnTo>
                    <a:pt x="4570" y="13391"/>
                  </a:lnTo>
                  <a:lnTo>
                    <a:pt x="4775" y="13428"/>
                  </a:lnTo>
                  <a:lnTo>
                    <a:pt x="4999" y="13466"/>
                  </a:lnTo>
                  <a:lnTo>
                    <a:pt x="5222" y="13466"/>
                  </a:lnTo>
                  <a:lnTo>
                    <a:pt x="5316" y="13466"/>
                  </a:lnTo>
                  <a:lnTo>
                    <a:pt x="5316" y="13466"/>
                  </a:lnTo>
                  <a:lnTo>
                    <a:pt x="5539" y="13447"/>
                  </a:lnTo>
                  <a:lnTo>
                    <a:pt x="5763" y="13410"/>
                  </a:lnTo>
                  <a:lnTo>
                    <a:pt x="5763" y="13410"/>
                  </a:lnTo>
                  <a:lnTo>
                    <a:pt x="5987" y="13372"/>
                  </a:lnTo>
                  <a:lnTo>
                    <a:pt x="6229" y="13279"/>
                  </a:lnTo>
                  <a:lnTo>
                    <a:pt x="6229" y="13279"/>
                  </a:lnTo>
                  <a:lnTo>
                    <a:pt x="6435" y="13205"/>
                  </a:lnTo>
                  <a:lnTo>
                    <a:pt x="6640" y="13111"/>
                  </a:lnTo>
                  <a:lnTo>
                    <a:pt x="6845" y="12981"/>
                  </a:lnTo>
                  <a:lnTo>
                    <a:pt x="7050" y="12850"/>
                  </a:lnTo>
                  <a:lnTo>
                    <a:pt x="7050" y="12850"/>
                  </a:lnTo>
                  <a:lnTo>
                    <a:pt x="7218" y="12701"/>
                  </a:lnTo>
                  <a:lnTo>
                    <a:pt x="7404" y="12552"/>
                  </a:lnTo>
                  <a:lnTo>
                    <a:pt x="7572" y="12384"/>
                  </a:lnTo>
                  <a:lnTo>
                    <a:pt x="7740" y="12197"/>
                  </a:lnTo>
                  <a:lnTo>
                    <a:pt x="7740" y="12197"/>
                  </a:lnTo>
                  <a:lnTo>
                    <a:pt x="7889" y="12011"/>
                  </a:lnTo>
                  <a:lnTo>
                    <a:pt x="8020" y="11824"/>
                  </a:lnTo>
                  <a:lnTo>
                    <a:pt x="8150" y="11601"/>
                  </a:lnTo>
                  <a:lnTo>
                    <a:pt x="8262" y="11377"/>
                  </a:lnTo>
                  <a:lnTo>
                    <a:pt x="8262" y="11377"/>
                  </a:lnTo>
                  <a:lnTo>
                    <a:pt x="8374" y="11153"/>
                  </a:lnTo>
                  <a:lnTo>
                    <a:pt x="8467" y="10929"/>
                  </a:lnTo>
                  <a:lnTo>
                    <a:pt x="8542" y="10687"/>
                  </a:lnTo>
                  <a:lnTo>
                    <a:pt x="8598" y="10463"/>
                  </a:lnTo>
                  <a:lnTo>
                    <a:pt x="8654" y="10221"/>
                  </a:lnTo>
                  <a:lnTo>
                    <a:pt x="8691" y="9978"/>
                  </a:lnTo>
                  <a:lnTo>
                    <a:pt x="8710" y="9736"/>
                  </a:lnTo>
                  <a:lnTo>
                    <a:pt x="8710" y="9493"/>
                  </a:lnTo>
                  <a:lnTo>
                    <a:pt x="8710" y="9493"/>
                  </a:lnTo>
                  <a:lnTo>
                    <a:pt x="8691" y="9213"/>
                  </a:lnTo>
                  <a:lnTo>
                    <a:pt x="8654" y="8934"/>
                  </a:lnTo>
                  <a:lnTo>
                    <a:pt x="8579" y="8673"/>
                  </a:lnTo>
                  <a:lnTo>
                    <a:pt x="8505" y="8393"/>
                  </a:lnTo>
                  <a:lnTo>
                    <a:pt x="8505" y="8393"/>
                  </a:lnTo>
                  <a:lnTo>
                    <a:pt x="8784" y="8579"/>
                  </a:lnTo>
                  <a:lnTo>
                    <a:pt x="9083" y="8766"/>
                  </a:lnTo>
                  <a:lnTo>
                    <a:pt x="9381" y="8934"/>
                  </a:lnTo>
                  <a:lnTo>
                    <a:pt x="9698" y="9083"/>
                  </a:lnTo>
                  <a:lnTo>
                    <a:pt x="10015" y="9232"/>
                  </a:lnTo>
                  <a:lnTo>
                    <a:pt x="10351" y="9363"/>
                  </a:lnTo>
                  <a:lnTo>
                    <a:pt x="10687" y="9493"/>
                  </a:lnTo>
                  <a:lnTo>
                    <a:pt x="11041" y="9605"/>
                  </a:lnTo>
                  <a:lnTo>
                    <a:pt x="11041" y="9605"/>
                  </a:lnTo>
                  <a:lnTo>
                    <a:pt x="11414" y="9736"/>
                  </a:lnTo>
                  <a:lnTo>
                    <a:pt x="11787" y="9829"/>
                  </a:lnTo>
                  <a:lnTo>
                    <a:pt x="12179" y="9904"/>
                  </a:lnTo>
                  <a:lnTo>
                    <a:pt x="12570" y="9978"/>
                  </a:lnTo>
                  <a:lnTo>
                    <a:pt x="12943" y="10034"/>
                  </a:lnTo>
                  <a:lnTo>
                    <a:pt x="13335" y="10071"/>
                  </a:lnTo>
                  <a:lnTo>
                    <a:pt x="13708" y="10090"/>
                  </a:lnTo>
                  <a:lnTo>
                    <a:pt x="14100" y="10109"/>
                  </a:lnTo>
                  <a:lnTo>
                    <a:pt x="14100" y="10109"/>
                  </a:lnTo>
                  <a:lnTo>
                    <a:pt x="14585" y="10090"/>
                  </a:lnTo>
                  <a:lnTo>
                    <a:pt x="14585" y="10090"/>
                  </a:lnTo>
                  <a:lnTo>
                    <a:pt x="15014" y="10053"/>
                  </a:lnTo>
                  <a:lnTo>
                    <a:pt x="15442" y="9997"/>
                  </a:lnTo>
                  <a:lnTo>
                    <a:pt x="15853" y="9904"/>
                  </a:lnTo>
                  <a:lnTo>
                    <a:pt x="16244" y="9810"/>
                  </a:lnTo>
                  <a:lnTo>
                    <a:pt x="16244" y="9810"/>
                  </a:lnTo>
                  <a:lnTo>
                    <a:pt x="16655" y="9680"/>
                  </a:lnTo>
                  <a:lnTo>
                    <a:pt x="17028" y="9512"/>
                  </a:lnTo>
                  <a:lnTo>
                    <a:pt x="17028" y="9512"/>
                  </a:lnTo>
                  <a:lnTo>
                    <a:pt x="17382" y="9344"/>
                  </a:lnTo>
                  <a:lnTo>
                    <a:pt x="17755" y="9139"/>
                  </a:lnTo>
                  <a:lnTo>
                    <a:pt x="17755" y="9139"/>
                  </a:lnTo>
                  <a:lnTo>
                    <a:pt x="18091" y="8896"/>
                  </a:lnTo>
                  <a:lnTo>
                    <a:pt x="18408" y="8654"/>
                  </a:lnTo>
                  <a:lnTo>
                    <a:pt x="18688" y="8356"/>
                  </a:lnTo>
                  <a:lnTo>
                    <a:pt x="18967" y="8039"/>
                  </a:lnTo>
                  <a:lnTo>
                    <a:pt x="18967" y="8039"/>
                  </a:lnTo>
                  <a:lnTo>
                    <a:pt x="19210" y="7703"/>
                  </a:lnTo>
                  <a:lnTo>
                    <a:pt x="19434" y="7348"/>
                  </a:lnTo>
                  <a:lnTo>
                    <a:pt x="19639" y="6938"/>
                  </a:lnTo>
                  <a:lnTo>
                    <a:pt x="19807" y="6528"/>
                  </a:lnTo>
                  <a:lnTo>
                    <a:pt x="19807" y="6528"/>
                  </a:lnTo>
                  <a:lnTo>
                    <a:pt x="19900" y="6229"/>
                  </a:lnTo>
                  <a:lnTo>
                    <a:pt x="19974" y="5931"/>
                  </a:lnTo>
                  <a:lnTo>
                    <a:pt x="20049" y="5614"/>
                  </a:lnTo>
                  <a:lnTo>
                    <a:pt x="20105" y="5278"/>
                  </a:lnTo>
                  <a:lnTo>
                    <a:pt x="20105" y="5278"/>
                  </a:lnTo>
                  <a:lnTo>
                    <a:pt x="20254" y="5465"/>
                  </a:lnTo>
                  <a:lnTo>
                    <a:pt x="20385" y="5614"/>
                  </a:lnTo>
                  <a:lnTo>
                    <a:pt x="20385" y="5614"/>
                  </a:lnTo>
                  <a:lnTo>
                    <a:pt x="20739" y="5931"/>
                  </a:lnTo>
                  <a:lnTo>
                    <a:pt x="21131" y="6248"/>
                  </a:lnTo>
                  <a:lnTo>
                    <a:pt x="21131" y="6248"/>
                  </a:lnTo>
                  <a:lnTo>
                    <a:pt x="21541" y="6528"/>
                  </a:lnTo>
                  <a:lnTo>
                    <a:pt x="21970" y="6770"/>
                  </a:lnTo>
                  <a:lnTo>
                    <a:pt x="22455" y="6994"/>
                  </a:lnTo>
                  <a:lnTo>
                    <a:pt x="22977" y="7199"/>
                  </a:lnTo>
                  <a:lnTo>
                    <a:pt x="22977" y="7199"/>
                  </a:lnTo>
                  <a:lnTo>
                    <a:pt x="23481" y="7386"/>
                  </a:lnTo>
                  <a:lnTo>
                    <a:pt x="24003" y="7516"/>
                  </a:lnTo>
                  <a:lnTo>
                    <a:pt x="24544" y="7628"/>
                  </a:lnTo>
                  <a:lnTo>
                    <a:pt x="25084" y="7721"/>
                  </a:lnTo>
                  <a:lnTo>
                    <a:pt x="25084" y="7721"/>
                  </a:lnTo>
                  <a:lnTo>
                    <a:pt x="25644" y="7777"/>
                  </a:lnTo>
                  <a:lnTo>
                    <a:pt x="26185" y="7796"/>
                  </a:lnTo>
                  <a:lnTo>
                    <a:pt x="26185" y="7796"/>
                  </a:lnTo>
                  <a:lnTo>
                    <a:pt x="26707" y="7777"/>
                  </a:lnTo>
                  <a:lnTo>
                    <a:pt x="27192" y="7721"/>
                  </a:lnTo>
                  <a:lnTo>
                    <a:pt x="27192" y="7721"/>
                  </a:lnTo>
                  <a:lnTo>
                    <a:pt x="27453" y="7684"/>
                  </a:lnTo>
                  <a:lnTo>
                    <a:pt x="27714" y="7628"/>
                  </a:lnTo>
                  <a:lnTo>
                    <a:pt x="27975" y="7572"/>
                  </a:lnTo>
                  <a:lnTo>
                    <a:pt x="28218" y="7498"/>
                  </a:lnTo>
                  <a:lnTo>
                    <a:pt x="28218" y="7498"/>
                  </a:lnTo>
                  <a:lnTo>
                    <a:pt x="28460" y="7423"/>
                  </a:lnTo>
                  <a:lnTo>
                    <a:pt x="28702" y="7311"/>
                  </a:lnTo>
                  <a:lnTo>
                    <a:pt x="28926" y="7199"/>
                  </a:lnTo>
                  <a:lnTo>
                    <a:pt x="29150" y="7087"/>
                  </a:lnTo>
                  <a:lnTo>
                    <a:pt x="29150" y="7087"/>
                  </a:lnTo>
                  <a:lnTo>
                    <a:pt x="29206" y="7031"/>
                  </a:lnTo>
                  <a:lnTo>
                    <a:pt x="29225" y="6975"/>
                  </a:lnTo>
                  <a:lnTo>
                    <a:pt x="29225" y="6975"/>
                  </a:lnTo>
                  <a:lnTo>
                    <a:pt x="29243" y="6920"/>
                  </a:lnTo>
                  <a:lnTo>
                    <a:pt x="29243" y="6864"/>
                  </a:lnTo>
                  <a:lnTo>
                    <a:pt x="29243" y="6864"/>
                  </a:lnTo>
                  <a:lnTo>
                    <a:pt x="29262" y="6826"/>
                  </a:lnTo>
                  <a:lnTo>
                    <a:pt x="29281" y="6770"/>
                  </a:lnTo>
                  <a:lnTo>
                    <a:pt x="29262" y="6733"/>
                  </a:lnTo>
                  <a:lnTo>
                    <a:pt x="29262" y="6696"/>
                  </a:lnTo>
                  <a:lnTo>
                    <a:pt x="29262" y="6696"/>
                  </a:lnTo>
                  <a:lnTo>
                    <a:pt x="28926" y="6080"/>
                  </a:lnTo>
                  <a:lnTo>
                    <a:pt x="28553" y="5446"/>
                  </a:lnTo>
                  <a:lnTo>
                    <a:pt x="28162" y="4793"/>
                  </a:lnTo>
                  <a:lnTo>
                    <a:pt x="27733" y="4122"/>
                  </a:lnTo>
                  <a:lnTo>
                    <a:pt x="27733" y="4122"/>
                  </a:lnTo>
                  <a:lnTo>
                    <a:pt x="27322" y="3525"/>
                  </a:lnTo>
                  <a:lnTo>
                    <a:pt x="26893" y="2910"/>
                  </a:lnTo>
                  <a:lnTo>
                    <a:pt x="26893" y="2910"/>
                  </a:lnTo>
                  <a:lnTo>
                    <a:pt x="26707" y="2649"/>
                  </a:lnTo>
                  <a:lnTo>
                    <a:pt x="26502" y="2388"/>
                  </a:lnTo>
                  <a:lnTo>
                    <a:pt x="26278" y="2145"/>
                  </a:lnTo>
                  <a:lnTo>
                    <a:pt x="26036" y="1903"/>
                  </a:lnTo>
                  <a:lnTo>
                    <a:pt x="26036" y="1903"/>
                  </a:lnTo>
                  <a:lnTo>
                    <a:pt x="25812" y="1716"/>
                  </a:lnTo>
                  <a:lnTo>
                    <a:pt x="25588" y="1511"/>
                  </a:lnTo>
                  <a:lnTo>
                    <a:pt x="25327" y="1343"/>
                  </a:lnTo>
                  <a:lnTo>
                    <a:pt x="25084" y="1175"/>
                  </a:lnTo>
                  <a:lnTo>
                    <a:pt x="25084" y="1175"/>
                  </a:lnTo>
                  <a:lnTo>
                    <a:pt x="24842" y="1026"/>
                  </a:lnTo>
                  <a:lnTo>
                    <a:pt x="24600" y="896"/>
                  </a:lnTo>
                  <a:lnTo>
                    <a:pt x="24320" y="765"/>
                  </a:lnTo>
                  <a:lnTo>
                    <a:pt x="24040" y="635"/>
                  </a:lnTo>
                  <a:lnTo>
                    <a:pt x="24040" y="635"/>
                  </a:lnTo>
                  <a:lnTo>
                    <a:pt x="23536" y="467"/>
                  </a:lnTo>
                  <a:lnTo>
                    <a:pt x="22977" y="317"/>
                  </a:lnTo>
                  <a:lnTo>
                    <a:pt x="22380" y="187"/>
                  </a:lnTo>
                  <a:lnTo>
                    <a:pt x="21746" y="94"/>
                  </a:lnTo>
                  <a:lnTo>
                    <a:pt x="21746" y="94"/>
                  </a:lnTo>
                  <a:lnTo>
                    <a:pt x="21299" y="56"/>
                  </a:lnTo>
                  <a:lnTo>
                    <a:pt x="20832" y="19"/>
                  </a:lnTo>
                  <a:lnTo>
                    <a:pt x="20347" y="0"/>
                  </a:lnTo>
                  <a:lnTo>
                    <a:pt x="197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9"/>
            <p:cNvSpPr/>
            <p:nvPr/>
          </p:nvSpPr>
          <p:spPr>
            <a:xfrm>
              <a:off x="2058300" y="1992125"/>
              <a:ext cx="189325" cy="53650"/>
            </a:xfrm>
            <a:custGeom>
              <a:avLst/>
              <a:gdLst/>
              <a:ahLst/>
              <a:cxnLst/>
              <a:rect l="l" t="t" r="r" b="b"/>
              <a:pathLst>
                <a:path w="7573" h="2146" extrusionOk="0">
                  <a:moveTo>
                    <a:pt x="7367" y="1"/>
                  </a:moveTo>
                  <a:lnTo>
                    <a:pt x="7293" y="19"/>
                  </a:lnTo>
                  <a:lnTo>
                    <a:pt x="7255" y="38"/>
                  </a:lnTo>
                  <a:lnTo>
                    <a:pt x="7218" y="57"/>
                  </a:lnTo>
                  <a:lnTo>
                    <a:pt x="7032" y="299"/>
                  </a:lnTo>
                  <a:lnTo>
                    <a:pt x="6827" y="504"/>
                  </a:lnTo>
                  <a:lnTo>
                    <a:pt x="6603" y="710"/>
                  </a:lnTo>
                  <a:lnTo>
                    <a:pt x="6379" y="896"/>
                  </a:lnTo>
                  <a:lnTo>
                    <a:pt x="6118" y="1064"/>
                  </a:lnTo>
                  <a:lnTo>
                    <a:pt x="5875" y="1213"/>
                  </a:lnTo>
                  <a:lnTo>
                    <a:pt x="5596" y="1344"/>
                  </a:lnTo>
                  <a:lnTo>
                    <a:pt x="5372" y="1456"/>
                  </a:lnTo>
                  <a:lnTo>
                    <a:pt x="5372" y="1456"/>
                  </a:lnTo>
                  <a:lnTo>
                    <a:pt x="4999" y="1586"/>
                  </a:lnTo>
                  <a:lnTo>
                    <a:pt x="4626" y="1679"/>
                  </a:lnTo>
                  <a:lnTo>
                    <a:pt x="4253" y="1754"/>
                  </a:lnTo>
                  <a:lnTo>
                    <a:pt x="3861" y="1810"/>
                  </a:lnTo>
                  <a:lnTo>
                    <a:pt x="3917" y="1810"/>
                  </a:lnTo>
                  <a:lnTo>
                    <a:pt x="3302" y="1866"/>
                  </a:lnTo>
                  <a:lnTo>
                    <a:pt x="2705" y="1866"/>
                  </a:lnTo>
                  <a:lnTo>
                    <a:pt x="2108" y="1829"/>
                  </a:lnTo>
                  <a:lnTo>
                    <a:pt x="1511" y="1754"/>
                  </a:lnTo>
                  <a:lnTo>
                    <a:pt x="1157" y="1698"/>
                  </a:lnTo>
                  <a:lnTo>
                    <a:pt x="803" y="1623"/>
                  </a:lnTo>
                  <a:lnTo>
                    <a:pt x="448" y="1530"/>
                  </a:lnTo>
                  <a:lnTo>
                    <a:pt x="113" y="1437"/>
                  </a:lnTo>
                  <a:lnTo>
                    <a:pt x="38" y="1437"/>
                  </a:lnTo>
                  <a:lnTo>
                    <a:pt x="19" y="1474"/>
                  </a:lnTo>
                  <a:lnTo>
                    <a:pt x="1" y="1493"/>
                  </a:lnTo>
                  <a:lnTo>
                    <a:pt x="1" y="1530"/>
                  </a:lnTo>
                  <a:lnTo>
                    <a:pt x="1" y="1567"/>
                  </a:lnTo>
                  <a:lnTo>
                    <a:pt x="19" y="1586"/>
                  </a:lnTo>
                  <a:lnTo>
                    <a:pt x="57" y="1605"/>
                  </a:lnTo>
                  <a:lnTo>
                    <a:pt x="542" y="1735"/>
                  </a:lnTo>
                  <a:lnTo>
                    <a:pt x="1026" y="1866"/>
                  </a:lnTo>
                  <a:lnTo>
                    <a:pt x="1530" y="1978"/>
                  </a:lnTo>
                  <a:lnTo>
                    <a:pt x="2034" y="2052"/>
                  </a:lnTo>
                  <a:lnTo>
                    <a:pt x="2537" y="2108"/>
                  </a:lnTo>
                  <a:lnTo>
                    <a:pt x="3041" y="2146"/>
                  </a:lnTo>
                  <a:lnTo>
                    <a:pt x="3544" y="2127"/>
                  </a:lnTo>
                  <a:lnTo>
                    <a:pt x="4048" y="2108"/>
                  </a:lnTo>
                  <a:lnTo>
                    <a:pt x="4533" y="2034"/>
                  </a:lnTo>
                  <a:lnTo>
                    <a:pt x="5017" y="1922"/>
                  </a:lnTo>
                  <a:lnTo>
                    <a:pt x="5260" y="1866"/>
                  </a:lnTo>
                  <a:lnTo>
                    <a:pt x="5502" y="1791"/>
                  </a:lnTo>
                  <a:lnTo>
                    <a:pt x="5950" y="1605"/>
                  </a:lnTo>
                  <a:lnTo>
                    <a:pt x="6174" y="1493"/>
                  </a:lnTo>
                  <a:lnTo>
                    <a:pt x="6398" y="1362"/>
                  </a:lnTo>
                  <a:lnTo>
                    <a:pt x="6603" y="1232"/>
                  </a:lnTo>
                  <a:lnTo>
                    <a:pt x="6808" y="1083"/>
                  </a:lnTo>
                  <a:lnTo>
                    <a:pt x="7013" y="915"/>
                  </a:lnTo>
                  <a:lnTo>
                    <a:pt x="7200" y="728"/>
                  </a:lnTo>
                  <a:lnTo>
                    <a:pt x="7386" y="542"/>
                  </a:lnTo>
                  <a:lnTo>
                    <a:pt x="7554" y="318"/>
                  </a:lnTo>
                  <a:lnTo>
                    <a:pt x="7573" y="281"/>
                  </a:lnTo>
                  <a:lnTo>
                    <a:pt x="7573" y="225"/>
                  </a:lnTo>
                  <a:lnTo>
                    <a:pt x="7554" y="131"/>
                  </a:lnTo>
                  <a:lnTo>
                    <a:pt x="7517" y="75"/>
                  </a:lnTo>
                  <a:lnTo>
                    <a:pt x="7442" y="19"/>
                  </a:lnTo>
                  <a:lnTo>
                    <a:pt x="736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9"/>
            <p:cNvSpPr/>
            <p:nvPr/>
          </p:nvSpPr>
          <p:spPr>
            <a:xfrm>
              <a:off x="2145500" y="1979075"/>
              <a:ext cx="62950" cy="30325"/>
            </a:xfrm>
            <a:custGeom>
              <a:avLst/>
              <a:gdLst/>
              <a:ahLst/>
              <a:cxnLst/>
              <a:rect l="l" t="t" r="r" b="b"/>
              <a:pathLst>
                <a:path w="2518" h="1213" extrusionOk="0">
                  <a:moveTo>
                    <a:pt x="2387" y="1"/>
                  </a:moveTo>
                  <a:lnTo>
                    <a:pt x="2331" y="19"/>
                  </a:lnTo>
                  <a:lnTo>
                    <a:pt x="2294" y="38"/>
                  </a:lnTo>
                  <a:lnTo>
                    <a:pt x="2070" y="280"/>
                  </a:lnTo>
                  <a:lnTo>
                    <a:pt x="1940" y="411"/>
                  </a:lnTo>
                  <a:lnTo>
                    <a:pt x="1791" y="523"/>
                  </a:lnTo>
                  <a:lnTo>
                    <a:pt x="1492" y="709"/>
                  </a:lnTo>
                  <a:lnTo>
                    <a:pt x="1324" y="784"/>
                  </a:lnTo>
                  <a:lnTo>
                    <a:pt x="1156" y="859"/>
                  </a:lnTo>
                  <a:lnTo>
                    <a:pt x="1175" y="859"/>
                  </a:lnTo>
                  <a:lnTo>
                    <a:pt x="821" y="970"/>
                  </a:lnTo>
                  <a:lnTo>
                    <a:pt x="653" y="1008"/>
                  </a:lnTo>
                  <a:lnTo>
                    <a:pt x="466" y="1026"/>
                  </a:lnTo>
                  <a:lnTo>
                    <a:pt x="93" y="1045"/>
                  </a:lnTo>
                  <a:lnTo>
                    <a:pt x="56" y="1064"/>
                  </a:lnTo>
                  <a:lnTo>
                    <a:pt x="37" y="1082"/>
                  </a:lnTo>
                  <a:lnTo>
                    <a:pt x="19" y="1101"/>
                  </a:lnTo>
                  <a:lnTo>
                    <a:pt x="0" y="1138"/>
                  </a:lnTo>
                  <a:lnTo>
                    <a:pt x="19" y="1176"/>
                  </a:lnTo>
                  <a:lnTo>
                    <a:pt x="37" y="1194"/>
                  </a:lnTo>
                  <a:lnTo>
                    <a:pt x="56" y="1213"/>
                  </a:lnTo>
                  <a:lnTo>
                    <a:pt x="410" y="1213"/>
                  </a:lnTo>
                  <a:lnTo>
                    <a:pt x="728" y="1176"/>
                  </a:lnTo>
                  <a:lnTo>
                    <a:pt x="1045" y="1101"/>
                  </a:lnTo>
                  <a:lnTo>
                    <a:pt x="1343" y="989"/>
                  </a:lnTo>
                  <a:lnTo>
                    <a:pt x="1660" y="840"/>
                  </a:lnTo>
                  <a:lnTo>
                    <a:pt x="1958" y="672"/>
                  </a:lnTo>
                  <a:lnTo>
                    <a:pt x="2220" y="467"/>
                  </a:lnTo>
                  <a:lnTo>
                    <a:pt x="2481" y="224"/>
                  </a:lnTo>
                  <a:lnTo>
                    <a:pt x="2499" y="187"/>
                  </a:lnTo>
                  <a:lnTo>
                    <a:pt x="2518" y="131"/>
                  </a:lnTo>
                  <a:lnTo>
                    <a:pt x="2499" y="94"/>
                  </a:lnTo>
                  <a:lnTo>
                    <a:pt x="2481" y="38"/>
                  </a:lnTo>
                  <a:lnTo>
                    <a:pt x="2443" y="1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9"/>
            <p:cNvSpPr/>
            <p:nvPr/>
          </p:nvSpPr>
          <p:spPr>
            <a:xfrm>
              <a:off x="2190725" y="199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9"/>
            <p:cNvSpPr/>
            <p:nvPr/>
          </p:nvSpPr>
          <p:spPr>
            <a:xfrm>
              <a:off x="2156675" y="200472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9"/>
            <p:cNvSpPr/>
            <p:nvPr/>
          </p:nvSpPr>
          <p:spPr>
            <a:xfrm>
              <a:off x="2254125" y="1782800"/>
              <a:ext cx="283050" cy="84400"/>
            </a:xfrm>
            <a:custGeom>
              <a:avLst/>
              <a:gdLst/>
              <a:ahLst/>
              <a:cxnLst/>
              <a:rect l="l" t="t" r="r" b="b"/>
              <a:pathLst>
                <a:path w="11322" h="3376" extrusionOk="0">
                  <a:moveTo>
                    <a:pt x="3954" y="0"/>
                  </a:moveTo>
                  <a:lnTo>
                    <a:pt x="3581" y="19"/>
                  </a:lnTo>
                  <a:lnTo>
                    <a:pt x="3190" y="37"/>
                  </a:lnTo>
                  <a:lnTo>
                    <a:pt x="2798" y="56"/>
                  </a:lnTo>
                  <a:lnTo>
                    <a:pt x="2425" y="112"/>
                  </a:lnTo>
                  <a:lnTo>
                    <a:pt x="1660" y="224"/>
                  </a:lnTo>
                  <a:lnTo>
                    <a:pt x="896" y="373"/>
                  </a:lnTo>
                  <a:lnTo>
                    <a:pt x="485" y="466"/>
                  </a:lnTo>
                  <a:lnTo>
                    <a:pt x="57" y="597"/>
                  </a:lnTo>
                  <a:lnTo>
                    <a:pt x="38" y="597"/>
                  </a:lnTo>
                  <a:lnTo>
                    <a:pt x="19" y="634"/>
                  </a:lnTo>
                  <a:lnTo>
                    <a:pt x="1" y="653"/>
                  </a:lnTo>
                  <a:lnTo>
                    <a:pt x="1" y="690"/>
                  </a:lnTo>
                  <a:lnTo>
                    <a:pt x="19" y="727"/>
                  </a:lnTo>
                  <a:lnTo>
                    <a:pt x="38" y="746"/>
                  </a:lnTo>
                  <a:lnTo>
                    <a:pt x="112" y="746"/>
                  </a:lnTo>
                  <a:lnTo>
                    <a:pt x="541" y="634"/>
                  </a:lnTo>
                  <a:lnTo>
                    <a:pt x="989" y="541"/>
                  </a:lnTo>
                  <a:lnTo>
                    <a:pt x="1455" y="448"/>
                  </a:lnTo>
                  <a:lnTo>
                    <a:pt x="1903" y="392"/>
                  </a:lnTo>
                  <a:lnTo>
                    <a:pt x="1884" y="392"/>
                  </a:lnTo>
                  <a:lnTo>
                    <a:pt x="2239" y="354"/>
                  </a:lnTo>
                  <a:lnTo>
                    <a:pt x="2593" y="317"/>
                  </a:lnTo>
                  <a:lnTo>
                    <a:pt x="3320" y="317"/>
                  </a:lnTo>
                  <a:lnTo>
                    <a:pt x="3675" y="336"/>
                  </a:lnTo>
                  <a:lnTo>
                    <a:pt x="4048" y="354"/>
                  </a:lnTo>
                  <a:lnTo>
                    <a:pt x="4775" y="429"/>
                  </a:lnTo>
                  <a:lnTo>
                    <a:pt x="5129" y="504"/>
                  </a:lnTo>
                  <a:lnTo>
                    <a:pt x="5502" y="560"/>
                  </a:lnTo>
                  <a:lnTo>
                    <a:pt x="5857" y="653"/>
                  </a:lnTo>
                  <a:lnTo>
                    <a:pt x="6211" y="746"/>
                  </a:lnTo>
                  <a:lnTo>
                    <a:pt x="6565" y="858"/>
                  </a:lnTo>
                  <a:lnTo>
                    <a:pt x="6920" y="970"/>
                  </a:lnTo>
                  <a:lnTo>
                    <a:pt x="7255" y="1100"/>
                  </a:lnTo>
                  <a:lnTo>
                    <a:pt x="7591" y="1250"/>
                  </a:lnTo>
                  <a:lnTo>
                    <a:pt x="7516" y="1212"/>
                  </a:lnTo>
                  <a:lnTo>
                    <a:pt x="7516" y="1212"/>
                  </a:lnTo>
                  <a:lnTo>
                    <a:pt x="7927" y="1399"/>
                  </a:lnTo>
                  <a:lnTo>
                    <a:pt x="8318" y="1585"/>
                  </a:lnTo>
                  <a:lnTo>
                    <a:pt x="8691" y="1809"/>
                  </a:lnTo>
                  <a:lnTo>
                    <a:pt x="9064" y="2033"/>
                  </a:lnTo>
                  <a:lnTo>
                    <a:pt x="9437" y="2257"/>
                  </a:lnTo>
                  <a:lnTo>
                    <a:pt x="9810" y="2499"/>
                  </a:lnTo>
                  <a:lnTo>
                    <a:pt x="10165" y="2760"/>
                  </a:lnTo>
                  <a:lnTo>
                    <a:pt x="10500" y="3040"/>
                  </a:lnTo>
                  <a:lnTo>
                    <a:pt x="10444" y="2984"/>
                  </a:lnTo>
                  <a:lnTo>
                    <a:pt x="10799" y="3282"/>
                  </a:lnTo>
                  <a:lnTo>
                    <a:pt x="10855" y="3338"/>
                  </a:lnTo>
                  <a:lnTo>
                    <a:pt x="10929" y="3357"/>
                  </a:lnTo>
                  <a:lnTo>
                    <a:pt x="11004" y="3376"/>
                  </a:lnTo>
                  <a:lnTo>
                    <a:pt x="11079" y="3376"/>
                  </a:lnTo>
                  <a:lnTo>
                    <a:pt x="11135" y="3357"/>
                  </a:lnTo>
                  <a:lnTo>
                    <a:pt x="11190" y="3320"/>
                  </a:lnTo>
                  <a:lnTo>
                    <a:pt x="11228" y="3282"/>
                  </a:lnTo>
                  <a:lnTo>
                    <a:pt x="11265" y="3245"/>
                  </a:lnTo>
                  <a:lnTo>
                    <a:pt x="11302" y="3189"/>
                  </a:lnTo>
                  <a:lnTo>
                    <a:pt x="11321" y="3077"/>
                  </a:lnTo>
                  <a:lnTo>
                    <a:pt x="11321" y="3003"/>
                  </a:lnTo>
                  <a:lnTo>
                    <a:pt x="11302" y="2947"/>
                  </a:lnTo>
                  <a:lnTo>
                    <a:pt x="11284" y="2891"/>
                  </a:lnTo>
                  <a:lnTo>
                    <a:pt x="11246" y="2853"/>
                  </a:lnTo>
                  <a:lnTo>
                    <a:pt x="10967" y="2611"/>
                  </a:lnTo>
                  <a:lnTo>
                    <a:pt x="10687" y="2369"/>
                  </a:lnTo>
                  <a:lnTo>
                    <a:pt x="10407" y="2145"/>
                  </a:lnTo>
                  <a:lnTo>
                    <a:pt x="10109" y="1940"/>
                  </a:lnTo>
                  <a:lnTo>
                    <a:pt x="9829" y="1734"/>
                  </a:lnTo>
                  <a:lnTo>
                    <a:pt x="9531" y="1548"/>
                  </a:lnTo>
                  <a:lnTo>
                    <a:pt x="9232" y="1361"/>
                  </a:lnTo>
                  <a:lnTo>
                    <a:pt x="8934" y="1194"/>
                  </a:lnTo>
                  <a:lnTo>
                    <a:pt x="8617" y="1044"/>
                  </a:lnTo>
                  <a:lnTo>
                    <a:pt x="8300" y="895"/>
                  </a:lnTo>
                  <a:lnTo>
                    <a:pt x="7647" y="653"/>
                  </a:lnTo>
                  <a:lnTo>
                    <a:pt x="7013" y="448"/>
                  </a:lnTo>
                  <a:lnTo>
                    <a:pt x="6360" y="261"/>
                  </a:lnTo>
                  <a:lnTo>
                    <a:pt x="5763" y="149"/>
                  </a:lnTo>
                  <a:lnTo>
                    <a:pt x="5167" y="75"/>
                  </a:lnTo>
                  <a:lnTo>
                    <a:pt x="4570" y="19"/>
                  </a:lnTo>
                  <a:lnTo>
                    <a:pt x="395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9"/>
            <p:cNvSpPr/>
            <p:nvPr/>
          </p:nvSpPr>
          <p:spPr>
            <a:xfrm>
              <a:off x="2388875" y="1839675"/>
              <a:ext cx="129175" cy="69950"/>
            </a:xfrm>
            <a:custGeom>
              <a:avLst/>
              <a:gdLst/>
              <a:ahLst/>
              <a:cxnLst/>
              <a:rect l="l" t="t" r="r" b="b"/>
              <a:pathLst>
                <a:path w="5167" h="2798" extrusionOk="0">
                  <a:moveTo>
                    <a:pt x="3618" y="1604"/>
                  </a:moveTo>
                  <a:lnTo>
                    <a:pt x="3637" y="1623"/>
                  </a:lnTo>
                  <a:lnTo>
                    <a:pt x="3637" y="1604"/>
                  </a:lnTo>
                  <a:close/>
                  <a:moveTo>
                    <a:pt x="3637" y="1623"/>
                  </a:moveTo>
                  <a:lnTo>
                    <a:pt x="3656" y="1642"/>
                  </a:lnTo>
                  <a:lnTo>
                    <a:pt x="3656" y="1623"/>
                  </a:lnTo>
                  <a:close/>
                  <a:moveTo>
                    <a:pt x="75" y="0"/>
                  </a:moveTo>
                  <a:lnTo>
                    <a:pt x="38" y="19"/>
                  </a:lnTo>
                  <a:lnTo>
                    <a:pt x="19" y="38"/>
                  </a:lnTo>
                  <a:lnTo>
                    <a:pt x="0" y="56"/>
                  </a:lnTo>
                  <a:lnTo>
                    <a:pt x="0" y="94"/>
                  </a:lnTo>
                  <a:lnTo>
                    <a:pt x="0" y="112"/>
                  </a:lnTo>
                  <a:lnTo>
                    <a:pt x="19" y="150"/>
                  </a:lnTo>
                  <a:lnTo>
                    <a:pt x="38" y="168"/>
                  </a:lnTo>
                  <a:lnTo>
                    <a:pt x="75" y="168"/>
                  </a:lnTo>
                  <a:lnTo>
                    <a:pt x="373" y="187"/>
                  </a:lnTo>
                  <a:lnTo>
                    <a:pt x="672" y="224"/>
                  </a:lnTo>
                  <a:lnTo>
                    <a:pt x="653" y="224"/>
                  </a:lnTo>
                  <a:lnTo>
                    <a:pt x="1026" y="299"/>
                  </a:lnTo>
                  <a:lnTo>
                    <a:pt x="1399" y="392"/>
                  </a:lnTo>
                  <a:lnTo>
                    <a:pt x="1753" y="504"/>
                  </a:lnTo>
                  <a:lnTo>
                    <a:pt x="2089" y="634"/>
                  </a:lnTo>
                  <a:lnTo>
                    <a:pt x="2071" y="634"/>
                  </a:lnTo>
                  <a:lnTo>
                    <a:pt x="2481" y="840"/>
                  </a:lnTo>
                  <a:lnTo>
                    <a:pt x="2872" y="1063"/>
                  </a:lnTo>
                  <a:lnTo>
                    <a:pt x="3264" y="1324"/>
                  </a:lnTo>
                  <a:lnTo>
                    <a:pt x="3637" y="1604"/>
                  </a:lnTo>
                  <a:lnTo>
                    <a:pt x="3656" y="1623"/>
                  </a:lnTo>
                  <a:lnTo>
                    <a:pt x="3936" y="1865"/>
                  </a:lnTo>
                  <a:lnTo>
                    <a:pt x="4215" y="2126"/>
                  </a:lnTo>
                  <a:lnTo>
                    <a:pt x="4495" y="2425"/>
                  </a:lnTo>
                  <a:lnTo>
                    <a:pt x="4756" y="2723"/>
                  </a:lnTo>
                  <a:lnTo>
                    <a:pt x="4793" y="2761"/>
                  </a:lnTo>
                  <a:lnTo>
                    <a:pt x="4831" y="2779"/>
                  </a:lnTo>
                  <a:lnTo>
                    <a:pt x="4924" y="2798"/>
                  </a:lnTo>
                  <a:lnTo>
                    <a:pt x="5017" y="2779"/>
                  </a:lnTo>
                  <a:lnTo>
                    <a:pt x="5092" y="2742"/>
                  </a:lnTo>
                  <a:lnTo>
                    <a:pt x="5148" y="2649"/>
                  </a:lnTo>
                  <a:lnTo>
                    <a:pt x="5166" y="2555"/>
                  </a:lnTo>
                  <a:lnTo>
                    <a:pt x="5166" y="2462"/>
                  </a:lnTo>
                  <a:lnTo>
                    <a:pt x="5129" y="2425"/>
                  </a:lnTo>
                  <a:lnTo>
                    <a:pt x="5110" y="2388"/>
                  </a:lnTo>
                  <a:lnTo>
                    <a:pt x="4570" y="1921"/>
                  </a:lnTo>
                  <a:lnTo>
                    <a:pt x="4010" y="1455"/>
                  </a:lnTo>
                  <a:lnTo>
                    <a:pt x="3712" y="1250"/>
                  </a:lnTo>
                  <a:lnTo>
                    <a:pt x="3413" y="1045"/>
                  </a:lnTo>
                  <a:lnTo>
                    <a:pt x="3115" y="858"/>
                  </a:lnTo>
                  <a:lnTo>
                    <a:pt x="2798" y="690"/>
                  </a:lnTo>
                  <a:lnTo>
                    <a:pt x="2499" y="560"/>
                  </a:lnTo>
                  <a:lnTo>
                    <a:pt x="2201" y="448"/>
                  </a:lnTo>
                  <a:lnTo>
                    <a:pt x="1865" y="317"/>
                  </a:lnTo>
                  <a:lnTo>
                    <a:pt x="1530" y="224"/>
                  </a:lnTo>
                  <a:lnTo>
                    <a:pt x="1175" y="131"/>
                  </a:lnTo>
                  <a:lnTo>
                    <a:pt x="821" y="75"/>
                  </a:lnTo>
                  <a:lnTo>
                    <a:pt x="448" y="1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9"/>
            <p:cNvSpPr/>
            <p:nvPr/>
          </p:nvSpPr>
          <p:spPr>
            <a:xfrm>
              <a:off x="2479800" y="1879775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19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1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9"/>
            <p:cNvSpPr/>
            <p:nvPr/>
          </p:nvSpPr>
          <p:spPr>
            <a:xfrm>
              <a:off x="1855500" y="2177225"/>
              <a:ext cx="41975" cy="188400"/>
            </a:xfrm>
            <a:custGeom>
              <a:avLst/>
              <a:gdLst/>
              <a:ahLst/>
              <a:cxnLst/>
              <a:rect l="l" t="t" r="r" b="b"/>
              <a:pathLst>
                <a:path w="1679" h="7536" extrusionOk="0">
                  <a:moveTo>
                    <a:pt x="37" y="1"/>
                  </a:moveTo>
                  <a:lnTo>
                    <a:pt x="19" y="38"/>
                  </a:lnTo>
                  <a:lnTo>
                    <a:pt x="0" y="75"/>
                  </a:lnTo>
                  <a:lnTo>
                    <a:pt x="0" y="113"/>
                  </a:lnTo>
                  <a:lnTo>
                    <a:pt x="0" y="150"/>
                  </a:lnTo>
                  <a:lnTo>
                    <a:pt x="168" y="467"/>
                  </a:lnTo>
                  <a:lnTo>
                    <a:pt x="336" y="803"/>
                  </a:lnTo>
                  <a:lnTo>
                    <a:pt x="336" y="821"/>
                  </a:lnTo>
                  <a:lnTo>
                    <a:pt x="485" y="1176"/>
                  </a:lnTo>
                  <a:lnTo>
                    <a:pt x="597" y="1530"/>
                  </a:lnTo>
                  <a:lnTo>
                    <a:pt x="727" y="1903"/>
                  </a:lnTo>
                  <a:lnTo>
                    <a:pt x="839" y="2295"/>
                  </a:lnTo>
                  <a:lnTo>
                    <a:pt x="933" y="2705"/>
                  </a:lnTo>
                  <a:lnTo>
                    <a:pt x="1007" y="3115"/>
                  </a:lnTo>
                  <a:lnTo>
                    <a:pt x="1138" y="3936"/>
                  </a:lnTo>
                  <a:lnTo>
                    <a:pt x="1138" y="3880"/>
                  </a:lnTo>
                  <a:lnTo>
                    <a:pt x="1175" y="4290"/>
                  </a:lnTo>
                  <a:lnTo>
                    <a:pt x="1212" y="4701"/>
                  </a:lnTo>
                  <a:lnTo>
                    <a:pt x="1250" y="5111"/>
                  </a:lnTo>
                  <a:lnTo>
                    <a:pt x="1250" y="5521"/>
                  </a:lnTo>
                  <a:lnTo>
                    <a:pt x="1268" y="5894"/>
                  </a:lnTo>
                  <a:lnTo>
                    <a:pt x="1250" y="6286"/>
                  </a:lnTo>
                  <a:lnTo>
                    <a:pt x="1231" y="6659"/>
                  </a:lnTo>
                  <a:lnTo>
                    <a:pt x="1175" y="7032"/>
                  </a:lnTo>
                  <a:lnTo>
                    <a:pt x="1156" y="7237"/>
                  </a:lnTo>
                  <a:lnTo>
                    <a:pt x="1138" y="7293"/>
                  </a:lnTo>
                  <a:lnTo>
                    <a:pt x="1156" y="7368"/>
                  </a:lnTo>
                  <a:lnTo>
                    <a:pt x="1175" y="7423"/>
                  </a:lnTo>
                  <a:lnTo>
                    <a:pt x="1231" y="7479"/>
                  </a:lnTo>
                  <a:lnTo>
                    <a:pt x="1324" y="7535"/>
                  </a:lnTo>
                  <a:lnTo>
                    <a:pt x="1417" y="7535"/>
                  </a:lnTo>
                  <a:lnTo>
                    <a:pt x="1511" y="7498"/>
                  </a:lnTo>
                  <a:lnTo>
                    <a:pt x="1548" y="7461"/>
                  </a:lnTo>
                  <a:lnTo>
                    <a:pt x="1585" y="7423"/>
                  </a:lnTo>
                  <a:lnTo>
                    <a:pt x="1604" y="7368"/>
                  </a:lnTo>
                  <a:lnTo>
                    <a:pt x="1623" y="7293"/>
                  </a:lnTo>
                  <a:lnTo>
                    <a:pt x="1660" y="6883"/>
                  </a:lnTo>
                  <a:lnTo>
                    <a:pt x="1660" y="6454"/>
                  </a:lnTo>
                  <a:lnTo>
                    <a:pt x="1678" y="5987"/>
                  </a:lnTo>
                  <a:lnTo>
                    <a:pt x="1660" y="5521"/>
                  </a:lnTo>
                  <a:lnTo>
                    <a:pt x="1623" y="5018"/>
                  </a:lnTo>
                  <a:lnTo>
                    <a:pt x="1567" y="4533"/>
                  </a:lnTo>
                  <a:lnTo>
                    <a:pt x="1511" y="4048"/>
                  </a:lnTo>
                  <a:lnTo>
                    <a:pt x="1417" y="3563"/>
                  </a:lnTo>
                  <a:lnTo>
                    <a:pt x="1324" y="3097"/>
                  </a:lnTo>
                  <a:lnTo>
                    <a:pt x="1212" y="2630"/>
                  </a:lnTo>
                  <a:lnTo>
                    <a:pt x="1082" y="2164"/>
                  </a:lnTo>
                  <a:lnTo>
                    <a:pt x="933" y="1717"/>
                  </a:lnTo>
                  <a:lnTo>
                    <a:pt x="765" y="1288"/>
                  </a:lnTo>
                  <a:lnTo>
                    <a:pt x="597" y="859"/>
                  </a:lnTo>
                  <a:lnTo>
                    <a:pt x="392" y="448"/>
                  </a:lnTo>
                  <a:lnTo>
                    <a:pt x="187" y="3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9"/>
            <p:cNvSpPr/>
            <p:nvPr/>
          </p:nvSpPr>
          <p:spPr>
            <a:xfrm>
              <a:off x="1863875" y="219727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9"/>
            <p:cNvSpPr/>
            <p:nvPr/>
          </p:nvSpPr>
          <p:spPr>
            <a:xfrm>
              <a:off x="1743600" y="2028500"/>
              <a:ext cx="43850" cy="289575"/>
            </a:xfrm>
            <a:custGeom>
              <a:avLst/>
              <a:gdLst/>
              <a:ahLst/>
              <a:cxnLst/>
              <a:rect l="l" t="t" r="r" b="b"/>
              <a:pathLst>
                <a:path w="1754" h="11583" extrusionOk="0">
                  <a:moveTo>
                    <a:pt x="1641" y="1"/>
                  </a:moveTo>
                  <a:lnTo>
                    <a:pt x="1585" y="19"/>
                  </a:lnTo>
                  <a:lnTo>
                    <a:pt x="1548" y="56"/>
                  </a:lnTo>
                  <a:lnTo>
                    <a:pt x="1250" y="635"/>
                  </a:lnTo>
                  <a:lnTo>
                    <a:pt x="989" y="1213"/>
                  </a:lnTo>
                  <a:lnTo>
                    <a:pt x="746" y="1791"/>
                  </a:lnTo>
                  <a:lnTo>
                    <a:pt x="634" y="2108"/>
                  </a:lnTo>
                  <a:lnTo>
                    <a:pt x="541" y="2444"/>
                  </a:lnTo>
                  <a:lnTo>
                    <a:pt x="354" y="3096"/>
                  </a:lnTo>
                  <a:lnTo>
                    <a:pt x="224" y="3749"/>
                  </a:lnTo>
                  <a:lnTo>
                    <a:pt x="112" y="4421"/>
                  </a:lnTo>
                  <a:lnTo>
                    <a:pt x="37" y="5092"/>
                  </a:lnTo>
                  <a:lnTo>
                    <a:pt x="0" y="5763"/>
                  </a:lnTo>
                  <a:lnTo>
                    <a:pt x="0" y="6435"/>
                  </a:lnTo>
                  <a:lnTo>
                    <a:pt x="37" y="7106"/>
                  </a:lnTo>
                  <a:lnTo>
                    <a:pt x="93" y="7796"/>
                  </a:lnTo>
                  <a:lnTo>
                    <a:pt x="205" y="8449"/>
                  </a:lnTo>
                  <a:lnTo>
                    <a:pt x="336" y="9102"/>
                  </a:lnTo>
                  <a:lnTo>
                    <a:pt x="504" y="9736"/>
                  </a:lnTo>
                  <a:lnTo>
                    <a:pt x="709" y="10370"/>
                  </a:lnTo>
                  <a:lnTo>
                    <a:pt x="933" y="10911"/>
                  </a:lnTo>
                  <a:lnTo>
                    <a:pt x="1063" y="11190"/>
                  </a:lnTo>
                  <a:lnTo>
                    <a:pt x="1194" y="11470"/>
                  </a:lnTo>
                  <a:lnTo>
                    <a:pt x="1231" y="11507"/>
                  </a:lnTo>
                  <a:lnTo>
                    <a:pt x="1268" y="11545"/>
                  </a:lnTo>
                  <a:lnTo>
                    <a:pt x="1343" y="11582"/>
                  </a:lnTo>
                  <a:lnTo>
                    <a:pt x="1455" y="11582"/>
                  </a:lnTo>
                  <a:lnTo>
                    <a:pt x="1529" y="11545"/>
                  </a:lnTo>
                  <a:lnTo>
                    <a:pt x="1604" y="11489"/>
                  </a:lnTo>
                  <a:lnTo>
                    <a:pt x="1641" y="11414"/>
                  </a:lnTo>
                  <a:lnTo>
                    <a:pt x="1660" y="11302"/>
                  </a:lnTo>
                  <a:lnTo>
                    <a:pt x="1623" y="11209"/>
                  </a:lnTo>
                  <a:lnTo>
                    <a:pt x="1473" y="10873"/>
                  </a:lnTo>
                  <a:lnTo>
                    <a:pt x="1324" y="10538"/>
                  </a:lnTo>
                  <a:lnTo>
                    <a:pt x="1175" y="10183"/>
                  </a:lnTo>
                  <a:lnTo>
                    <a:pt x="1044" y="9829"/>
                  </a:lnTo>
                  <a:lnTo>
                    <a:pt x="933" y="9456"/>
                  </a:lnTo>
                  <a:lnTo>
                    <a:pt x="821" y="9083"/>
                  </a:lnTo>
                  <a:lnTo>
                    <a:pt x="727" y="8710"/>
                  </a:lnTo>
                  <a:lnTo>
                    <a:pt x="653" y="8337"/>
                  </a:lnTo>
                  <a:lnTo>
                    <a:pt x="578" y="7945"/>
                  </a:lnTo>
                  <a:lnTo>
                    <a:pt x="522" y="7572"/>
                  </a:lnTo>
                  <a:lnTo>
                    <a:pt x="466" y="7125"/>
                  </a:lnTo>
                  <a:lnTo>
                    <a:pt x="429" y="6677"/>
                  </a:lnTo>
                  <a:lnTo>
                    <a:pt x="410" y="6230"/>
                  </a:lnTo>
                  <a:lnTo>
                    <a:pt x="410" y="5782"/>
                  </a:lnTo>
                  <a:lnTo>
                    <a:pt x="410" y="5334"/>
                  </a:lnTo>
                  <a:lnTo>
                    <a:pt x="448" y="4887"/>
                  </a:lnTo>
                  <a:lnTo>
                    <a:pt x="485" y="4458"/>
                  </a:lnTo>
                  <a:lnTo>
                    <a:pt x="522" y="4010"/>
                  </a:lnTo>
                  <a:lnTo>
                    <a:pt x="653" y="3264"/>
                  </a:lnTo>
                  <a:lnTo>
                    <a:pt x="821" y="2518"/>
                  </a:lnTo>
                  <a:lnTo>
                    <a:pt x="933" y="2145"/>
                  </a:lnTo>
                  <a:lnTo>
                    <a:pt x="1044" y="1754"/>
                  </a:lnTo>
                  <a:lnTo>
                    <a:pt x="1175" y="1381"/>
                  </a:lnTo>
                  <a:lnTo>
                    <a:pt x="1324" y="1026"/>
                  </a:lnTo>
                  <a:lnTo>
                    <a:pt x="1306" y="1045"/>
                  </a:lnTo>
                  <a:lnTo>
                    <a:pt x="1306" y="1045"/>
                  </a:lnTo>
                  <a:lnTo>
                    <a:pt x="1511" y="597"/>
                  </a:lnTo>
                  <a:lnTo>
                    <a:pt x="1734" y="168"/>
                  </a:lnTo>
                  <a:lnTo>
                    <a:pt x="1753" y="131"/>
                  </a:lnTo>
                  <a:lnTo>
                    <a:pt x="1753" y="94"/>
                  </a:lnTo>
                  <a:lnTo>
                    <a:pt x="1734" y="56"/>
                  </a:lnTo>
                  <a:lnTo>
                    <a:pt x="1697" y="19"/>
                  </a:lnTo>
                  <a:lnTo>
                    <a:pt x="1641" y="1"/>
                  </a:lnTo>
                  <a:close/>
                </a:path>
              </a:pathLst>
            </a:custGeom>
            <a:solidFill>
              <a:srgbClr val="E18D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9"/>
            <p:cNvSpPr/>
            <p:nvPr/>
          </p:nvSpPr>
          <p:spPr>
            <a:xfrm>
              <a:off x="1517000" y="1279250"/>
              <a:ext cx="737150" cy="727350"/>
            </a:xfrm>
            <a:custGeom>
              <a:avLst/>
              <a:gdLst/>
              <a:ahLst/>
              <a:cxnLst/>
              <a:rect l="l" t="t" r="r" b="b"/>
              <a:pathLst>
                <a:path w="29486" h="29094" extrusionOk="0">
                  <a:moveTo>
                    <a:pt x="12962" y="0"/>
                  </a:moveTo>
                  <a:lnTo>
                    <a:pt x="12458" y="19"/>
                  </a:lnTo>
                  <a:lnTo>
                    <a:pt x="11880" y="93"/>
                  </a:lnTo>
                  <a:lnTo>
                    <a:pt x="11582" y="131"/>
                  </a:lnTo>
                  <a:lnTo>
                    <a:pt x="11283" y="187"/>
                  </a:lnTo>
                  <a:lnTo>
                    <a:pt x="10985" y="261"/>
                  </a:lnTo>
                  <a:lnTo>
                    <a:pt x="10687" y="355"/>
                  </a:lnTo>
                  <a:lnTo>
                    <a:pt x="10407" y="448"/>
                  </a:lnTo>
                  <a:lnTo>
                    <a:pt x="10108" y="560"/>
                  </a:lnTo>
                  <a:lnTo>
                    <a:pt x="9829" y="690"/>
                  </a:lnTo>
                  <a:lnTo>
                    <a:pt x="9549" y="821"/>
                  </a:lnTo>
                  <a:lnTo>
                    <a:pt x="9269" y="970"/>
                  </a:lnTo>
                  <a:lnTo>
                    <a:pt x="9008" y="1138"/>
                  </a:lnTo>
                  <a:lnTo>
                    <a:pt x="8747" y="1306"/>
                  </a:lnTo>
                  <a:lnTo>
                    <a:pt x="8486" y="1492"/>
                  </a:lnTo>
                  <a:lnTo>
                    <a:pt x="8243" y="1697"/>
                  </a:lnTo>
                  <a:lnTo>
                    <a:pt x="8001" y="1902"/>
                  </a:lnTo>
                  <a:lnTo>
                    <a:pt x="7777" y="2126"/>
                  </a:lnTo>
                  <a:lnTo>
                    <a:pt x="7553" y="2369"/>
                  </a:lnTo>
                  <a:lnTo>
                    <a:pt x="7367" y="2593"/>
                  </a:lnTo>
                  <a:lnTo>
                    <a:pt x="7162" y="2854"/>
                  </a:lnTo>
                  <a:lnTo>
                    <a:pt x="6975" y="3115"/>
                  </a:lnTo>
                  <a:lnTo>
                    <a:pt x="6807" y="3376"/>
                  </a:lnTo>
                  <a:lnTo>
                    <a:pt x="6658" y="3637"/>
                  </a:lnTo>
                  <a:lnTo>
                    <a:pt x="6509" y="3917"/>
                  </a:lnTo>
                  <a:lnTo>
                    <a:pt x="6378" y="4215"/>
                  </a:lnTo>
                  <a:lnTo>
                    <a:pt x="6248" y="4532"/>
                  </a:lnTo>
                  <a:lnTo>
                    <a:pt x="6173" y="4737"/>
                  </a:lnTo>
                  <a:lnTo>
                    <a:pt x="6117" y="4980"/>
                  </a:lnTo>
                  <a:lnTo>
                    <a:pt x="6005" y="5483"/>
                  </a:lnTo>
                  <a:lnTo>
                    <a:pt x="5931" y="6005"/>
                  </a:lnTo>
                  <a:lnTo>
                    <a:pt x="5894" y="6546"/>
                  </a:lnTo>
                  <a:lnTo>
                    <a:pt x="5931" y="7050"/>
                  </a:lnTo>
                  <a:lnTo>
                    <a:pt x="5987" y="7553"/>
                  </a:lnTo>
                  <a:lnTo>
                    <a:pt x="6024" y="7796"/>
                  </a:lnTo>
                  <a:lnTo>
                    <a:pt x="6099" y="8038"/>
                  </a:lnTo>
                  <a:lnTo>
                    <a:pt x="6173" y="8262"/>
                  </a:lnTo>
                  <a:lnTo>
                    <a:pt x="6248" y="8486"/>
                  </a:lnTo>
                  <a:lnTo>
                    <a:pt x="6341" y="8691"/>
                  </a:lnTo>
                  <a:lnTo>
                    <a:pt x="6453" y="8896"/>
                  </a:lnTo>
                  <a:lnTo>
                    <a:pt x="6602" y="9120"/>
                  </a:lnTo>
                  <a:lnTo>
                    <a:pt x="6733" y="9306"/>
                  </a:lnTo>
                  <a:lnTo>
                    <a:pt x="6658" y="9269"/>
                  </a:lnTo>
                  <a:lnTo>
                    <a:pt x="6584" y="9251"/>
                  </a:lnTo>
                  <a:lnTo>
                    <a:pt x="6192" y="9157"/>
                  </a:lnTo>
                  <a:lnTo>
                    <a:pt x="5800" y="9101"/>
                  </a:lnTo>
                  <a:lnTo>
                    <a:pt x="5427" y="9064"/>
                  </a:lnTo>
                  <a:lnTo>
                    <a:pt x="5054" y="9045"/>
                  </a:lnTo>
                  <a:lnTo>
                    <a:pt x="4607" y="9045"/>
                  </a:lnTo>
                  <a:lnTo>
                    <a:pt x="4252" y="9083"/>
                  </a:lnTo>
                  <a:lnTo>
                    <a:pt x="3879" y="9157"/>
                  </a:lnTo>
                  <a:lnTo>
                    <a:pt x="3525" y="9251"/>
                  </a:lnTo>
                  <a:lnTo>
                    <a:pt x="3245" y="9344"/>
                  </a:lnTo>
                  <a:lnTo>
                    <a:pt x="2947" y="9456"/>
                  </a:lnTo>
                  <a:lnTo>
                    <a:pt x="2667" y="9605"/>
                  </a:lnTo>
                  <a:lnTo>
                    <a:pt x="2369" y="9754"/>
                  </a:lnTo>
                  <a:lnTo>
                    <a:pt x="2164" y="9903"/>
                  </a:lnTo>
                  <a:lnTo>
                    <a:pt x="1958" y="10052"/>
                  </a:lnTo>
                  <a:lnTo>
                    <a:pt x="1753" y="10220"/>
                  </a:lnTo>
                  <a:lnTo>
                    <a:pt x="1548" y="10388"/>
                  </a:lnTo>
                  <a:lnTo>
                    <a:pt x="1380" y="10556"/>
                  </a:lnTo>
                  <a:lnTo>
                    <a:pt x="1212" y="10743"/>
                  </a:lnTo>
                  <a:lnTo>
                    <a:pt x="1063" y="10948"/>
                  </a:lnTo>
                  <a:lnTo>
                    <a:pt x="914" y="11153"/>
                  </a:lnTo>
                  <a:lnTo>
                    <a:pt x="784" y="11358"/>
                  </a:lnTo>
                  <a:lnTo>
                    <a:pt x="653" y="11563"/>
                  </a:lnTo>
                  <a:lnTo>
                    <a:pt x="560" y="11787"/>
                  </a:lnTo>
                  <a:lnTo>
                    <a:pt x="448" y="12011"/>
                  </a:lnTo>
                  <a:lnTo>
                    <a:pt x="355" y="12234"/>
                  </a:lnTo>
                  <a:lnTo>
                    <a:pt x="280" y="12477"/>
                  </a:lnTo>
                  <a:lnTo>
                    <a:pt x="205" y="12719"/>
                  </a:lnTo>
                  <a:lnTo>
                    <a:pt x="149" y="12980"/>
                  </a:lnTo>
                  <a:lnTo>
                    <a:pt x="56" y="13465"/>
                  </a:lnTo>
                  <a:lnTo>
                    <a:pt x="0" y="13969"/>
                  </a:lnTo>
                  <a:lnTo>
                    <a:pt x="0" y="14491"/>
                  </a:lnTo>
                  <a:lnTo>
                    <a:pt x="19" y="15013"/>
                  </a:lnTo>
                  <a:lnTo>
                    <a:pt x="75" y="15517"/>
                  </a:lnTo>
                  <a:lnTo>
                    <a:pt x="168" y="16020"/>
                  </a:lnTo>
                  <a:lnTo>
                    <a:pt x="299" y="16524"/>
                  </a:lnTo>
                  <a:lnTo>
                    <a:pt x="467" y="17028"/>
                  </a:lnTo>
                  <a:lnTo>
                    <a:pt x="653" y="17512"/>
                  </a:lnTo>
                  <a:lnTo>
                    <a:pt x="858" y="17979"/>
                  </a:lnTo>
                  <a:lnTo>
                    <a:pt x="1101" y="18389"/>
                  </a:lnTo>
                  <a:lnTo>
                    <a:pt x="1343" y="18762"/>
                  </a:lnTo>
                  <a:lnTo>
                    <a:pt x="1623" y="19098"/>
                  </a:lnTo>
                  <a:lnTo>
                    <a:pt x="1940" y="19415"/>
                  </a:lnTo>
                  <a:lnTo>
                    <a:pt x="2294" y="19732"/>
                  </a:lnTo>
                  <a:lnTo>
                    <a:pt x="2686" y="20030"/>
                  </a:lnTo>
                  <a:lnTo>
                    <a:pt x="3077" y="20310"/>
                  </a:lnTo>
                  <a:lnTo>
                    <a:pt x="3488" y="20552"/>
                  </a:lnTo>
                  <a:lnTo>
                    <a:pt x="3935" y="20776"/>
                  </a:lnTo>
                  <a:lnTo>
                    <a:pt x="4383" y="20963"/>
                  </a:lnTo>
                  <a:lnTo>
                    <a:pt x="4849" y="21130"/>
                  </a:lnTo>
                  <a:lnTo>
                    <a:pt x="5315" y="21261"/>
                  </a:lnTo>
                  <a:lnTo>
                    <a:pt x="5782" y="21354"/>
                  </a:lnTo>
                  <a:lnTo>
                    <a:pt x="6248" y="21392"/>
                  </a:lnTo>
                  <a:lnTo>
                    <a:pt x="6490" y="21410"/>
                  </a:lnTo>
                  <a:lnTo>
                    <a:pt x="6826" y="21392"/>
                  </a:lnTo>
                  <a:lnTo>
                    <a:pt x="7162" y="21354"/>
                  </a:lnTo>
                  <a:lnTo>
                    <a:pt x="7367" y="21317"/>
                  </a:lnTo>
                  <a:lnTo>
                    <a:pt x="7572" y="21261"/>
                  </a:lnTo>
                  <a:lnTo>
                    <a:pt x="7796" y="21186"/>
                  </a:lnTo>
                  <a:lnTo>
                    <a:pt x="8001" y="21112"/>
                  </a:lnTo>
                  <a:lnTo>
                    <a:pt x="8188" y="21019"/>
                  </a:lnTo>
                  <a:lnTo>
                    <a:pt x="8374" y="20907"/>
                  </a:lnTo>
                  <a:lnTo>
                    <a:pt x="8561" y="20776"/>
                  </a:lnTo>
                  <a:lnTo>
                    <a:pt x="8747" y="20627"/>
                  </a:lnTo>
                  <a:lnTo>
                    <a:pt x="8952" y="20422"/>
                  </a:lnTo>
                  <a:lnTo>
                    <a:pt x="9157" y="20198"/>
                  </a:lnTo>
                  <a:lnTo>
                    <a:pt x="9530" y="21000"/>
                  </a:lnTo>
                  <a:lnTo>
                    <a:pt x="9885" y="21858"/>
                  </a:lnTo>
                  <a:lnTo>
                    <a:pt x="10220" y="22790"/>
                  </a:lnTo>
                  <a:lnTo>
                    <a:pt x="10537" y="23816"/>
                  </a:lnTo>
                  <a:lnTo>
                    <a:pt x="10780" y="24618"/>
                  </a:lnTo>
                  <a:lnTo>
                    <a:pt x="10985" y="25420"/>
                  </a:lnTo>
                  <a:lnTo>
                    <a:pt x="11395" y="27024"/>
                  </a:lnTo>
                  <a:lnTo>
                    <a:pt x="11414" y="27098"/>
                  </a:lnTo>
                  <a:lnTo>
                    <a:pt x="11433" y="27154"/>
                  </a:lnTo>
                  <a:lnTo>
                    <a:pt x="11600" y="27863"/>
                  </a:lnTo>
                  <a:lnTo>
                    <a:pt x="11638" y="27919"/>
                  </a:lnTo>
                  <a:lnTo>
                    <a:pt x="11694" y="27956"/>
                  </a:lnTo>
                  <a:lnTo>
                    <a:pt x="11787" y="28087"/>
                  </a:lnTo>
                  <a:lnTo>
                    <a:pt x="11917" y="28217"/>
                  </a:lnTo>
                  <a:lnTo>
                    <a:pt x="12048" y="28329"/>
                  </a:lnTo>
                  <a:lnTo>
                    <a:pt x="12179" y="28441"/>
                  </a:lnTo>
                  <a:lnTo>
                    <a:pt x="12346" y="28553"/>
                  </a:lnTo>
                  <a:lnTo>
                    <a:pt x="12533" y="28646"/>
                  </a:lnTo>
                  <a:lnTo>
                    <a:pt x="12719" y="28721"/>
                  </a:lnTo>
                  <a:lnTo>
                    <a:pt x="12925" y="28796"/>
                  </a:lnTo>
                  <a:lnTo>
                    <a:pt x="13148" y="28870"/>
                  </a:lnTo>
                  <a:lnTo>
                    <a:pt x="13372" y="28926"/>
                  </a:lnTo>
                  <a:lnTo>
                    <a:pt x="13894" y="29019"/>
                  </a:lnTo>
                  <a:lnTo>
                    <a:pt x="14454" y="29075"/>
                  </a:lnTo>
                  <a:lnTo>
                    <a:pt x="15069" y="29094"/>
                  </a:lnTo>
                  <a:lnTo>
                    <a:pt x="15741" y="29075"/>
                  </a:lnTo>
                  <a:lnTo>
                    <a:pt x="16449" y="29019"/>
                  </a:lnTo>
                  <a:lnTo>
                    <a:pt x="17177" y="28926"/>
                  </a:lnTo>
                  <a:lnTo>
                    <a:pt x="17941" y="28777"/>
                  </a:lnTo>
                  <a:lnTo>
                    <a:pt x="18706" y="28609"/>
                  </a:lnTo>
                  <a:lnTo>
                    <a:pt x="19489" y="28404"/>
                  </a:lnTo>
                  <a:lnTo>
                    <a:pt x="20291" y="28180"/>
                  </a:lnTo>
                  <a:lnTo>
                    <a:pt x="21075" y="27900"/>
                  </a:lnTo>
                  <a:lnTo>
                    <a:pt x="21858" y="27602"/>
                  </a:lnTo>
                  <a:lnTo>
                    <a:pt x="22622" y="27285"/>
                  </a:lnTo>
                  <a:lnTo>
                    <a:pt x="23350" y="26949"/>
                  </a:lnTo>
                  <a:lnTo>
                    <a:pt x="24040" y="26595"/>
                  </a:lnTo>
                  <a:lnTo>
                    <a:pt x="24674" y="26222"/>
                  </a:lnTo>
                  <a:lnTo>
                    <a:pt x="25289" y="25849"/>
                  </a:lnTo>
                  <a:lnTo>
                    <a:pt x="25849" y="25457"/>
                  </a:lnTo>
                  <a:lnTo>
                    <a:pt x="26352" y="25066"/>
                  </a:lnTo>
                  <a:lnTo>
                    <a:pt x="26819" y="24674"/>
                  </a:lnTo>
                  <a:lnTo>
                    <a:pt x="27229" y="24282"/>
                  </a:lnTo>
                  <a:lnTo>
                    <a:pt x="27565" y="23891"/>
                  </a:lnTo>
                  <a:lnTo>
                    <a:pt x="27733" y="23704"/>
                  </a:lnTo>
                  <a:lnTo>
                    <a:pt x="27863" y="23499"/>
                  </a:lnTo>
                  <a:lnTo>
                    <a:pt x="27975" y="23313"/>
                  </a:lnTo>
                  <a:lnTo>
                    <a:pt x="28087" y="23126"/>
                  </a:lnTo>
                  <a:lnTo>
                    <a:pt x="28161" y="22940"/>
                  </a:lnTo>
                  <a:lnTo>
                    <a:pt x="28236" y="22753"/>
                  </a:lnTo>
                  <a:lnTo>
                    <a:pt x="28292" y="22567"/>
                  </a:lnTo>
                  <a:lnTo>
                    <a:pt x="28329" y="22399"/>
                  </a:lnTo>
                  <a:lnTo>
                    <a:pt x="28348" y="22212"/>
                  </a:lnTo>
                  <a:lnTo>
                    <a:pt x="28348" y="22044"/>
                  </a:lnTo>
                  <a:lnTo>
                    <a:pt x="28348" y="21988"/>
                  </a:lnTo>
                  <a:lnTo>
                    <a:pt x="28329" y="21932"/>
                  </a:lnTo>
                  <a:lnTo>
                    <a:pt x="28273" y="21727"/>
                  </a:lnTo>
                  <a:lnTo>
                    <a:pt x="28255" y="21671"/>
                  </a:lnTo>
                  <a:lnTo>
                    <a:pt x="28106" y="21280"/>
                  </a:lnTo>
                  <a:lnTo>
                    <a:pt x="27919" y="20907"/>
                  </a:lnTo>
                  <a:lnTo>
                    <a:pt x="27733" y="20534"/>
                  </a:lnTo>
                  <a:lnTo>
                    <a:pt x="27527" y="20179"/>
                  </a:lnTo>
                  <a:lnTo>
                    <a:pt x="27192" y="19620"/>
                  </a:lnTo>
                  <a:lnTo>
                    <a:pt x="26893" y="19004"/>
                  </a:lnTo>
                  <a:lnTo>
                    <a:pt x="26595" y="18370"/>
                  </a:lnTo>
                  <a:lnTo>
                    <a:pt x="26315" y="17755"/>
                  </a:lnTo>
                  <a:lnTo>
                    <a:pt x="26054" y="17102"/>
                  </a:lnTo>
                  <a:lnTo>
                    <a:pt x="25812" y="16468"/>
                  </a:lnTo>
                  <a:lnTo>
                    <a:pt x="25569" y="15815"/>
                  </a:lnTo>
                  <a:lnTo>
                    <a:pt x="25103" y="14491"/>
                  </a:lnTo>
                  <a:lnTo>
                    <a:pt x="25495" y="14379"/>
                  </a:lnTo>
                  <a:lnTo>
                    <a:pt x="25868" y="14230"/>
                  </a:lnTo>
                  <a:lnTo>
                    <a:pt x="26110" y="14118"/>
                  </a:lnTo>
                  <a:lnTo>
                    <a:pt x="26334" y="14006"/>
                  </a:lnTo>
                  <a:lnTo>
                    <a:pt x="26539" y="13876"/>
                  </a:lnTo>
                  <a:lnTo>
                    <a:pt x="26763" y="13726"/>
                  </a:lnTo>
                  <a:lnTo>
                    <a:pt x="26968" y="13577"/>
                  </a:lnTo>
                  <a:lnTo>
                    <a:pt x="27173" y="13409"/>
                  </a:lnTo>
                  <a:lnTo>
                    <a:pt x="27378" y="13242"/>
                  </a:lnTo>
                  <a:lnTo>
                    <a:pt x="27565" y="13055"/>
                  </a:lnTo>
                  <a:lnTo>
                    <a:pt x="27900" y="12701"/>
                  </a:lnTo>
                  <a:lnTo>
                    <a:pt x="28199" y="12309"/>
                  </a:lnTo>
                  <a:lnTo>
                    <a:pt x="28460" y="11880"/>
                  </a:lnTo>
                  <a:lnTo>
                    <a:pt x="28721" y="11433"/>
                  </a:lnTo>
                  <a:lnTo>
                    <a:pt x="28926" y="10966"/>
                  </a:lnTo>
                  <a:lnTo>
                    <a:pt x="29113" y="10500"/>
                  </a:lnTo>
                  <a:lnTo>
                    <a:pt x="29243" y="10015"/>
                  </a:lnTo>
                  <a:lnTo>
                    <a:pt x="29374" y="9512"/>
                  </a:lnTo>
                  <a:lnTo>
                    <a:pt x="29448" y="9008"/>
                  </a:lnTo>
                  <a:lnTo>
                    <a:pt x="29486" y="8505"/>
                  </a:lnTo>
                  <a:lnTo>
                    <a:pt x="29486" y="8001"/>
                  </a:lnTo>
                  <a:lnTo>
                    <a:pt x="29467" y="7497"/>
                  </a:lnTo>
                  <a:lnTo>
                    <a:pt x="29392" y="6994"/>
                  </a:lnTo>
                  <a:lnTo>
                    <a:pt x="29280" y="6509"/>
                  </a:lnTo>
                  <a:lnTo>
                    <a:pt x="29131" y="6043"/>
                  </a:lnTo>
                  <a:lnTo>
                    <a:pt x="28945" y="5595"/>
                  </a:lnTo>
                  <a:lnTo>
                    <a:pt x="28852" y="5371"/>
                  </a:lnTo>
                  <a:lnTo>
                    <a:pt x="28721" y="5166"/>
                  </a:lnTo>
                  <a:lnTo>
                    <a:pt x="28590" y="4942"/>
                  </a:lnTo>
                  <a:lnTo>
                    <a:pt x="28460" y="4737"/>
                  </a:lnTo>
                  <a:lnTo>
                    <a:pt x="28311" y="4551"/>
                  </a:lnTo>
                  <a:lnTo>
                    <a:pt x="28143" y="4364"/>
                  </a:lnTo>
                  <a:lnTo>
                    <a:pt x="27975" y="4178"/>
                  </a:lnTo>
                  <a:lnTo>
                    <a:pt x="27807" y="4010"/>
                  </a:lnTo>
                  <a:lnTo>
                    <a:pt x="27602" y="3842"/>
                  </a:lnTo>
                  <a:lnTo>
                    <a:pt x="27397" y="3693"/>
                  </a:lnTo>
                  <a:lnTo>
                    <a:pt x="27173" y="3525"/>
                  </a:lnTo>
                  <a:lnTo>
                    <a:pt x="26893" y="3357"/>
                  </a:lnTo>
                  <a:lnTo>
                    <a:pt x="26651" y="3208"/>
                  </a:lnTo>
                  <a:lnTo>
                    <a:pt x="26390" y="3077"/>
                  </a:lnTo>
                  <a:lnTo>
                    <a:pt x="26110" y="2966"/>
                  </a:lnTo>
                  <a:lnTo>
                    <a:pt x="25830" y="2854"/>
                  </a:lnTo>
                  <a:lnTo>
                    <a:pt x="25588" y="2779"/>
                  </a:lnTo>
                  <a:lnTo>
                    <a:pt x="25345" y="2704"/>
                  </a:lnTo>
                  <a:lnTo>
                    <a:pt x="25084" y="2648"/>
                  </a:lnTo>
                  <a:lnTo>
                    <a:pt x="24823" y="2593"/>
                  </a:lnTo>
                  <a:lnTo>
                    <a:pt x="24301" y="2537"/>
                  </a:lnTo>
                  <a:lnTo>
                    <a:pt x="23779" y="2499"/>
                  </a:lnTo>
                  <a:lnTo>
                    <a:pt x="23648" y="2518"/>
                  </a:lnTo>
                  <a:lnTo>
                    <a:pt x="23368" y="2518"/>
                  </a:lnTo>
                  <a:lnTo>
                    <a:pt x="23107" y="2537"/>
                  </a:lnTo>
                  <a:lnTo>
                    <a:pt x="22828" y="2574"/>
                  </a:lnTo>
                  <a:lnTo>
                    <a:pt x="22548" y="2630"/>
                  </a:lnTo>
                  <a:lnTo>
                    <a:pt x="22268" y="2686"/>
                  </a:lnTo>
                  <a:lnTo>
                    <a:pt x="21988" y="2760"/>
                  </a:lnTo>
                  <a:lnTo>
                    <a:pt x="21727" y="2854"/>
                  </a:lnTo>
                  <a:lnTo>
                    <a:pt x="21448" y="2947"/>
                  </a:lnTo>
                  <a:lnTo>
                    <a:pt x="21186" y="3059"/>
                  </a:lnTo>
                  <a:lnTo>
                    <a:pt x="20925" y="3171"/>
                  </a:lnTo>
                  <a:lnTo>
                    <a:pt x="20664" y="3301"/>
                  </a:lnTo>
                  <a:lnTo>
                    <a:pt x="20422" y="3432"/>
                  </a:lnTo>
                  <a:lnTo>
                    <a:pt x="20179" y="3581"/>
                  </a:lnTo>
                  <a:lnTo>
                    <a:pt x="19937" y="3749"/>
                  </a:lnTo>
                  <a:lnTo>
                    <a:pt x="19713" y="3917"/>
                  </a:lnTo>
                  <a:lnTo>
                    <a:pt x="19489" y="4103"/>
                  </a:lnTo>
                  <a:lnTo>
                    <a:pt x="19321" y="4252"/>
                  </a:lnTo>
                  <a:lnTo>
                    <a:pt x="19303" y="4196"/>
                  </a:lnTo>
                  <a:lnTo>
                    <a:pt x="19210" y="3898"/>
                  </a:lnTo>
                  <a:lnTo>
                    <a:pt x="19042" y="3544"/>
                  </a:lnTo>
                  <a:lnTo>
                    <a:pt x="18911" y="3264"/>
                  </a:lnTo>
                  <a:lnTo>
                    <a:pt x="18743" y="2984"/>
                  </a:lnTo>
                  <a:lnTo>
                    <a:pt x="18538" y="2704"/>
                  </a:lnTo>
                  <a:lnTo>
                    <a:pt x="18333" y="2406"/>
                  </a:lnTo>
                  <a:lnTo>
                    <a:pt x="18147" y="2201"/>
                  </a:lnTo>
                  <a:lnTo>
                    <a:pt x="17941" y="1977"/>
                  </a:lnTo>
                  <a:lnTo>
                    <a:pt x="17736" y="1772"/>
                  </a:lnTo>
                  <a:lnTo>
                    <a:pt x="17512" y="1585"/>
                  </a:lnTo>
                  <a:lnTo>
                    <a:pt x="17270" y="1399"/>
                  </a:lnTo>
                  <a:lnTo>
                    <a:pt x="17028" y="1212"/>
                  </a:lnTo>
                  <a:lnTo>
                    <a:pt x="16766" y="1045"/>
                  </a:lnTo>
                  <a:lnTo>
                    <a:pt x="16505" y="895"/>
                  </a:lnTo>
                  <a:lnTo>
                    <a:pt x="16244" y="765"/>
                  </a:lnTo>
                  <a:lnTo>
                    <a:pt x="15983" y="634"/>
                  </a:lnTo>
                  <a:lnTo>
                    <a:pt x="15722" y="522"/>
                  </a:lnTo>
                  <a:lnTo>
                    <a:pt x="15442" y="410"/>
                  </a:lnTo>
                  <a:lnTo>
                    <a:pt x="15144" y="317"/>
                  </a:lnTo>
                  <a:lnTo>
                    <a:pt x="14864" y="243"/>
                  </a:lnTo>
                  <a:lnTo>
                    <a:pt x="14566" y="168"/>
                  </a:lnTo>
                  <a:lnTo>
                    <a:pt x="14267" y="112"/>
                  </a:lnTo>
                  <a:lnTo>
                    <a:pt x="13988" y="75"/>
                  </a:lnTo>
                  <a:lnTo>
                    <a:pt x="13689" y="37"/>
                  </a:lnTo>
                  <a:lnTo>
                    <a:pt x="13391" y="19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extrusionOk="0">
                  <a:moveTo>
                    <a:pt x="597" y="0"/>
                  </a:moveTo>
                  <a:lnTo>
                    <a:pt x="504" y="38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9"/>
            <p:cNvSpPr/>
            <p:nvPr/>
          </p:nvSpPr>
          <p:spPr>
            <a:xfrm>
              <a:off x="2078825" y="1719850"/>
              <a:ext cx="119850" cy="207500"/>
            </a:xfrm>
            <a:custGeom>
              <a:avLst/>
              <a:gdLst/>
              <a:ahLst/>
              <a:cxnLst/>
              <a:rect l="l" t="t" r="r" b="b"/>
              <a:pathLst>
                <a:path w="4794" h="8300" fill="none" extrusionOk="0">
                  <a:moveTo>
                    <a:pt x="597" y="0"/>
                  </a:moveTo>
                  <a:lnTo>
                    <a:pt x="597" y="0"/>
                  </a:lnTo>
                  <a:lnTo>
                    <a:pt x="504" y="38"/>
                  </a:lnTo>
                  <a:lnTo>
                    <a:pt x="504" y="38"/>
                  </a:lnTo>
                  <a:lnTo>
                    <a:pt x="392" y="112"/>
                  </a:lnTo>
                  <a:lnTo>
                    <a:pt x="392" y="112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168" y="392"/>
                  </a:lnTo>
                  <a:lnTo>
                    <a:pt x="112" y="523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112" y="504"/>
                  </a:lnTo>
                  <a:lnTo>
                    <a:pt x="38" y="728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951"/>
                  </a:lnTo>
                  <a:lnTo>
                    <a:pt x="0" y="970"/>
                  </a:lnTo>
                  <a:lnTo>
                    <a:pt x="0" y="970"/>
                  </a:lnTo>
                  <a:lnTo>
                    <a:pt x="0" y="1213"/>
                  </a:lnTo>
                  <a:lnTo>
                    <a:pt x="0" y="1474"/>
                  </a:lnTo>
                  <a:lnTo>
                    <a:pt x="19" y="1716"/>
                  </a:lnTo>
                  <a:lnTo>
                    <a:pt x="56" y="1977"/>
                  </a:lnTo>
                  <a:lnTo>
                    <a:pt x="56" y="1977"/>
                  </a:lnTo>
                  <a:lnTo>
                    <a:pt x="56" y="1940"/>
                  </a:lnTo>
                  <a:lnTo>
                    <a:pt x="56" y="1940"/>
                  </a:lnTo>
                  <a:lnTo>
                    <a:pt x="149" y="2406"/>
                  </a:lnTo>
                  <a:lnTo>
                    <a:pt x="261" y="2835"/>
                  </a:lnTo>
                  <a:lnTo>
                    <a:pt x="392" y="3283"/>
                  </a:lnTo>
                  <a:lnTo>
                    <a:pt x="541" y="3712"/>
                  </a:lnTo>
                  <a:lnTo>
                    <a:pt x="541" y="3712"/>
                  </a:lnTo>
                  <a:lnTo>
                    <a:pt x="728" y="4197"/>
                  </a:lnTo>
                  <a:lnTo>
                    <a:pt x="914" y="4681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324" y="5614"/>
                  </a:lnTo>
                  <a:lnTo>
                    <a:pt x="1604" y="6211"/>
                  </a:lnTo>
                  <a:lnTo>
                    <a:pt x="1884" y="6789"/>
                  </a:lnTo>
                  <a:lnTo>
                    <a:pt x="2201" y="7367"/>
                  </a:lnTo>
                  <a:lnTo>
                    <a:pt x="2499" y="7945"/>
                  </a:lnTo>
                  <a:lnTo>
                    <a:pt x="2499" y="7945"/>
                  </a:lnTo>
                  <a:lnTo>
                    <a:pt x="2704" y="8300"/>
                  </a:lnTo>
                  <a:lnTo>
                    <a:pt x="2704" y="8300"/>
                  </a:lnTo>
                  <a:lnTo>
                    <a:pt x="3301" y="7889"/>
                  </a:lnTo>
                  <a:lnTo>
                    <a:pt x="3861" y="7479"/>
                  </a:lnTo>
                  <a:lnTo>
                    <a:pt x="4346" y="7050"/>
                  </a:lnTo>
                  <a:lnTo>
                    <a:pt x="4793" y="6640"/>
                  </a:lnTo>
                  <a:lnTo>
                    <a:pt x="4793" y="6640"/>
                  </a:lnTo>
                  <a:lnTo>
                    <a:pt x="4420" y="5782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4047" y="4943"/>
                  </a:lnTo>
                  <a:lnTo>
                    <a:pt x="3488" y="3768"/>
                  </a:lnTo>
                  <a:lnTo>
                    <a:pt x="3189" y="3189"/>
                  </a:lnTo>
                  <a:lnTo>
                    <a:pt x="2872" y="2611"/>
                  </a:lnTo>
                  <a:lnTo>
                    <a:pt x="2872" y="2611"/>
                  </a:lnTo>
                  <a:lnTo>
                    <a:pt x="2574" y="2070"/>
                  </a:lnTo>
                  <a:lnTo>
                    <a:pt x="2257" y="1548"/>
                  </a:lnTo>
                  <a:lnTo>
                    <a:pt x="2257" y="1548"/>
                  </a:lnTo>
                  <a:lnTo>
                    <a:pt x="1977" y="1138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679" y="746"/>
                  </a:lnTo>
                  <a:lnTo>
                    <a:pt x="1418" y="448"/>
                  </a:lnTo>
                  <a:lnTo>
                    <a:pt x="1268" y="31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1119" y="187"/>
                  </a:lnTo>
                  <a:lnTo>
                    <a:pt x="989" y="112"/>
                  </a:lnTo>
                  <a:lnTo>
                    <a:pt x="858" y="38"/>
                  </a:lnTo>
                  <a:lnTo>
                    <a:pt x="858" y="38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5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9"/>
            <p:cNvSpPr/>
            <p:nvPr/>
          </p:nvSpPr>
          <p:spPr>
            <a:xfrm>
              <a:off x="2078825" y="1743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9"/>
            <p:cNvSpPr/>
            <p:nvPr/>
          </p:nvSpPr>
          <p:spPr>
            <a:xfrm>
              <a:off x="2088150" y="17226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9"/>
            <p:cNvSpPr/>
            <p:nvPr/>
          </p:nvSpPr>
          <p:spPr>
            <a:xfrm>
              <a:off x="2106800" y="172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extrusionOk="0">
                  <a:moveTo>
                    <a:pt x="709" y="0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9"/>
            <p:cNvSpPr/>
            <p:nvPr/>
          </p:nvSpPr>
          <p:spPr>
            <a:xfrm>
              <a:off x="1941750" y="1763675"/>
              <a:ext cx="128225" cy="226625"/>
            </a:xfrm>
            <a:custGeom>
              <a:avLst/>
              <a:gdLst/>
              <a:ahLst/>
              <a:cxnLst/>
              <a:rect l="l" t="t" r="r" b="b"/>
              <a:pathLst>
                <a:path w="5129" h="9065" fill="none" extrusionOk="0">
                  <a:moveTo>
                    <a:pt x="634" y="19"/>
                  </a:moveTo>
                  <a:lnTo>
                    <a:pt x="634" y="19"/>
                  </a:lnTo>
                  <a:lnTo>
                    <a:pt x="541" y="38"/>
                  </a:lnTo>
                  <a:lnTo>
                    <a:pt x="541" y="38"/>
                  </a:lnTo>
                  <a:lnTo>
                    <a:pt x="411" y="131"/>
                  </a:lnTo>
                  <a:lnTo>
                    <a:pt x="411" y="131"/>
                  </a:lnTo>
                  <a:lnTo>
                    <a:pt x="336" y="206"/>
                  </a:lnTo>
                  <a:lnTo>
                    <a:pt x="261" y="299"/>
                  </a:lnTo>
                  <a:lnTo>
                    <a:pt x="261" y="280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261" y="299"/>
                  </a:lnTo>
                  <a:lnTo>
                    <a:pt x="187" y="429"/>
                  </a:lnTo>
                  <a:lnTo>
                    <a:pt x="131" y="560"/>
                  </a:lnTo>
                  <a:lnTo>
                    <a:pt x="131" y="560"/>
                  </a:lnTo>
                  <a:lnTo>
                    <a:pt x="56" y="802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19" y="1045"/>
                  </a:lnTo>
                  <a:lnTo>
                    <a:pt x="0" y="1380"/>
                  </a:lnTo>
                  <a:lnTo>
                    <a:pt x="0" y="1716"/>
                  </a:lnTo>
                  <a:lnTo>
                    <a:pt x="38" y="2052"/>
                  </a:lnTo>
                  <a:lnTo>
                    <a:pt x="93" y="2388"/>
                  </a:lnTo>
                  <a:lnTo>
                    <a:pt x="93" y="2388"/>
                  </a:lnTo>
                  <a:lnTo>
                    <a:pt x="75" y="2369"/>
                  </a:lnTo>
                  <a:lnTo>
                    <a:pt x="75" y="2369"/>
                  </a:lnTo>
                  <a:lnTo>
                    <a:pt x="168" y="2798"/>
                  </a:lnTo>
                  <a:lnTo>
                    <a:pt x="261" y="3245"/>
                  </a:lnTo>
                  <a:lnTo>
                    <a:pt x="373" y="3674"/>
                  </a:lnTo>
                  <a:lnTo>
                    <a:pt x="504" y="4103"/>
                  </a:lnTo>
                  <a:lnTo>
                    <a:pt x="504" y="4103"/>
                  </a:lnTo>
                  <a:lnTo>
                    <a:pt x="784" y="4999"/>
                  </a:lnTo>
                  <a:lnTo>
                    <a:pt x="1101" y="5875"/>
                  </a:lnTo>
                  <a:lnTo>
                    <a:pt x="1455" y="6752"/>
                  </a:lnTo>
                  <a:lnTo>
                    <a:pt x="1809" y="7610"/>
                  </a:lnTo>
                  <a:lnTo>
                    <a:pt x="1809" y="7610"/>
                  </a:lnTo>
                  <a:lnTo>
                    <a:pt x="2406" y="9008"/>
                  </a:lnTo>
                  <a:lnTo>
                    <a:pt x="2406" y="9008"/>
                  </a:lnTo>
                  <a:lnTo>
                    <a:pt x="2425" y="9064"/>
                  </a:lnTo>
                  <a:lnTo>
                    <a:pt x="2425" y="9064"/>
                  </a:lnTo>
                  <a:lnTo>
                    <a:pt x="3264" y="8822"/>
                  </a:lnTo>
                  <a:lnTo>
                    <a:pt x="4085" y="8523"/>
                  </a:lnTo>
                  <a:lnTo>
                    <a:pt x="4085" y="8523"/>
                  </a:lnTo>
                  <a:lnTo>
                    <a:pt x="4625" y="8337"/>
                  </a:lnTo>
                  <a:lnTo>
                    <a:pt x="5129" y="8132"/>
                  </a:lnTo>
                  <a:lnTo>
                    <a:pt x="5129" y="8132"/>
                  </a:lnTo>
                  <a:lnTo>
                    <a:pt x="4681" y="6919"/>
                  </a:lnTo>
                  <a:lnTo>
                    <a:pt x="4681" y="6919"/>
                  </a:lnTo>
                  <a:lnTo>
                    <a:pt x="4364" y="6099"/>
                  </a:lnTo>
                  <a:lnTo>
                    <a:pt x="4047" y="5297"/>
                  </a:lnTo>
                  <a:lnTo>
                    <a:pt x="3693" y="4495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3357" y="3712"/>
                  </a:lnTo>
                  <a:lnTo>
                    <a:pt x="2928" y="2835"/>
                  </a:lnTo>
                  <a:lnTo>
                    <a:pt x="2704" y="2406"/>
                  </a:lnTo>
                  <a:lnTo>
                    <a:pt x="2481" y="1977"/>
                  </a:lnTo>
                  <a:lnTo>
                    <a:pt x="2481" y="1977"/>
                  </a:lnTo>
                  <a:lnTo>
                    <a:pt x="2276" y="1623"/>
                  </a:lnTo>
                  <a:lnTo>
                    <a:pt x="2070" y="1287"/>
                  </a:lnTo>
                  <a:lnTo>
                    <a:pt x="1847" y="952"/>
                  </a:lnTo>
                  <a:lnTo>
                    <a:pt x="1604" y="634"/>
                  </a:lnTo>
                  <a:lnTo>
                    <a:pt x="1623" y="653"/>
                  </a:lnTo>
                  <a:lnTo>
                    <a:pt x="1623" y="653"/>
                  </a:lnTo>
                  <a:lnTo>
                    <a:pt x="1399" y="392"/>
                  </a:lnTo>
                  <a:lnTo>
                    <a:pt x="1268" y="280"/>
                  </a:lnTo>
                  <a:lnTo>
                    <a:pt x="1119" y="168"/>
                  </a:lnTo>
                  <a:lnTo>
                    <a:pt x="1138" y="168"/>
                  </a:lnTo>
                  <a:lnTo>
                    <a:pt x="1138" y="168"/>
                  </a:lnTo>
                  <a:lnTo>
                    <a:pt x="1026" y="94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65" y="0"/>
                  </a:lnTo>
                  <a:lnTo>
                    <a:pt x="746" y="0"/>
                  </a:lnTo>
                  <a:lnTo>
                    <a:pt x="746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634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9"/>
            <p:cNvSpPr/>
            <p:nvPr/>
          </p:nvSpPr>
          <p:spPr>
            <a:xfrm>
              <a:off x="2025200" y="1856000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" y="0"/>
                  </a:moveTo>
                  <a:lnTo>
                    <a:pt x="19" y="1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9"/>
            <p:cNvSpPr/>
            <p:nvPr/>
          </p:nvSpPr>
          <p:spPr>
            <a:xfrm>
              <a:off x="1945000" y="17772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extrusionOk="0">
                  <a:moveTo>
                    <a:pt x="709" y="1"/>
                  </a:moveTo>
                  <a:lnTo>
                    <a:pt x="597" y="38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9"/>
            <p:cNvSpPr/>
            <p:nvPr/>
          </p:nvSpPr>
          <p:spPr>
            <a:xfrm>
              <a:off x="1811200" y="1800500"/>
              <a:ext cx="109575" cy="206100"/>
            </a:xfrm>
            <a:custGeom>
              <a:avLst/>
              <a:gdLst/>
              <a:ahLst/>
              <a:cxnLst/>
              <a:rect l="l" t="t" r="r" b="b"/>
              <a:pathLst>
                <a:path w="4383" h="8244" fill="none" extrusionOk="0">
                  <a:moveTo>
                    <a:pt x="709" y="1"/>
                  </a:moveTo>
                  <a:lnTo>
                    <a:pt x="709" y="1"/>
                  </a:lnTo>
                  <a:lnTo>
                    <a:pt x="597" y="38"/>
                  </a:lnTo>
                  <a:lnTo>
                    <a:pt x="597" y="38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392" y="206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99" y="299"/>
                  </a:lnTo>
                  <a:lnTo>
                    <a:pt x="205" y="448"/>
                  </a:lnTo>
                  <a:lnTo>
                    <a:pt x="149" y="598"/>
                  </a:lnTo>
                  <a:lnTo>
                    <a:pt x="149" y="598"/>
                  </a:lnTo>
                  <a:lnTo>
                    <a:pt x="56" y="859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38"/>
                  </a:lnTo>
                  <a:lnTo>
                    <a:pt x="19" y="1157"/>
                  </a:lnTo>
                  <a:lnTo>
                    <a:pt x="19" y="1157"/>
                  </a:lnTo>
                  <a:lnTo>
                    <a:pt x="0" y="1493"/>
                  </a:lnTo>
                  <a:lnTo>
                    <a:pt x="0" y="1828"/>
                  </a:lnTo>
                  <a:lnTo>
                    <a:pt x="38" y="2164"/>
                  </a:lnTo>
                  <a:lnTo>
                    <a:pt x="94" y="2500"/>
                  </a:lnTo>
                  <a:lnTo>
                    <a:pt x="94" y="2481"/>
                  </a:lnTo>
                  <a:lnTo>
                    <a:pt x="94" y="2481"/>
                  </a:lnTo>
                  <a:lnTo>
                    <a:pt x="168" y="2873"/>
                  </a:lnTo>
                  <a:lnTo>
                    <a:pt x="243" y="3264"/>
                  </a:lnTo>
                  <a:lnTo>
                    <a:pt x="243" y="3264"/>
                  </a:lnTo>
                  <a:lnTo>
                    <a:pt x="373" y="3749"/>
                  </a:lnTo>
                  <a:lnTo>
                    <a:pt x="504" y="4234"/>
                  </a:lnTo>
                  <a:lnTo>
                    <a:pt x="821" y="5185"/>
                  </a:lnTo>
                  <a:lnTo>
                    <a:pt x="821" y="5185"/>
                  </a:lnTo>
                  <a:lnTo>
                    <a:pt x="1175" y="6118"/>
                  </a:lnTo>
                  <a:lnTo>
                    <a:pt x="1548" y="7069"/>
                  </a:lnTo>
                  <a:lnTo>
                    <a:pt x="1548" y="7069"/>
                  </a:lnTo>
                  <a:lnTo>
                    <a:pt x="1977" y="8151"/>
                  </a:lnTo>
                  <a:lnTo>
                    <a:pt x="1977" y="8151"/>
                  </a:lnTo>
                  <a:lnTo>
                    <a:pt x="2294" y="8188"/>
                  </a:lnTo>
                  <a:lnTo>
                    <a:pt x="2611" y="8225"/>
                  </a:lnTo>
                  <a:lnTo>
                    <a:pt x="2947" y="8244"/>
                  </a:lnTo>
                  <a:lnTo>
                    <a:pt x="3301" y="8244"/>
                  </a:lnTo>
                  <a:lnTo>
                    <a:pt x="3301" y="8244"/>
                  </a:lnTo>
                  <a:lnTo>
                    <a:pt x="3842" y="8244"/>
                  </a:lnTo>
                  <a:lnTo>
                    <a:pt x="4383" y="8207"/>
                  </a:lnTo>
                  <a:lnTo>
                    <a:pt x="4383" y="8207"/>
                  </a:lnTo>
                  <a:lnTo>
                    <a:pt x="3581" y="6025"/>
                  </a:lnTo>
                  <a:lnTo>
                    <a:pt x="2798" y="3861"/>
                  </a:lnTo>
                  <a:lnTo>
                    <a:pt x="2798" y="3861"/>
                  </a:lnTo>
                  <a:lnTo>
                    <a:pt x="2686" y="3544"/>
                  </a:lnTo>
                  <a:lnTo>
                    <a:pt x="2686" y="3544"/>
                  </a:lnTo>
                  <a:lnTo>
                    <a:pt x="2593" y="3302"/>
                  </a:lnTo>
                  <a:lnTo>
                    <a:pt x="2593" y="3302"/>
                  </a:lnTo>
                  <a:lnTo>
                    <a:pt x="2387" y="2705"/>
                  </a:lnTo>
                  <a:lnTo>
                    <a:pt x="2387" y="2705"/>
                  </a:lnTo>
                  <a:lnTo>
                    <a:pt x="2145" y="1996"/>
                  </a:lnTo>
                  <a:lnTo>
                    <a:pt x="2014" y="1661"/>
                  </a:lnTo>
                  <a:lnTo>
                    <a:pt x="1865" y="1325"/>
                  </a:lnTo>
                  <a:lnTo>
                    <a:pt x="1865" y="1306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865" y="1325"/>
                  </a:lnTo>
                  <a:lnTo>
                    <a:pt x="1735" y="1064"/>
                  </a:lnTo>
                  <a:lnTo>
                    <a:pt x="1604" y="803"/>
                  </a:lnTo>
                  <a:lnTo>
                    <a:pt x="1455" y="560"/>
                  </a:lnTo>
                  <a:lnTo>
                    <a:pt x="1287" y="336"/>
                  </a:lnTo>
                  <a:lnTo>
                    <a:pt x="1306" y="355"/>
                  </a:lnTo>
                  <a:lnTo>
                    <a:pt x="1306" y="355"/>
                  </a:lnTo>
                  <a:lnTo>
                    <a:pt x="1175" y="225"/>
                  </a:lnTo>
                  <a:lnTo>
                    <a:pt x="1045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1063" y="113"/>
                  </a:lnTo>
                  <a:lnTo>
                    <a:pt x="914" y="38"/>
                  </a:lnTo>
                  <a:lnTo>
                    <a:pt x="914" y="38"/>
                  </a:lnTo>
                  <a:lnTo>
                    <a:pt x="802" y="1"/>
                  </a:lnTo>
                  <a:lnTo>
                    <a:pt x="802" y="1"/>
                  </a:lnTo>
                  <a:lnTo>
                    <a:pt x="765" y="1"/>
                  </a:lnTo>
                  <a:lnTo>
                    <a:pt x="765" y="1"/>
                  </a:lnTo>
                  <a:lnTo>
                    <a:pt x="7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9"/>
            <p:cNvSpPr/>
            <p:nvPr/>
          </p:nvSpPr>
          <p:spPr>
            <a:xfrm>
              <a:off x="1857350" y="1832675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9"/>
            <p:cNvSpPr/>
            <p:nvPr/>
          </p:nvSpPr>
          <p:spPr>
            <a:xfrm>
              <a:off x="1811650" y="18289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9"/>
            <p:cNvSpPr/>
            <p:nvPr/>
          </p:nvSpPr>
          <p:spPr>
            <a:xfrm>
              <a:off x="1795800" y="1619125"/>
              <a:ext cx="253200" cy="129175"/>
            </a:xfrm>
            <a:custGeom>
              <a:avLst/>
              <a:gdLst/>
              <a:ahLst/>
              <a:cxnLst/>
              <a:rect l="l" t="t" r="r" b="b"/>
              <a:pathLst>
                <a:path w="10128" h="5167" extrusionOk="0">
                  <a:moveTo>
                    <a:pt x="9811" y="1"/>
                  </a:moveTo>
                  <a:lnTo>
                    <a:pt x="9755" y="20"/>
                  </a:lnTo>
                  <a:lnTo>
                    <a:pt x="9699" y="38"/>
                  </a:lnTo>
                  <a:lnTo>
                    <a:pt x="9643" y="57"/>
                  </a:lnTo>
                  <a:lnTo>
                    <a:pt x="9587" y="94"/>
                  </a:lnTo>
                  <a:lnTo>
                    <a:pt x="9550" y="169"/>
                  </a:lnTo>
                  <a:lnTo>
                    <a:pt x="9512" y="243"/>
                  </a:lnTo>
                  <a:lnTo>
                    <a:pt x="9494" y="318"/>
                  </a:lnTo>
                  <a:lnTo>
                    <a:pt x="9438" y="616"/>
                  </a:lnTo>
                  <a:lnTo>
                    <a:pt x="9382" y="933"/>
                  </a:lnTo>
                  <a:lnTo>
                    <a:pt x="9288" y="1213"/>
                  </a:lnTo>
                  <a:lnTo>
                    <a:pt x="9177" y="1512"/>
                  </a:lnTo>
                  <a:lnTo>
                    <a:pt x="9065" y="1735"/>
                  </a:lnTo>
                  <a:lnTo>
                    <a:pt x="8953" y="1959"/>
                  </a:lnTo>
                  <a:lnTo>
                    <a:pt x="8822" y="2183"/>
                  </a:lnTo>
                  <a:lnTo>
                    <a:pt x="8673" y="2388"/>
                  </a:lnTo>
                  <a:lnTo>
                    <a:pt x="8636" y="2425"/>
                  </a:lnTo>
                  <a:lnTo>
                    <a:pt x="8673" y="2407"/>
                  </a:lnTo>
                  <a:lnTo>
                    <a:pt x="8468" y="2649"/>
                  </a:lnTo>
                  <a:lnTo>
                    <a:pt x="8244" y="2873"/>
                  </a:lnTo>
                  <a:lnTo>
                    <a:pt x="8020" y="3097"/>
                  </a:lnTo>
                  <a:lnTo>
                    <a:pt x="7778" y="3302"/>
                  </a:lnTo>
                  <a:lnTo>
                    <a:pt x="7386" y="3582"/>
                  </a:lnTo>
                  <a:lnTo>
                    <a:pt x="6976" y="3843"/>
                  </a:lnTo>
                  <a:lnTo>
                    <a:pt x="6547" y="4085"/>
                  </a:lnTo>
                  <a:lnTo>
                    <a:pt x="6118" y="4272"/>
                  </a:lnTo>
                  <a:lnTo>
                    <a:pt x="6118" y="4272"/>
                  </a:lnTo>
                  <a:lnTo>
                    <a:pt x="6174" y="4253"/>
                  </a:lnTo>
                  <a:lnTo>
                    <a:pt x="5652" y="4440"/>
                  </a:lnTo>
                  <a:lnTo>
                    <a:pt x="5130" y="4589"/>
                  </a:lnTo>
                  <a:lnTo>
                    <a:pt x="4607" y="4719"/>
                  </a:lnTo>
                  <a:lnTo>
                    <a:pt x="4066" y="4794"/>
                  </a:lnTo>
                  <a:lnTo>
                    <a:pt x="4104" y="4794"/>
                  </a:lnTo>
                  <a:lnTo>
                    <a:pt x="3563" y="4850"/>
                  </a:lnTo>
                  <a:lnTo>
                    <a:pt x="3003" y="4869"/>
                  </a:lnTo>
                  <a:lnTo>
                    <a:pt x="2463" y="4869"/>
                  </a:lnTo>
                  <a:lnTo>
                    <a:pt x="1922" y="4813"/>
                  </a:lnTo>
                  <a:lnTo>
                    <a:pt x="1940" y="4813"/>
                  </a:lnTo>
                  <a:lnTo>
                    <a:pt x="1530" y="4757"/>
                  </a:lnTo>
                  <a:lnTo>
                    <a:pt x="1120" y="4663"/>
                  </a:lnTo>
                  <a:lnTo>
                    <a:pt x="728" y="4552"/>
                  </a:lnTo>
                  <a:lnTo>
                    <a:pt x="337" y="4402"/>
                  </a:lnTo>
                  <a:lnTo>
                    <a:pt x="355" y="4421"/>
                  </a:lnTo>
                  <a:lnTo>
                    <a:pt x="131" y="4309"/>
                  </a:lnTo>
                  <a:lnTo>
                    <a:pt x="75" y="4309"/>
                  </a:lnTo>
                  <a:lnTo>
                    <a:pt x="38" y="4328"/>
                  </a:lnTo>
                  <a:lnTo>
                    <a:pt x="19" y="4346"/>
                  </a:lnTo>
                  <a:lnTo>
                    <a:pt x="1" y="4384"/>
                  </a:lnTo>
                  <a:lnTo>
                    <a:pt x="1" y="4421"/>
                  </a:lnTo>
                  <a:lnTo>
                    <a:pt x="19" y="4440"/>
                  </a:lnTo>
                  <a:lnTo>
                    <a:pt x="57" y="4458"/>
                  </a:lnTo>
                  <a:lnTo>
                    <a:pt x="467" y="4645"/>
                  </a:lnTo>
                  <a:lnTo>
                    <a:pt x="877" y="4794"/>
                  </a:lnTo>
                  <a:lnTo>
                    <a:pt x="1306" y="4906"/>
                  </a:lnTo>
                  <a:lnTo>
                    <a:pt x="1735" y="4999"/>
                  </a:lnTo>
                  <a:lnTo>
                    <a:pt x="2202" y="5074"/>
                  </a:lnTo>
                  <a:lnTo>
                    <a:pt x="2686" y="5130"/>
                  </a:lnTo>
                  <a:lnTo>
                    <a:pt x="3153" y="5167"/>
                  </a:lnTo>
                  <a:lnTo>
                    <a:pt x="3638" y="5167"/>
                  </a:lnTo>
                  <a:lnTo>
                    <a:pt x="4122" y="5148"/>
                  </a:lnTo>
                  <a:lnTo>
                    <a:pt x="4626" y="5092"/>
                  </a:lnTo>
                  <a:lnTo>
                    <a:pt x="5111" y="4999"/>
                  </a:lnTo>
                  <a:lnTo>
                    <a:pt x="5577" y="4906"/>
                  </a:lnTo>
                  <a:lnTo>
                    <a:pt x="6043" y="4775"/>
                  </a:lnTo>
                  <a:lnTo>
                    <a:pt x="6510" y="4607"/>
                  </a:lnTo>
                  <a:lnTo>
                    <a:pt x="6976" y="4440"/>
                  </a:lnTo>
                  <a:lnTo>
                    <a:pt x="7405" y="4216"/>
                  </a:lnTo>
                  <a:lnTo>
                    <a:pt x="7666" y="4067"/>
                  </a:lnTo>
                  <a:lnTo>
                    <a:pt x="7927" y="3899"/>
                  </a:lnTo>
                  <a:lnTo>
                    <a:pt x="8188" y="3731"/>
                  </a:lnTo>
                  <a:lnTo>
                    <a:pt x="8431" y="3526"/>
                  </a:lnTo>
                  <a:lnTo>
                    <a:pt x="8636" y="3339"/>
                  </a:lnTo>
                  <a:lnTo>
                    <a:pt x="8841" y="3134"/>
                  </a:lnTo>
                  <a:lnTo>
                    <a:pt x="9046" y="2892"/>
                  </a:lnTo>
                  <a:lnTo>
                    <a:pt x="9251" y="2649"/>
                  </a:lnTo>
                  <a:lnTo>
                    <a:pt x="9419" y="2407"/>
                  </a:lnTo>
                  <a:lnTo>
                    <a:pt x="9568" y="2146"/>
                  </a:lnTo>
                  <a:lnTo>
                    <a:pt x="9717" y="1866"/>
                  </a:lnTo>
                  <a:lnTo>
                    <a:pt x="9829" y="1605"/>
                  </a:lnTo>
                  <a:lnTo>
                    <a:pt x="9941" y="1288"/>
                  </a:lnTo>
                  <a:lnTo>
                    <a:pt x="10034" y="971"/>
                  </a:lnTo>
                  <a:lnTo>
                    <a:pt x="10090" y="654"/>
                  </a:lnTo>
                  <a:lnTo>
                    <a:pt x="10128" y="318"/>
                  </a:lnTo>
                  <a:lnTo>
                    <a:pt x="10128" y="262"/>
                  </a:lnTo>
                  <a:lnTo>
                    <a:pt x="10109" y="206"/>
                  </a:lnTo>
                  <a:lnTo>
                    <a:pt x="10072" y="150"/>
                  </a:lnTo>
                  <a:lnTo>
                    <a:pt x="10034" y="94"/>
                  </a:lnTo>
                  <a:lnTo>
                    <a:pt x="9978" y="57"/>
                  </a:lnTo>
                  <a:lnTo>
                    <a:pt x="9941" y="38"/>
                  </a:lnTo>
                  <a:lnTo>
                    <a:pt x="9867" y="20"/>
                  </a:lnTo>
                  <a:lnTo>
                    <a:pt x="9811" y="1"/>
                  </a:lnTo>
                  <a:close/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extrusionOk="0">
                  <a:moveTo>
                    <a:pt x="1026" y="0"/>
                  </a:move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9"/>
            <p:cNvSpPr/>
            <p:nvPr/>
          </p:nvSpPr>
          <p:spPr>
            <a:xfrm>
              <a:off x="1751975" y="1739900"/>
              <a:ext cx="30800" cy="33600"/>
            </a:xfrm>
            <a:custGeom>
              <a:avLst/>
              <a:gdLst/>
              <a:ahLst/>
              <a:cxnLst/>
              <a:rect l="l" t="t" r="r" b="b"/>
              <a:pathLst>
                <a:path w="1232" h="1344" fill="none" extrusionOk="0">
                  <a:moveTo>
                    <a:pt x="1026" y="0"/>
                  </a:moveTo>
                  <a:lnTo>
                    <a:pt x="1026" y="0"/>
                  </a:lnTo>
                  <a:lnTo>
                    <a:pt x="971" y="19"/>
                  </a:lnTo>
                  <a:lnTo>
                    <a:pt x="952" y="38"/>
                  </a:lnTo>
                  <a:lnTo>
                    <a:pt x="896" y="112"/>
                  </a:lnTo>
                  <a:lnTo>
                    <a:pt x="896" y="112"/>
                  </a:lnTo>
                  <a:lnTo>
                    <a:pt x="859" y="205"/>
                  </a:lnTo>
                  <a:lnTo>
                    <a:pt x="859" y="205"/>
                  </a:lnTo>
                  <a:lnTo>
                    <a:pt x="765" y="429"/>
                  </a:lnTo>
                  <a:lnTo>
                    <a:pt x="765" y="429"/>
                  </a:lnTo>
                  <a:lnTo>
                    <a:pt x="616" y="653"/>
                  </a:lnTo>
                  <a:lnTo>
                    <a:pt x="616" y="653"/>
                  </a:lnTo>
                  <a:lnTo>
                    <a:pt x="635" y="634"/>
                  </a:lnTo>
                  <a:lnTo>
                    <a:pt x="635" y="634"/>
                  </a:lnTo>
                  <a:lnTo>
                    <a:pt x="448" y="839"/>
                  </a:lnTo>
                  <a:lnTo>
                    <a:pt x="448" y="839"/>
                  </a:lnTo>
                  <a:lnTo>
                    <a:pt x="336" y="951"/>
                  </a:lnTo>
                  <a:lnTo>
                    <a:pt x="206" y="1063"/>
                  </a:lnTo>
                  <a:lnTo>
                    <a:pt x="225" y="1045"/>
                  </a:lnTo>
                  <a:lnTo>
                    <a:pt x="225" y="1045"/>
                  </a:lnTo>
                  <a:lnTo>
                    <a:pt x="57" y="1175"/>
                  </a:lnTo>
                  <a:lnTo>
                    <a:pt x="57" y="1175"/>
                  </a:lnTo>
                  <a:lnTo>
                    <a:pt x="19" y="1194"/>
                  </a:lnTo>
                  <a:lnTo>
                    <a:pt x="1" y="1231"/>
                  </a:lnTo>
                  <a:lnTo>
                    <a:pt x="1" y="1268"/>
                  </a:lnTo>
                  <a:lnTo>
                    <a:pt x="19" y="1306"/>
                  </a:lnTo>
                  <a:lnTo>
                    <a:pt x="19" y="1306"/>
                  </a:lnTo>
                  <a:lnTo>
                    <a:pt x="38" y="1324"/>
                  </a:lnTo>
                  <a:lnTo>
                    <a:pt x="75" y="1343"/>
                  </a:lnTo>
                  <a:lnTo>
                    <a:pt x="113" y="1343"/>
                  </a:lnTo>
                  <a:lnTo>
                    <a:pt x="150" y="1324"/>
                  </a:lnTo>
                  <a:lnTo>
                    <a:pt x="150" y="1324"/>
                  </a:lnTo>
                  <a:lnTo>
                    <a:pt x="448" y="1119"/>
                  </a:lnTo>
                  <a:lnTo>
                    <a:pt x="728" y="877"/>
                  </a:lnTo>
                  <a:lnTo>
                    <a:pt x="728" y="877"/>
                  </a:lnTo>
                  <a:lnTo>
                    <a:pt x="859" y="728"/>
                  </a:lnTo>
                  <a:lnTo>
                    <a:pt x="989" y="578"/>
                  </a:lnTo>
                  <a:lnTo>
                    <a:pt x="1101" y="411"/>
                  </a:lnTo>
                  <a:lnTo>
                    <a:pt x="1213" y="243"/>
                  </a:lnTo>
                  <a:lnTo>
                    <a:pt x="1213" y="243"/>
                  </a:lnTo>
                  <a:lnTo>
                    <a:pt x="1232" y="187"/>
                  </a:lnTo>
                  <a:lnTo>
                    <a:pt x="1232" y="112"/>
                  </a:lnTo>
                  <a:lnTo>
                    <a:pt x="1194" y="56"/>
                  </a:lnTo>
                  <a:lnTo>
                    <a:pt x="1157" y="19"/>
                  </a:lnTo>
                  <a:lnTo>
                    <a:pt x="1157" y="19"/>
                  </a:lnTo>
                  <a:lnTo>
                    <a:pt x="1101" y="0"/>
                  </a:lnTo>
                  <a:lnTo>
                    <a:pt x="1064" y="0"/>
                  </a:lnTo>
                  <a:lnTo>
                    <a:pt x="1064" y="0"/>
                  </a:lnTo>
                  <a:lnTo>
                    <a:pt x="1026" y="0"/>
                  </a:lnTo>
                </a:path>
              </a:pathLst>
            </a:custGeom>
            <a:solidFill>
              <a:srgbClr val="191919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extrusionOk="0">
                  <a:moveTo>
                    <a:pt x="11283" y="1"/>
                  </a:move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9"/>
            <p:cNvSpPr/>
            <p:nvPr/>
          </p:nvSpPr>
          <p:spPr>
            <a:xfrm>
              <a:off x="2394475" y="2693825"/>
              <a:ext cx="303550" cy="417800"/>
            </a:xfrm>
            <a:custGeom>
              <a:avLst/>
              <a:gdLst/>
              <a:ahLst/>
              <a:cxnLst/>
              <a:rect l="l" t="t" r="r" b="b"/>
              <a:pathLst>
                <a:path w="12142" h="16712" fill="none" extrusionOk="0">
                  <a:moveTo>
                    <a:pt x="10612" y="318"/>
                  </a:moveTo>
                  <a:lnTo>
                    <a:pt x="10612" y="318"/>
                  </a:lnTo>
                  <a:lnTo>
                    <a:pt x="168" y="15312"/>
                  </a:lnTo>
                  <a:lnTo>
                    <a:pt x="168" y="15312"/>
                  </a:lnTo>
                  <a:lnTo>
                    <a:pt x="75" y="15462"/>
                  </a:lnTo>
                  <a:lnTo>
                    <a:pt x="19" y="15629"/>
                  </a:lnTo>
                  <a:lnTo>
                    <a:pt x="0" y="15797"/>
                  </a:lnTo>
                  <a:lnTo>
                    <a:pt x="0" y="15965"/>
                  </a:lnTo>
                  <a:lnTo>
                    <a:pt x="0" y="15965"/>
                  </a:lnTo>
                  <a:lnTo>
                    <a:pt x="37" y="16133"/>
                  </a:lnTo>
                  <a:lnTo>
                    <a:pt x="93" y="16282"/>
                  </a:lnTo>
                  <a:lnTo>
                    <a:pt x="205" y="16413"/>
                  </a:lnTo>
                  <a:lnTo>
                    <a:pt x="317" y="16525"/>
                  </a:lnTo>
                  <a:lnTo>
                    <a:pt x="317" y="16525"/>
                  </a:lnTo>
                  <a:lnTo>
                    <a:pt x="466" y="16618"/>
                  </a:lnTo>
                  <a:lnTo>
                    <a:pt x="616" y="16674"/>
                  </a:lnTo>
                  <a:lnTo>
                    <a:pt x="783" y="16711"/>
                  </a:lnTo>
                  <a:lnTo>
                    <a:pt x="951" y="16693"/>
                  </a:lnTo>
                  <a:lnTo>
                    <a:pt x="1119" y="16674"/>
                  </a:lnTo>
                  <a:lnTo>
                    <a:pt x="1268" y="16599"/>
                  </a:lnTo>
                  <a:lnTo>
                    <a:pt x="1399" y="16506"/>
                  </a:lnTo>
                  <a:lnTo>
                    <a:pt x="1529" y="16375"/>
                  </a:lnTo>
                  <a:lnTo>
                    <a:pt x="1529" y="16375"/>
                  </a:lnTo>
                  <a:lnTo>
                    <a:pt x="1604" y="16264"/>
                  </a:lnTo>
                  <a:lnTo>
                    <a:pt x="1604" y="16264"/>
                  </a:lnTo>
                  <a:lnTo>
                    <a:pt x="1623" y="16226"/>
                  </a:lnTo>
                  <a:lnTo>
                    <a:pt x="1623" y="16226"/>
                  </a:lnTo>
                  <a:lnTo>
                    <a:pt x="11955" y="1381"/>
                  </a:lnTo>
                  <a:lnTo>
                    <a:pt x="11955" y="1381"/>
                  </a:lnTo>
                  <a:lnTo>
                    <a:pt x="12048" y="1232"/>
                  </a:lnTo>
                  <a:lnTo>
                    <a:pt x="12123" y="1083"/>
                  </a:lnTo>
                  <a:lnTo>
                    <a:pt x="12141" y="915"/>
                  </a:lnTo>
                  <a:lnTo>
                    <a:pt x="12141" y="747"/>
                  </a:lnTo>
                  <a:lnTo>
                    <a:pt x="12141" y="747"/>
                  </a:lnTo>
                  <a:lnTo>
                    <a:pt x="12104" y="579"/>
                  </a:lnTo>
                  <a:lnTo>
                    <a:pt x="12029" y="430"/>
                  </a:lnTo>
                  <a:lnTo>
                    <a:pt x="11936" y="299"/>
                  </a:lnTo>
                  <a:lnTo>
                    <a:pt x="11824" y="187"/>
                  </a:lnTo>
                  <a:lnTo>
                    <a:pt x="11824" y="187"/>
                  </a:lnTo>
                  <a:lnTo>
                    <a:pt x="11694" y="94"/>
                  </a:lnTo>
                  <a:lnTo>
                    <a:pt x="11563" y="38"/>
                  </a:lnTo>
                  <a:lnTo>
                    <a:pt x="11414" y="20"/>
                  </a:lnTo>
                  <a:lnTo>
                    <a:pt x="11283" y="1"/>
                  </a:lnTo>
                  <a:lnTo>
                    <a:pt x="11283" y="1"/>
                  </a:lnTo>
                  <a:lnTo>
                    <a:pt x="11078" y="20"/>
                  </a:lnTo>
                  <a:lnTo>
                    <a:pt x="10910" y="75"/>
                  </a:lnTo>
                  <a:lnTo>
                    <a:pt x="10817" y="131"/>
                  </a:lnTo>
                  <a:lnTo>
                    <a:pt x="10742" y="187"/>
                  </a:lnTo>
                  <a:lnTo>
                    <a:pt x="10668" y="243"/>
                  </a:lnTo>
                  <a:lnTo>
                    <a:pt x="10612" y="3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extrusionOk="0">
                  <a:moveTo>
                    <a:pt x="8877" y="1"/>
                  </a:move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close/>
                </a:path>
              </a:pathLst>
            </a:custGeom>
            <a:solidFill>
              <a:srgbClr val="975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9"/>
            <p:cNvSpPr/>
            <p:nvPr/>
          </p:nvSpPr>
          <p:spPr>
            <a:xfrm>
              <a:off x="2598225" y="2374450"/>
              <a:ext cx="347825" cy="382350"/>
            </a:xfrm>
            <a:custGeom>
              <a:avLst/>
              <a:gdLst/>
              <a:ahLst/>
              <a:cxnLst/>
              <a:rect l="l" t="t" r="r" b="b"/>
              <a:pathLst>
                <a:path w="13913" h="15294" fill="none" extrusionOk="0">
                  <a:moveTo>
                    <a:pt x="2089" y="14417"/>
                  </a:moveTo>
                  <a:lnTo>
                    <a:pt x="2089" y="14417"/>
                  </a:lnTo>
                  <a:lnTo>
                    <a:pt x="2350" y="14585"/>
                  </a:lnTo>
                  <a:lnTo>
                    <a:pt x="2630" y="14753"/>
                  </a:lnTo>
                  <a:lnTo>
                    <a:pt x="2910" y="14883"/>
                  </a:lnTo>
                  <a:lnTo>
                    <a:pt x="3189" y="14995"/>
                  </a:lnTo>
                  <a:lnTo>
                    <a:pt x="3488" y="15088"/>
                  </a:lnTo>
                  <a:lnTo>
                    <a:pt x="3786" y="15182"/>
                  </a:lnTo>
                  <a:lnTo>
                    <a:pt x="4103" y="15238"/>
                  </a:lnTo>
                  <a:lnTo>
                    <a:pt x="4402" y="15275"/>
                  </a:lnTo>
                  <a:lnTo>
                    <a:pt x="4719" y="15294"/>
                  </a:lnTo>
                  <a:lnTo>
                    <a:pt x="5054" y="15294"/>
                  </a:lnTo>
                  <a:lnTo>
                    <a:pt x="5371" y="15294"/>
                  </a:lnTo>
                  <a:lnTo>
                    <a:pt x="5707" y="15256"/>
                  </a:lnTo>
                  <a:lnTo>
                    <a:pt x="6024" y="15200"/>
                  </a:lnTo>
                  <a:lnTo>
                    <a:pt x="6360" y="15144"/>
                  </a:lnTo>
                  <a:lnTo>
                    <a:pt x="6695" y="15051"/>
                  </a:lnTo>
                  <a:lnTo>
                    <a:pt x="7031" y="14958"/>
                  </a:lnTo>
                  <a:lnTo>
                    <a:pt x="7367" y="14846"/>
                  </a:lnTo>
                  <a:lnTo>
                    <a:pt x="7703" y="14715"/>
                  </a:lnTo>
                  <a:lnTo>
                    <a:pt x="8038" y="14566"/>
                  </a:lnTo>
                  <a:lnTo>
                    <a:pt x="8355" y="14398"/>
                  </a:lnTo>
                  <a:lnTo>
                    <a:pt x="8691" y="14212"/>
                  </a:lnTo>
                  <a:lnTo>
                    <a:pt x="9008" y="14007"/>
                  </a:lnTo>
                  <a:lnTo>
                    <a:pt x="9325" y="13802"/>
                  </a:lnTo>
                  <a:lnTo>
                    <a:pt x="9642" y="13578"/>
                  </a:lnTo>
                  <a:lnTo>
                    <a:pt x="9959" y="13335"/>
                  </a:lnTo>
                  <a:lnTo>
                    <a:pt x="10258" y="13074"/>
                  </a:lnTo>
                  <a:lnTo>
                    <a:pt x="10556" y="12795"/>
                  </a:lnTo>
                  <a:lnTo>
                    <a:pt x="10854" y="12515"/>
                  </a:lnTo>
                  <a:lnTo>
                    <a:pt x="11134" y="12216"/>
                  </a:lnTo>
                  <a:lnTo>
                    <a:pt x="11414" y="11899"/>
                  </a:lnTo>
                  <a:lnTo>
                    <a:pt x="11675" y="11564"/>
                  </a:lnTo>
                  <a:lnTo>
                    <a:pt x="11936" y="11228"/>
                  </a:lnTo>
                  <a:lnTo>
                    <a:pt x="11936" y="11228"/>
                  </a:lnTo>
                  <a:lnTo>
                    <a:pt x="12178" y="10874"/>
                  </a:lnTo>
                  <a:lnTo>
                    <a:pt x="12402" y="10519"/>
                  </a:lnTo>
                  <a:lnTo>
                    <a:pt x="12607" y="10146"/>
                  </a:lnTo>
                  <a:lnTo>
                    <a:pt x="12813" y="9792"/>
                  </a:lnTo>
                  <a:lnTo>
                    <a:pt x="12980" y="9419"/>
                  </a:lnTo>
                  <a:lnTo>
                    <a:pt x="13148" y="9046"/>
                  </a:lnTo>
                  <a:lnTo>
                    <a:pt x="13297" y="8673"/>
                  </a:lnTo>
                  <a:lnTo>
                    <a:pt x="13428" y="8319"/>
                  </a:lnTo>
                  <a:lnTo>
                    <a:pt x="13540" y="7946"/>
                  </a:lnTo>
                  <a:lnTo>
                    <a:pt x="13652" y="7573"/>
                  </a:lnTo>
                  <a:lnTo>
                    <a:pt x="13726" y="7200"/>
                  </a:lnTo>
                  <a:lnTo>
                    <a:pt x="13801" y="6827"/>
                  </a:lnTo>
                  <a:lnTo>
                    <a:pt x="13857" y="6472"/>
                  </a:lnTo>
                  <a:lnTo>
                    <a:pt x="13894" y="6099"/>
                  </a:lnTo>
                  <a:lnTo>
                    <a:pt x="13913" y="5745"/>
                  </a:lnTo>
                  <a:lnTo>
                    <a:pt x="13913" y="5391"/>
                  </a:lnTo>
                  <a:lnTo>
                    <a:pt x="13894" y="5036"/>
                  </a:lnTo>
                  <a:lnTo>
                    <a:pt x="13876" y="4701"/>
                  </a:lnTo>
                  <a:lnTo>
                    <a:pt x="13838" y="4365"/>
                  </a:lnTo>
                  <a:lnTo>
                    <a:pt x="13782" y="4029"/>
                  </a:lnTo>
                  <a:lnTo>
                    <a:pt x="13708" y="3712"/>
                  </a:lnTo>
                  <a:lnTo>
                    <a:pt x="13615" y="3395"/>
                  </a:lnTo>
                  <a:lnTo>
                    <a:pt x="13503" y="3097"/>
                  </a:lnTo>
                  <a:lnTo>
                    <a:pt x="13372" y="2798"/>
                  </a:lnTo>
                  <a:lnTo>
                    <a:pt x="13242" y="2518"/>
                  </a:lnTo>
                  <a:lnTo>
                    <a:pt x="13092" y="2257"/>
                  </a:lnTo>
                  <a:lnTo>
                    <a:pt x="12924" y="1996"/>
                  </a:lnTo>
                  <a:lnTo>
                    <a:pt x="12738" y="1735"/>
                  </a:lnTo>
                  <a:lnTo>
                    <a:pt x="12533" y="1511"/>
                  </a:lnTo>
                  <a:lnTo>
                    <a:pt x="12309" y="1288"/>
                  </a:lnTo>
                  <a:lnTo>
                    <a:pt x="12085" y="1082"/>
                  </a:lnTo>
                  <a:lnTo>
                    <a:pt x="11824" y="877"/>
                  </a:lnTo>
                  <a:lnTo>
                    <a:pt x="11824" y="877"/>
                  </a:lnTo>
                  <a:lnTo>
                    <a:pt x="11563" y="709"/>
                  </a:lnTo>
                  <a:lnTo>
                    <a:pt x="11302" y="560"/>
                  </a:lnTo>
                  <a:lnTo>
                    <a:pt x="11022" y="411"/>
                  </a:lnTo>
                  <a:lnTo>
                    <a:pt x="10724" y="299"/>
                  </a:lnTo>
                  <a:lnTo>
                    <a:pt x="10444" y="206"/>
                  </a:lnTo>
                  <a:lnTo>
                    <a:pt x="10127" y="131"/>
                  </a:lnTo>
                  <a:lnTo>
                    <a:pt x="9829" y="75"/>
                  </a:lnTo>
                  <a:lnTo>
                    <a:pt x="9512" y="19"/>
                  </a:lnTo>
                  <a:lnTo>
                    <a:pt x="9195" y="1"/>
                  </a:lnTo>
                  <a:lnTo>
                    <a:pt x="8877" y="1"/>
                  </a:lnTo>
                  <a:lnTo>
                    <a:pt x="8542" y="19"/>
                  </a:lnTo>
                  <a:lnTo>
                    <a:pt x="8225" y="38"/>
                  </a:lnTo>
                  <a:lnTo>
                    <a:pt x="7889" y="94"/>
                  </a:lnTo>
                  <a:lnTo>
                    <a:pt x="7553" y="150"/>
                  </a:lnTo>
                  <a:lnTo>
                    <a:pt x="7218" y="243"/>
                  </a:lnTo>
                  <a:lnTo>
                    <a:pt x="6882" y="336"/>
                  </a:lnTo>
                  <a:lnTo>
                    <a:pt x="6565" y="448"/>
                  </a:lnTo>
                  <a:lnTo>
                    <a:pt x="6229" y="598"/>
                  </a:lnTo>
                  <a:lnTo>
                    <a:pt x="5893" y="747"/>
                  </a:lnTo>
                  <a:lnTo>
                    <a:pt x="5558" y="896"/>
                  </a:lnTo>
                  <a:lnTo>
                    <a:pt x="5241" y="1082"/>
                  </a:lnTo>
                  <a:lnTo>
                    <a:pt x="4905" y="1288"/>
                  </a:lnTo>
                  <a:lnTo>
                    <a:pt x="4588" y="1493"/>
                  </a:lnTo>
                  <a:lnTo>
                    <a:pt x="4271" y="1717"/>
                  </a:lnTo>
                  <a:lnTo>
                    <a:pt x="3973" y="1959"/>
                  </a:lnTo>
                  <a:lnTo>
                    <a:pt x="3656" y="2220"/>
                  </a:lnTo>
                  <a:lnTo>
                    <a:pt x="3357" y="2500"/>
                  </a:lnTo>
                  <a:lnTo>
                    <a:pt x="3077" y="2780"/>
                  </a:lnTo>
                  <a:lnTo>
                    <a:pt x="2798" y="3078"/>
                  </a:lnTo>
                  <a:lnTo>
                    <a:pt x="2518" y="3395"/>
                  </a:lnTo>
                  <a:lnTo>
                    <a:pt x="2257" y="3731"/>
                  </a:lnTo>
                  <a:lnTo>
                    <a:pt x="1996" y="4066"/>
                  </a:lnTo>
                  <a:lnTo>
                    <a:pt x="1996" y="4066"/>
                  </a:lnTo>
                  <a:lnTo>
                    <a:pt x="1753" y="4421"/>
                  </a:lnTo>
                  <a:lnTo>
                    <a:pt x="1529" y="4794"/>
                  </a:lnTo>
                  <a:lnTo>
                    <a:pt x="1306" y="5148"/>
                  </a:lnTo>
                  <a:lnTo>
                    <a:pt x="1119" y="5502"/>
                  </a:lnTo>
                  <a:lnTo>
                    <a:pt x="933" y="5875"/>
                  </a:lnTo>
                  <a:lnTo>
                    <a:pt x="765" y="6248"/>
                  </a:lnTo>
                  <a:lnTo>
                    <a:pt x="616" y="6621"/>
                  </a:lnTo>
                  <a:lnTo>
                    <a:pt x="485" y="6994"/>
                  </a:lnTo>
                  <a:lnTo>
                    <a:pt x="373" y="7367"/>
                  </a:lnTo>
                  <a:lnTo>
                    <a:pt x="280" y="7722"/>
                  </a:lnTo>
                  <a:lnTo>
                    <a:pt x="187" y="8095"/>
                  </a:lnTo>
                  <a:lnTo>
                    <a:pt x="131" y="8468"/>
                  </a:lnTo>
                  <a:lnTo>
                    <a:pt x="75" y="8841"/>
                  </a:lnTo>
                  <a:lnTo>
                    <a:pt x="37" y="9195"/>
                  </a:lnTo>
                  <a:lnTo>
                    <a:pt x="19" y="9549"/>
                  </a:lnTo>
                  <a:lnTo>
                    <a:pt x="0" y="9904"/>
                  </a:lnTo>
                  <a:lnTo>
                    <a:pt x="19" y="10258"/>
                  </a:lnTo>
                  <a:lnTo>
                    <a:pt x="37" y="10594"/>
                  </a:lnTo>
                  <a:lnTo>
                    <a:pt x="93" y="10930"/>
                  </a:lnTo>
                  <a:lnTo>
                    <a:pt x="149" y="11265"/>
                  </a:lnTo>
                  <a:lnTo>
                    <a:pt x="224" y="11582"/>
                  </a:lnTo>
                  <a:lnTo>
                    <a:pt x="317" y="11899"/>
                  </a:lnTo>
                  <a:lnTo>
                    <a:pt x="429" y="12198"/>
                  </a:lnTo>
                  <a:lnTo>
                    <a:pt x="541" y="12496"/>
                  </a:lnTo>
                  <a:lnTo>
                    <a:pt x="690" y="12776"/>
                  </a:lnTo>
                  <a:lnTo>
                    <a:pt x="839" y="13056"/>
                  </a:lnTo>
                  <a:lnTo>
                    <a:pt x="1007" y="13317"/>
                  </a:lnTo>
                  <a:lnTo>
                    <a:pt x="1194" y="13559"/>
                  </a:lnTo>
                  <a:lnTo>
                    <a:pt x="1399" y="13802"/>
                  </a:lnTo>
                  <a:lnTo>
                    <a:pt x="1604" y="14007"/>
                  </a:lnTo>
                  <a:lnTo>
                    <a:pt x="1846" y="14231"/>
                  </a:lnTo>
                  <a:lnTo>
                    <a:pt x="2089" y="14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extrusionOk="0">
                  <a:moveTo>
                    <a:pt x="1511" y="0"/>
                  </a:move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1" y="1173"/>
                  </a:lnTo>
                  <a:lnTo>
                    <a:pt x="1131" y="1173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rgbClr val="6A3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9"/>
            <p:cNvSpPr/>
            <p:nvPr/>
          </p:nvSpPr>
          <p:spPr>
            <a:xfrm>
              <a:off x="2629000" y="2500350"/>
              <a:ext cx="253650" cy="225675"/>
            </a:xfrm>
            <a:custGeom>
              <a:avLst/>
              <a:gdLst/>
              <a:ahLst/>
              <a:cxnLst/>
              <a:rect l="l" t="t" r="r" b="b"/>
              <a:pathLst>
                <a:path w="10146" h="9027" fill="none" extrusionOk="0">
                  <a:moveTo>
                    <a:pt x="1361" y="75"/>
                  </a:moveTo>
                  <a:lnTo>
                    <a:pt x="1361" y="75"/>
                  </a:lnTo>
                  <a:lnTo>
                    <a:pt x="1175" y="373"/>
                  </a:lnTo>
                  <a:lnTo>
                    <a:pt x="1007" y="672"/>
                  </a:lnTo>
                  <a:lnTo>
                    <a:pt x="858" y="989"/>
                  </a:lnTo>
                  <a:lnTo>
                    <a:pt x="709" y="1287"/>
                  </a:lnTo>
                  <a:lnTo>
                    <a:pt x="578" y="1604"/>
                  </a:lnTo>
                  <a:lnTo>
                    <a:pt x="448" y="1940"/>
                  </a:lnTo>
                  <a:lnTo>
                    <a:pt x="336" y="2257"/>
                  </a:lnTo>
                  <a:lnTo>
                    <a:pt x="242" y="2593"/>
                  </a:lnTo>
                  <a:lnTo>
                    <a:pt x="168" y="2928"/>
                  </a:lnTo>
                  <a:lnTo>
                    <a:pt x="93" y="3264"/>
                  </a:lnTo>
                  <a:lnTo>
                    <a:pt x="56" y="3618"/>
                  </a:lnTo>
                  <a:lnTo>
                    <a:pt x="19" y="3954"/>
                  </a:lnTo>
                  <a:lnTo>
                    <a:pt x="0" y="4308"/>
                  </a:lnTo>
                  <a:lnTo>
                    <a:pt x="0" y="4644"/>
                  </a:lnTo>
                  <a:lnTo>
                    <a:pt x="19" y="4998"/>
                  </a:lnTo>
                  <a:lnTo>
                    <a:pt x="56" y="5334"/>
                  </a:lnTo>
                  <a:lnTo>
                    <a:pt x="56" y="5334"/>
                  </a:lnTo>
                  <a:lnTo>
                    <a:pt x="131" y="5707"/>
                  </a:lnTo>
                  <a:lnTo>
                    <a:pt x="224" y="6061"/>
                  </a:lnTo>
                  <a:lnTo>
                    <a:pt x="336" y="6397"/>
                  </a:lnTo>
                  <a:lnTo>
                    <a:pt x="485" y="6751"/>
                  </a:lnTo>
                  <a:lnTo>
                    <a:pt x="653" y="7069"/>
                  </a:lnTo>
                  <a:lnTo>
                    <a:pt x="839" y="7386"/>
                  </a:lnTo>
                  <a:lnTo>
                    <a:pt x="1063" y="7665"/>
                  </a:lnTo>
                  <a:lnTo>
                    <a:pt x="1324" y="7945"/>
                  </a:lnTo>
                  <a:lnTo>
                    <a:pt x="1324" y="7945"/>
                  </a:lnTo>
                  <a:lnTo>
                    <a:pt x="1567" y="8169"/>
                  </a:lnTo>
                  <a:lnTo>
                    <a:pt x="1846" y="8374"/>
                  </a:lnTo>
                  <a:lnTo>
                    <a:pt x="2145" y="8542"/>
                  </a:lnTo>
                  <a:lnTo>
                    <a:pt x="2443" y="8691"/>
                  </a:lnTo>
                  <a:lnTo>
                    <a:pt x="2443" y="8691"/>
                  </a:lnTo>
                  <a:lnTo>
                    <a:pt x="2798" y="8822"/>
                  </a:lnTo>
                  <a:lnTo>
                    <a:pt x="3152" y="8933"/>
                  </a:lnTo>
                  <a:lnTo>
                    <a:pt x="3506" y="8989"/>
                  </a:lnTo>
                  <a:lnTo>
                    <a:pt x="3879" y="9027"/>
                  </a:lnTo>
                  <a:lnTo>
                    <a:pt x="3879" y="9027"/>
                  </a:lnTo>
                  <a:lnTo>
                    <a:pt x="4122" y="9027"/>
                  </a:lnTo>
                  <a:lnTo>
                    <a:pt x="4364" y="9027"/>
                  </a:lnTo>
                  <a:lnTo>
                    <a:pt x="4830" y="8971"/>
                  </a:lnTo>
                  <a:lnTo>
                    <a:pt x="4830" y="8971"/>
                  </a:lnTo>
                  <a:lnTo>
                    <a:pt x="5073" y="8933"/>
                  </a:lnTo>
                  <a:lnTo>
                    <a:pt x="5315" y="8878"/>
                  </a:lnTo>
                  <a:lnTo>
                    <a:pt x="5781" y="8747"/>
                  </a:lnTo>
                  <a:lnTo>
                    <a:pt x="5781" y="8747"/>
                  </a:lnTo>
                  <a:lnTo>
                    <a:pt x="6248" y="8560"/>
                  </a:lnTo>
                  <a:lnTo>
                    <a:pt x="6695" y="8355"/>
                  </a:lnTo>
                  <a:lnTo>
                    <a:pt x="6695" y="8355"/>
                  </a:lnTo>
                  <a:lnTo>
                    <a:pt x="7143" y="8113"/>
                  </a:lnTo>
                  <a:lnTo>
                    <a:pt x="7572" y="7833"/>
                  </a:lnTo>
                  <a:lnTo>
                    <a:pt x="7572" y="7833"/>
                  </a:lnTo>
                  <a:lnTo>
                    <a:pt x="7964" y="7535"/>
                  </a:lnTo>
                  <a:lnTo>
                    <a:pt x="8355" y="7199"/>
                  </a:lnTo>
                  <a:lnTo>
                    <a:pt x="8728" y="6863"/>
                  </a:lnTo>
                  <a:lnTo>
                    <a:pt x="9064" y="6490"/>
                  </a:lnTo>
                  <a:lnTo>
                    <a:pt x="9064" y="6490"/>
                  </a:lnTo>
                  <a:lnTo>
                    <a:pt x="9344" y="6155"/>
                  </a:lnTo>
                  <a:lnTo>
                    <a:pt x="9605" y="5800"/>
                  </a:lnTo>
                  <a:lnTo>
                    <a:pt x="9847" y="5446"/>
                  </a:lnTo>
                  <a:lnTo>
                    <a:pt x="10071" y="5092"/>
                  </a:lnTo>
                  <a:lnTo>
                    <a:pt x="10090" y="5073"/>
                  </a:lnTo>
                  <a:lnTo>
                    <a:pt x="10090" y="5073"/>
                  </a:lnTo>
                  <a:lnTo>
                    <a:pt x="10090" y="5054"/>
                  </a:lnTo>
                  <a:lnTo>
                    <a:pt x="10090" y="5054"/>
                  </a:lnTo>
                  <a:lnTo>
                    <a:pt x="10127" y="4998"/>
                  </a:lnTo>
                  <a:lnTo>
                    <a:pt x="10127" y="4998"/>
                  </a:lnTo>
                  <a:lnTo>
                    <a:pt x="10146" y="4942"/>
                  </a:lnTo>
                  <a:lnTo>
                    <a:pt x="10146" y="4868"/>
                  </a:lnTo>
                  <a:lnTo>
                    <a:pt x="10127" y="4812"/>
                  </a:lnTo>
                  <a:lnTo>
                    <a:pt x="10090" y="4756"/>
                  </a:lnTo>
                  <a:lnTo>
                    <a:pt x="10090" y="4756"/>
                  </a:lnTo>
                  <a:lnTo>
                    <a:pt x="10015" y="4737"/>
                  </a:lnTo>
                  <a:lnTo>
                    <a:pt x="9959" y="4737"/>
                  </a:lnTo>
                  <a:lnTo>
                    <a:pt x="9884" y="4756"/>
                  </a:lnTo>
                  <a:lnTo>
                    <a:pt x="9847" y="4812"/>
                  </a:lnTo>
                  <a:lnTo>
                    <a:pt x="9847" y="4812"/>
                  </a:lnTo>
                  <a:lnTo>
                    <a:pt x="9810" y="4868"/>
                  </a:lnTo>
                  <a:lnTo>
                    <a:pt x="9810" y="4868"/>
                  </a:lnTo>
                  <a:lnTo>
                    <a:pt x="9791" y="4886"/>
                  </a:lnTo>
                  <a:lnTo>
                    <a:pt x="9791" y="4886"/>
                  </a:lnTo>
                  <a:lnTo>
                    <a:pt x="9567" y="5259"/>
                  </a:lnTo>
                  <a:lnTo>
                    <a:pt x="9325" y="5614"/>
                  </a:lnTo>
                  <a:lnTo>
                    <a:pt x="9064" y="5950"/>
                  </a:lnTo>
                  <a:lnTo>
                    <a:pt x="8784" y="6285"/>
                  </a:lnTo>
                  <a:lnTo>
                    <a:pt x="8784" y="6285"/>
                  </a:lnTo>
                  <a:lnTo>
                    <a:pt x="8430" y="6658"/>
                  </a:lnTo>
                  <a:lnTo>
                    <a:pt x="8038" y="7031"/>
                  </a:lnTo>
                  <a:lnTo>
                    <a:pt x="7628" y="7367"/>
                  </a:lnTo>
                  <a:lnTo>
                    <a:pt x="7199" y="7665"/>
                  </a:lnTo>
                  <a:lnTo>
                    <a:pt x="7199" y="7665"/>
                  </a:lnTo>
                  <a:lnTo>
                    <a:pt x="7236" y="7647"/>
                  </a:lnTo>
                  <a:lnTo>
                    <a:pt x="7236" y="7647"/>
                  </a:lnTo>
                  <a:lnTo>
                    <a:pt x="6845" y="7889"/>
                  </a:lnTo>
                  <a:lnTo>
                    <a:pt x="6453" y="8094"/>
                  </a:lnTo>
                  <a:lnTo>
                    <a:pt x="6061" y="8281"/>
                  </a:lnTo>
                  <a:lnTo>
                    <a:pt x="5632" y="8430"/>
                  </a:lnTo>
                  <a:lnTo>
                    <a:pt x="5632" y="8430"/>
                  </a:lnTo>
                  <a:lnTo>
                    <a:pt x="5334" y="8523"/>
                  </a:lnTo>
                  <a:lnTo>
                    <a:pt x="5017" y="8598"/>
                  </a:lnTo>
                  <a:lnTo>
                    <a:pt x="4700" y="8635"/>
                  </a:lnTo>
                  <a:lnTo>
                    <a:pt x="4383" y="8672"/>
                  </a:lnTo>
                  <a:lnTo>
                    <a:pt x="4383" y="8672"/>
                  </a:lnTo>
                  <a:lnTo>
                    <a:pt x="4122" y="8691"/>
                  </a:lnTo>
                  <a:lnTo>
                    <a:pt x="3861" y="8672"/>
                  </a:lnTo>
                  <a:lnTo>
                    <a:pt x="3599" y="8654"/>
                  </a:lnTo>
                  <a:lnTo>
                    <a:pt x="3357" y="8616"/>
                  </a:lnTo>
                  <a:lnTo>
                    <a:pt x="3357" y="8616"/>
                  </a:lnTo>
                  <a:lnTo>
                    <a:pt x="3115" y="8560"/>
                  </a:lnTo>
                  <a:lnTo>
                    <a:pt x="2891" y="8505"/>
                  </a:lnTo>
                  <a:lnTo>
                    <a:pt x="2667" y="8411"/>
                  </a:lnTo>
                  <a:lnTo>
                    <a:pt x="2443" y="8318"/>
                  </a:lnTo>
                  <a:lnTo>
                    <a:pt x="2443" y="8318"/>
                  </a:lnTo>
                  <a:lnTo>
                    <a:pt x="2257" y="8206"/>
                  </a:lnTo>
                  <a:lnTo>
                    <a:pt x="2070" y="8094"/>
                  </a:lnTo>
                  <a:lnTo>
                    <a:pt x="1884" y="7964"/>
                  </a:lnTo>
                  <a:lnTo>
                    <a:pt x="1697" y="7833"/>
                  </a:lnTo>
                  <a:lnTo>
                    <a:pt x="1697" y="7833"/>
                  </a:lnTo>
                  <a:lnTo>
                    <a:pt x="1529" y="7665"/>
                  </a:lnTo>
                  <a:lnTo>
                    <a:pt x="1361" y="7479"/>
                  </a:lnTo>
                  <a:lnTo>
                    <a:pt x="1212" y="7292"/>
                  </a:lnTo>
                  <a:lnTo>
                    <a:pt x="1063" y="7087"/>
                  </a:lnTo>
                  <a:lnTo>
                    <a:pt x="1063" y="7087"/>
                  </a:lnTo>
                  <a:lnTo>
                    <a:pt x="914" y="6863"/>
                  </a:lnTo>
                  <a:lnTo>
                    <a:pt x="802" y="6621"/>
                  </a:lnTo>
                  <a:lnTo>
                    <a:pt x="690" y="6378"/>
                  </a:lnTo>
                  <a:lnTo>
                    <a:pt x="597" y="6136"/>
                  </a:lnTo>
                  <a:lnTo>
                    <a:pt x="597" y="6136"/>
                  </a:lnTo>
                  <a:lnTo>
                    <a:pt x="615" y="6173"/>
                  </a:lnTo>
                  <a:lnTo>
                    <a:pt x="615" y="6173"/>
                  </a:lnTo>
                  <a:lnTo>
                    <a:pt x="522" y="5838"/>
                  </a:lnTo>
                  <a:lnTo>
                    <a:pt x="448" y="5502"/>
                  </a:lnTo>
                  <a:lnTo>
                    <a:pt x="392" y="5166"/>
                  </a:lnTo>
                  <a:lnTo>
                    <a:pt x="354" y="4831"/>
                  </a:lnTo>
                  <a:lnTo>
                    <a:pt x="354" y="4831"/>
                  </a:lnTo>
                  <a:lnTo>
                    <a:pt x="336" y="4402"/>
                  </a:lnTo>
                  <a:lnTo>
                    <a:pt x="354" y="3991"/>
                  </a:lnTo>
                  <a:lnTo>
                    <a:pt x="392" y="3581"/>
                  </a:lnTo>
                  <a:lnTo>
                    <a:pt x="466" y="3171"/>
                  </a:lnTo>
                  <a:lnTo>
                    <a:pt x="466" y="3171"/>
                  </a:lnTo>
                  <a:lnTo>
                    <a:pt x="448" y="3189"/>
                  </a:lnTo>
                  <a:lnTo>
                    <a:pt x="448" y="3189"/>
                  </a:lnTo>
                  <a:lnTo>
                    <a:pt x="578" y="2667"/>
                  </a:lnTo>
                  <a:lnTo>
                    <a:pt x="727" y="2164"/>
                  </a:lnTo>
                  <a:lnTo>
                    <a:pt x="933" y="1641"/>
                  </a:lnTo>
                  <a:lnTo>
                    <a:pt x="1138" y="1156"/>
                  </a:lnTo>
                  <a:lnTo>
                    <a:pt x="1138" y="1156"/>
                  </a:lnTo>
                  <a:lnTo>
                    <a:pt x="1119" y="1194"/>
                  </a:lnTo>
                  <a:lnTo>
                    <a:pt x="1119" y="1194"/>
                  </a:lnTo>
                  <a:lnTo>
                    <a:pt x="1380" y="728"/>
                  </a:lnTo>
                  <a:lnTo>
                    <a:pt x="1641" y="261"/>
                  </a:lnTo>
                  <a:lnTo>
                    <a:pt x="1641" y="261"/>
                  </a:lnTo>
                  <a:lnTo>
                    <a:pt x="1679" y="205"/>
                  </a:lnTo>
                  <a:lnTo>
                    <a:pt x="1679" y="149"/>
                  </a:lnTo>
                  <a:lnTo>
                    <a:pt x="1641" y="75"/>
                  </a:lnTo>
                  <a:lnTo>
                    <a:pt x="1604" y="37"/>
                  </a:lnTo>
                  <a:lnTo>
                    <a:pt x="1604" y="37"/>
                  </a:lnTo>
                  <a:lnTo>
                    <a:pt x="1548" y="19"/>
                  </a:lnTo>
                  <a:lnTo>
                    <a:pt x="1511" y="0"/>
                  </a:lnTo>
                  <a:lnTo>
                    <a:pt x="1511" y="0"/>
                  </a:lnTo>
                  <a:lnTo>
                    <a:pt x="1417" y="19"/>
                  </a:lnTo>
                  <a:lnTo>
                    <a:pt x="1399" y="37"/>
                  </a:lnTo>
                  <a:lnTo>
                    <a:pt x="1361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9"/>
            <p:cNvSpPr/>
            <p:nvPr/>
          </p:nvSpPr>
          <p:spPr>
            <a:xfrm>
              <a:off x="2655575" y="26775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" y="3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9"/>
            <p:cNvSpPr/>
            <p:nvPr/>
          </p:nvSpPr>
          <p:spPr>
            <a:xfrm>
              <a:off x="2670950" y="26952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9"/>
            <p:cNvSpPr/>
            <p:nvPr/>
          </p:nvSpPr>
          <p:spPr>
            <a:xfrm>
              <a:off x="2640650" y="257915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0" y="19"/>
                  </a:move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extrusionOk="0">
                  <a:moveTo>
                    <a:pt x="2611" y="6733"/>
                  </a:moveTo>
                  <a:lnTo>
                    <a:pt x="2605" y="6738"/>
                  </a:lnTo>
                  <a:lnTo>
                    <a:pt x="2605" y="6738"/>
                  </a:lnTo>
                  <a:lnTo>
                    <a:pt x="2593" y="6751"/>
                  </a:lnTo>
                  <a:lnTo>
                    <a:pt x="2611" y="6733"/>
                  </a:lnTo>
                  <a:close/>
                  <a:moveTo>
                    <a:pt x="5055" y="7012"/>
                  </a:moveTo>
                  <a:lnTo>
                    <a:pt x="5055" y="7050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55" y="7012"/>
                  </a:lnTo>
                  <a:close/>
                  <a:moveTo>
                    <a:pt x="6677" y="14025"/>
                  </a:moveTo>
                  <a:lnTo>
                    <a:pt x="6696" y="14043"/>
                  </a:lnTo>
                  <a:lnTo>
                    <a:pt x="6696" y="14043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677" y="14025"/>
                  </a:lnTo>
                  <a:close/>
                  <a:moveTo>
                    <a:pt x="8169" y="0"/>
                  </a:move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05" y="6738"/>
                  </a:lnTo>
                  <a:lnTo>
                    <a:pt x="2605" y="6738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7" y="7031"/>
                  </a:lnTo>
                  <a:lnTo>
                    <a:pt x="5057" y="7031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691" y="14037"/>
                  </a:lnTo>
                  <a:lnTo>
                    <a:pt x="6691" y="14037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F5F0C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9"/>
            <p:cNvSpPr/>
            <p:nvPr/>
          </p:nvSpPr>
          <p:spPr>
            <a:xfrm>
              <a:off x="2617800" y="2374000"/>
              <a:ext cx="328250" cy="361825"/>
            </a:xfrm>
            <a:custGeom>
              <a:avLst/>
              <a:gdLst/>
              <a:ahLst/>
              <a:cxnLst/>
              <a:rect l="l" t="t" r="r" b="b"/>
              <a:pathLst>
                <a:path w="13130" h="14473" fill="none" extrusionOk="0">
                  <a:moveTo>
                    <a:pt x="1213" y="4084"/>
                  </a:moveTo>
                  <a:lnTo>
                    <a:pt x="1213" y="4084"/>
                  </a:lnTo>
                  <a:lnTo>
                    <a:pt x="858" y="4607"/>
                  </a:lnTo>
                  <a:lnTo>
                    <a:pt x="523" y="5147"/>
                  </a:lnTo>
                  <a:lnTo>
                    <a:pt x="243" y="5688"/>
                  </a:lnTo>
                  <a:lnTo>
                    <a:pt x="0" y="6229"/>
                  </a:lnTo>
                  <a:lnTo>
                    <a:pt x="0" y="6229"/>
                  </a:lnTo>
                  <a:lnTo>
                    <a:pt x="75" y="6434"/>
                  </a:lnTo>
                  <a:lnTo>
                    <a:pt x="75" y="6434"/>
                  </a:lnTo>
                  <a:lnTo>
                    <a:pt x="187" y="6602"/>
                  </a:lnTo>
                  <a:lnTo>
                    <a:pt x="187" y="6602"/>
                  </a:lnTo>
                  <a:lnTo>
                    <a:pt x="299" y="6733"/>
                  </a:lnTo>
                  <a:lnTo>
                    <a:pt x="299" y="6733"/>
                  </a:lnTo>
                  <a:lnTo>
                    <a:pt x="485" y="6901"/>
                  </a:lnTo>
                  <a:lnTo>
                    <a:pt x="485" y="6901"/>
                  </a:lnTo>
                  <a:lnTo>
                    <a:pt x="690" y="7050"/>
                  </a:lnTo>
                  <a:lnTo>
                    <a:pt x="690" y="7050"/>
                  </a:lnTo>
                  <a:lnTo>
                    <a:pt x="914" y="7162"/>
                  </a:lnTo>
                  <a:lnTo>
                    <a:pt x="914" y="7162"/>
                  </a:lnTo>
                  <a:lnTo>
                    <a:pt x="1101" y="7236"/>
                  </a:lnTo>
                  <a:lnTo>
                    <a:pt x="1101" y="7236"/>
                  </a:lnTo>
                  <a:lnTo>
                    <a:pt x="1082" y="7218"/>
                  </a:lnTo>
                  <a:lnTo>
                    <a:pt x="1082" y="7218"/>
                  </a:lnTo>
                  <a:lnTo>
                    <a:pt x="1269" y="7274"/>
                  </a:lnTo>
                  <a:lnTo>
                    <a:pt x="1269" y="7274"/>
                  </a:lnTo>
                  <a:lnTo>
                    <a:pt x="1455" y="7274"/>
                  </a:lnTo>
                  <a:lnTo>
                    <a:pt x="1455" y="7274"/>
                  </a:lnTo>
                  <a:lnTo>
                    <a:pt x="1623" y="7274"/>
                  </a:lnTo>
                  <a:lnTo>
                    <a:pt x="1791" y="7236"/>
                  </a:lnTo>
                  <a:lnTo>
                    <a:pt x="1791" y="7236"/>
                  </a:lnTo>
                  <a:lnTo>
                    <a:pt x="1754" y="7255"/>
                  </a:lnTo>
                  <a:lnTo>
                    <a:pt x="1754" y="7255"/>
                  </a:lnTo>
                  <a:lnTo>
                    <a:pt x="1940" y="7180"/>
                  </a:lnTo>
                  <a:lnTo>
                    <a:pt x="2108" y="7106"/>
                  </a:lnTo>
                  <a:lnTo>
                    <a:pt x="2108" y="7106"/>
                  </a:lnTo>
                  <a:lnTo>
                    <a:pt x="2238" y="7031"/>
                  </a:lnTo>
                  <a:lnTo>
                    <a:pt x="2369" y="6938"/>
                  </a:lnTo>
                  <a:lnTo>
                    <a:pt x="2611" y="6733"/>
                  </a:lnTo>
                  <a:lnTo>
                    <a:pt x="2593" y="6751"/>
                  </a:lnTo>
                  <a:lnTo>
                    <a:pt x="2593" y="6751"/>
                  </a:lnTo>
                  <a:lnTo>
                    <a:pt x="2835" y="6490"/>
                  </a:lnTo>
                  <a:lnTo>
                    <a:pt x="3040" y="6229"/>
                  </a:lnTo>
                  <a:lnTo>
                    <a:pt x="3246" y="5949"/>
                  </a:lnTo>
                  <a:lnTo>
                    <a:pt x="3413" y="5670"/>
                  </a:lnTo>
                  <a:lnTo>
                    <a:pt x="3413" y="5670"/>
                  </a:lnTo>
                  <a:lnTo>
                    <a:pt x="3637" y="5278"/>
                  </a:lnTo>
                  <a:lnTo>
                    <a:pt x="3861" y="4886"/>
                  </a:lnTo>
                  <a:lnTo>
                    <a:pt x="3861" y="4886"/>
                  </a:lnTo>
                  <a:lnTo>
                    <a:pt x="4047" y="4513"/>
                  </a:lnTo>
                  <a:lnTo>
                    <a:pt x="4047" y="4513"/>
                  </a:lnTo>
                  <a:lnTo>
                    <a:pt x="4215" y="4178"/>
                  </a:lnTo>
                  <a:lnTo>
                    <a:pt x="4215" y="4178"/>
                  </a:lnTo>
                  <a:lnTo>
                    <a:pt x="4420" y="3767"/>
                  </a:lnTo>
                  <a:lnTo>
                    <a:pt x="4532" y="3562"/>
                  </a:lnTo>
                  <a:lnTo>
                    <a:pt x="4663" y="3357"/>
                  </a:lnTo>
                  <a:lnTo>
                    <a:pt x="4663" y="3357"/>
                  </a:lnTo>
                  <a:lnTo>
                    <a:pt x="4793" y="3171"/>
                  </a:lnTo>
                  <a:lnTo>
                    <a:pt x="4943" y="2984"/>
                  </a:lnTo>
                  <a:lnTo>
                    <a:pt x="4943" y="2984"/>
                  </a:lnTo>
                  <a:lnTo>
                    <a:pt x="5092" y="2835"/>
                  </a:lnTo>
                  <a:lnTo>
                    <a:pt x="5260" y="2723"/>
                  </a:lnTo>
                  <a:lnTo>
                    <a:pt x="5260" y="2723"/>
                  </a:lnTo>
                  <a:lnTo>
                    <a:pt x="5353" y="2686"/>
                  </a:lnTo>
                  <a:lnTo>
                    <a:pt x="5446" y="2630"/>
                  </a:lnTo>
                  <a:lnTo>
                    <a:pt x="5446" y="2630"/>
                  </a:lnTo>
                  <a:lnTo>
                    <a:pt x="5614" y="2592"/>
                  </a:lnTo>
                  <a:lnTo>
                    <a:pt x="5614" y="2592"/>
                  </a:lnTo>
                  <a:lnTo>
                    <a:pt x="5801" y="2592"/>
                  </a:lnTo>
                  <a:lnTo>
                    <a:pt x="5987" y="2630"/>
                  </a:lnTo>
                  <a:lnTo>
                    <a:pt x="5987" y="2630"/>
                  </a:lnTo>
                  <a:lnTo>
                    <a:pt x="6118" y="2686"/>
                  </a:lnTo>
                  <a:lnTo>
                    <a:pt x="6248" y="2742"/>
                  </a:lnTo>
                  <a:lnTo>
                    <a:pt x="6248" y="2742"/>
                  </a:lnTo>
                  <a:lnTo>
                    <a:pt x="6341" y="2798"/>
                  </a:lnTo>
                  <a:lnTo>
                    <a:pt x="6416" y="2854"/>
                  </a:lnTo>
                  <a:lnTo>
                    <a:pt x="6416" y="2854"/>
                  </a:lnTo>
                  <a:lnTo>
                    <a:pt x="6528" y="2984"/>
                  </a:lnTo>
                  <a:lnTo>
                    <a:pt x="6584" y="3059"/>
                  </a:lnTo>
                  <a:lnTo>
                    <a:pt x="6602" y="3152"/>
                  </a:lnTo>
                  <a:lnTo>
                    <a:pt x="6602" y="3152"/>
                  </a:lnTo>
                  <a:lnTo>
                    <a:pt x="6658" y="3338"/>
                  </a:lnTo>
                  <a:lnTo>
                    <a:pt x="6658" y="3525"/>
                  </a:lnTo>
                  <a:lnTo>
                    <a:pt x="6658" y="3525"/>
                  </a:lnTo>
                  <a:lnTo>
                    <a:pt x="6621" y="3711"/>
                  </a:lnTo>
                  <a:lnTo>
                    <a:pt x="6565" y="3898"/>
                  </a:lnTo>
                  <a:lnTo>
                    <a:pt x="6565" y="3898"/>
                  </a:lnTo>
                  <a:lnTo>
                    <a:pt x="6472" y="4122"/>
                  </a:lnTo>
                  <a:lnTo>
                    <a:pt x="6360" y="4327"/>
                  </a:lnTo>
                  <a:lnTo>
                    <a:pt x="6118" y="4719"/>
                  </a:lnTo>
                  <a:lnTo>
                    <a:pt x="6118" y="4719"/>
                  </a:lnTo>
                  <a:lnTo>
                    <a:pt x="5838" y="5110"/>
                  </a:lnTo>
                  <a:lnTo>
                    <a:pt x="5838" y="5110"/>
                  </a:lnTo>
                  <a:lnTo>
                    <a:pt x="5651" y="5409"/>
                  </a:lnTo>
                  <a:lnTo>
                    <a:pt x="5651" y="5409"/>
                  </a:lnTo>
                  <a:lnTo>
                    <a:pt x="5521" y="5651"/>
                  </a:lnTo>
                  <a:lnTo>
                    <a:pt x="5521" y="5651"/>
                  </a:lnTo>
                  <a:lnTo>
                    <a:pt x="5372" y="5931"/>
                  </a:lnTo>
                  <a:lnTo>
                    <a:pt x="5372" y="5931"/>
                  </a:lnTo>
                  <a:lnTo>
                    <a:pt x="5241" y="6229"/>
                  </a:lnTo>
                  <a:lnTo>
                    <a:pt x="5129" y="6546"/>
                  </a:lnTo>
                  <a:lnTo>
                    <a:pt x="5148" y="6528"/>
                  </a:lnTo>
                  <a:lnTo>
                    <a:pt x="5148" y="6528"/>
                  </a:lnTo>
                  <a:lnTo>
                    <a:pt x="5092" y="6789"/>
                  </a:lnTo>
                  <a:lnTo>
                    <a:pt x="5055" y="7050"/>
                  </a:lnTo>
                  <a:lnTo>
                    <a:pt x="5055" y="7050"/>
                  </a:lnTo>
                  <a:lnTo>
                    <a:pt x="5055" y="7012"/>
                  </a:lnTo>
                  <a:lnTo>
                    <a:pt x="5055" y="7012"/>
                  </a:lnTo>
                  <a:lnTo>
                    <a:pt x="5073" y="7143"/>
                  </a:lnTo>
                  <a:lnTo>
                    <a:pt x="5073" y="7274"/>
                  </a:lnTo>
                  <a:lnTo>
                    <a:pt x="5073" y="7255"/>
                  </a:lnTo>
                  <a:lnTo>
                    <a:pt x="5073" y="7274"/>
                  </a:lnTo>
                  <a:lnTo>
                    <a:pt x="5073" y="7274"/>
                  </a:lnTo>
                  <a:lnTo>
                    <a:pt x="5092" y="7274"/>
                  </a:lnTo>
                  <a:lnTo>
                    <a:pt x="5092" y="7274"/>
                  </a:lnTo>
                  <a:lnTo>
                    <a:pt x="5148" y="7441"/>
                  </a:lnTo>
                  <a:lnTo>
                    <a:pt x="5148" y="7441"/>
                  </a:lnTo>
                  <a:lnTo>
                    <a:pt x="5204" y="7535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260" y="7609"/>
                  </a:lnTo>
                  <a:lnTo>
                    <a:pt x="5409" y="7721"/>
                  </a:lnTo>
                  <a:lnTo>
                    <a:pt x="5409" y="7721"/>
                  </a:lnTo>
                  <a:lnTo>
                    <a:pt x="5539" y="7796"/>
                  </a:lnTo>
                  <a:lnTo>
                    <a:pt x="5539" y="7796"/>
                  </a:lnTo>
                  <a:lnTo>
                    <a:pt x="5670" y="7833"/>
                  </a:lnTo>
                  <a:lnTo>
                    <a:pt x="5670" y="7833"/>
                  </a:lnTo>
                  <a:lnTo>
                    <a:pt x="5838" y="7870"/>
                  </a:lnTo>
                  <a:lnTo>
                    <a:pt x="5838" y="7870"/>
                  </a:lnTo>
                  <a:lnTo>
                    <a:pt x="5950" y="7889"/>
                  </a:lnTo>
                  <a:lnTo>
                    <a:pt x="5950" y="7889"/>
                  </a:lnTo>
                  <a:lnTo>
                    <a:pt x="6136" y="7870"/>
                  </a:lnTo>
                  <a:lnTo>
                    <a:pt x="6155" y="7870"/>
                  </a:lnTo>
                  <a:lnTo>
                    <a:pt x="6155" y="7870"/>
                  </a:lnTo>
                  <a:lnTo>
                    <a:pt x="6267" y="7833"/>
                  </a:lnTo>
                  <a:lnTo>
                    <a:pt x="6267" y="7833"/>
                  </a:lnTo>
                  <a:lnTo>
                    <a:pt x="6397" y="7758"/>
                  </a:lnTo>
                  <a:lnTo>
                    <a:pt x="6397" y="7777"/>
                  </a:lnTo>
                  <a:lnTo>
                    <a:pt x="6397" y="7777"/>
                  </a:lnTo>
                  <a:lnTo>
                    <a:pt x="6584" y="7647"/>
                  </a:lnTo>
                  <a:lnTo>
                    <a:pt x="6584" y="764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770" y="7497"/>
                  </a:lnTo>
                  <a:lnTo>
                    <a:pt x="6957" y="7292"/>
                  </a:lnTo>
                  <a:lnTo>
                    <a:pt x="7143" y="7068"/>
                  </a:lnTo>
                  <a:lnTo>
                    <a:pt x="7293" y="6845"/>
                  </a:lnTo>
                  <a:lnTo>
                    <a:pt x="7442" y="6621"/>
                  </a:lnTo>
                  <a:lnTo>
                    <a:pt x="7442" y="6621"/>
                  </a:lnTo>
                  <a:lnTo>
                    <a:pt x="7777" y="6099"/>
                  </a:lnTo>
                  <a:lnTo>
                    <a:pt x="7927" y="5856"/>
                  </a:lnTo>
                  <a:lnTo>
                    <a:pt x="8113" y="5614"/>
                  </a:lnTo>
                  <a:lnTo>
                    <a:pt x="8113" y="5614"/>
                  </a:lnTo>
                  <a:lnTo>
                    <a:pt x="8356" y="5334"/>
                  </a:lnTo>
                  <a:lnTo>
                    <a:pt x="8356" y="5334"/>
                  </a:lnTo>
                  <a:lnTo>
                    <a:pt x="8579" y="5147"/>
                  </a:lnTo>
                  <a:lnTo>
                    <a:pt x="8579" y="5147"/>
                  </a:lnTo>
                  <a:lnTo>
                    <a:pt x="8691" y="5054"/>
                  </a:lnTo>
                  <a:lnTo>
                    <a:pt x="8803" y="4980"/>
                  </a:lnTo>
                  <a:lnTo>
                    <a:pt x="8803" y="4980"/>
                  </a:lnTo>
                  <a:lnTo>
                    <a:pt x="8990" y="4886"/>
                  </a:lnTo>
                  <a:lnTo>
                    <a:pt x="8990" y="4886"/>
                  </a:lnTo>
                  <a:lnTo>
                    <a:pt x="9158" y="4830"/>
                  </a:lnTo>
                  <a:lnTo>
                    <a:pt x="9251" y="4812"/>
                  </a:lnTo>
                  <a:lnTo>
                    <a:pt x="9344" y="4812"/>
                  </a:lnTo>
                  <a:lnTo>
                    <a:pt x="9344" y="4812"/>
                  </a:lnTo>
                  <a:lnTo>
                    <a:pt x="9437" y="4812"/>
                  </a:lnTo>
                  <a:lnTo>
                    <a:pt x="9512" y="4830"/>
                  </a:lnTo>
                  <a:lnTo>
                    <a:pt x="9512" y="4830"/>
                  </a:lnTo>
                  <a:lnTo>
                    <a:pt x="9661" y="4868"/>
                  </a:lnTo>
                  <a:lnTo>
                    <a:pt x="9661" y="4868"/>
                  </a:lnTo>
                  <a:lnTo>
                    <a:pt x="9810" y="4961"/>
                  </a:lnTo>
                  <a:lnTo>
                    <a:pt x="9941" y="5091"/>
                  </a:lnTo>
                  <a:lnTo>
                    <a:pt x="10053" y="5241"/>
                  </a:lnTo>
                  <a:lnTo>
                    <a:pt x="10127" y="5409"/>
                  </a:lnTo>
                  <a:lnTo>
                    <a:pt x="10183" y="5576"/>
                  </a:lnTo>
                  <a:lnTo>
                    <a:pt x="10221" y="5763"/>
                  </a:lnTo>
                  <a:lnTo>
                    <a:pt x="10239" y="5949"/>
                  </a:lnTo>
                  <a:lnTo>
                    <a:pt x="10239" y="6136"/>
                  </a:lnTo>
                  <a:lnTo>
                    <a:pt x="10239" y="6136"/>
                  </a:lnTo>
                  <a:lnTo>
                    <a:pt x="10202" y="6397"/>
                  </a:lnTo>
                  <a:lnTo>
                    <a:pt x="10165" y="6658"/>
                  </a:lnTo>
                  <a:lnTo>
                    <a:pt x="10165" y="6658"/>
                  </a:lnTo>
                  <a:lnTo>
                    <a:pt x="10090" y="6919"/>
                  </a:lnTo>
                  <a:lnTo>
                    <a:pt x="9997" y="7180"/>
                  </a:lnTo>
                  <a:lnTo>
                    <a:pt x="9997" y="7180"/>
                  </a:lnTo>
                  <a:lnTo>
                    <a:pt x="9885" y="7441"/>
                  </a:lnTo>
                  <a:lnTo>
                    <a:pt x="9754" y="7684"/>
                  </a:lnTo>
                  <a:lnTo>
                    <a:pt x="9586" y="7945"/>
                  </a:lnTo>
                  <a:lnTo>
                    <a:pt x="9419" y="8169"/>
                  </a:lnTo>
                  <a:lnTo>
                    <a:pt x="9419" y="8169"/>
                  </a:lnTo>
                  <a:lnTo>
                    <a:pt x="9139" y="8523"/>
                  </a:lnTo>
                  <a:lnTo>
                    <a:pt x="8840" y="8840"/>
                  </a:lnTo>
                  <a:lnTo>
                    <a:pt x="8840" y="8840"/>
                  </a:lnTo>
                  <a:lnTo>
                    <a:pt x="8132" y="9623"/>
                  </a:lnTo>
                  <a:lnTo>
                    <a:pt x="8132" y="9623"/>
                  </a:lnTo>
                  <a:lnTo>
                    <a:pt x="7759" y="10034"/>
                  </a:lnTo>
                  <a:lnTo>
                    <a:pt x="7404" y="10463"/>
                  </a:lnTo>
                  <a:lnTo>
                    <a:pt x="7069" y="10910"/>
                  </a:lnTo>
                  <a:lnTo>
                    <a:pt x="6752" y="11377"/>
                  </a:lnTo>
                  <a:lnTo>
                    <a:pt x="6770" y="11339"/>
                  </a:lnTo>
                  <a:lnTo>
                    <a:pt x="6770" y="11339"/>
                  </a:lnTo>
                  <a:lnTo>
                    <a:pt x="6640" y="11582"/>
                  </a:lnTo>
                  <a:lnTo>
                    <a:pt x="6509" y="11824"/>
                  </a:lnTo>
                  <a:lnTo>
                    <a:pt x="6416" y="12067"/>
                  </a:lnTo>
                  <a:lnTo>
                    <a:pt x="6323" y="12328"/>
                  </a:lnTo>
                  <a:lnTo>
                    <a:pt x="6323" y="12328"/>
                  </a:lnTo>
                  <a:lnTo>
                    <a:pt x="6323" y="12309"/>
                  </a:lnTo>
                  <a:lnTo>
                    <a:pt x="6323" y="12309"/>
                  </a:lnTo>
                  <a:lnTo>
                    <a:pt x="6267" y="12589"/>
                  </a:lnTo>
                  <a:lnTo>
                    <a:pt x="6248" y="12868"/>
                  </a:lnTo>
                  <a:lnTo>
                    <a:pt x="6248" y="12850"/>
                  </a:lnTo>
                  <a:lnTo>
                    <a:pt x="6248" y="12850"/>
                  </a:lnTo>
                  <a:lnTo>
                    <a:pt x="6248" y="13074"/>
                  </a:lnTo>
                  <a:lnTo>
                    <a:pt x="6285" y="13297"/>
                  </a:lnTo>
                  <a:lnTo>
                    <a:pt x="6285" y="13297"/>
                  </a:lnTo>
                  <a:lnTo>
                    <a:pt x="6285" y="13279"/>
                  </a:lnTo>
                  <a:lnTo>
                    <a:pt x="6285" y="13279"/>
                  </a:lnTo>
                  <a:lnTo>
                    <a:pt x="6360" y="13484"/>
                  </a:lnTo>
                  <a:lnTo>
                    <a:pt x="6435" y="13689"/>
                  </a:lnTo>
                  <a:lnTo>
                    <a:pt x="6435" y="13670"/>
                  </a:lnTo>
                  <a:lnTo>
                    <a:pt x="6435" y="13670"/>
                  </a:lnTo>
                  <a:lnTo>
                    <a:pt x="6491" y="13782"/>
                  </a:lnTo>
                  <a:lnTo>
                    <a:pt x="6565" y="13876"/>
                  </a:lnTo>
                  <a:lnTo>
                    <a:pt x="6565" y="13876"/>
                  </a:lnTo>
                  <a:lnTo>
                    <a:pt x="6696" y="14043"/>
                  </a:lnTo>
                  <a:lnTo>
                    <a:pt x="6677" y="14025"/>
                  </a:lnTo>
                  <a:lnTo>
                    <a:pt x="6677" y="14025"/>
                  </a:lnTo>
                  <a:lnTo>
                    <a:pt x="6845" y="14174"/>
                  </a:lnTo>
                  <a:lnTo>
                    <a:pt x="6845" y="14174"/>
                  </a:lnTo>
                  <a:lnTo>
                    <a:pt x="6994" y="14286"/>
                  </a:lnTo>
                  <a:lnTo>
                    <a:pt x="6994" y="14286"/>
                  </a:lnTo>
                  <a:lnTo>
                    <a:pt x="7218" y="14398"/>
                  </a:lnTo>
                  <a:lnTo>
                    <a:pt x="7218" y="14398"/>
                  </a:lnTo>
                  <a:lnTo>
                    <a:pt x="7423" y="14472"/>
                  </a:lnTo>
                  <a:lnTo>
                    <a:pt x="7423" y="14472"/>
                  </a:lnTo>
                  <a:lnTo>
                    <a:pt x="7404" y="14454"/>
                  </a:lnTo>
                  <a:lnTo>
                    <a:pt x="7404" y="14454"/>
                  </a:lnTo>
                  <a:lnTo>
                    <a:pt x="7460" y="14472"/>
                  </a:lnTo>
                  <a:lnTo>
                    <a:pt x="7460" y="14472"/>
                  </a:lnTo>
                  <a:lnTo>
                    <a:pt x="7983" y="14193"/>
                  </a:lnTo>
                  <a:lnTo>
                    <a:pt x="8486" y="13876"/>
                  </a:lnTo>
                  <a:lnTo>
                    <a:pt x="8971" y="13521"/>
                  </a:lnTo>
                  <a:lnTo>
                    <a:pt x="9437" y="13130"/>
                  </a:lnTo>
                  <a:lnTo>
                    <a:pt x="9903" y="12701"/>
                  </a:lnTo>
                  <a:lnTo>
                    <a:pt x="10332" y="12253"/>
                  </a:lnTo>
                  <a:lnTo>
                    <a:pt x="10761" y="11768"/>
                  </a:lnTo>
                  <a:lnTo>
                    <a:pt x="11153" y="11246"/>
                  </a:lnTo>
                  <a:lnTo>
                    <a:pt x="11153" y="11246"/>
                  </a:lnTo>
                  <a:lnTo>
                    <a:pt x="11395" y="10892"/>
                  </a:lnTo>
                  <a:lnTo>
                    <a:pt x="11619" y="10537"/>
                  </a:lnTo>
                  <a:lnTo>
                    <a:pt x="11843" y="10164"/>
                  </a:lnTo>
                  <a:lnTo>
                    <a:pt x="12030" y="9810"/>
                  </a:lnTo>
                  <a:lnTo>
                    <a:pt x="12216" y="9437"/>
                  </a:lnTo>
                  <a:lnTo>
                    <a:pt x="12365" y="9064"/>
                  </a:lnTo>
                  <a:lnTo>
                    <a:pt x="12514" y="8710"/>
                  </a:lnTo>
                  <a:lnTo>
                    <a:pt x="12645" y="8337"/>
                  </a:lnTo>
                  <a:lnTo>
                    <a:pt x="12776" y="7964"/>
                  </a:lnTo>
                  <a:lnTo>
                    <a:pt x="12869" y="7591"/>
                  </a:lnTo>
                  <a:lnTo>
                    <a:pt x="12962" y="7218"/>
                  </a:lnTo>
                  <a:lnTo>
                    <a:pt x="13018" y="6845"/>
                  </a:lnTo>
                  <a:lnTo>
                    <a:pt x="13074" y="6490"/>
                  </a:lnTo>
                  <a:lnTo>
                    <a:pt x="13111" y="6117"/>
                  </a:lnTo>
                  <a:lnTo>
                    <a:pt x="13130" y="5763"/>
                  </a:lnTo>
                  <a:lnTo>
                    <a:pt x="13130" y="5409"/>
                  </a:lnTo>
                  <a:lnTo>
                    <a:pt x="13130" y="5054"/>
                  </a:lnTo>
                  <a:lnTo>
                    <a:pt x="13093" y="4719"/>
                  </a:lnTo>
                  <a:lnTo>
                    <a:pt x="13055" y="4383"/>
                  </a:lnTo>
                  <a:lnTo>
                    <a:pt x="12999" y="4047"/>
                  </a:lnTo>
                  <a:lnTo>
                    <a:pt x="12925" y="3730"/>
                  </a:lnTo>
                  <a:lnTo>
                    <a:pt x="12832" y="3413"/>
                  </a:lnTo>
                  <a:lnTo>
                    <a:pt x="12720" y="3115"/>
                  </a:lnTo>
                  <a:lnTo>
                    <a:pt x="12608" y="2816"/>
                  </a:lnTo>
                  <a:lnTo>
                    <a:pt x="12459" y="2536"/>
                  </a:lnTo>
                  <a:lnTo>
                    <a:pt x="12309" y="2257"/>
                  </a:lnTo>
                  <a:lnTo>
                    <a:pt x="12141" y="1996"/>
                  </a:lnTo>
                  <a:lnTo>
                    <a:pt x="11955" y="1753"/>
                  </a:lnTo>
                  <a:lnTo>
                    <a:pt x="11750" y="1511"/>
                  </a:lnTo>
                  <a:lnTo>
                    <a:pt x="11526" y="1306"/>
                  </a:lnTo>
                  <a:lnTo>
                    <a:pt x="11302" y="1082"/>
                  </a:lnTo>
                  <a:lnTo>
                    <a:pt x="11041" y="895"/>
                  </a:lnTo>
                  <a:lnTo>
                    <a:pt x="11041" y="895"/>
                  </a:lnTo>
                  <a:lnTo>
                    <a:pt x="10743" y="690"/>
                  </a:lnTo>
                  <a:lnTo>
                    <a:pt x="10407" y="504"/>
                  </a:lnTo>
                  <a:lnTo>
                    <a:pt x="10071" y="354"/>
                  </a:lnTo>
                  <a:lnTo>
                    <a:pt x="9717" y="243"/>
                  </a:lnTo>
                  <a:lnTo>
                    <a:pt x="9344" y="131"/>
                  </a:lnTo>
                  <a:lnTo>
                    <a:pt x="8952" y="56"/>
                  </a:lnTo>
                  <a:lnTo>
                    <a:pt x="8579" y="19"/>
                  </a:lnTo>
                  <a:lnTo>
                    <a:pt x="8169" y="0"/>
                  </a:lnTo>
                  <a:lnTo>
                    <a:pt x="8169" y="0"/>
                  </a:lnTo>
                  <a:lnTo>
                    <a:pt x="7703" y="19"/>
                  </a:lnTo>
                  <a:lnTo>
                    <a:pt x="7237" y="75"/>
                  </a:lnTo>
                  <a:lnTo>
                    <a:pt x="6752" y="168"/>
                  </a:lnTo>
                  <a:lnTo>
                    <a:pt x="6285" y="298"/>
                  </a:lnTo>
                  <a:lnTo>
                    <a:pt x="5819" y="448"/>
                  </a:lnTo>
                  <a:lnTo>
                    <a:pt x="5353" y="634"/>
                  </a:lnTo>
                  <a:lnTo>
                    <a:pt x="4887" y="858"/>
                  </a:lnTo>
                  <a:lnTo>
                    <a:pt x="4439" y="1100"/>
                  </a:lnTo>
                  <a:lnTo>
                    <a:pt x="3992" y="1380"/>
                  </a:lnTo>
                  <a:lnTo>
                    <a:pt x="3544" y="1697"/>
                  </a:lnTo>
                  <a:lnTo>
                    <a:pt x="3115" y="2033"/>
                  </a:lnTo>
                  <a:lnTo>
                    <a:pt x="2705" y="2387"/>
                  </a:lnTo>
                  <a:lnTo>
                    <a:pt x="2313" y="2779"/>
                  </a:lnTo>
                  <a:lnTo>
                    <a:pt x="1921" y="3189"/>
                  </a:lnTo>
                  <a:lnTo>
                    <a:pt x="1548" y="3637"/>
                  </a:lnTo>
                  <a:lnTo>
                    <a:pt x="1213" y="40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9"/>
            <p:cNvSpPr/>
            <p:nvPr/>
          </p:nvSpPr>
          <p:spPr>
            <a:xfrm>
              <a:off x="2682600" y="2542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9"/>
            <p:cNvSpPr/>
            <p:nvPr/>
          </p:nvSpPr>
          <p:spPr>
            <a:xfrm>
              <a:off x="2786575" y="2561425"/>
              <a:ext cx="500" cy="475"/>
            </a:xfrm>
            <a:custGeom>
              <a:avLst/>
              <a:gdLst/>
              <a:ahLst/>
              <a:cxnLst/>
              <a:rect l="l" t="t" r="r" b="b"/>
              <a:pathLst>
                <a:path w="20" h="19" fill="none" extrusionOk="0">
                  <a:moveTo>
                    <a:pt x="19" y="0"/>
                  </a:moveTo>
                  <a:lnTo>
                    <a:pt x="1" y="19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9"/>
            <p:cNvSpPr/>
            <p:nvPr/>
          </p:nvSpPr>
          <p:spPr>
            <a:xfrm>
              <a:off x="2777725" y="25679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9"/>
            <p:cNvSpPr/>
            <p:nvPr/>
          </p:nvSpPr>
          <p:spPr>
            <a:xfrm>
              <a:off x="2746475" y="2560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9"/>
            <p:cNvSpPr/>
            <p:nvPr/>
          </p:nvSpPr>
          <p:spPr>
            <a:xfrm>
              <a:off x="2760000" y="2570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9"/>
            <p:cNvSpPr/>
            <p:nvPr/>
          </p:nvSpPr>
          <p:spPr>
            <a:xfrm>
              <a:off x="2771200" y="2570750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9"/>
            <p:cNvSpPr/>
            <p:nvPr/>
          </p:nvSpPr>
          <p:spPr>
            <a:xfrm>
              <a:off x="2771200" y="2570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extrusionOk="0">
                  <a:moveTo>
                    <a:pt x="3768" y="0"/>
                  </a:moveTo>
                  <a:lnTo>
                    <a:pt x="3544" y="19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6CF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9"/>
            <p:cNvSpPr/>
            <p:nvPr/>
          </p:nvSpPr>
          <p:spPr>
            <a:xfrm>
              <a:off x="2496100" y="2764250"/>
              <a:ext cx="185125" cy="173450"/>
            </a:xfrm>
            <a:custGeom>
              <a:avLst/>
              <a:gdLst/>
              <a:ahLst/>
              <a:cxnLst/>
              <a:rect l="l" t="t" r="r" b="b"/>
              <a:pathLst>
                <a:path w="7405" h="6938" fill="none" extrusionOk="0">
                  <a:moveTo>
                    <a:pt x="3768" y="0"/>
                  </a:moveTo>
                  <a:lnTo>
                    <a:pt x="3768" y="0"/>
                  </a:lnTo>
                  <a:lnTo>
                    <a:pt x="3768" y="0"/>
                  </a:lnTo>
                  <a:lnTo>
                    <a:pt x="3544" y="19"/>
                  </a:lnTo>
                  <a:lnTo>
                    <a:pt x="3358" y="56"/>
                  </a:lnTo>
                  <a:lnTo>
                    <a:pt x="3358" y="56"/>
                  </a:lnTo>
                  <a:lnTo>
                    <a:pt x="3209" y="112"/>
                  </a:lnTo>
                  <a:lnTo>
                    <a:pt x="3078" y="205"/>
                  </a:lnTo>
                  <a:lnTo>
                    <a:pt x="3078" y="205"/>
                  </a:lnTo>
                  <a:lnTo>
                    <a:pt x="3022" y="261"/>
                  </a:lnTo>
                  <a:lnTo>
                    <a:pt x="2966" y="317"/>
                  </a:lnTo>
                  <a:lnTo>
                    <a:pt x="2910" y="429"/>
                  </a:lnTo>
                  <a:lnTo>
                    <a:pt x="2910" y="429"/>
                  </a:lnTo>
                  <a:lnTo>
                    <a:pt x="2873" y="560"/>
                  </a:lnTo>
                  <a:lnTo>
                    <a:pt x="2854" y="690"/>
                  </a:lnTo>
                  <a:lnTo>
                    <a:pt x="2873" y="839"/>
                  </a:lnTo>
                  <a:lnTo>
                    <a:pt x="2910" y="988"/>
                  </a:lnTo>
                  <a:lnTo>
                    <a:pt x="2910" y="988"/>
                  </a:lnTo>
                  <a:lnTo>
                    <a:pt x="2966" y="1138"/>
                  </a:lnTo>
                  <a:lnTo>
                    <a:pt x="3022" y="1306"/>
                  </a:lnTo>
                  <a:lnTo>
                    <a:pt x="3115" y="1473"/>
                  </a:lnTo>
                  <a:lnTo>
                    <a:pt x="3227" y="1641"/>
                  </a:lnTo>
                  <a:lnTo>
                    <a:pt x="3227" y="1641"/>
                  </a:lnTo>
                  <a:lnTo>
                    <a:pt x="3339" y="1790"/>
                  </a:lnTo>
                  <a:lnTo>
                    <a:pt x="3265" y="1734"/>
                  </a:lnTo>
                  <a:lnTo>
                    <a:pt x="3171" y="1697"/>
                  </a:lnTo>
                  <a:lnTo>
                    <a:pt x="3171" y="1697"/>
                  </a:lnTo>
                  <a:lnTo>
                    <a:pt x="2892" y="1548"/>
                  </a:lnTo>
                  <a:lnTo>
                    <a:pt x="2649" y="1455"/>
                  </a:lnTo>
                  <a:lnTo>
                    <a:pt x="2407" y="1361"/>
                  </a:lnTo>
                  <a:lnTo>
                    <a:pt x="2183" y="1324"/>
                  </a:lnTo>
                  <a:lnTo>
                    <a:pt x="2183" y="1324"/>
                  </a:lnTo>
                  <a:lnTo>
                    <a:pt x="1922" y="1306"/>
                  </a:lnTo>
                  <a:lnTo>
                    <a:pt x="1922" y="1306"/>
                  </a:lnTo>
                  <a:lnTo>
                    <a:pt x="1735" y="1306"/>
                  </a:lnTo>
                  <a:lnTo>
                    <a:pt x="1735" y="1306"/>
                  </a:lnTo>
                  <a:lnTo>
                    <a:pt x="1623" y="1324"/>
                  </a:lnTo>
                  <a:lnTo>
                    <a:pt x="1493" y="1361"/>
                  </a:lnTo>
                  <a:lnTo>
                    <a:pt x="1288" y="1455"/>
                  </a:lnTo>
                  <a:lnTo>
                    <a:pt x="1288" y="1455"/>
                  </a:lnTo>
                  <a:lnTo>
                    <a:pt x="1120" y="1567"/>
                  </a:lnTo>
                  <a:lnTo>
                    <a:pt x="971" y="1679"/>
                  </a:lnTo>
                  <a:lnTo>
                    <a:pt x="971" y="1679"/>
                  </a:lnTo>
                  <a:lnTo>
                    <a:pt x="859" y="1828"/>
                  </a:lnTo>
                  <a:lnTo>
                    <a:pt x="784" y="1996"/>
                  </a:lnTo>
                  <a:lnTo>
                    <a:pt x="784" y="1996"/>
                  </a:lnTo>
                  <a:lnTo>
                    <a:pt x="747" y="2126"/>
                  </a:lnTo>
                  <a:lnTo>
                    <a:pt x="747" y="2294"/>
                  </a:lnTo>
                  <a:lnTo>
                    <a:pt x="747" y="2294"/>
                  </a:lnTo>
                  <a:lnTo>
                    <a:pt x="765" y="2462"/>
                  </a:lnTo>
                  <a:lnTo>
                    <a:pt x="821" y="2648"/>
                  </a:lnTo>
                  <a:lnTo>
                    <a:pt x="821" y="2648"/>
                  </a:lnTo>
                  <a:lnTo>
                    <a:pt x="915" y="2816"/>
                  </a:lnTo>
                  <a:lnTo>
                    <a:pt x="989" y="2947"/>
                  </a:lnTo>
                  <a:lnTo>
                    <a:pt x="989" y="2947"/>
                  </a:lnTo>
                  <a:lnTo>
                    <a:pt x="1120" y="3115"/>
                  </a:lnTo>
                  <a:lnTo>
                    <a:pt x="1269" y="3282"/>
                  </a:lnTo>
                  <a:lnTo>
                    <a:pt x="1269" y="3282"/>
                  </a:lnTo>
                  <a:lnTo>
                    <a:pt x="1511" y="3544"/>
                  </a:lnTo>
                  <a:lnTo>
                    <a:pt x="1829" y="3823"/>
                  </a:lnTo>
                  <a:lnTo>
                    <a:pt x="1791" y="3805"/>
                  </a:lnTo>
                  <a:lnTo>
                    <a:pt x="1791" y="3805"/>
                  </a:lnTo>
                  <a:lnTo>
                    <a:pt x="1567" y="3749"/>
                  </a:lnTo>
                  <a:lnTo>
                    <a:pt x="1362" y="3711"/>
                  </a:lnTo>
                  <a:lnTo>
                    <a:pt x="1157" y="3674"/>
                  </a:lnTo>
                  <a:lnTo>
                    <a:pt x="971" y="3674"/>
                  </a:lnTo>
                  <a:lnTo>
                    <a:pt x="971" y="3674"/>
                  </a:lnTo>
                  <a:lnTo>
                    <a:pt x="784" y="3674"/>
                  </a:lnTo>
                  <a:lnTo>
                    <a:pt x="616" y="3711"/>
                  </a:lnTo>
                  <a:lnTo>
                    <a:pt x="616" y="3711"/>
                  </a:lnTo>
                  <a:lnTo>
                    <a:pt x="448" y="3767"/>
                  </a:lnTo>
                  <a:lnTo>
                    <a:pt x="299" y="3861"/>
                  </a:lnTo>
                  <a:lnTo>
                    <a:pt x="299" y="3861"/>
                  </a:lnTo>
                  <a:lnTo>
                    <a:pt x="225" y="3917"/>
                  </a:lnTo>
                  <a:lnTo>
                    <a:pt x="169" y="3991"/>
                  </a:lnTo>
                  <a:lnTo>
                    <a:pt x="94" y="4103"/>
                  </a:lnTo>
                  <a:lnTo>
                    <a:pt x="94" y="4103"/>
                  </a:lnTo>
                  <a:lnTo>
                    <a:pt x="38" y="4290"/>
                  </a:lnTo>
                  <a:lnTo>
                    <a:pt x="1" y="4513"/>
                  </a:lnTo>
                  <a:lnTo>
                    <a:pt x="1" y="4513"/>
                  </a:lnTo>
                  <a:lnTo>
                    <a:pt x="1" y="4700"/>
                  </a:lnTo>
                  <a:lnTo>
                    <a:pt x="38" y="4886"/>
                  </a:lnTo>
                  <a:lnTo>
                    <a:pt x="94" y="5073"/>
                  </a:lnTo>
                  <a:lnTo>
                    <a:pt x="187" y="5259"/>
                  </a:lnTo>
                  <a:lnTo>
                    <a:pt x="187" y="5259"/>
                  </a:lnTo>
                  <a:lnTo>
                    <a:pt x="281" y="5408"/>
                  </a:lnTo>
                  <a:lnTo>
                    <a:pt x="392" y="5576"/>
                  </a:lnTo>
                  <a:lnTo>
                    <a:pt x="542" y="5726"/>
                  </a:lnTo>
                  <a:lnTo>
                    <a:pt x="710" y="5875"/>
                  </a:lnTo>
                  <a:lnTo>
                    <a:pt x="710" y="5875"/>
                  </a:lnTo>
                  <a:lnTo>
                    <a:pt x="877" y="6005"/>
                  </a:lnTo>
                  <a:lnTo>
                    <a:pt x="1045" y="6117"/>
                  </a:lnTo>
                  <a:lnTo>
                    <a:pt x="1250" y="6229"/>
                  </a:lnTo>
                  <a:lnTo>
                    <a:pt x="1456" y="6341"/>
                  </a:lnTo>
                  <a:lnTo>
                    <a:pt x="1456" y="6341"/>
                  </a:lnTo>
                  <a:lnTo>
                    <a:pt x="1866" y="6527"/>
                  </a:lnTo>
                  <a:lnTo>
                    <a:pt x="2313" y="6677"/>
                  </a:lnTo>
                  <a:lnTo>
                    <a:pt x="2798" y="6789"/>
                  </a:lnTo>
                  <a:lnTo>
                    <a:pt x="3302" y="6882"/>
                  </a:lnTo>
                  <a:lnTo>
                    <a:pt x="3302" y="6882"/>
                  </a:lnTo>
                  <a:lnTo>
                    <a:pt x="3694" y="6919"/>
                  </a:lnTo>
                  <a:lnTo>
                    <a:pt x="4085" y="6938"/>
                  </a:lnTo>
                  <a:lnTo>
                    <a:pt x="4160" y="6938"/>
                  </a:lnTo>
                  <a:lnTo>
                    <a:pt x="4160" y="6938"/>
                  </a:lnTo>
                  <a:lnTo>
                    <a:pt x="4533" y="6919"/>
                  </a:lnTo>
                  <a:lnTo>
                    <a:pt x="4701" y="6882"/>
                  </a:lnTo>
                  <a:lnTo>
                    <a:pt x="4868" y="6845"/>
                  </a:lnTo>
                  <a:lnTo>
                    <a:pt x="4868" y="6845"/>
                  </a:lnTo>
                  <a:lnTo>
                    <a:pt x="5111" y="6770"/>
                  </a:lnTo>
                  <a:lnTo>
                    <a:pt x="5353" y="6658"/>
                  </a:lnTo>
                  <a:lnTo>
                    <a:pt x="5614" y="6509"/>
                  </a:lnTo>
                  <a:lnTo>
                    <a:pt x="5857" y="6322"/>
                  </a:lnTo>
                  <a:lnTo>
                    <a:pt x="5857" y="6322"/>
                  </a:lnTo>
                  <a:lnTo>
                    <a:pt x="6081" y="6154"/>
                  </a:lnTo>
                  <a:lnTo>
                    <a:pt x="6304" y="5931"/>
                  </a:lnTo>
                  <a:lnTo>
                    <a:pt x="6510" y="5707"/>
                  </a:lnTo>
                  <a:lnTo>
                    <a:pt x="6696" y="5446"/>
                  </a:lnTo>
                  <a:lnTo>
                    <a:pt x="6696" y="5446"/>
                  </a:lnTo>
                  <a:lnTo>
                    <a:pt x="6864" y="5185"/>
                  </a:lnTo>
                  <a:lnTo>
                    <a:pt x="7013" y="4905"/>
                  </a:lnTo>
                  <a:lnTo>
                    <a:pt x="7125" y="4625"/>
                  </a:lnTo>
                  <a:lnTo>
                    <a:pt x="7237" y="4327"/>
                  </a:lnTo>
                  <a:lnTo>
                    <a:pt x="7237" y="4327"/>
                  </a:lnTo>
                  <a:lnTo>
                    <a:pt x="7312" y="4028"/>
                  </a:lnTo>
                  <a:lnTo>
                    <a:pt x="7368" y="3730"/>
                  </a:lnTo>
                  <a:lnTo>
                    <a:pt x="7405" y="3432"/>
                  </a:lnTo>
                  <a:lnTo>
                    <a:pt x="7405" y="3152"/>
                  </a:lnTo>
                  <a:lnTo>
                    <a:pt x="7405" y="3152"/>
                  </a:lnTo>
                  <a:lnTo>
                    <a:pt x="7386" y="2853"/>
                  </a:lnTo>
                  <a:lnTo>
                    <a:pt x="7312" y="2574"/>
                  </a:lnTo>
                  <a:lnTo>
                    <a:pt x="7237" y="2275"/>
                  </a:lnTo>
                  <a:lnTo>
                    <a:pt x="7106" y="1996"/>
                  </a:lnTo>
                  <a:lnTo>
                    <a:pt x="7106" y="1996"/>
                  </a:lnTo>
                  <a:lnTo>
                    <a:pt x="6976" y="1753"/>
                  </a:lnTo>
                  <a:lnTo>
                    <a:pt x="6808" y="1511"/>
                  </a:lnTo>
                  <a:lnTo>
                    <a:pt x="6622" y="1287"/>
                  </a:lnTo>
                  <a:lnTo>
                    <a:pt x="6398" y="1063"/>
                  </a:lnTo>
                  <a:lnTo>
                    <a:pt x="6398" y="1063"/>
                  </a:lnTo>
                  <a:lnTo>
                    <a:pt x="6174" y="877"/>
                  </a:lnTo>
                  <a:lnTo>
                    <a:pt x="5931" y="709"/>
                  </a:lnTo>
                  <a:lnTo>
                    <a:pt x="5689" y="541"/>
                  </a:lnTo>
                  <a:lnTo>
                    <a:pt x="5409" y="410"/>
                  </a:lnTo>
                  <a:lnTo>
                    <a:pt x="5409" y="410"/>
                  </a:lnTo>
                  <a:lnTo>
                    <a:pt x="5148" y="298"/>
                  </a:lnTo>
                  <a:lnTo>
                    <a:pt x="4868" y="187"/>
                  </a:lnTo>
                  <a:lnTo>
                    <a:pt x="4868" y="187"/>
                  </a:lnTo>
                  <a:lnTo>
                    <a:pt x="4589" y="112"/>
                  </a:lnTo>
                  <a:lnTo>
                    <a:pt x="4253" y="56"/>
                  </a:lnTo>
                  <a:lnTo>
                    <a:pt x="4253" y="56"/>
                  </a:lnTo>
                  <a:lnTo>
                    <a:pt x="4011" y="19"/>
                  </a:lnTo>
                  <a:lnTo>
                    <a:pt x="37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extrusionOk="0">
                  <a:moveTo>
                    <a:pt x="1008" y="1"/>
                  </a:move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9"/>
            <p:cNvSpPr/>
            <p:nvPr/>
          </p:nvSpPr>
          <p:spPr>
            <a:xfrm>
              <a:off x="1718400" y="2731125"/>
              <a:ext cx="601950" cy="258800"/>
            </a:xfrm>
            <a:custGeom>
              <a:avLst/>
              <a:gdLst/>
              <a:ahLst/>
              <a:cxnLst/>
              <a:rect l="l" t="t" r="r" b="b"/>
              <a:pathLst>
                <a:path w="24078" h="10352" fill="none" extrusionOk="0">
                  <a:moveTo>
                    <a:pt x="1008" y="1"/>
                  </a:moveTo>
                  <a:lnTo>
                    <a:pt x="1008" y="1"/>
                  </a:lnTo>
                  <a:lnTo>
                    <a:pt x="784" y="20"/>
                  </a:lnTo>
                  <a:lnTo>
                    <a:pt x="560" y="57"/>
                  </a:lnTo>
                  <a:lnTo>
                    <a:pt x="337" y="113"/>
                  </a:lnTo>
                  <a:lnTo>
                    <a:pt x="132" y="169"/>
                  </a:lnTo>
                  <a:lnTo>
                    <a:pt x="132" y="169"/>
                  </a:lnTo>
                  <a:lnTo>
                    <a:pt x="76" y="187"/>
                  </a:lnTo>
                  <a:lnTo>
                    <a:pt x="20" y="243"/>
                  </a:lnTo>
                  <a:lnTo>
                    <a:pt x="20" y="243"/>
                  </a:lnTo>
                  <a:lnTo>
                    <a:pt x="1" y="318"/>
                  </a:lnTo>
                  <a:lnTo>
                    <a:pt x="20" y="393"/>
                  </a:lnTo>
                  <a:lnTo>
                    <a:pt x="20" y="393"/>
                  </a:lnTo>
                  <a:lnTo>
                    <a:pt x="57" y="448"/>
                  </a:lnTo>
                  <a:lnTo>
                    <a:pt x="132" y="504"/>
                  </a:lnTo>
                  <a:lnTo>
                    <a:pt x="132" y="504"/>
                  </a:lnTo>
                  <a:lnTo>
                    <a:pt x="169" y="560"/>
                  </a:lnTo>
                  <a:lnTo>
                    <a:pt x="169" y="560"/>
                  </a:lnTo>
                  <a:lnTo>
                    <a:pt x="1362" y="1698"/>
                  </a:lnTo>
                  <a:lnTo>
                    <a:pt x="2500" y="2742"/>
                  </a:lnTo>
                  <a:lnTo>
                    <a:pt x="3600" y="3694"/>
                  </a:lnTo>
                  <a:lnTo>
                    <a:pt x="4682" y="4570"/>
                  </a:lnTo>
                  <a:lnTo>
                    <a:pt x="5204" y="4980"/>
                  </a:lnTo>
                  <a:lnTo>
                    <a:pt x="5726" y="5372"/>
                  </a:lnTo>
                  <a:lnTo>
                    <a:pt x="6249" y="5745"/>
                  </a:lnTo>
                  <a:lnTo>
                    <a:pt x="6771" y="6099"/>
                  </a:lnTo>
                  <a:lnTo>
                    <a:pt x="7293" y="6454"/>
                  </a:lnTo>
                  <a:lnTo>
                    <a:pt x="7797" y="6771"/>
                  </a:lnTo>
                  <a:lnTo>
                    <a:pt x="8319" y="7088"/>
                  </a:lnTo>
                  <a:lnTo>
                    <a:pt x="8841" y="7386"/>
                  </a:lnTo>
                  <a:lnTo>
                    <a:pt x="8841" y="7386"/>
                  </a:lnTo>
                  <a:lnTo>
                    <a:pt x="9456" y="7741"/>
                  </a:lnTo>
                  <a:lnTo>
                    <a:pt x="10072" y="8058"/>
                  </a:lnTo>
                  <a:lnTo>
                    <a:pt x="10706" y="8356"/>
                  </a:lnTo>
                  <a:lnTo>
                    <a:pt x="11340" y="8636"/>
                  </a:lnTo>
                  <a:lnTo>
                    <a:pt x="11974" y="8897"/>
                  </a:lnTo>
                  <a:lnTo>
                    <a:pt x="12608" y="9139"/>
                  </a:lnTo>
                  <a:lnTo>
                    <a:pt x="13242" y="9344"/>
                  </a:lnTo>
                  <a:lnTo>
                    <a:pt x="13876" y="9550"/>
                  </a:lnTo>
                  <a:lnTo>
                    <a:pt x="13876" y="9550"/>
                  </a:lnTo>
                  <a:lnTo>
                    <a:pt x="14548" y="9717"/>
                  </a:lnTo>
                  <a:lnTo>
                    <a:pt x="15219" y="9885"/>
                  </a:lnTo>
                  <a:lnTo>
                    <a:pt x="15909" y="10016"/>
                  </a:lnTo>
                  <a:lnTo>
                    <a:pt x="16599" y="10109"/>
                  </a:lnTo>
                  <a:lnTo>
                    <a:pt x="16599" y="10109"/>
                  </a:lnTo>
                  <a:lnTo>
                    <a:pt x="17252" y="10184"/>
                  </a:lnTo>
                  <a:lnTo>
                    <a:pt x="17942" y="10258"/>
                  </a:lnTo>
                  <a:lnTo>
                    <a:pt x="17942" y="10258"/>
                  </a:lnTo>
                  <a:lnTo>
                    <a:pt x="18576" y="10296"/>
                  </a:lnTo>
                  <a:lnTo>
                    <a:pt x="19229" y="10333"/>
                  </a:lnTo>
                  <a:lnTo>
                    <a:pt x="19229" y="10333"/>
                  </a:lnTo>
                  <a:lnTo>
                    <a:pt x="19994" y="10352"/>
                  </a:lnTo>
                  <a:lnTo>
                    <a:pt x="19994" y="10352"/>
                  </a:lnTo>
                  <a:lnTo>
                    <a:pt x="20441" y="10352"/>
                  </a:lnTo>
                  <a:lnTo>
                    <a:pt x="20851" y="10333"/>
                  </a:lnTo>
                  <a:lnTo>
                    <a:pt x="21243" y="10296"/>
                  </a:lnTo>
                  <a:lnTo>
                    <a:pt x="21616" y="10240"/>
                  </a:lnTo>
                  <a:lnTo>
                    <a:pt x="21616" y="10240"/>
                  </a:lnTo>
                  <a:lnTo>
                    <a:pt x="21933" y="10184"/>
                  </a:lnTo>
                  <a:lnTo>
                    <a:pt x="22232" y="10109"/>
                  </a:lnTo>
                  <a:lnTo>
                    <a:pt x="22511" y="10035"/>
                  </a:lnTo>
                  <a:lnTo>
                    <a:pt x="22791" y="9941"/>
                  </a:lnTo>
                  <a:lnTo>
                    <a:pt x="23052" y="9829"/>
                  </a:lnTo>
                  <a:lnTo>
                    <a:pt x="23313" y="9717"/>
                  </a:lnTo>
                  <a:lnTo>
                    <a:pt x="23556" y="9587"/>
                  </a:lnTo>
                  <a:lnTo>
                    <a:pt x="23779" y="9456"/>
                  </a:lnTo>
                  <a:lnTo>
                    <a:pt x="23779" y="9456"/>
                  </a:lnTo>
                  <a:lnTo>
                    <a:pt x="23835" y="9382"/>
                  </a:lnTo>
                  <a:lnTo>
                    <a:pt x="23854" y="9307"/>
                  </a:lnTo>
                  <a:lnTo>
                    <a:pt x="23854" y="9307"/>
                  </a:lnTo>
                  <a:lnTo>
                    <a:pt x="23929" y="9363"/>
                  </a:lnTo>
                  <a:lnTo>
                    <a:pt x="23985" y="9382"/>
                  </a:lnTo>
                  <a:lnTo>
                    <a:pt x="23985" y="9382"/>
                  </a:lnTo>
                  <a:lnTo>
                    <a:pt x="24041" y="9363"/>
                  </a:lnTo>
                  <a:lnTo>
                    <a:pt x="24041" y="9363"/>
                  </a:lnTo>
                  <a:lnTo>
                    <a:pt x="24078" y="9046"/>
                  </a:lnTo>
                  <a:lnTo>
                    <a:pt x="24078" y="9046"/>
                  </a:lnTo>
                  <a:lnTo>
                    <a:pt x="23481" y="8468"/>
                  </a:lnTo>
                  <a:lnTo>
                    <a:pt x="22866" y="7908"/>
                  </a:lnTo>
                  <a:lnTo>
                    <a:pt x="22213" y="7405"/>
                  </a:lnTo>
                  <a:lnTo>
                    <a:pt x="21560" y="6920"/>
                  </a:lnTo>
                  <a:lnTo>
                    <a:pt x="20889" y="6454"/>
                  </a:lnTo>
                  <a:lnTo>
                    <a:pt x="20217" y="6025"/>
                  </a:lnTo>
                  <a:lnTo>
                    <a:pt x="19527" y="5615"/>
                  </a:lnTo>
                  <a:lnTo>
                    <a:pt x="18837" y="5242"/>
                  </a:lnTo>
                  <a:lnTo>
                    <a:pt x="18129" y="4887"/>
                  </a:lnTo>
                  <a:lnTo>
                    <a:pt x="17439" y="4551"/>
                  </a:lnTo>
                  <a:lnTo>
                    <a:pt x="16748" y="4253"/>
                  </a:lnTo>
                  <a:lnTo>
                    <a:pt x="16077" y="3955"/>
                  </a:lnTo>
                  <a:lnTo>
                    <a:pt x="15406" y="3675"/>
                  </a:lnTo>
                  <a:lnTo>
                    <a:pt x="14734" y="3432"/>
                  </a:lnTo>
                  <a:lnTo>
                    <a:pt x="13466" y="2966"/>
                  </a:lnTo>
                  <a:lnTo>
                    <a:pt x="13466" y="2966"/>
                  </a:lnTo>
                  <a:lnTo>
                    <a:pt x="12123" y="2519"/>
                  </a:lnTo>
                  <a:lnTo>
                    <a:pt x="10538" y="2015"/>
                  </a:lnTo>
                  <a:lnTo>
                    <a:pt x="10538" y="2015"/>
                  </a:lnTo>
                  <a:lnTo>
                    <a:pt x="8878" y="1530"/>
                  </a:lnTo>
                  <a:lnTo>
                    <a:pt x="7330" y="1101"/>
                  </a:lnTo>
                  <a:lnTo>
                    <a:pt x="7330" y="1101"/>
                  </a:lnTo>
                  <a:lnTo>
                    <a:pt x="6491" y="896"/>
                  </a:lnTo>
                  <a:lnTo>
                    <a:pt x="5671" y="710"/>
                  </a:lnTo>
                  <a:lnTo>
                    <a:pt x="4850" y="523"/>
                  </a:lnTo>
                  <a:lnTo>
                    <a:pt x="4067" y="374"/>
                  </a:lnTo>
                  <a:lnTo>
                    <a:pt x="4067" y="374"/>
                  </a:lnTo>
                  <a:lnTo>
                    <a:pt x="3600" y="281"/>
                  </a:lnTo>
                  <a:lnTo>
                    <a:pt x="3321" y="243"/>
                  </a:lnTo>
                  <a:lnTo>
                    <a:pt x="3321" y="243"/>
                  </a:lnTo>
                  <a:lnTo>
                    <a:pt x="2537" y="94"/>
                  </a:lnTo>
                  <a:lnTo>
                    <a:pt x="2537" y="94"/>
                  </a:lnTo>
                  <a:lnTo>
                    <a:pt x="1903" y="20"/>
                  </a:lnTo>
                  <a:lnTo>
                    <a:pt x="1605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00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9"/>
            <p:cNvSpPr/>
            <p:nvPr/>
          </p:nvSpPr>
          <p:spPr>
            <a:xfrm>
              <a:off x="2238275" y="2889200"/>
              <a:ext cx="80225" cy="68550"/>
            </a:xfrm>
            <a:custGeom>
              <a:avLst/>
              <a:gdLst/>
              <a:ahLst/>
              <a:cxnLst/>
              <a:rect l="l" t="t" r="r" b="b"/>
              <a:pathLst>
                <a:path w="3209" h="2742" extrusionOk="0">
                  <a:moveTo>
                    <a:pt x="168" y="0"/>
                  </a:moveTo>
                  <a:lnTo>
                    <a:pt x="94" y="19"/>
                  </a:lnTo>
                  <a:lnTo>
                    <a:pt x="38" y="75"/>
                  </a:lnTo>
                  <a:lnTo>
                    <a:pt x="1" y="131"/>
                  </a:lnTo>
                  <a:lnTo>
                    <a:pt x="1" y="205"/>
                  </a:lnTo>
                  <a:lnTo>
                    <a:pt x="19" y="261"/>
                  </a:lnTo>
                  <a:lnTo>
                    <a:pt x="56" y="317"/>
                  </a:lnTo>
                  <a:lnTo>
                    <a:pt x="691" y="765"/>
                  </a:lnTo>
                  <a:lnTo>
                    <a:pt x="1306" y="1212"/>
                  </a:lnTo>
                  <a:lnTo>
                    <a:pt x="1604" y="1436"/>
                  </a:lnTo>
                  <a:lnTo>
                    <a:pt x="1903" y="1679"/>
                  </a:lnTo>
                  <a:lnTo>
                    <a:pt x="2201" y="1921"/>
                  </a:lnTo>
                  <a:lnTo>
                    <a:pt x="2462" y="2182"/>
                  </a:lnTo>
                  <a:lnTo>
                    <a:pt x="2705" y="2425"/>
                  </a:lnTo>
                  <a:lnTo>
                    <a:pt x="2910" y="2686"/>
                  </a:lnTo>
                  <a:lnTo>
                    <a:pt x="2966" y="2723"/>
                  </a:lnTo>
                  <a:lnTo>
                    <a:pt x="3022" y="2742"/>
                  </a:lnTo>
                  <a:lnTo>
                    <a:pt x="3078" y="2742"/>
                  </a:lnTo>
                  <a:lnTo>
                    <a:pt x="3152" y="2723"/>
                  </a:lnTo>
                  <a:lnTo>
                    <a:pt x="3190" y="2667"/>
                  </a:lnTo>
                  <a:lnTo>
                    <a:pt x="3208" y="2611"/>
                  </a:lnTo>
                  <a:lnTo>
                    <a:pt x="3208" y="2537"/>
                  </a:lnTo>
                  <a:lnTo>
                    <a:pt x="3190" y="2481"/>
                  </a:lnTo>
                  <a:lnTo>
                    <a:pt x="2873" y="2108"/>
                  </a:lnTo>
                  <a:lnTo>
                    <a:pt x="2537" y="1772"/>
                  </a:lnTo>
                  <a:lnTo>
                    <a:pt x="2183" y="1455"/>
                  </a:lnTo>
                  <a:lnTo>
                    <a:pt x="1810" y="1156"/>
                  </a:lnTo>
                  <a:lnTo>
                    <a:pt x="1437" y="877"/>
                  </a:lnTo>
                  <a:lnTo>
                    <a:pt x="1045" y="597"/>
                  </a:lnTo>
                  <a:lnTo>
                    <a:pt x="262" y="37"/>
                  </a:lnTo>
                  <a:lnTo>
                    <a:pt x="224" y="1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9"/>
            <p:cNvSpPr/>
            <p:nvPr/>
          </p:nvSpPr>
          <p:spPr>
            <a:xfrm>
              <a:off x="2187925" y="2858875"/>
              <a:ext cx="123575" cy="91425"/>
            </a:xfrm>
            <a:custGeom>
              <a:avLst/>
              <a:gdLst/>
              <a:ahLst/>
              <a:cxnLst/>
              <a:rect l="l" t="t" r="r" b="b"/>
              <a:pathLst>
                <a:path w="4943" h="3657" extrusionOk="0">
                  <a:moveTo>
                    <a:pt x="94" y="1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69"/>
                  </a:lnTo>
                  <a:lnTo>
                    <a:pt x="0" y="225"/>
                  </a:lnTo>
                  <a:lnTo>
                    <a:pt x="38" y="281"/>
                  </a:lnTo>
                  <a:lnTo>
                    <a:pt x="94" y="318"/>
                  </a:lnTo>
                  <a:lnTo>
                    <a:pt x="411" y="505"/>
                  </a:lnTo>
                  <a:lnTo>
                    <a:pt x="411" y="50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951" y="822"/>
                  </a:lnTo>
                  <a:lnTo>
                    <a:pt x="1511" y="1176"/>
                  </a:lnTo>
                  <a:lnTo>
                    <a:pt x="2070" y="1530"/>
                  </a:lnTo>
                  <a:lnTo>
                    <a:pt x="2630" y="1903"/>
                  </a:lnTo>
                  <a:lnTo>
                    <a:pt x="3152" y="2295"/>
                  </a:lnTo>
                  <a:lnTo>
                    <a:pt x="3674" y="2705"/>
                  </a:lnTo>
                  <a:lnTo>
                    <a:pt x="4178" y="3153"/>
                  </a:lnTo>
                  <a:lnTo>
                    <a:pt x="4663" y="3619"/>
                  </a:lnTo>
                  <a:lnTo>
                    <a:pt x="4719" y="3638"/>
                  </a:lnTo>
                  <a:lnTo>
                    <a:pt x="4793" y="3656"/>
                  </a:lnTo>
                  <a:lnTo>
                    <a:pt x="4849" y="3619"/>
                  </a:lnTo>
                  <a:lnTo>
                    <a:pt x="4905" y="3582"/>
                  </a:lnTo>
                  <a:lnTo>
                    <a:pt x="4924" y="3526"/>
                  </a:lnTo>
                  <a:lnTo>
                    <a:pt x="4943" y="3451"/>
                  </a:lnTo>
                  <a:lnTo>
                    <a:pt x="4905" y="3395"/>
                  </a:lnTo>
                  <a:lnTo>
                    <a:pt x="4868" y="3339"/>
                  </a:lnTo>
                  <a:lnTo>
                    <a:pt x="4364" y="2854"/>
                  </a:lnTo>
                  <a:lnTo>
                    <a:pt x="3824" y="2388"/>
                  </a:lnTo>
                  <a:lnTo>
                    <a:pt x="3264" y="1941"/>
                  </a:lnTo>
                  <a:lnTo>
                    <a:pt x="2686" y="1530"/>
                  </a:lnTo>
                  <a:lnTo>
                    <a:pt x="2089" y="1139"/>
                  </a:lnTo>
                  <a:lnTo>
                    <a:pt x="1474" y="747"/>
                  </a:lnTo>
                  <a:lnTo>
                    <a:pt x="858" y="374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9"/>
            <p:cNvSpPr/>
            <p:nvPr/>
          </p:nvSpPr>
          <p:spPr>
            <a:xfrm>
              <a:off x="2128700" y="2829975"/>
              <a:ext cx="147825" cy="93275"/>
            </a:xfrm>
            <a:custGeom>
              <a:avLst/>
              <a:gdLst/>
              <a:ahLst/>
              <a:cxnLst/>
              <a:rect l="l" t="t" r="r" b="b"/>
              <a:pathLst>
                <a:path w="5913" h="3731" extrusionOk="0">
                  <a:moveTo>
                    <a:pt x="169" y="1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1" y="169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896" y="691"/>
                  </a:lnTo>
                  <a:lnTo>
                    <a:pt x="1698" y="1064"/>
                  </a:lnTo>
                  <a:lnTo>
                    <a:pt x="2463" y="1455"/>
                  </a:lnTo>
                  <a:lnTo>
                    <a:pt x="3227" y="1866"/>
                  </a:lnTo>
                  <a:lnTo>
                    <a:pt x="3227" y="1866"/>
                  </a:lnTo>
                  <a:lnTo>
                    <a:pt x="3190" y="1847"/>
                  </a:lnTo>
                  <a:lnTo>
                    <a:pt x="3824" y="2239"/>
                  </a:lnTo>
                  <a:lnTo>
                    <a:pt x="4141" y="2444"/>
                  </a:lnTo>
                  <a:lnTo>
                    <a:pt x="4439" y="2649"/>
                  </a:lnTo>
                  <a:lnTo>
                    <a:pt x="4738" y="2873"/>
                  </a:lnTo>
                  <a:lnTo>
                    <a:pt x="5018" y="3115"/>
                  </a:lnTo>
                  <a:lnTo>
                    <a:pt x="5297" y="3358"/>
                  </a:lnTo>
                  <a:lnTo>
                    <a:pt x="5558" y="3619"/>
                  </a:lnTo>
                  <a:lnTo>
                    <a:pt x="5596" y="3656"/>
                  </a:lnTo>
                  <a:lnTo>
                    <a:pt x="5652" y="3712"/>
                  </a:lnTo>
                  <a:lnTo>
                    <a:pt x="5708" y="3731"/>
                  </a:lnTo>
                  <a:lnTo>
                    <a:pt x="5782" y="3731"/>
                  </a:lnTo>
                  <a:lnTo>
                    <a:pt x="5838" y="3693"/>
                  </a:lnTo>
                  <a:lnTo>
                    <a:pt x="5894" y="3656"/>
                  </a:lnTo>
                  <a:lnTo>
                    <a:pt x="5913" y="3581"/>
                  </a:lnTo>
                  <a:lnTo>
                    <a:pt x="5913" y="3525"/>
                  </a:lnTo>
                  <a:lnTo>
                    <a:pt x="5875" y="3451"/>
                  </a:lnTo>
                  <a:lnTo>
                    <a:pt x="5596" y="3171"/>
                  </a:lnTo>
                  <a:lnTo>
                    <a:pt x="5297" y="2910"/>
                  </a:lnTo>
                  <a:lnTo>
                    <a:pt x="4999" y="2649"/>
                  </a:lnTo>
                  <a:lnTo>
                    <a:pt x="4682" y="2406"/>
                  </a:lnTo>
                  <a:lnTo>
                    <a:pt x="4346" y="2164"/>
                  </a:lnTo>
                  <a:lnTo>
                    <a:pt x="3992" y="1922"/>
                  </a:lnTo>
                  <a:lnTo>
                    <a:pt x="3265" y="1493"/>
                  </a:lnTo>
                  <a:lnTo>
                    <a:pt x="2537" y="1082"/>
                  </a:lnTo>
                  <a:lnTo>
                    <a:pt x="1773" y="709"/>
                  </a:lnTo>
                  <a:lnTo>
                    <a:pt x="1008" y="355"/>
                  </a:lnTo>
                  <a:lnTo>
                    <a:pt x="243" y="1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9"/>
            <p:cNvSpPr/>
            <p:nvPr/>
          </p:nvSpPr>
          <p:spPr>
            <a:xfrm>
              <a:off x="2103525" y="2823925"/>
              <a:ext cx="132450" cy="71350"/>
            </a:xfrm>
            <a:custGeom>
              <a:avLst/>
              <a:gdLst/>
              <a:ahLst/>
              <a:cxnLst/>
              <a:rect l="l" t="t" r="r" b="b"/>
              <a:pathLst>
                <a:path w="5298" h="2854" extrusionOk="0">
                  <a:moveTo>
                    <a:pt x="169" y="0"/>
                  </a:moveTo>
                  <a:lnTo>
                    <a:pt x="113" y="19"/>
                  </a:lnTo>
                  <a:lnTo>
                    <a:pt x="57" y="56"/>
                  </a:lnTo>
                  <a:lnTo>
                    <a:pt x="19" y="112"/>
                  </a:lnTo>
                  <a:lnTo>
                    <a:pt x="1" y="187"/>
                  </a:lnTo>
                  <a:lnTo>
                    <a:pt x="19" y="243"/>
                  </a:lnTo>
                  <a:lnTo>
                    <a:pt x="57" y="299"/>
                  </a:lnTo>
                  <a:lnTo>
                    <a:pt x="113" y="336"/>
                  </a:lnTo>
                  <a:lnTo>
                    <a:pt x="542" y="466"/>
                  </a:lnTo>
                  <a:lnTo>
                    <a:pt x="989" y="616"/>
                  </a:lnTo>
                  <a:lnTo>
                    <a:pt x="1437" y="765"/>
                  </a:lnTo>
                  <a:lnTo>
                    <a:pt x="1866" y="933"/>
                  </a:lnTo>
                  <a:lnTo>
                    <a:pt x="2295" y="1119"/>
                  </a:lnTo>
                  <a:lnTo>
                    <a:pt x="2705" y="1306"/>
                  </a:lnTo>
                  <a:lnTo>
                    <a:pt x="3134" y="1530"/>
                  </a:lnTo>
                  <a:lnTo>
                    <a:pt x="3526" y="1753"/>
                  </a:lnTo>
                  <a:lnTo>
                    <a:pt x="3526" y="1735"/>
                  </a:lnTo>
                  <a:lnTo>
                    <a:pt x="3544" y="1753"/>
                  </a:lnTo>
                  <a:lnTo>
                    <a:pt x="3936" y="1996"/>
                  </a:lnTo>
                  <a:lnTo>
                    <a:pt x="4309" y="2257"/>
                  </a:lnTo>
                  <a:lnTo>
                    <a:pt x="4663" y="2537"/>
                  </a:lnTo>
                  <a:lnTo>
                    <a:pt x="5018" y="2816"/>
                  </a:lnTo>
                  <a:lnTo>
                    <a:pt x="5073" y="2854"/>
                  </a:lnTo>
                  <a:lnTo>
                    <a:pt x="5148" y="2854"/>
                  </a:lnTo>
                  <a:lnTo>
                    <a:pt x="5204" y="2835"/>
                  </a:lnTo>
                  <a:lnTo>
                    <a:pt x="5260" y="2798"/>
                  </a:lnTo>
                  <a:lnTo>
                    <a:pt x="5297" y="2723"/>
                  </a:lnTo>
                  <a:lnTo>
                    <a:pt x="5297" y="2667"/>
                  </a:lnTo>
                  <a:lnTo>
                    <a:pt x="5279" y="2611"/>
                  </a:lnTo>
                  <a:lnTo>
                    <a:pt x="5223" y="2555"/>
                  </a:lnTo>
                  <a:lnTo>
                    <a:pt x="4962" y="2331"/>
                  </a:lnTo>
                  <a:lnTo>
                    <a:pt x="4682" y="2108"/>
                  </a:lnTo>
                  <a:lnTo>
                    <a:pt x="4402" y="1903"/>
                  </a:lnTo>
                  <a:lnTo>
                    <a:pt x="4104" y="1697"/>
                  </a:lnTo>
                  <a:lnTo>
                    <a:pt x="3805" y="1511"/>
                  </a:lnTo>
                  <a:lnTo>
                    <a:pt x="3507" y="1343"/>
                  </a:lnTo>
                  <a:lnTo>
                    <a:pt x="2891" y="1007"/>
                  </a:lnTo>
                  <a:lnTo>
                    <a:pt x="2239" y="728"/>
                  </a:lnTo>
                  <a:lnTo>
                    <a:pt x="1586" y="466"/>
                  </a:lnTo>
                  <a:lnTo>
                    <a:pt x="915" y="224"/>
                  </a:lnTo>
                  <a:lnTo>
                    <a:pt x="243" y="1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9"/>
            <p:cNvSpPr/>
            <p:nvPr/>
          </p:nvSpPr>
          <p:spPr>
            <a:xfrm>
              <a:off x="2191650" y="28677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1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extrusionOk="0">
                  <a:moveTo>
                    <a:pt x="5353" y="0"/>
                  </a:moveTo>
                  <a:lnTo>
                    <a:pt x="5036" y="19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9"/>
            <p:cNvSpPr/>
            <p:nvPr/>
          </p:nvSpPr>
          <p:spPr>
            <a:xfrm>
              <a:off x="1749650" y="2677525"/>
              <a:ext cx="500775" cy="431750"/>
            </a:xfrm>
            <a:custGeom>
              <a:avLst/>
              <a:gdLst/>
              <a:ahLst/>
              <a:cxnLst/>
              <a:rect l="l" t="t" r="r" b="b"/>
              <a:pathLst>
                <a:path w="20031" h="17270" fill="none" extrusionOk="0">
                  <a:moveTo>
                    <a:pt x="5353" y="0"/>
                  </a:moveTo>
                  <a:lnTo>
                    <a:pt x="5353" y="0"/>
                  </a:lnTo>
                  <a:lnTo>
                    <a:pt x="5036" y="19"/>
                  </a:lnTo>
                  <a:lnTo>
                    <a:pt x="4738" y="56"/>
                  </a:lnTo>
                  <a:lnTo>
                    <a:pt x="4738" y="56"/>
                  </a:lnTo>
                  <a:lnTo>
                    <a:pt x="4476" y="93"/>
                  </a:lnTo>
                  <a:lnTo>
                    <a:pt x="4234" y="149"/>
                  </a:lnTo>
                  <a:lnTo>
                    <a:pt x="3973" y="224"/>
                  </a:lnTo>
                  <a:lnTo>
                    <a:pt x="3730" y="317"/>
                  </a:lnTo>
                  <a:lnTo>
                    <a:pt x="3469" y="429"/>
                  </a:lnTo>
                  <a:lnTo>
                    <a:pt x="3227" y="541"/>
                  </a:lnTo>
                  <a:lnTo>
                    <a:pt x="2984" y="672"/>
                  </a:lnTo>
                  <a:lnTo>
                    <a:pt x="2742" y="821"/>
                  </a:lnTo>
                  <a:lnTo>
                    <a:pt x="2742" y="821"/>
                  </a:lnTo>
                  <a:lnTo>
                    <a:pt x="2518" y="970"/>
                  </a:lnTo>
                  <a:lnTo>
                    <a:pt x="2313" y="1138"/>
                  </a:lnTo>
                  <a:lnTo>
                    <a:pt x="2089" y="1306"/>
                  </a:lnTo>
                  <a:lnTo>
                    <a:pt x="1884" y="1492"/>
                  </a:lnTo>
                  <a:lnTo>
                    <a:pt x="1698" y="1697"/>
                  </a:lnTo>
                  <a:lnTo>
                    <a:pt x="1511" y="1902"/>
                  </a:lnTo>
                  <a:lnTo>
                    <a:pt x="1325" y="2108"/>
                  </a:lnTo>
                  <a:lnTo>
                    <a:pt x="1157" y="2331"/>
                  </a:lnTo>
                  <a:lnTo>
                    <a:pt x="1157" y="2331"/>
                  </a:lnTo>
                  <a:lnTo>
                    <a:pt x="1008" y="2537"/>
                  </a:lnTo>
                  <a:lnTo>
                    <a:pt x="877" y="2760"/>
                  </a:lnTo>
                  <a:lnTo>
                    <a:pt x="765" y="2984"/>
                  </a:lnTo>
                  <a:lnTo>
                    <a:pt x="653" y="3208"/>
                  </a:lnTo>
                  <a:lnTo>
                    <a:pt x="541" y="3432"/>
                  </a:lnTo>
                  <a:lnTo>
                    <a:pt x="448" y="3656"/>
                  </a:lnTo>
                  <a:lnTo>
                    <a:pt x="374" y="3879"/>
                  </a:lnTo>
                  <a:lnTo>
                    <a:pt x="318" y="4122"/>
                  </a:lnTo>
                  <a:lnTo>
                    <a:pt x="318" y="4122"/>
                  </a:lnTo>
                  <a:lnTo>
                    <a:pt x="224" y="4532"/>
                  </a:lnTo>
                  <a:lnTo>
                    <a:pt x="224" y="4532"/>
                  </a:lnTo>
                  <a:lnTo>
                    <a:pt x="112" y="4849"/>
                  </a:lnTo>
                  <a:lnTo>
                    <a:pt x="56" y="5185"/>
                  </a:lnTo>
                  <a:lnTo>
                    <a:pt x="56" y="5185"/>
                  </a:lnTo>
                  <a:lnTo>
                    <a:pt x="19" y="5465"/>
                  </a:lnTo>
                  <a:lnTo>
                    <a:pt x="1" y="5763"/>
                  </a:lnTo>
                  <a:lnTo>
                    <a:pt x="1" y="6080"/>
                  </a:lnTo>
                  <a:lnTo>
                    <a:pt x="38" y="6416"/>
                  </a:lnTo>
                  <a:lnTo>
                    <a:pt x="38" y="6416"/>
                  </a:lnTo>
                  <a:lnTo>
                    <a:pt x="94" y="6751"/>
                  </a:lnTo>
                  <a:lnTo>
                    <a:pt x="150" y="7087"/>
                  </a:lnTo>
                  <a:lnTo>
                    <a:pt x="243" y="7404"/>
                  </a:lnTo>
                  <a:lnTo>
                    <a:pt x="318" y="7721"/>
                  </a:lnTo>
                  <a:lnTo>
                    <a:pt x="523" y="8318"/>
                  </a:lnTo>
                  <a:lnTo>
                    <a:pt x="728" y="8877"/>
                  </a:lnTo>
                  <a:lnTo>
                    <a:pt x="728" y="8877"/>
                  </a:lnTo>
                  <a:lnTo>
                    <a:pt x="970" y="9474"/>
                  </a:lnTo>
                  <a:lnTo>
                    <a:pt x="1213" y="9978"/>
                  </a:lnTo>
                  <a:lnTo>
                    <a:pt x="1213" y="9978"/>
                  </a:lnTo>
                  <a:lnTo>
                    <a:pt x="1474" y="10519"/>
                  </a:lnTo>
                  <a:lnTo>
                    <a:pt x="1791" y="11078"/>
                  </a:lnTo>
                  <a:lnTo>
                    <a:pt x="1791" y="11078"/>
                  </a:lnTo>
                  <a:lnTo>
                    <a:pt x="2108" y="11600"/>
                  </a:lnTo>
                  <a:lnTo>
                    <a:pt x="2444" y="12123"/>
                  </a:lnTo>
                  <a:lnTo>
                    <a:pt x="2817" y="12607"/>
                  </a:lnTo>
                  <a:lnTo>
                    <a:pt x="3208" y="13092"/>
                  </a:lnTo>
                  <a:lnTo>
                    <a:pt x="3208" y="13092"/>
                  </a:lnTo>
                  <a:lnTo>
                    <a:pt x="3637" y="13559"/>
                  </a:lnTo>
                  <a:lnTo>
                    <a:pt x="4066" y="13988"/>
                  </a:lnTo>
                  <a:lnTo>
                    <a:pt x="4514" y="14398"/>
                  </a:lnTo>
                  <a:lnTo>
                    <a:pt x="4961" y="14790"/>
                  </a:lnTo>
                  <a:lnTo>
                    <a:pt x="5446" y="15144"/>
                  </a:lnTo>
                  <a:lnTo>
                    <a:pt x="5931" y="15480"/>
                  </a:lnTo>
                  <a:lnTo>
                    <a:pt x="6453" y="15797"/>
                  </a:lnTo>
                  <a:lnTo>
                    <a:pt x="6976" y="16076"/>
                  </a:lnTo>
                  <a:lnTo>
                    <a:pt x="6976" y="16076"/>
                  </a:lnTo>
                  <a:lnTo>
                    <a:pt x="7498" y="16337"/>
                  </a:lnTo>
                  <a:lnTo>
                    <a:pt x="8039" y="16561"/>
                  </a:lnTo>
                  <a:lnTo>
                    <a:pt x="8598" y="16748"/>
                  </a:lnTo>
                  <a:lnTo>
                    <a:pt x="9176" y="16916"/>
                  </a:lnTo>
                  <a:lnTo>
                    <a:pt x="9176" y="16916"/>
                  </a:lnTo>
                  <a:lnTo>
                    <a:pt x="9736" y="17065"/>
                  </a:lnTo>
                  <a:lnTo>
                    <a:pt x="10333" y="17158"/>
                  </a:lnTo>
                  <a:lnTo>
                    <a:pt x="10929" y="17233"/>
                  </a:lnTo>
                  <a:lnTo>
                    <a:pt x="11526" y="17270"/>
                  </a:lnTo>
                  <a:lnTo>
                    <a:pt x="11526" y="17270"/>
                  </a:lnTo>
                  <a:lnTo>
                    <a:pt x="11843" y="17270"/>
                  </a:lnTo>
                  <a:lnTo>
                    <a:pt x="11843" y="17270"/>
                  </a:lnTo>
                  <a:lnTo>
                    <a:pt x="12365" y="17251"/>
                  </a:lnTo>
                  <a:lnTo>
                    <a:pt x="12888" y="17214"/>
                  </a:lnTo>
                  <a:lnTo>
                    <a:pt x="13428" y="17139"/>
                  </a:lnTo>
                  <a:lnTo>
                    <a:pt x="13951" y="17046"/>
                  </a:lnTo>
                  <a:lnTo>
                    <a:pt x="13951" y="17046"/>
                  </a:lnTo>
                  <a:lnTo>
                    <a:pt x="14547" y="16897"/>
                  </a:lnTo>
                  <a:lnTo>
                    <a:pt x="15144" y="16729"/>
                  </a:lnTo>
                  <a:lnTo>
                    <a:pt x="15722" y="16505"/>
                  </a:lnTo>
                  <a:lnTo>
                    <a:pt x="16282" y="16263"/>
                  </a:lnTo>
                  <a:lnTo>
                    <a:pt x="16282" y="16263"/>
                  </a:lnTo>
                  <a:lnTo>
                    <a:pt x="16823" y="15983"/>
                  </a:lnTo>
                  <a:lnTo>
                    <a:pt x="17326" y="15685"/>
                  </a:lnTo>
                  <a:lnTo>
                    <a:pt x="17792" y="15368"/>
                  </a:lnTo>
                  <a:lnTo>
                    <a:pt x="18240" y="15013"/>
                  </a:lnTo>
                  <a:lnTo>
                    <a:pt x="18240" y="15013"/>
                  </a:lnTo>
                  <a:lnTo>
                    <a:pt x="18482" y="14808"/>
                  </a:lnTo>
                  <a:lnTo>
                    <a:pt x="18688" y="14603"/>
                  </a:lnTo>
                  <a:lnTo>
                    <a:pt x="18893" y="14398"/>
                  </a:lnTo>
                  <a:lnTo>
                    <a:pt x="19079" y="14193"/>
                  </a:lnTo>
                  <a:lnTo>
                    <a:pt x="19247" y="13969"/>
                  </a:lnTo>
                  <a:lnTo>
                    <a:pt x="19415" y="13745"/>
                  </a:lnTo>
                  <a:lnTo>
                    <a:pt x="19546" y="13521"/>
                  </a:lnTo>
                  <a:lnTo>
                    <a:pt x="19676" y="13298"/>
                  </a:lnTo>
                  <a:lnTo>
                    <a:pt x="19676" y="13298"/>
                  </a:lnTo>
                  <a:lnTo>
                    <a:pt x="19825" y="12980"/>
                  </a:lnTo>
                  <a:lnTo>
                    <a:pt x="19937" y="12626"/>
                  </a:lnTo>
                  <a:lnTo>
                    <a:pt x="19937" y="12626"/>
                  </a:lnTo>
                  <a:lnTo>
                    <a:pt x="19974" y="12440"/>
                  </a:lnTo>
                  <a:lnTo>
                    <a:pt x="20012" y="12253"/>
                  </a:lnTo>
                  <a:lnTo>
                    <a:pt x="20030" y="12067"/>
                  </a:lnTo>
                  <a:lnTo>
                    <a:pt x="20030" y="11861"/>
                  </a:lnTo>
                  <a:lnTo>
                    <a:pt x="20030" y="11861"/>
                  </a:lnTo>
                  <a:lnTo>
                    <a:pt x="20030" y="11694"/>
                  </a:lnTo>
                  <a:lnTo>
                    <a:pt x="20030" y="11507"/>
                  </a:lnTo>
                  <a:lnTo>
                    <a:pt x="19956" y="11115"/>
                  </a:lnTo>
                  <a:lnTo>
                    <a:pt x="19956" y="11115"/>
                  </a:lnTo>
                  <a:lnTo>
                    <a:pt x="19900" y="10929"/>
                  </a:lnTo>
                  <a:lnTo>
                    <a:pt x="19844" y="10724"/>
                  </a:lnTo>
                  <a:lnTo>
                    <a:pt x="19751" y="10519"/>
                  </a:lnTo>
                  <a:lnTo>
                    <a:pt x="19657" y="10314"/>
                  </a:lnTo>
                  <a:lnTo>
                    <a:pt x="19657" y="10314"/>
                  </a:lnTo>
                  <a:lnTo>
                    <a:pt x="19546" y="10108"/>
                  </a:lnTo>
                  <a:lnTo>
                    <a:pt x="19434" y="9922"/>
                  </a:lnTo>
                  <a:lnTo>
                    <a:pt x="19284" y="9735"/>
                  </a:lnTo>
                  <a:lnTo>
                    <a:pt x="19154" y="9568"/>
                  </a:lnTo>
                  <a:lnTo>
                    <a:pt x="19154" y="9568"/>
                  </a:lnTo>
                  <a:lnTo>
                    <a:pt x="19005" y="9437"/>
                  </a:lnTo>
                  <a:lnTo>
                    <a:pt x="18855" y="9288"/>
                  </a:lnTo>
                  <a:lnTo>
                    <a:pt x="18669" y="9157"/>
                  </a:lnTo>
                  <a:lnTo>
                    <a:pt x="18464" y="9045"/>
                  </a:lnTo>
                  <a:lnTo>
                    <a:pt x="18464" y="9045"/>
                  </a:lnTo>
                  <a:lnTo>
                    <a:pt x="18165" y="8877"/>
                  </a:lnTo>
                  <a:lnTo>
                    <a:pt x="17867" y="8728"/>
                  </a:lnTo>
                  <a:lnTo>
                    <a:pt x="17718" y="8654"/>
                  </a:lnTo>
                  <a:lnTo>
                    <a:pt x="17718" y="8654"/>
                  </a:lnTo>
                  <a:lnTo>
                    <a:pt x="17308" y="8449"/>
                  </a:lnTo>
                  <a:lnTo>
                    <a:pt x="16972" y="8243"/>
                  </a:lnTo>
                  <a:lnTo>
                    <a:pt x="16972" y="8243"/>
                  </a:lnTo>
                  <a:lnTo>
                    <a:pt x="16748" y="8057"/>
                  </a:lnTo>
                  <a:lnTo>
                    <a:pt x="16543" y="7852"/>
                  </a:lnTo>
                  <a:lnTo>
                    <a:pt x="16543" y="7852"/>
                  </a:lnTo>
                  <a:lnTo>
                    <a:pt x="16375" y="7628"/>
                  </a:lnTo>
                  <a:lnTo>
                    <a:pt x="16244" y="7386"/>
                  </a:lnTo>
                  <a:lnTo>
                    <a:pt x="16244" y="7386"/>
                  </a:lnTo>
                  <a:lnTo>
                    <a:pt x="16133" y="7143"/>
                  </a:lnTo>
                  <a:lnTo>
                    <a:pt x="16058" y="6901"/>
                  </a:lnTo>
                  <a:lnTo>
                    <a:pt x="15983" y="6621"/>
                  </a:lnTo>
                  <a:lnTo>
                    <a:pt x="15909" y="6322"/>
                  </a:lnTo>
                  <a:lnTo>
                    <a:pt x="15909" y="6360"/>
                  </a:lnTo>
                  <a:lnTo>
                    <a:pt x="15909" y="6360"/>
                  </a:lnTo>
                  <a:lnTo>
                    <a:pt x="15834" y="5763"/>
                  </a:lnTo>
                  <a:lnTo>
                    <a:pt x="15760" y="5166"/>
                  </a:lnTo>
                  <a:lnTo>
                    <a:pt x="15760" y="5166"/>
                  </a:lnTo>
                  <a:lnTo>
                    <a:pt x="15722" y="4756"/>
                  </a:lnTo>
                  <a:lnTo>
                    <a:pt x="15722" y="4756"/>
                  </a:lnTo>
                  <a:lnTo>
                    <a:pt x="15685" y="4383"/>
                  </a:lnTo>
                  <a:lnTo>
                    <a:pt x="15610" y="4010"/>
                  </a:lnTo>
                  <a:lnTo>
                    <a:pt x="15536" y="3618"/>
                  </a:lnTo>
                  <a:lnTo>
                    <a:pt x="15405" y="3245"/>
                  </a:lnTo>
                  <a:lnTo>
                    <a:pt x="15405" y="3245"/>
                  </a:lnTo>
                  <a:lnTo>
                    <a:pt x="15349" y="3077"/>
                  </a:lnTo>
                  <a:lnTo>
                    <a:pt x="15256" y="2910"/>
                  </a:lnTo>
                  <a:lnTo>
                    <a:pt x="15163" y="2760"/>
                  </a:lnTo>
                  <a:lnTo>
                    <a:pt x="15070" y="2611"/>
                  </a:lnTo>
                  <a:lnTo>
                    <a:pt x="15070" y="2611"/>
                  </a:lnTo>
                  <a:lnTo>
                    <a:pt x="14958" y="2481"/>
                  </a:lnTo>
                  <a:lnTo>
                    <a:pt x="14827" y="2350"/>
                  </a:lnTo>
                  <a:lnTo>
                    <a:pt x="14678" y="2219"/>
                  </a:lnTo>
                  <a:lnTo>
                    <a:pt x="14529" y="2108"/>
                  </a:lnTo>
                  <a:lnTo>
                    <a:pt x="14529" y="2108"/>
                  </a:lnTo>
                  <a:lnTo>
                    <a:pt x="14361" y="2014"/>
                  </a:lnTo>
                  <a:lnTo>
                    <a:pt x="14174" y="1940"/>
                  </a:lnTo>
                  <a:lnTo>
                    <a:pt x="13969" y="1865"/>
                  </a:lnTo>
                  <a:lnTo>
                    <a:pt x="13764" y="1809"/>
                  </a:lnTo>
                  <a:lnTo>
                    <a:pt x="13764" y="1809"/>
                  </a:lnTo>
                  <a:lnTo>
                    <a:pt x="13522" y="1753"/>
                  </a:lnTo>
                  <a:lnTo>
                    <a:pt x="13279" y="1735"/>
                  </a:lnTo>
                  <a:lnTo>
                    <a:pt x="13279" y="1735"/>
                  </a:lnTo>
                  <a:lnTo>
                    <a:pt x="12906" y="1716"/>
                  </a:lnTo>
                  <a:lnTo>
                    <a:pt x="12906" y="1716"/>
                  </a:lnTo>
                  <a:lnTo>
                    <a:pt x="12626" y="1716"/>
                  </a:lnTo>
                  <a:lnTo>
                    <a:pt x="12626" y="1716"/>
                  </a:lnTo>
                  <a:lnTo>
                    <a:pt x="12328" y="1753"/>
                  </a:lnTo>
                  <a:lnTo>
                    <a:pt x="12048" y="1809"/>
                  </a:lnTo>
                  <a:lnTo>
                    <a:pt x="11489" y="1958"/>
                  </a:lnTo>
                  <a:lnTo>
                    <a:pt x="11489" y="1958"/>
                  </a:lnTo>
                  <a:lnTo>
                    <a:pt x="11153" y="2033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817" y="2108"/>
                  </a:lnTo>
                  <a:lnTo>
                    <a:pt x="10799" y="2126"/>
                  </a:lnTo>
                  <a:lnTo>
                    <a:pt x="10799" y="2126"/>
                  </a:lnTo>
                  <a:lnTo>
                    <a:pt x="10482" y="2164"/>
                  </a:lnTo>
                  <a:lnTo>
                    <a:pt x="10165" y="2182"/>
                  </a:lnTo>
                  <a:lnTo>
                    <a:pt x="10165" y="2182"/>
                  </a:lnTo>
                  <a:lnTo>
                    <a:pt x="9978" y="2164"/>
                  </a:lnTo>
                  <a:lnTo>
                    <a:pt x="9978" y="2164"/>
                  </a:lnTo>
                  <a:lnTo>
                    <a:pt x="9698" y="2126"/>
                  </a:lnTo>
                  <a:lnTo>
                    <a:pt x="9419" y="2052"/>
                  </a:lnTo>
                  <a:lnTo>
                    <a:pt x="9419" y="2052"/>
                  </a:lnTo>
                  <a:lnTo>
                    <a:pt x="9120" y="1902"/>
                  </a:lnTo>
                  <a:lnTo>
                    <a:pt x="8822" y="1735"/>
                  </a:lnTo>
                  <a:lnTo>
                    <a:pt x="8822" y="1735"/>
                  </a:lnTo>
                  <a:lnTo>
                    <a:pt x="8468" y="1455"/>
                  </a:lnTo>
                  <a:lnTo>
                    <a:pt x="8150" y="1175"/>
                  </a:lnTo>
                  <a:lnTo>
                    <a:pt x="8150" y="1175"/>
                  </a:lnTo>
                  <a:lnTo>
                    <a:pt x="7871" y="951"/>
                  </a:lnTo>
                  <a:lnTo>
                    <a:pt x="7871" y="951"/>
                  </a:lnTo>
                  <a:lnTo>
                    <a:pt x="7647" y="765"/>
                  </a:lnTo>
                  <a:lnTo>
                    <a:pt x="7404" y="578"/>
                  </a:lnTo>
                  <a:lnTo>
                    <a:pt x="7404" y="578"/>
                  </a:lnTo>
                  <a:lnTo>
                    <a:pt x="7143" y="429"/>
                  </a:lnTo>
                  <a:lnTo>
                    <a:pt x="6826" y="280"/>
                  </a:lnTo>
                  <a:lnTo>
                    <a:pt x="6826" y="280"/>
                  </a:lnTo>
                  <a:lnTo>
                    <a:pt x="6491" y="168"/>
                  </a:lnTo>
                  <a:lnTo>
                    <a:pt x="6118" y="75"/>
                  </a:lnTo>
                  <a:lnTo>
                    <a:pt x="5745" y="19"/>
                  </a:lnTo>
                  <a:lnTo>
                    <a:pt x="53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7B6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9"/>
            <p:cNvSpPr/>
            <p:nvPr/>
          </p:nvSpPr>
          <p:spPr>
            <a:xfrm>
              <a:off x="1719800" y="2735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extrusionOk="0">
                  <a:moveTo>
                    <a:pt x="2127" y="0"/>
                  </a:moveTo>
                  <a:lnTo>
                    <a:pt x="1884" y="392"/>
                  </a:ln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9"/>
            <p:cNvSpPr/>
            <p:nvPr/>
          </p:nvSpPr>
          <p:spPr>
            <a:xfrm>
              <a:off x="1666650" y="2735800"/>
              <a:ext cx="655575" cy="507300"/>
            </a:xfrm>
            <a:custGeom>
              <a:avLst/>
              <a:gdLst/>
              <a:ahLst/>
              <a:cxnLst/>
              <a:rect l="l" t="t" r="r" b="b"/>
              <a:pathLst>
                <a:path w="26223" h="20292" fill="none" extrusionOk="0">
                  <a:moveTo>
                    <a:pt x="1661" y="784"/>
                  </a:moveTo>
                  <a:lnTo>
                    <a:pt x="1661" y="784"/>
                  </a:lnTo>
                  <a:lnTo>
                    <a:pt x="1493" y="1138"/>
                  </a:lnTo>
                  <a:lnTo>
                    <a:pt x="1306" y="1511"/>
                  </a:lnTo>
                  <a:lnTo>
                    <a:pt x="1306" y="1511"/>
                  </a:lnTo>
                  <a:lnTo>
                    <a:pt x="989" y="2257"/>
                  </a:lnTo>
                  <a:lnTo>
                    <a:pt x="989" y="2257"/>
                  </a:lnTo>
                  <a:lnTo>
                    <a:pt x="784" y="2854"/>
                  </a:lnTo>
                  <a:lnTo>
                    <a:pt x="784" y="2854"/>
                  </a:lnTo>
                  <a:lnTo>
                    <a:pt x="560" y="3581"/>
                  </a:lnTo>
                  <a:lnTo>
                    <a:pt x="374" y="4309"/>
                  </a:lnTo>
                  <a:lnTo>
                    <a:pt x="225" y="5017"/>
                  </a:lnTo>
                  <a:lnTo>
                    <a:pt x="113" y="5707"/>
                  </a:lnTo>
                  <a:lnTo>
                    <a:pt x="113" y="5707"/>
                  </a:lnTo>
                  <a:lnTo>
                    <a:pt x="57" y="6080"/>
                  </a:lnTo>
                  <a:lnTo>
                    <a:pt x="38" y="6453"/>
                  </a:lnTo>
                  <a:lnTo>
                    <a:pt x="1" y="6826"/>
                  </a:lnTo>
                  <a:lnTo>
                    <a:pt x="1" y="7199"/>
                  </a:lnTo>
                  <a:lnTo>
                    <a:pt x="1" y="7572"/>
                  </a:lnTo>
                  <a:lnTo>
                    <a:pt x="1" y="7945"/>
                  </a:lnTo>
                  <a:lnTo>
                    <a:pt x="57" y="8710"/>
                  </a:lnTo>
                  <a:lnTo>
                    <a:pt x="57" y="8710"/>
                  </a:lnTo>
                  <a:lnTo>
                    <a:pt x="150" y="9363"/>
                  </a:lnTo>
                  <a:lnTo>
                    <a:pt x="281" y="10015"/>
                  </a:lnTo>
                  <a:lnTo>
                    <a:pt x="448" y="10668"/>
                  </a:lnTo>
                  <a:lnTo>
                    <a:pt x="654" y="11302"/>
                  </a:lnTo>
                  <a:lnTo>
                    <a:pt x="654" y="11302"/>
                  </a:lnTo>
                  <a:lnTo>
                    <a:pt x="859" y="11843"/>
                  </a:lnTo>
                  <a:lnTo>
                    <a:pt x="1101" y="12384"/>
                  </a:lnTo>
                  <a:lnTo>
                    <a:pt x="1381" y="12925"/>
                  </a:lnTo>
                  <a:lnTo>
                    <a:pt x="1698" y="13447"/>
                  </a:lnTo>
                  <a:lnTo>
                    <a:pt x="2034" y="13969"/>
                  </a:lnTo>
                  <a:lnTo>
                    <a:pt x="2407" y="14473"/>
                  </a:lnTo>
                  <a:lnTo>
                    <a:pt x="2798" y="14958"/>
                  </a:lnTo>
                  <a:lnTo>
                    <a:pt x="3246" y="15442"/>
                  </a:lnTo>
                  <a:lnTo>
                    <a:pt x="3246" y="15442"/>
                  </a:lnTo>
                  <a:lnTo>
                    <a:pt x="3656" y="15871"/>
                  </a:lnTo>
                  <a:lnTo>
                    <a:pt x="4104" y="16300"/>
                  </a:lnTo>
                  <a:lnTo>
                    <a:pt x="4570" y="16692"/>
                  </a:lnTo>
                  <a:lnTo>
                    <a:pt x="5055" y="17084"/>
                  </a:lnTo>
                  <a:lnTo>
                    <a:pt x="5558" y="17457"/>
                  </a:lnTo>
                  <a:lnTo>
                    <a:pt x="6081" y="17811"/>
                  </a:lnTo>
                  <a:lnTo>
                    <a:pt x="6640" y="18147"/>
                  </a:lnTo>
                  <a:lnTo>
                    <a:pt x="7200" y="18464"/>
                  </a:lnTo>
                  <a:lnTo>
                    <a:pt x="7200" y="18464"/>
                  </a:lnTo>
                  <a:lnTo>
                    <a:pt x="7741" y="18744"/>
                  </a:lnTo>
                  <a:lnTo>
                    <a:pt x="8300" y="19005"/>
                  </a:lnTo>
                  <a:lnTo>
                    <a:pt x="8878" y="19247"/>
                  </a:lnTo>
                  <a:lnTo>
                    <a:pt x="9456" y="19471"/>
                  </a:lnTo>
                  <a:lnTo>
                    <a:pt x="9456" y="19471"/>
                  </a:lnTo>
                  <a:lnTo>
                    <a:pt x="10053" y="19676"/>
                  </a:lnTo>
                  <a:lnTo>
                    <a:pt x="10669" y="19844"/>
                  </a:lnTo>
                  <a:lnTo>
                    <a:pt x="11265" y="19993"/>
                  </a:lnTo>
                  <a:lnTo>
                    <a:pt x="11843" y="20124"/>
                  </a:lnTo>
                  <a:lnTo>
                    <a:pt x="11843" y="20124"/>
                  </a:lnTo>
                  <a:lnTo>
                    <a:pt x="12347" y="20198"/>
                  </a:lnTo>
                  <a:lnTo>
                    <a:pt x="12869" y="20254"/>
                  </a:lnTo>
                  <a:lnTo>
                    <a:pt x="13373" y="20291"/>
                  </a:lnTo>
                  <a:lnTo>
                    <a:pt x="13895" y="20291"/>
                  </a:lnTo>
                  <a:lnTo>
                    <a:pt x="13895" y="20291"/>
                  </a:lnTo>
                  <a:lnTo>
                    <a:pt x="14604" y="20273"/>
                  </a:lnTo>
                  <a:lnTo>
                    <a:pt x="15294" y="20217"/>
                  </a:lnTo>
                  <a:lnTo>
                    <a:pt x="16002" y="20105"/>
                  </a:lnTo>
                  <a:lnTo>
                    <a:pt x="16692" y="19974"/>
                  </a:lnTo>
                  <a:lnTo>
                    <a:pt x="16692" y="19974"/>
                  </a:lnTo>
                  <a:lnTo>
                    <a:pt x="17271" y="19825"/>
                  </a:lnTo>
                  <a:lnTo>
                    <a:pt x="17830" y="19639"/>
                  </a:lnTo>
                  <a:lnTo>
                    <a:pt x="18390" y="19434"/>
                  </a:lnTo>
                  <a:lnTo>
                    <a:pt x="18949" y="19191"/>
                  </a:lnTo>
                  <a:lnTo>
                    <a:pt x="19490" y="18930"/>
                  </a:lnTo>
                  <a:lnTo>
                    <a:pt x="20012" y="18650"/>
                  </a:lnTo>
                  <a:lnTo>
                    <a:pt x="20534" y="18333"/>
                  </a:lnTo>
                  <a:lnTo>
                    <a:pt x="21019" y="17979"/>
                  </a:lnTo>
                  <a:lnTo>
                    <a:pt x="21019" y="17979"/>
                  </a:lnTo>
                  <a:lnTo>
                    <a:pt x="21355" y="17736"/>
                  </a:lnTo>
                  <a:lnTo>
                    <a:pt x="21672" y="17475"/>
                  </a:lnTo>
                  <a:lnTo>
                    <a:pt x="21989" y="17196"/>
                  </a:lnTo>
                  <a:lnTo>
                    <a:pt x="22306" y="16916"/>
                  </a:lnTo>
                  <a:lnTo>
                    <a:pt x="22306" y="16916"/>
                  </a:lnTo>
                  <a:lnTo>
                    <a:pt x="22399" y="16804"/>
                  </a:lnTo>
                  <a:lnTo>
                    <a:pt x="22399" y="16804"/>
                  </a:lnTo>
                  <a:lnTo>
                    <a:pt x="22642" y="16524"/>
                  </a:lnTo>
                  <a:lnTo>
                    <a:pt x="22884" y="16244"/>
                  </a:lnTo>
                  <a:lnTo>
                    <a:pt x="22884" y="16244"/>
                  </a:lnTo>
                  <a:lnTo>
                    <a:pt x="23369" y="15629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3798" y="15014"/>
                  </a:lnTo>
                  <a:lnTo>
                    <a:pt x="24078" y="14566"/>
                  </a:lnTo>
                  <a:lnTo>
                    <a:pt x="24357" y="14118"/>
                  </a:lnTo>
                  <a:lnTo>
                    <a:pt x="24619" y="13652"/>
                  </a:lnTo>
                  <a:lnTo>
                    <a:pt x="24861" y="13167"/>
                  </a:lnTo>
                  <a:lnTo>
                    <a:pt x="25085" y="12682"/>
                  </a:lnTo>
                  <a:lnTo>
                    <a:pt x="25290" y="12197"/>
                  </a:lnTo>
                  <a:lnTo>
                    <a:pt x="25495" y="11694"/>
                  </a:lnTo>
                  <a:lnTo>
                    <a:pt x="25663" y="11190"/>
                  </a:lnTo>
                  <a:lnTo>
                    <a:pt x="25663" y="11190"/>
                  </a:lnTo>
                  <a:lnTo>
                    <a:pt x="25663" y="11228"/>
                  </a:lnTo>
                  <a:lnTo>
                    <a:pt x="25663" y="11228"/>
                  </a:lnTo>
                  <a:lnTo>
                    <a:pt x="25887" y="10500"/>
                  </a:lnTo>
                  <a:lnTo>
                    <a:pt x="25980" y="10146"/>
                  </a:lnTo>
                  <a:lnTo>
                    <a:pt x="26055" y="9773"/>
                  </a:lnTo>
                  <a:lnTo>
                    <a:pt x="26055" y="9773"/>
                  </a:lnTo>
                  <a:lnTo>
                    <a:pt x="26148" y="9307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222" y="8822"/>
                  </a:lnTo>
                  <a:lnTo>
                    <a:pt x="26185" y="8803"/>
                  </a:lnTo>
                  <a:lnTo>
                    <a:pt x="26148" y="8803"/>
                  </a:lnTo>
                  <a:lnTo>
                    <a:pt x="26148" y="8803"/>
                  </a:lnTo>
                  <a:lnTo>
                    <a:pt x="26092" y="8803"/>
                  </a:lnTo>
                  <a:lnTo>
                    <a:pt x="26092" y="8803"/>
                  </a:lnTo>
                  <a:lnTo>
                    <a:pt x="25141" y="8934"/>
                  </a:lnTo>
                  <a:lnTo>
                    <a:pt x="24283" y="9008"/>
                  </a:lnTo>
                  <a:lnTo>
                    <a:pt x="24283" y="9008"/>
                  </a:lnTo>
                  <a:lnTo>
                    <a:pt x="23630" y="9046"/>
                  </a:lnTo>
                  <a:lnTo>
                    <a:pt x="22921" y="9064"/>
                  </a:lnTo>
                  <a:lnTo>
                    <a:pt x="22847" y="9064"/>
                  </a:lnTo>
                  <a:lnTo>
                    <a:pt x="22847" y="9064"/>
                  </a:lnTo>
                  <a:lnTo>
                    <a:pt x="22175" y="9046"/>
                  </a:lnTo>
                  <a:lnTo>
                    <a:pt x="21485" y="9008"/>
                  </a:lnTo>
                  <a:lnTo>
                    <a:pt x="20777" y="8952"/>
                  </a:lnTo>
                  <a:lnTo>
                    <a:pt x="20049" y="8878"/>
                  </a:lnTo>
                  <a:lnTo>
                    <a:pt x="20049" y="8878"/>
                  </a:lnTo>
                  <a:lnTo>
                    <a:pt x="19117" y="8766"/>
                  </a:lnTo>
                  <a:lnTo>
                    <a:pt x="18184" y="8598"/>
                  </a:lnTo>
                  <a:lnTo>
                    <a:pt x="17252" y="8393"/>
                  </a:lnTo>
                  <a:lnTo>
                    <a:pt x="16301" y="8169"/>
                  </a:lnTo>
                  <a:lnTo>
                    <a:pt x="15368" y="7908"/>
                  </a:lnTo>
                  <a:lnTo>
                    <a:pt x="14436" y="7610"/>
                  </a:lnTo>
                  <a:lnTo>
                    <a:pt x="13485" y="7274"/>
                  </a:lnTo>
                  <a:lnTo>
                    <a:pt x="12552" y="6919"/>
                  </a:lnTo>
                  <a:lnTo>
                    <a:pt x="12552" y="6919"/>
                  </a:lnTo>
                  <a:lnTo>
                    <a:pt x="11564" y="6509"/>
                  </a:lnTo>
                  <a:lnTo>
                    <a:pt x="10613" y="6062"/>
                  </a:lnTo>
                  <a:lnTo>
                    <a:pt x="9680" y="5595"/>
                  </a:lnTo>
                  <a:lnTo>
                    <a:pt x="8748" y="5092"/>
                  </a:lnTo>
                  <a:lnTo>
                    <a:pt x="7852" y="4551"/>
                  </a:lnTo>
                  <a:lnTo>
                    <a:pt x="6976" y="4010"/>
                  </a:lnTo>
                  <a:lnTo>
                    <a:pt x="6118" y="3413"/>
                  </a:lnTo>
                  <a:lnTo>
                    <a:pt x="5297" y="2817"/>
                  </a:lnTo>
                  <a:lnTo>
                    <a:pt x="5335" y="2835"/>
                  </a:lnTo>
                  <a:lnTo>
                    <a:pt x="5335" y="2835"/>
                  </a:lnTo>
                  <a:lnTo>
                    <a:pt x="4607" y="2257"/>
                  </a:lnTo>
                  <a:lnTo>
                    <a:pt x="3899" y="1660"/>
                  </a:lnTo>
                  <a:lnTo>
                    <a:pt x="3227" y="1063"/>
                  </a:lnTo>
                  <a:lnTo>
                    <a:pt x="2593" y="429"/>
                  </a:lnTo>
                  <a:lnTo>
                    <a:pt x="2593" y="429"/>
                  </a:lnTo>
                  <a:lnTo>
                    <a:pt x="2407" y="261"/>
                  </a:lnTo>
                  <a:lnTo>
                    <a:pt x="2407" y="261"/>
                  </a:lnTo>
                  <a:lnTo>
                    <a:pt x="2127" y="0"/>
                  </a:lnTo>
                  <a:lnTo>
                    <a:pt x="2127" y="0"/>
                  </a:lnTo>
                  <a:lnTo>
                    <a:pt x="1884" y="392"/>
                  </a:lnTo>
                  <a:lnTo>
                    <a:pt x="1661" y="7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9"/>
            <p:cNvSpPr/>
            <p:nvPr/>
          </p:nvSpPr>
          <p:spPr>
            <a:xfrm>
              <a:off x="2261575" y="3110650"/>
              <a:ext cx="500" cy="500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20" y="1"/>
                  </a:moveTo>
                  <a:lnTo>
                    <a:pt x="1" y="20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extrusionOk="0">
                  <a:moveTo>
                    <a:pt x="1586" y="0"/>
                  </a:moveTo>
                  <a:lnTo>
                    <a:pt x="1343" y="373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6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9"/>
            <p:cNvSpPr/>
            <p:nvPr/>
          </p:nvSpPr>
          <p:spPr>
            <a:xfrm>
              <a:off x="1680175" y="2735800"/>
              <a:ext cx="642525" cy="341325"/>
            </a:xfrm>
            <a:custGeom>
              <a:avLst/>
              <a:gdLst/>
              <a:ahLst/>
              <a:cxnLst/>
              <a:rect l="l" t="t" r="r" b="b"/>
              <a:pathLst>
                <a:path w="25701" h="13653" fill="none" extrusionOk="0">
                  <a:moveTo>
                    <a:pt x="1586" y="0"/>
                  </a:moveTo>
                  <a:lnTo>
                    <a:pt x="1586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343" y="373"/>
                  </a:lnTo>
                  <a:lnTo>
                    <a:pt x="1120" y="784"/>
                  </a:lnTo>
                  <a:lnTo>
                    <a:pt x="1120" y="784"/>
                  </a:lnTo>
                  <a:lnTo>
                    <a:pt x="933" y="1138"/>
                  </a:lnTo>
                  <a:lnTo>
                    <a:pt x="765" y="1511"/>
                  </a:lnTo>
                  <a:lnTo>
                    <a:pt x="765" y="1511"/>
                  </a:lnTo>
                  <a:lnTo>
                    <a:pt x="448" y="2238"/>
                  </a:lnTo>
                  <a:lnTo>
                    <a:pt x="448" y="2238"/>
                  </a:lnTo>
                  <a:lnTo>
                    <a:pt x="243" y="2854"/>
                  </a:lnTo>
                  <a:lnTo>
                    <a:pt x="243" y="2854"/>
                  </a:lnTo>
                  <a:lnTo>
                    <a:pt x="1" y="3618"/>
                  </a:lnTo>
                  <a:lnTo>
                    <a:pt x="1" y="3618"/>
                  </a:lnTo>
                  <a:lnTo>
                    <a:pt x="38" y="3712"/>
                  </a:lnTo>
                  <a:lnTo>
                    <a:pt x="38" y="3712"/>
                  </a:lnTo>
                  <a:lnTo>
                    <a:pt x="113" y="3973"/>
                  </a:lnTo>
                  <a:lnTo>
                    <a:pt x="206" y="4234"/>
                  </a:lnTo>
                  <a:lnTo>
                    <a:pt x="299" y="4476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19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430" y="4737"/>
                  </a:lnTo>
                  <a:lnTo>
                    <a:pt x="542" y="4924"/>
                  </a:lnTo>
                  <a:lnTo>
                    <a:pt x="672" y="5092"/>
                  </a:lnTo>
                  <a:lnTo>
                    <a:pt x="672" y="5092"/>
                  </a:lnTo>
                  <a:lnTo>
                    <a:pt x="803" y="5260"/>
                  </a:lnTo>
                  <a:lnTo>
                    <a:pt x="933" y="5428"/>
                  </a:lnTo>
                  <a:lnTo>
                    <a:pt x="933" y="5409"/>
                  </a:lnTo>
                  <a:lnTo>
                    <a:pt x="933" y="5409"/>
                  </a:lnTo>
                  <a:lnTo>
                    <a:pt x="1064" y="5539"/>
                  </a:lnTo>
                  <a:lnTo>
                    <a:pt x="1194" y="5651"/>
                  </a:lnTo>
                  <a:lnTo>
                    <a:pt x="1194" y="5651"/>
                  </a:lnTo>
                  <a:lnTo>
                    <a:pt x="1455" y="5819"/>
                  </a:lnTo>
                  <a:lnTo>
                    <a:pt x="1455" y="5819"/>
                  </a:lnTo>
                  <a:lnTo>
                    <a:pt x="1437" y="5819"/>
                  </a:lnTo>
                  <a:lnTo>
                    <a:pt x="1437" y="5819"/>
                  </a:lnTo>
                  <a:lnTo>
                    <a:pt x="1567" y="5894"/>
                  </a:lnTo>
                  <a:lnTo>
                    <a:pt x="1716" y="5950"/>
                  </a:lnTo>
                  <a:lnTo>
                    <a:pt x="1716" y="5950"/>
                  </a:lnTo>
                  <a:lnTo>
                    <a:pt x="1959" y="6043"/>
                  </a:lnTo>
                  <a:lnTo>
                    <a:pt x="1959" y="6043"/>
                  </a:lnTo>
                  <a:lnTo>
                    <a:pt x="2108" y="6080"/>
                  </a:lnTo>
                  <a:lnTo>
                    <a:pt x="2239" y="6099"/>
                  </a:lnTo>
                  <a:lnTo>
                    <a:pt x="2239" y="6099"/>
                  </a:lnTo>
                  <a:lnTo>
                    <a:pt x="2500" y="6118"/>
                  </a:lnTo>
                  <a:lnTo>
                    <a:pt x="2500" y="6118"/>
                  </a:lnTo>
                  <a:lnTo>
                    <a:pt x="2761" y="6099"/>
                  </a:lnTo>
                  <a:lnTo>
                    <a:pt x="2761" y="6099"/>
                  </a:lnTo>
                  <a:lnTo>
                    <a:pt x="2966" y="6062"/>
                  </a:lnTo>
                  <a:lnTo>
                    <a:pt x="2966" y="6062"/>
                  </a:lnTo>
                  <a:lnTo>
                    <a:pt x="3264" y="5968"/>
                  </a:lnTo>
                  <a:lnTo>
                    <a:pt x="3264" y="5968"/>
                  </a:lnTo>
                  <a:lnTo>
                    <a:pt x="3544" y="5875"/>
                  </a:lnTo>
                  <a:lnTo>
                    <a:pt x="3544" y="5875"/>
                  </a:lnTo>
                  <a:lnTo>
                    <a:pt x="3805" y="5782"/>
                  </a:lnTo>
                  <a:lnTo>
                    <a:pt x="3805" y="5782"/>
                  </a:lnTo>
                  <a:lnTo>
                    <a:pt x="3954" y="5763"/>
                  </a:lnTo>
                  <a:lnTo>
                    <a:pt x="4085" y="5763"/>
                  </a:lnTo>
                  <a:lnTo>
                    <a:pt x="4085" y="5763"/>
                  </a:lnTo>
                  <a:lnTo>
                    <a:pt x="4234" y="5763"/>
                  </a:lnTo>
                  <a:lnTo>
                    <a:pt x="4402" y="5800"/>
                  </a:lnTo>
                  <a:lnTo>
                    <a:pt x="4533" y="5838"/>
                  </a:lnTo>
                  <a:lnTo>
                    <a:pt x="4682" y="5912"/>
                  </a:lnTo>
                  <a:lnTo>
                    <a:pt x="4682" y="5912"/>
                  </a:lnTo>
                  <a:lnTo>
                    <a:pt x="4850" y="6006"/>
                  </a:lnTo>
                  <a:lnTo>
                    <a:pt x="5017" y="6136"/>
                  </a:lnTo>
                  <a:lnTo>
                    <a:pt x="5017" y="6136"/>
                  </a:lnTo>
                  <a:lnTo>
                    <a:pt x="5185" y="6285"/>
                  </a:lnTo>
                  <a:lnTo>
                    <a:pt x="5353" y="6435"/>
                  </a:lnTo>
                  <a:lnTo>
                    <a:pt x="5353" y="6435"/>
                  </a:lnTo>
                  <a:lnTo>
                    <a:pt x="5540" y="6677"/>
                  </a:lnTo>
                  <a:lnTo>
                    <a:pt x="5726" y="6938"/>
                  </a:lnTo>
                  <a:lnTo>
                    <a:pt x="5875" y="7199"/>
                  </a:lnTo>
                  <a:lnTo>
                    <a:pt x="6025" y="7460"/>
                  </a:lnTo>
                  <a:lnTo>
                    <a:pt x="6025" y="7460"/>
                  </a:lnTo>
                  <a:lnTo>
                    <a:pt x="6304" y="803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584" y="8598"/>
                  </a:lnTo>
                  <a:lnTo>
                    <a:pt x="6603" y="8598"/>
                  </a:lnTo>
                  <a:lnTo>
                    <a:pt x="6603" y="8598"/>
                  </a:lnTo>
                  <a:lnTo>
                    <a:pt x="6715" y="8803"/>
                  </a:lnTo>
                  <a:lnTo>
                    <a:pt x="6845" y="8990"/>
                  </a:lnTo>
                  <a:lnTo>
                    <a:pt x="6976" y="9176"/>
                  </a:lnTo>
                  <a:lnTo>
                    <a:pt x="7144" y="9363"/>
                  </a:lnTo>
                  <a:lnTo>
                    <a:pt x="7144" y="9363"/>
                  </a:lnTo>
                  <a:lnTo>
                    <a:pt x="7330" y="9530"/>
                  </a:lnTo>
                  <a:lnTo>
                    <a:pt x="7554" y="9680"/>
                  </a:lnTo>
                  <a:lnTo>
                    <a:pt x="7535" y="9680"/>
                  </a:lnTo>
                  <a:lnTo>
                    <a:pt x="7535" y="9680"/>
                  </a:lnTo>
                  <a:lnTo>
                    <a:pt x="7666" y="9736"/>
                  </a:lnTo>
                  <a:lnTo>
                    <a:pt x="7796" y="9810"/>
                  </a:lnTo>
                  <a:lnTo>
                    <a:pt x="7796" y="9810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020" y="9885"/>
                  </a:lnTo>
                  <a:lnTo>
                    <a:pt x="8169" y="9922"/>
                  </a:lnTo>
                  <a:lnTo>
                    <a:pt x="8319" y="9941"/>
                  </a:lnTo>
                  <a:lnTo>
                    <a:pt x="8319" y="9941"/>
                  </a:lnTo>
                  <a:lnTo>
                    <a:pt x="8617" y="9959"/>
                  </a:lnTo>
                  <a:lnTo>
                    <a:pt x="8617" y="9959"/>
                  </a:lnTo>
                  <a:lnTo>
                    <a:pt x="8803" y="9959"/>
                  </a:lnTo>
                  <a:lnTo>
                    <a:pt x="8971" y="9941"/>
                  </a:lnTo>
                  <a:lnTo>
                    <a:pt x="8971" y="9941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270" y="9885"/>
                  </a:lnTo>
                  <a:lnTo>
                    <a:pt x="9587" y="9773"/>
                  </a:lnTo>
                  <a:lnTo>
                    <a:pt x="9885" y="9642"/>
                  </a:lnTo>
                  <a:lnTo>
                    <a:pt x="9885" y="9642"/>
                  </a:lnTo>
                  <a:lnTo>
                    <a:pt x="10389" y="9400"/>
                  </a:lnTo>
                  <a:lnTo>
                    <a:pt x="10389" y="9400"/>
                  </a:lnTo>
                  <a:lnTo>
                    <a:pt x="10650" y="9288"/>
                  </a:lnTo>
                  <a:lnTo>
                    <a:pt x="10929" y="9213"/>
                  </a:lnTo>
                  <a:lnTo>
                    <a:pt x="10929" y="9213"/>
                  </a:lnTo>
                  <a:lnTo>
                    <a:pt x="11191" y="9176"/>
                  </a:lnTo>
                  <a:lnTo>
                    <a:pt x="11340" y="9176"/>
                  </a:lnTo>
                  <a:lnTo>
                    <a:pt x="11470" y="9195"/>
                  </a:lnTo>
                  <a:lnTo>
                    <a:pt x="11470" y="9195"/>
                  </a:lnTo>
                  <a:lnTo>
                    <a:pt x="11638" y="9213"/>
                  </a:lnTo>
                  <a:lnTo>
                    <a:pt x="11825" y="9269"/>
                  </a:lnTo>
                  <a:lnTo>
                    <a:pt x="11993" y="9344"/>
                  </a:lnTo>
                  <a:lnTo>
                    <a:pt x="12160" y="9419"/>
                  </a:lnTo>
                  <a:lnTo>
                    <a:pt x="12160" y="9419"/>
                  </a:lnTo>
                  <a:lnTo>
                    <a:pt x="12496" y="9605"/>
                  </a:lnTo>
                  <a:lnTo>
                    <a:pt x="12813" y="9848"/>
                  </a:lnTo>
                  <a:lnTo>
                    <a:pt x="12813" y="9848"/>
                  </a:lnTo>
                  <a:lnTo>
                    <a:pt x="13074" y="10071"/>
                  </a:lnTo>
                  <a:lnTo>
                    <a:pt x="13317" y="10295"/>
                  </a:lnTo>
                  <a:lnTo>
                    <a:pt x="13317" y="10295"/>
                  </a:lnTo>
                  <a:lnTo>
                    <a:pt x="13764" y="10743"/>
                  </a:lnTo>
                  <a:lnTo>
                    <a:pt x="13746" y="10724"/>
                  </a:lnTo>
                  <a:lnTo>
                    <a:pt x="13746" y="10724"/>
                  </a:lnTo>
                  <a:lnTo>
                    <a:pt x="13988" y="10967"/>
                  </a:lnTo>
                  <a:lnTo>
                    <a:pt x="14230" y="11209"/>
                  </a:lnTo>
                  <a:lnTo>
                    <a:pt x="14230" y="11209"/>
                  </a:lnTo>
                  <a:lnTo>
                    <a:pt x="14473" y="11395"/>
                  </a:lnTo>
                  <a:lnTo>
                    <a:pt x="14734" y="11582"/>
                  </a:lnTo>
                  <a:lnTo>
                    <a:pt x="14734" y="11582"/>
                  </a:lnTo>
                  <a:lnTo>
                    <a:pt x="15014" y="11713"/>
                  </a:lnTo>
                  <a:lnTo>
                    <a:pt x="15014" y="11713"/>
                  </a:lnTo>
                  <a:lnTo>
                    <a:pt x="15312" y="11824"/>
                  </a:lnTo>
                  <a:lnTo>
                    <a:pt x="15312" y="11824"/>
                  </a:lnTo>
                  <a:lnTo>
                    <a:pt x="15294" y="11824"/>
                  </a:lnTo>
                  <a:lnTo>
                    <a:pt x="15294" y="11824"/>
                  </a:lnTo>
                  <a:lnTo>
                    <a:pt x="15443" y="11862"/>
                  </a:lnTo>
                  <a:lnTo>
                    <a:pt x="15611" y="11880"/>
                  </a:lnTo>
                  <a:lnTo>
                    <a:pt x="15611" y="11880"/>
                  </a:lnTo>
                  <a:lnTo>
                    <a:pt x="15984" y="11918"/>
                  </a:lnTo>
                  <a:lnTo>
                    <a:pt x="15984" y="11918"/>
                  </a:lnTo>
                  <a:lnTo>
                    <a:pt x="16189" y="11899"/>
                  </a:lnTo>
                  <a:lnTo>
                    <a:pt x="16375" y="11880"/>
                  </a:lnTo>
                  <a:lnTo>
                    <a:pt x="16375" y="11880"/>
                  </a:lnTo>
                  <a:lnTo>
                    <a:pt x="16562" y="11862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6730" y="11824"/>
                  </a:lnTo>
                  <a:lnTo>
                    <a:pt x="17084" y="11713"/>
                  </a:lnTo>
                  <a:lnTo>
                    <a:pt x="17420" y="11563"/>
                  </a:lnTo>
                  <a:lnTo>
                    <a:pt x="17420" y="11563"/>
                  </a:lnTo>
                  <a:lnTo>
                    <a:pt x="17718" y="11433"/>
                  </a:lnTo>
                  <a:lnTo>
                    <a:pt x="18035" y="11321"/>
                  </a:lnTo>
                  <a:lnTo>
                    <a:pt x="18035" y="11321"/>
                  </a:lnTo>
                  <a:lnTo>
                    <a:pt x="18203" y="11284"/>
                  </a:lnTo>
                  <a:lnTo>
                    <a:pt x="18352" y="11265"/>
                  </a:lnTo>
                  <a:lnTo>
                    <a:pt x="18352" y="11265"/>
                  </a:lnTo>
                  <a:lnTo>
                    <a:pt x="18501" y="11246"/>
                  </a:lnTo>
                  <a:lnTo>
                    <a:pt x="18650" y="11246"/>
                  </a:lnTo>
                  <a:lnTo>
                    <a:pt x="18650" y="11246"/>
                  </a:lnTo>
                  <a:lnTo>
                    <a:pt x="18837" y="11265"/>
                  </a:lnTo>
                  <a:lnTo>
                    <a:pt x="19023" y="11321"/>
                  </a:lnTo>
                  <a:lnTo>
                    <a:pt x="19210" y="11377"/>
                  </a:lnTo>
                  <a:lnTo>
                    <a:pt x="19396" y="11451"/>
                  </a:lnTo>
                  <a:lnTo>
                    <a:pt x="19396" y="11451"/>
                  </a:lnTo>
                  <a:lnTo>
                    <a:pt x="19564" y="11545"/>
                  </a:lnTo>
                  <a:lnTo>
                    <a:pt x="19732" y="11657"/>
                  </a:lnTo>
                  <a:lnTo>
                    <a:pt x="19881" y="11768"/>
                  </a:lnTo>
                  <a:lnTo>
                    <a:pt x="20031" y="11899"/>
                  </a:lnTo>
                  <a:lnTo>
                    <a:pt x="20031" y="11899"/>
                  </a:lnTo>
                  <a:lnTo>
                    <a:pt x="20236" y="12123"/>
                  </a:lnTo>
                  <a:lnTo>
                    <a:pt x="20422" y="12347"/>
                  </a:lnTo>
                  <a:lnTo>
                    <a:pt x="20422" y="12347"/>
                  </a:lnTo>
                  <a:lnTo>
                    <a:pt x="20758" y="12850"/>
                  </a:lnTo>
                  <a:lnTo>
                    <a:pt x="20758" y="12850"/>
                  </a:lnTo>
                  <a:lnTo>
                    <a:pt x="20907" y="13074"/>
                  </a:lnTo>
                  <a:lnTo>
                    <a:pt x="21094" y="13279"/>
                  </a:lnTo>
                  <a:lnTo>
                    <a:pt x="21094" y="13279"/>
                  </a:lnTo>
                  <a:lnTo>
                    <a:pt x="21224" y="13391"/>
                  </a:lnTo>
                  <a:lnTo>
                    <a:pt x="21355" y="13484"/>
                  </a:lnTo>
                  <a:lnTo>
                    <a:pt x="21355" y="13484"/>
                  </a:lnTo>
                  <a:lnTo>
                    <a:pt x="21485" y="13559"/>
                  </a:lnTo>
                  <a:lnTo>
                    <a:pt x="21616" y="13615"/>
                  </a:lnTo>
                  <a:lnTo>
                    <a:pt x="21616" y="13615"/>
                  </a:lnTo>
                  <a:lnTo>
                    <a:pt x="21784" y="13652"/>
                  </a:lnTo>
                  <a:lnTo>
                    <a:pt x="21952" y="13652"/>
                  </a:lnTo>
                  <a:lnTo>
                    <a:pt x="21952" y="13652"/>
                  </a:lnTo>
                  <a:lnTo>
                    <a:pt x="22082" y="13652"/>
                  </a:lnTo>
                  <a:lnTo>
                    <a:pt x="22194" y="13633"/>
                  </a:lnTo>
                  <a:lnTo>
                    <a:pt x="22194" y="13633"/>
                  </a:lnTo>
                  <a:lnTo>
                    <a:pt x="22474" y="13577"/>
                  </a:lnTo>
                  <a:lnTo>
                    <a:pt x="22474" y="13577"/>
                  </a:lnTo>
                  <a:lnTo>
                    <a:pt x="22586" y="13540"/>
                  </a:lnTo>
                  <a:lnTo>
                    <a:pt x="22586" y="13540"/>
                  </a:lnTo>
                  <a:lnTo>
                    <a:pt x="22698" y="13447"/>
                  </a:lnTo>
                  <a:lnTo>
                    <a:pt x="22809" y="13354"/>
                  </a:lnTo>
                  <a:lnTo>
                    <a:pt x="22809" y="13354"/>
                  </a:lnTo>
                  <a:lnTo>
                    <a:pt x="22977" y="13186"/>
                  </a:lnTo>
                  <a:lnTo>
                    <a:pt x="23145" y="12999"/>
                  </a:lnTo>
                  <a:lnTo>
                    <a:pt x="23294" y="12813"/>
                  </a:lnTo>
                  <a:lnTo>
                    <a:pt x="23481" y="12645"/>
                  </a:lnTo>
                  <a:lnTo>
                    <a:pt x="23481" y="12645"/>
                  </a:lnTo>
                  <a:lnTo>
                    <a:pt x="23574" y="12552"/>
                  </a:lnTo>
                  <a:lnTo>
                    <a:pt x="23667" y="12477"/>
                  </a:lnTo>
                  <a:lnTo>
                    <a:pt x="23667" y="12477"/>
                  </a:lnTo>
                  <a:lnTo>
                    <a:pt x="23761" y="12421"/>
                  </a:lnTo>
                  <a:lnTo>
                    <a:pt x="23872" y="12384"/>
                  </a:lnTo>
                  <a:lnTo>
                    <a:pt x="23872" y="12384"/>
                  </a:lnTo>
                  <a:lnTo>
                    <a:pt x="24115" y="12309"/>
                  </a:lnTo>
                  <a:lnTo>
                    <a:pt x="24115" y="12309"/>
                  </a:lnTo>
                  <a:lnTo>
                    <a:pt x="24264" y="12272"/>
                  </a:lnTo>
                  <a:lnTo>
                    <a:pt x="24432" y="12253"/>
                  </a:lnTo>
                  <a:lnTo>
                    <a:pt x="24432" y="12253"/>
                  </a:lnTo>
                  <a:lnTo>
                    <a:pt x="24730" y="12253"/>
                  </a:lnTo>
                  <a:lnTo>
                    <a:pt x="24730" y="12253"/>
                  </a:lnTo>
                  <a:lnTo>
                    <a:pt x="24935" y="11750"/>
                  </a:lnTo>
                  <a:lnTo>
                    <a:pt x="25122" y="11228"/>
                  </a:lnTo>
                  <a:lnTo>
                    <a:pt x="25122" y="11228"/>
                  </a:lnTo>
                  <a:lnTo>
                    <a:pt x="25346" y="10482"/>
                  </a:lnTo>
                  <a:lnTo>
                    <a:pt x="25532" y="9773"/>
                  </a:lnTo>
                  <a:lnTo>
                    <a:pt x="25532" y="9773"/>
                  </a:lnTo>
                  <a:lnTo>
                    <a:pt x="25626" y="9307"/>
                  </a:lnTo>
                  <a:lnTo>
                    <a:pt x="25700" y="8822"/>
                  </a:lnTo>
                  <a:lnTo>
                    <a:pt x="25700" y="8822"/>
                  </a:lnTo>
                  <a:lnTo>
                    <a:pt x="25644" y="8803"/>
                  </a:lnTo>
                  <a:lnTo>
                    <a:pt x="25607" y="8803"/>
                  </a:lnTo>
                  <a:lnTo>
                    <a:pt x="25607" y="8803"/>
                  </a:lnTo>
                  <a:lnTo>
                    <a:pt x="25551" y="8803"/>
                  </a:lnTo>
                  <a:lnTo>
                    <a:pt x="25551" y="8803"/>
                  </a:lnTo>
                  <a:lnTo>
                    <a:pt x="24618" y="8915"/>
                  </a:lnTo>
                  <a:lnTo>
                    <a:pt x="23742" y="9008"/>
                  </a:lnTo>
                  <a:lnTo>
                    <a:pt x="23742" y="9008"/>
                  </a:lnTo>
                  <a:lnTo>
                    <a:pt x="23089" y="9046"/>
                  </a:lnTo>
                  <a:lnTo>
                    <a:pt x="22380" y="9046"/>
                  </a:lnTo>
                  <a:lnTo>
                    <a:pt x="22306" y="9046"/>
                  </a:lnTo>
                  <a:lnTo>
                    <a:pt x="22306" y="9046"/>
                  </a:lnTo>
                  <a:lnTo>
                    <a:pt x="21634" y="9046"/>
                  </a:lnTo>
                  <a:lnTo>
                    <a:pt x="20944" y="9008"/>
                  </a:lnTo>
                  <a:lnTo>
                    <a:pt x="20236" y="8952"/>
                  </a:lnTo>
                  <a:lnTo>
                    <a:pt x="19508" y="8878"/>
                  </a:lnTo>
                  <a:lnTo>
                    <a:pt x="19508" y="8878"/>
                  </a:lnTo>
                  <a:lnTo>
                    <a:pt x="18576" y="8747"/>
                  </a:lnTo>
                  <a:lnTo>
                    <a:pt x="17643" y="8579"/>
                  </a:lnTo>
                  <a:lnTo>
                    <a:pt x="16711" y="8393"/>
                  </a:lnTo>
                  <a:lnTo>
                    <a:pt x="15778" y="8169"/>
                  </a:lnTo>
                  <a:lnTo>
                    <a:pt x="14827" y="7889"/>
                  </a:lnTo>
                  <a:lnTo>
                    <a:pt x="13895" y="7610"/>
                  </a:lnTo>
                  <a:lnTo>
                    <a:pt x="12944" y="7274"/>
                  </a:lnTo>
                  <a:lnTo>
                    <a:pt x="12011" y="6919"/>
                  </a:lnTo>
                  <a:lnTo>
                    <a:pt x="12011" y="6919"/>
                  </a:lnTo>
                  <a:lnTo>
                    <a:pt x="11041" y="6491"/>
                  </a:lnTo>
                  <a:lnTo>
                    <a:pt x="10072" y="6062"/>
                  </a:lnTo>
                  <a:lnTo>
                    <a:pt x="9139" y="5577"/>
                  </a:lnTo>
                  <a:lnTo>
                    <a:pt x="8207" y="5073"/>
                  </a:lnTo>
                  <a:lnTo>
                    <a:pt x="7311" y="4551"/>
                  </a:lnTo>
                  <a:lnTo>
                    <a:pt x="6435" y="3991"/>
                  </a:lnTo>
                  <a:lnTo>
                    <a:pt x="5596" y="3413"/>
                  </a:lnTo>
                  <a:lnTo>
                    <a:pt x="4756" y="2798"/>
                  </a:lnTo>
                  <a:lnTo>
                    <a:pt x="4775" y="2854"/>
                  </a:lnTo>
                  <a:lnTo>
                    <a:pt x="4775" y="2854"/>
                  </a:lnTo>
                  <a:lnTo>
                    <a:pt x="4048" y="2257"/>
                  </a:lnTo>
                  <a:lnTo>
                    <a:pt x="3339" y="1642"/>
                  </a:lnTo>
                  <a:lnTo>
                    <a:pt x="2686" y="1045"/>
                  </a:lnTo>
                  <a:lnTo>
                    <a:pt x="2052" y="429"/>
                  </a:lnTo>
                  <a:lnTo>
                    <a:pt x="2052" y="429"/>
                  </a:lnTo>
                  <a:lnTo>
                    <a:pt x="1866" y="261"/>
                  </a:lnTo>
                  <a:lnTo>
                    <a:pt x="1866" y="261"/>
                  </a:lnTo>
                  <a:lnTo>
                    <a:pt x="1605" y="0"/>
                  </a:lnTo>
                  <a:lnTo>
                    <a:pt x="1586" y="0"/>
                  </a:lnTo>
                  <a:lnTo>
                    <a:pt x="15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9"/>
            <p:cNvSpPr/>
            <p:nvPr/>
          </p:nvSpPr>
          <p:spPr>
            <a:xfrm>
              <a:off x="1729600" y="2886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9"/>
            <p:cNvSpPr/>
            <p:nvPr/>
          </p:nvSpPr>
          <p:spPr>
            <a:xfrm>
              <a:off x="1754325" y="28873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A2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9"/>
            <p:cNvSpPr/>
            <p:nvPr/>
          </p:nvSpPr>
          <p:spPr>
            <a:xfrm>
              <a:off x="2214025" y="30733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9" y="1"/>
                  </a:moveTo>
                  <a:lnTo>
                    <a:pt x="1" y="1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9"/>
            <p:cNvSpPr/>
            <p:nvPr/>
          </p:nvSpPr>
          <p:spPr>
            <a:xfrm>
              <a:off x="1666200" y="2735800"/>
              <a:ext cx="458325" cy="507775"/>
            </a:xfrm>
            <a:custGeom>
              <a:avLst/>
              <a:gdLst/>
              <a:ahLst/>
              <a:cxnLst/>
              <a:rect l="l" t="t" r="r" b="b"/>
              <a:pathLst>
                <a:path w="18333" h="20311" extrusionOk="0">
                  <a:moveTo>
                    <a:pt x="2145" y="0"/>
                  </a:moveTo>
                  <a:lnTo>
                    <a:pt x="1902" y="373"/>
                  </a:lnTo>
                  <a:lnTo>
                    <a:pt x="1679" y="784"/>
                  </a:lnTo>
                  <a:lnTo>
                    <a:pt x="1492" y="1138"/>
                  </a:lnTo>
                  <a:lnTo>
                    <a:pt x="1324" y="1511"/>
                  </a:lnTo>
                  <a:lnTo>
                    <a:pt x="1007" y="2238"/>
                  </a:lnTo>
                  <a:lnTo>
                    <a:pt x="802" y="2854"/>
                  </a:lnTo>
                  <a:lnTo>
                    <a:pt x="578" y="3581"/>
                  </a:lnTo>
                  <a:lnTo>
                    <a:pt x="392" y="4309"/>
                  </a:lnTo>
                  <a:lnTo>
                    <a:pt x="243" y="5017"/>
                  </a:lnTo>
                  <a:lnTo>
                    <a:pt x="131" y="5707"/>
                  </a:lnTo>
                  <a:lnTo>
                    <a:pt x="75" y="6080"/>
                  </a:lnTo>
                  <a:lnTo>
                    <a:pt x="37" y="6453"/>
                  </a:lnTo>
                  <a:lnTo>
                    <a:pt x="19" y="6826"/>
                  </a:lnTo>
                  <a:lnTo>
                    <a:pt x="0" y="7199"/>
                  </a:lnTo>
                  <a:lnTo>
                    <a:pt x="0" y="7572"/>
                  </a:lnTo>
                  <a:lnTo>
                    <a:pt x="19" y="7945"/>
                  </a:lnTo>
                  <a:lnTo>
                    <a:pt x="37" y="8318"/>
                  </a:lnTo>
                  <a:lnTo>
                    <a:pt x="75" y="8710"/>
                  </a:lnTo>
                  <a:lnTo>
                    <a:pt x="168" y="9363"/>
                  </a:lnTo>
                  <a:lnTo>
                    <a:pt x="280" y="10015"/>
                  </a:lnTo>
                  <a:lnTo>
                    <a:pt x="448" y="10668"/>
                  </a:lnTo>
                  <a:lnTo>
                    <a:pt x="653" y="11302"/>
                  </a:lnTo>
                  <a:lnTo>
                    <a:pt x="877" y="11843"/>
                  </a:lnTo>
                  <a:lnTo>
                    <a:pt x="1119" y="12384"/>
                  </a:lnTo>
                  <a:lnTo>
                    <a:pt x="1399" y="12925"/>
                  </a:lnTo>
                  <a:lnTo>
                    <a:pt x="1716" y="13447"/>
                  </a:lnTo>
                  <a:lnTo>
                    <a:pt x="2052" y="13969"/>
                  </a:lnTo>
                  <a:lnTo>
                    <a:pt x="2425" y="14473"/>
                  </a:lnTo>
                  <a:lnTo>
                    <a:pt x="2816" y="14958"/>
                  </a:lnTo>
                  <a:lnTo>
                    <a:pt x="3245" y="15442"/>
                  </a:lnTo>
                  <a:lnTo>
                    <a:pt x="3674" y="15890"/>
                  </a:lnTo>
                  <a:lnTo>
                    <a:pt x="4122" y="16300"/>
                  </a:lnTo>
                  <a:lnTo>
                    <a:pt x="4588" y="16711"/>
                  </a:lnTo>
                  <a:lnTo>
                    <a:pt x="5073" y="17084"/>
                  </a:lnTo>
                  <a:lnTo>
                    <a:pt x="5576" y="17457"/>
                  </a:lnTo>
                  <a:lnTo>
                    <a:pt x="6099" y="17811"/>
                  </a:lnTo>
                  <a:lnTo>
                    <a:pt x="6640" y="18147"/>
                  </a:lnTo>
                  <a:lnTo>
                    <a:pt x="7218" y="18464"/>
                  </a:lnTo>
                  <a:lnTo>
                    <a:pt x="7759" y="18744"/>
                  </a:lnTo>
                  <a:lnTo>
                    <a:pt x="8318" y="19005"/>
                  </a:lnTo>
                  <a:lnTo>
                    <a:pt x="8896" y="19247"/>
                  </a:lnTo>
                  <a:lnTo>
                    <a:pt x="9474" y="19471"/>
                  </a:lnTo>
                  <a:lnTo>
                    <a:pt x="10071" y="19676"/>
                  </a:lnTo>
                  <a:lnTo>
                    <a:pt x="10687" y="19863"/>
                  </a:lnTo>
                  <a:lnTo>
                    <a:pt x="11283" y="20012"/>
                  </a:lnTo>
                  <a:lnTo>
                    <a:pt x="11861" y="20124"/>
                  </a:lnTo>
                  <a:lnTo>
                    <a:pt x="12365" y="20198"/>
                  </a:lnTo>
                  <a:lnTo>
                    <a:pt x="12887" y="20254"/>
                  </a:lnTo>
                  <a:lnTo>
                    <a:pt x="13391" y="20291"/>
                  </a:lnTo>
                  <a:lnTo>
                    <a:pt x="13913" y="20310"/>
                  </a:lnTo>
                  <a:lnTo>
                    <a:pt x="14622" y="20273"/>
                  </a:lnTo>
                  <a:lnTo>
                    <a:pt x="15312" y="20217"/>
                  </a:lnTo>
                  <a:lnTo>
                    <a:pt x="16020" y="20124"/>
                  </a:lnTo>
                  <a:lnTo>
                    <a:pt x="16710" y="19974"/>
                  </a:lnTo>
                  <a:lnTo>
                    <a:pt x="17121" y="19863"/>
                  </a:lnTo>
                  <a:lnTo>
                    <a:pt x="17531" y="19751"/>
                  </a:lnTo>
                  <a:lnTo>
                    <a:pt x="17923" y="19620"/>
                  </a:lnTo>
                  <a:lnTo>
                    <a:pt x="18333" y="19471"/>
                  </a:lnTo>
                  <a:lnTo>
                    <a:pt x="17829" y="19415"/>
                  </a:lnTo>
                  <a:lnTo>
                    <a:pt x="17345" y="19359"/>
                  </a:lnTo>
                  <a:lnTo>
                    <a:pt x="16860" y="19284"/>
                  </a:lnTo>
                  <a:lnTo>
                    <a:pt x="16375" y="19191"/>
                  </a:lnTo>
                  <a:lnTo>
                    <a:pt x="15778" y="19042"/>
                  </a:lnTo>
                  <a:lnTo>
                    <a:pt x="15162" y="18893"/>
                  </a:lnTo>
                  <a:lnTo>
                    <a:pt x="14584" y="18706"/>
                  </a:lnTo>
                  <a:lnTo>
                    <a:pt x="14006" y="18482"/>
                  </a:lnTo>
                  <a:lnTo>
                    <a:pt x="13428" y="18259"/>
                  </a:lnTo>
                  <a:lnTo>
                    <a:pt x="12869" y="18016"/>
                  </a:lnTo>
                  <a:lnTo>
                    <a:pt x="12328" y="17755"/>
                  </a:lnTo>
                  <a:lnTo>
                    <a:pt x="11787" y="17457"/>
                  </a:lnTo>
                  <a:lnTo>
                    <a:pt x="11265" y="17158"/>
                  </a:lnTo>
                  <a:lnTo>
                    <a:pt x="10761" y="16823"/>
                  </a:lnTo>
                  <a:lnTo>
                    <a:pt x="10276" y="16468"/>
                  </a:lnTo>
                  <a:lnTo>
                    <a:pt x="9791" y="16095"/>
                  </a:lnTo>
                  <a:lnTo>
                    <a:pt x="9325" y="15722"/>
                  </a:lnTo>
                  <a:lnTo>
                    <a:pt x="8878" y="15312"/>
                  </a:lnTo>
                  <a:lnTo>
                    <a:pt x="8467" y="14883"/>
                  </a:lnTo>
                  <a:lnTo>
                    <a:pt x="8057" y="14417"/>
                  </a:lnTo>
                  <a:lnTo>
                    <a:pt x="7684" y="13969"/>
                  </a:lnTo>
                  <a:lnTo>
                    <a:pt x="7330" y="13503"/>
                  </a:lnTo>
                  <a:lnTo>
                    <a:pt x="6994" y="12999"/>
                  </a:lnTo>
                  <a:lnTo>
                    <a:pt x="6695" y="12477"/>
                  </a:lnTo>
                  <a:lnTo>
                    <a:pt x="6397" y="11936"/>
                  </a:lnTo>
                  <a:lnTo>
                    <a:pt x="6136" y="11377"/>
                  </a:lnTo>
                  <a:lnTo>
                    <a:pt x="5894" y="10799"/>
                  </a:lnTo>
                  <a:lnTo>
                    <a:pt x="5670" y="10221"/>
                  </a:lnTo>
                  <a:lnTo>
                    <a:pt x="5483" y="9605"/>
                  </a:lnTo>
                  <a:lnTo>
                    <a:pt x="5315" y="8990"/>
                  </a:lnTo>
                  <a:lnTo>
                    <a:pt x="5166" y="8374"/>
                  </a:lnTo>
                  <a:lnTo>
                    <a:pt x="5054" y="7740"/>
                  </a:lnTo>
                  <a:lnTo>
                    <a:pt x="4980" y="7106"/>
                  </a:lnTo>
                  <a:lnTo>
                    <a:pt x="4924" y="6472"/>
                  </a:lnTo>
                  <a:lnTo>
                    <a:pt x="4905" y="5819"/>
                  </a:lnTo>
                  <a:lnTo>
                    <a:pt x="4924" y="5185"/>
                  </a:lnTo>
                  <a:lnTo>
                    <a:pt x="4961" y="4588"/>
                  </a:lnTo>
                  <a:lnTo>
                    <a:pt x="5036" y="3991"/>
                  </a:lnTo>
                  <a:lnTo>
                    <a:pt x="5148" y="3395"/>
                  </a:lnTo>
                  <a:lnTo>
                    <a:pt x="5297" y="2817"/>
                  </a:lnTo>
                  <a:lnTo>
                    <a:pt x="4569" y="2220"/>
                  </a:lnTo>
                  <a:lnTo>
                    <a:pt x="3879" y="1623"/>
                  </a:lnTo>
                  <a:lnTo>
                    <a:pt x="3227" y="1026"/>
                  </a:lnTo>
                  <a:lnTo>
                    <a:pt x="2611" y="429"/>
                  </a:lnTo>
                  <a:lnTo>
                    <a:pt x="2425" y="261"/>
                  </a:lnTo>
                  <a:lnTo>
                    <a:pt x="2164" y="0"/>
                  </a:lnTo>
                  <a:close/>
                </a:path>
              </a:pathLst>
            </a:custGeom>
            <a:solidFill>
              <a:srgbClr val="191919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extrusionOk="0">
                  <a:moveTo>
                    <a:pt x="3824" y="1"/>
                  </a:move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9"/>
            <p:cNvSpPr/>
            <p:nvPr/>
          </p:nvSpPr>
          <p:spPr>
            <a:xfrm>
              <a:off x="1986500" y="2219650"/>
              <a:ext cx="220550" cy="219650"/>
            </a:xfrm>
            <a:custGeom>
              <a:avLst/>
              <a:gdLst/>
              <a:ahLst/>
              <a:cxnLst/>
              <a:rect l="l" t="t" r="r" b="b"/>
              <a:pathLst>
                <a:path w="8822" h="8786" fill="none" extrusionOk="0">
                  <a:moveTo>
                    <a:pt x="1045" y="1512"/>
                  </a:moveTo>
                  <a:lnTo>
                    <a:pt x="1045" y="1512"/>
                  </a:lnTo>
                  <a:lnTo>
                    <a:pt x="914" y="1698"/>
                  </a:lnTo>
                  <a:lnTo>
                    <a:pt x="784" y="1885"/>
                  </a:lnTo>
                  <a:lnTo>
                    <a:pt x="653" y="2071"/>
                  </a:lnTo>
                  <a:lnTo>
                    <a:pt x="541" y="2258"/>
                  </a:lnTo>
                  <a:lnTo>
                    <a:pt x="355" y="2649"/>
                  </a:lnTo>
                  <a:lnTo>
                    <a:pt x="206" y="3041"/>
                  </a:lnTo>
                  <a:lnTo>
                    <a:pt x="94" y="3470"/>
                  </a:lnTo>
                  <a:lnTo>
                    <a:pt x="38" y="3880"/>
                  </a:lnTo>
                  <a:lnTo>
                    <a:pt x="1" y="4309"/>
                  </a:lnTo>
                  <a:lnTo>
                    <a:pt x="19" y="4738"/>
                  </a:lnTo>
                  <a:lnTo>
                    <a:pt x="75" y="5148"/>
                  </a:lnTo>
                  <a:lnTo>
                    <a:pt x="168" y="5559"/>
                  </a:lnTo>
                  <a:lnTo>
                    <a:pt x="299" y="5969"/>
                  </a:lnTo>
                  <a:lnTo>
                    <a:pt x="467" y="6361"/>
                  </a:lnTo>
                  <a:lnTo>
                    <a:pt x="691" y="6734"/>
                  </a:lnTo>
                  <a:lnTo>
                    <a:pt x="933" y="7088"/>
                  </a:lnTo>
                  <a:lnTo>
                    <a:pt x="1082" y="7256"/>
                  </a:lnTo>
                  <a:lnTo>
                    <a:pt x="1231" y="7424"/>
                  </a:lnTo>
                  <a:lnTo>
                    <a:pt x="1381" y="7573"/>
                  </a:lnTo>
                  <a:lnTo>
                    <a:pt x="1549" y="7741"/>
                  </a:lnTo>
                  <a:lnTo>
                    <a:pt x="1549" y="7741"/>
                  </a:lnTo>
                  <a:lnTo>
                    <a:pt x="1735" y="7871"/>
                  </a:lnTo>
                  <a:lnTo>
                    <a:pt x="1922" y="8002"/>
                  </a:lnTo>
                  <a:lnTo>
                    <a:pt x="2108" y="8132"/>
                  </a:lnTo>
                  <a:lnTo>
                    <a:pt x="2295" y="8244"/>
                  </a:lnTo>
                  <a:lnTo>
                    <a:pt x="2686" y="8431"/>
                  </a:lnTo>
                  <a:lnTo>
                    <a:pt x="3096" y="8580"/>
                  </a:lnTo>
                  <a:lnTo>
                    <a:pt x="3507" y="8692"/>
                  </a:lnTo>
                  <a:lnTo>
                    <a:pt x="3917" y="8748"/>
                  </a:lnTo>
                  <a:lnTo>
                    <a:pt x="4346" y="8785"/>
                  </a:lnTo>
                  <a:lnTo>
                    <a:pt x="4775" y="8766"/>
                  </a:lnTo>
                  <a:lnTo>
                    <a:pt x="5185" y="8710"/>
                  </a:lnTo>
                  <a:lnTo>
                    <a:pt x="5596" y="8617"/>
                  </a:lnTo>
                  <a:lnTo>
                    <a:pt x="6006" y="8487"/>
                  </a:lnTo>
                  <a:lnTo>
                    <a:pt x="6397" y="8300"/>
                  </a:lnTo>
                  <a:lnTo>
                    <a:pt x="6770" y="8095"/>
                  </a:lnTo>
                  <a:lnTo>
                    <a:pt x="7125" y="7853"/>
                  </a:lnTo>
                  <a:lnTo>
                    <a:pt x="7293" y="7703"/>
                  </a:lnTo>
                  <a:lnTo>
                    <a:pt x="7461" y="7554"/>
                  </a:lnTo>
                  <a:lnTo>
                    <a:pt x="7610" y="7386"/>
                  </a:lnTo>
                  <a:lnTo>
                    <a:pt x="7778" y="7218"/>
                  </a:lnTo>
                  <a:lnTo>
                    <a:pt x="7778" y="7218"/>
                  </a:lnTo>
                  <a:lnTo>
                    <a:pt x="8020" y="6901"/>
                  </a:lnTo>
                  <a:lnTo>
                    <a:pt x="8244" y="6566"/>
                  </a:lnTo>
                  <a:lnTo>
                    <a:pt x="8412" y="6211"/>
                  </a:lnTo>
                  <a:lnTo>
                    <a:pt x="8561" y="5838"/>
                  </a:lnTo>
                  <a:lnTo>
                    <a:pt x="8673" y="5465"/>
                  </a:lnTo>
                  <a:lnTo>
                    <a:pt x="8766" y="5092"/>
                  </a:lnTo>
                  <a:lnTo>
                    <a:pt x="8803" y="4719"/>
                  </a:lnTo>
                  <a:lnTo>
                    <a:pt x="8822" y="4328"/>
                  </a:lnTo>
                  <a:lnTo>
                    <a:pt x="8803" y="3936"/>
                  </a:lnTo>
                  <a:lnTo>
                    <a:pt x="8747" y="3563"/>
                  </a:lnTo>
                  <a:lnTo>
                    <a:pt x="8654" y="3190"/>
                  </a:lnTo>
                  <a:lnTo>
                    <a:pt x="8542" y="2817"/>
                  </a:lnTo>
                  <a:lnTo>
                    <a:pt x="8393" y="2463"/>
                  </a:lnTo>
                  <a:lnTo>
                    <a:pt x="8207" y="2127"/>
                  </a:lnTo>
                  <a:lnTo>
                    <a:pt x="7983" y="1791"/>
                  </a:lnTo>
                  <a:lnTo>
                    <a:pt x="7740" y="1474"/>
                  </a:lnTo>
                  <a:lnTo>
                    <a:pt x="7740" y="1474"/>
                  </a:lnTo>
                  <a:lnTo>
                    <a:pt x="7759" y="1605"/>
                  </a:lnTo>
                  <a:lnTo>
                    <a:pt x="7759" y="1605"/>
                  </a:lnTo>
                  <a:lnTo>
                    <a:pt x="7834" y="1997"/>
                  </a:lnTo>
                  <a:lnTo>
                    <a:pt x="7852" y="2202"/>
                  </a:lnTo>
                  <a:lnTo>
                    <a:pt x="7852" y="2407"/>
                  </a:lnTo>
                  <a:lnTo>
                    <a:pt x="7852" y="2407"/>
                  </a:lnTo>
                  <a:lnTo>
                    <a:pt x="7834" y="2798"/>
                  </a:lnTo>
                  <a:lnTo>
                    <a:pt x="7778" y="3190"/>
                  </a:lnTo>
                  <a:lnTo>
                    <a:pt x="7778" y="3190"/>
                  </a:lnTo>
                  <a:lnTo>
                    <a:pt x="7722" y="3470"/>
                  </a:lnTo>
                  <a:lnTo>
                    <a:pt x="7647" y="3731"/>
                  </a:lnTo>
                  <a:lnTo>
                    <a:pt x="7554" y="4011"/>
                  </a:lnTo>
                  <a:lnTo>
                    <a:pt x="7442" y="4253"/>
                  </a:lnTo>
                  <a:lnTo>
                    <a:pt x="7442" y="4253"/>
                  </a:lnTo>
                  <a:lnTo>
                    <a:pt x="7330" y="4496"/>
                  </a:lnTo>
                  <a:lnTo>
                    <a:pt x="7199" y="4719"/>
                  </a:lnTo>
                  <a:lnTo>
                    <a:pt x="7069" y="4943"/>
                  </a:lnTo>
                  <a:lnTo>
                    <a:pt x="6920" y="5148"/>
                  </a:lnTo>
                  <a:lnTo>
                    <a:pt x="6920" y="5148"/>
                  </a:lnTo>
                  <a:lnTo>
                    <a:pt x="6770" y="5335"/>
                  </a:lnTo>
                  <a:lnTo>
                    <a:pt x="6603" y="5503"/>
                  </a:lnTo>
                  <a:lnTo>
                    <a:pt x="6603" y="5503"/>
                  </a:lnTo>
                  <a:lnTo>
                    <a:pt x="6435" y="5652"/>
                  </a:lnTo>
                  <a:lnTo>
                    <a:pt x="6267" y="5782"/>
                  </a:lnTo>
                  <a:lnTo>
                    <a:pt x="6267" y="5782"/>
                  </a:lnTo>
                  <a:lnTo>
                    <a:pt x="6080" y="5913"/>
                  </a:lnTo>
                  <a:lnTo>
                    <a:pt x="5894" y="6006"/>
                  </a:lnTo>
                  <a:lnTo>
                    <a:pt x="5894" y="6006"/>
                  </a:lnTo>
                  <a:lnTo>
                    <a:pt x="5707" y="6081"/>
                  </a:lnTo>
                  <a:lnTo>
                    <a:pt x="5521" y="6137"/>
                  </a:lnTo>
                  <a:lnTo>
                    <a:pt x="5521" y="6137"/>
                  </a:lnTo>
                  <a:lnTo>
                    <a:pt x="5316" y="6174"/>
                  </a:lnTo>
                  <a:lnTo>
                    <a:pt x="5092" y="6211"/>
                  </a:lnTo>
                  <a:lnTo>
                    <a:pt x="4887" y="6193"/>
                  </a:lnTo>
                  <a:lnTo>
                    <a:pt x="4663" y="6174"/>
                  </a:lnTo>
                  <a:lnTo>
                    <a:pt x="4663" y="6174"/>
                  </a:lnTo>
                  <a:lnTo>
                    <a:pt x="4439" y="6137"/>
                  </a:lnTo>
                  <a:lnTo>
                    <a:pt x="4215" y="6062"/>
                  </a:lnTo>
                  <a:lnTo>
                    <a:pt x="4215" y="6062"/>
                  </a:lnTo>
                  <a:lnTo>
                    <a:pt x="3992" y="5988"/>
                  </a:lnTo>
                  <a:lnTo>
                    <a:pt x="3768" y="5876"/>
                  </a:lnTo>
                  <a:lnTo>
                    <a:pt x="3768" y="5876"/>
                  </a:lnTo>
                  <a:lnTo>
                    <a:pt x="3525" y="5726"/>
                  </a:lnTo>
                  <a:lnTo>
                    <a:pt x="3283" y="5559"/>
                  </a:lnTo>
                  <a:lnTo>
                    <a:pt x="3283" y="5559"/>
                  </a:lnTo>
                  <a:lnTo>
                    <a:pt x="3134" y="5447"/>
                  </a:lnTo>
                  <a:lnTo>
                    <a:pt x="2985" y="5316"/>
                  </a:lnTo>
                  <a:lnTo>
                    <a:pt x="2985" y="5316"/>
                  </a:lnTo>
                  <a:lnTo>
                    <a:pt x="2854" y="5167"/>
                  </a:lnTo>
                  <a:lnTo>
                    <a:pt x="2723" y="5018"/>
                  </a:lnTo>
                  <a:lnTo>
                    <a:pt x="2612" y="4869"/>
                  </a:lnTo>
                  <a:lnTo>
                    <a:pt x="2500" y="4701"/>
                  </a:lnTo>
                  <a:lnTo>
                    <a:pt x="2500" y="4701"/>
                  </a:lnTo>
                  <a:lnTo>
                    <a:pt x="2406" y="4533"/>
                  </a:lnTo>
                  <a:lnTo>
                    <a:pt x="2332" y="4365"/>
                  </a:lnTo>
                  <a:lnTo>
                    <a:pt x="2257" y="4197"/>
                  </a:lnTo>
                  <a:lnTo>
                    <a:pt x="2201" y="4011"/>
                  </a:lnTo>
                  <a:lnTo>
                    <a:pt x="2201" y="4011"/>
                  </a:lnTo>
                  <a:lnTo>
                    <a:pt x="2127" y="3656"/>
                  </a:lnTo>
                  <a:lnTo>
                    <a:pt x="2108" y="3470"/>
                  </a:lnTo>
                  <a:lnTo>
                    <a:pt x="2108" y="3283"/>
                  </a:lnTo>
                  <a:lnTo>
                    <a:pt x="2108" y="3283"/>
                  </a:lnTo>
                  <a:lnTo>
                    <a:pt x="2108" y="2892"/>
                  </a:lnTo>
                  <a:lnTo>
                    <a:pt x="2164" y="2500"/>
                  </a:lnTo>
                  <a:lnTo>
                    <a:pt x="2257" y="2127"/>
                  </a:lnTo>
                  <a:lnTo>
                    <a:pt x="2369" y="1773"/>
                  </a:lnTo>
                  <a:lnTo>
                    <a:pt x="2369" y="1773"/>
                  </a:lnTo>
                  <a:lnTo>
                    <a:pt x="2537" y="1418"/>
                  </a:lnTo>
                  <a:lnTo>
                    <a:pt x="2742" y="1083"/>
                  </a:lnTo>
                  <a:lnTo>
                    <a:pt x="2742" y="1083"/>
                  </a:lnTo>
                  <a:lnTo>
                    <a:pt x="2966" y="766"/>
                  </a:lnTo>
                  <a:lnTo>
                    <a:pt x="3227" y="486"/>
                  </a:lnTo>
                  <a:lnTo>
                    <a:pt x="3227" y="486"/>
                  </a:lnTo>
                  <a:lnTo>
                    <a:pt x="3507" y="225"/>
                  </a:lnTo>
                  <a:lnTo>
                    <a:pt x="3824" y="1"/>
                  </a:lnTo>
                  <a:lnTo>
                    <a:pt x="3824" y="1"/>
                  </a:lnTo>
                  <a:lnTo>
                    <a:pt x="3488" y="57"/>
                  </a:lnTo>
                  <a:lnTo>
                    <a:pt x="3488" y="57"/>
                  </a:lnTo>
                  <a:lnTo>
                    <a:pt x="3134" y="150"/>
                  </a:lnTo>
                  <a:lnTo>
                    <a:pt x="2798" y="262"/>
                  </a:lnTo>
                  <a:lnTo>
                    <a:pt x="2481" y="411"/>
                  </a:lnTo>
                  <a:lnTo>
                    <a:pt x="2164" y="579"/>
                  </a:lnTo>
                  <a:lnTo>
                    <a:pt x="1866" y="766"/>
                  </a:lnTo>
                  <a:lnTo>
                    <a:pt x="1586" y="989"/>
                  </a:lnTo>
                  <a:lnTo>
                    <a:pt x="1306" y="1251"/>
                  </a:lnTo>
                  <a:lnTo>
                    <a:pt x="1045" y="15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extrusionOk="0">
                  <a:moveTo>
                    <a:pt x="2892" y="1"/>
                  </a:moveTo>
                  <a:lnTo>
                    <a:pt x="2649" y="38"/>
                  </a:lnTo>
                  <a:lnTo>
                    <a:pt x="2407" y="75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9"/>
            <p:cNvSpPr/>
            <p:nvPr/>
          </p:nvSpPr>
          <p:spPr>
            <a:xfrm>
              <a:off x="2016800" y="2218725"/>
              <a:ext cx="177675" cy="174875"/>
            </a:xfrm>
            <a:custGeom>
              <a:avLst/>
              <a:gdLst/>
              <a:ahLst/>
              <a:cxnLst/>
              <a:rect l="l" t="t" r="r" b="b"/>
              <a:pathLst>
                <a:path w="7107" h="6995" fill="none" extrusionOk="0">
                  <a:moveTo>
                    <a:pt x="2332" y="94"/>
                  </a:move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51" y="94"/>
                  </a:lnTo>
                  <a:lnTo>
                    <a:pt x="2332" y="94"/>
                  </a:lnTo>
                  <a:lnTo>
                    <a:pt x="2332" y="94"/>
                  </a:lnTo>
                  <a:lnTo>
                    <a:pt x="2127" y="187"/>
                  </a:lnTo>
                  <a:lnTo>
                    <a:pt x="1903" y="280"/>
                  </a:lnTo>
                  <a:lnTo>
                    <a:pt x="1903" y="280"/>
                  </a:lnTo>
                  <a:lnTo>
                    <a:pt x="1884" y="299"/>
                  </a:lnTo>
                  <a:lnTo>
                    <a:pt x="1884" y="299"/>
                  </a:lnTo>
                  <a:lnTo>
                    <a:pt x="1642" y="430"/>
                  </a:lnTo>
                  <a:lnTo>
                    <a:pt x="1642" y="430"/>
                  </a:lnTo>
                  <a:lnTo>
                    <a:pt x="1511" y="523"/>
                  </a:lnTo>
                  <a:lnTo>
                    <a:pt x="1511" y="523"/>
                  </a:lnTo>
                  <a:lnTo>
                    <a:pt x="1400" y="597"/>
                  </a:lnTo>
                  <a:lnTo>
                    <a:pt x="1400" y="616"/>
                  </a:lnTo>
                  <a:lnTo>
                    <a:pt x="1400" y="616"/>
                  </a:lnTo>
                  <a:lnTo>
                    <a:pt x="1381" y="635"/>
                  </a:lnTo>
                  <a:lnTo>
                    <a:pt x="1381" y="635"/>
                  </a:lnTo>
                  <a:lnTo>
                    <a:pt x="1344" y="653"/>
                  </a:lnTo>
                  <a:lnTo>
                    <a:pt x="1325" y="653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88" y="691"/>
                  </a:lnTo>
                  <a:lnTo>
                    <a:pt x="1250" y="728"/>
                  </a:lnTo>
                  <a:lnTo>
                    <a:pt x="1250" y="728"/>
                  </a:lnTo>
                  <a:lnTo>
                    <a:pt x="1232" y="747"/>
                  </a:lnTo>
                  <a:lnTo>
                    <a:pt x="1213" y="747"/>
                  </a:lnTo>
                  <a:lnTo>
                    <a:pt x="1213" y="747"/>
                  </a:lnTo>
                  <a:lnTo>
                    <a:pt x="1157" y="821"/>
                  </a:lnTo>
                  <a:lnTo>
                    <a:pt x="1157" y="821"/>
                  </a:lnTo>
                  <a:lnTo>
                    <a:pt x="989" y="970"/>
                  </a:lnTo>
                  <a:lnTo>
                    <a:pt x="989" y="970"/>
                  </a:lnTo>
                  <a:lnTo>
                    <a:pt x="840" y="1138"/>
                  </a:lnTo>
                  <a:lnTo>
                    <a:pt x="840" y="1138"/>
                  </a:lnTo>
                  <a:lnTo>
                    <a:pt x="803" y="1194"/>
                  </a:lnTo>
                  <a:lnTo>
                    <a:pt x="784" y="1213"/>
                  </a:lnTo>
                  <a:lnTo>
                    <a:pt x="765" y="1232"/>
                  </a:lnTo>
                  <a:lnTo>
                    <a:pt x="765" y="1232"/>
                  </a:lnTo>
                  <a:lnTo>
                    <a:pt x="747" y="1250"/>
                  </a:lnTo>
                  <a:lnTo>
                    <a:pt x="728" y="1269"/>
                  </a:lnTo>
                  <a:lnTo>
                    <a:pt x="728" y="1269"/>
                  </a:lnTo>
                  <a:lnTo>
                    <a:pt x="710" y="1306"/>
                  </a:lnTo>
                  <a:lnTo>
                    <a:pt x="691" y="1325"/>
                  </a:lnTo>
                  <a:lnTo>
                    <a:pt x="691" y="1325"/>
                  </a:lnTo>
                  <a:lnTo>
                    <a:pt x="672" y="1343"/>
                  </a:lnTo>
                  <a:lnTo>
                    <a:pt x="672" y="1362"/>
                  </a:lnTo>
                  <a:lnTo>
                    <a:pt x="672" y="1362"/>
                  </a:lnTo>
                  <a:lnTo>
                    <a:pt x="635" y="1399"/>
                  </a:lnTo>
                  <a:lnTo>
                    <a:pt x="635" y="1418"/>
                  </a:lnTo>
                  <a:lnTo>
                    <a:pt x="635" y="1418"/>
                  </a:lnTo>
                  <a:lnTo>
                    <a:pt x="616" y="1437"/>
                  </a:lnTo>
                  <a:lnTo>
                    <a:pt x="598" y="1474"/>
                  </a:lnTo>
                  <a:lnTo>
                    <a:pt x="598" y="1474"/>
                  </a:lnTo>
                  <a:lnTo>
                    <a:pt x="579" y="1493"/>
                  </a:lnTo>
                  <a:lnTo>
                    <a:pt x="560" y="1511"/>
                  </a:lnTo>
                  <a:lnTo>
                    <a:pt x="560" y="1511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542" y="1549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55" y="1903"/>
                  </a:lnTo>
                  <a:lnTo>
                    <a:pt x="318" y="1940"/>
                  </a:lnTo>
                  <a:lnTo>
                    <a:pt x="318" y="1940"/>
                  </a:lnTo>
                  <a:lnTo>
                    <a:pt x="206" y="2239"/>
                  </a:lnTo>
                  <a:lnTo>
                    <a:pt x="206" y="2239"/>
                  </a:lnTo>
                  <a:lnTo>
                    <a:pt x="187" y="2313"/>
                  </a:lnTo>
                  <a:lnTo>
                    <a:pt x="187" y="2313"/>
                  </a:lnTo>
                  <a:lnTo>
                    <a:pt x="131" y="2518"/>
                  </a:lnTo>
                  <a:lnTo>
                    <a:pt x="131" y="2518"/>
                  </a:lnTo>
                  <a:lnTo>
                    <a:pt x="113" y="2537"/>
                  </a:lnTo>
                  <a:lnTo>
                    <a:pt x="113" y="2537"/>
                  </a:lnTo>
                  <a:lnTo>
                    <a:pt x="113" y="2556"/>
                  </a:lnTo>
                  <a:lnTo>
                    <a:pt x="113" y="2556"/>
                  </a:lnTo>
                  <a:lnTo>
                    <a:pt x="113" y="2593"/>
                  </a:lnTo>
                  <a:lnTo>
                    <a:pt x="94" y="2612"/>
                  </a:lnTo>
                  <a:lnTo>
                    <a:pt x="94" y="2612"/>
                  </a:lnTo>
                  <a:lnTo>
                    <a:pt x="94" y="2649"/>
                  </a:lnTo>
                  <a:lnTo>
                    <a:pt x="94" y="2649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686"/>
                  </a:lnTo>
                  <a:lnTo>
                    <a:pt x="75" y="2742"/>
                  </a:lnTo>
                  <a:lnTo>
                    <a:pt x="75" y="2724"/>
                  </a:lnTo>
                  <a:lnTo>
                    <a:pt x="75" y="2724"/>
                  </a:lnTo>
                  <a:lnTo>
                    <a:pt x="38" y="2947"/>
                  </a:lnTo>
                  <a:lnTo>
                    <a:pt x="38" y="2947"/>
                  </a:lnTo>
                  <a:lnTo>
                    <a:pt x="1" y="3227"/>
                  </a:lnTo>
                  <a:lnTo>
                    <a:pt x="1" y="3227"/>
                  </a:lnTo>
                  <a:lnTo>
                    <a:pt x="1" y="3414"/>
                  </a:lnTo>
                  <a:lnTo>
                    <a:pt x="1" y="3414"/>
                  </a:lnTo>
                  <a:lnTo>
                    <a:pt x="1" y="3451"/>
                  </a:lnTo>
                  <a:lnTo>
                    <a:pt x="1" y="3451"/>
                  </a:lnTo>
                  <a:lnTo>
                    <a:pt x="1" y="3470"/>
                  </a:lnTo>
                  <a:lnTo>
                    <a:pt x="1" y="3470"/>
                  </a:lnTo>
                  <a:lnTo>
                    <a:pt x="1" y="3507"/>
                  </a:lnTo>
                  <a:lnTo>
                    <a:pt x="1" y="3507"/>
                  </a:lnTo>
                  <a:lnTo>
                    <a:pt x="1" y="3544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1" y="3600"/>
                  </a:lnTo>
                  <a:lnTo>
                    <a:pt x="1" y="3600"/>
                  </a:lnTo>
                  <a:lnTo>
                    <a:pt x="1" y="3637"/>
                  </a:lnTo>
                  <a:lnTo>
                    <a:pt x="1" y="3637"/>
                  </a:lnTo>
                  <a:lnTo>
                    <a:pt x="1" y="3656"/>
                  </a:lnTo>
                  <a:lnTo>
                    <a:pt x="1" y="3656"/>
                  </a:lnTo>
                  <a:lnTo>
                    <a:pt x="19" y="3693"/>
                  </a:lnTo>
                  <a:lnTo>
                    <a:pt x="19" y="3693"/>
                  </a:lnTo>
                  <a:lnTo>
                    <a:pt x="19" y="3712"/>
                  </a:lnTo>
                  <a:lnTo>
                    <a:pt x="19" y="3712"/>
                  </a:lnTo>
                  <a:lnTo>
                    <a:pt x="19" y="3749"/>
                  </a:lnTo>
                  <a:lnTo>
                    <a:pt x="19" y="3749"/>
                  </a:lnTo>
                  <a:lnTo>
                    <a:pt x="38" y="3954"/>
                  </a:lnTo>
                  <a:lnTo>
                    <a:pt x="75" y="4160"/>
                  </a:lnTo>
                  <a:lnTo>
                    <a:pt x="75" y="4178"/>
                  </a:lnTo>
                  <a:lnTo>
                    <a:pt x="75" y="4178"/>
                  </a:lnTo>
                  <a:lnTo>
                    <a:pt x="131" y="4402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06" y="4626"/>
                  </a:lnTo>
                  <a:lnTo>
                    <a:pt x="225" y="4663"/>
                  </a:lnTo>
                  <a:lnTo>
                    <a:pt x="225" y="4663"/>
                  </a:lnTo>
                  <a:lnTo>
                    <a:pt x="281" y="4831"/>
                  </a:lnTo>
                  <a:lnTo>
                    <a:pt x="281" y="4831"/>
                  </a:lnTo>
                  <a:lnTo>
                    <a:pt x="430" y="5111"/>
                  </a:lnTo>
                  <a:lnTo>
                    <a:pt x="430" y="5111"/>
                  </a:lnTo>
                  <a:lnTo>
                    <a:pt x="467" y="5204"/>
                  </a:lnTo>
                  <a:lnTo>
                    <a:pt x="467" y="5204"/>
                  </a:lnTo>
                  <a:lnTo>
                    <a:pt x="635" y="5446"/>
                  </a:lnTo>
                  <a:lnTo>
                    <a:pt x="635" y="5446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654" y="5484"/>
                  </a:lnTo>
                  <a:lnTo>
                    <a:pt x="784" y="5670"/>
                  </a:lnTo>
                  <a:lnTo>
                    <a:pt x="933" y="5819"/>
                  </a:lnTo>
                  <a:lnTo>
                    <a:pt x="933" y="5819"/>
                  </a:lnTo>
                  <a:lnTo>
                    <a:pt x="1083" y="5987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69" y="6155"/>
                  </a:lnTo>
                  <a:lnTo>
                    <a:pt x="1250" y="6155"/>
                  </a:lnTo>
                  <a:lnTo>
                    <a:pt x="1250" y="6136"/>
                  </a:lnTo>
                  <a:lnTo>
                    <a:pt x="1250" y="6136"/>
                  </a:lnTo>
                  <a:lnTo>
                    <a:pt x="1250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269" y="6155"/>
                  </a:lnTo>
                  <a:lnTo>
                    <a:pt x="1437" y="6286"/>
                  </a:lnTo>
                  <a:lnTo>
                    <a:pt x="1623" y="6416"/>
                  </a:lnTo>
                  <a:lnTo>
                    <a:pt x="1623" y="6416"/>
                  </a:lnTo>
                  <a:lnTo>
                    <a:pt x="1829" y="6528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15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034" y="6640"/>
                  </a:lnTo>
                  <a:lnTo>
                    <a:pt x="2239" y="6733"/>
                  </a:lnTo>
                  <a:lnTo>
                    <a:pt x="2463" y="6827"/>
                  </a:lnTo>
                  <a:lnTo>
                    <a:pt x="2463" y="6827"/>
                  </a:lnTo>
                  <a:lnTo>
                    <a:pt x="2873" y="6920"/>
                  </a:lnTo>
                  <a:lnTo>
                    <a:pt x="2892" y="6920"/>
                  </a:lnTo>
                  <a:lnTo>
                    <a:pt x="2892" y="6920"/>
                  </a:lnTo>
                  <a:lnTo>
                    <a:pt x="3115" y="6957"/>
                  </a:lnTo>
                  <a:lnTo>
                    <a:pt x="3358" y="6976"/>
                  </a:lnTo>
                  <a:lnTo>
                    <a:pt x="3358" y="6976"/>
                  </a:lnTo>
                  <a:lnTo>
                    <a:pt x="3600" y="6994"/>
                  </a:lnTo>
                  <a:lnTo>
                    <a:pt x="3861" y="6976"/>
                  </a:lnTo>
                  <a:lnTo>
                    <a:pt x="3861" y="6976"/>
                  </a:lnTo>
                  <a:lnTo>
                    <a:pt x="4104" y="6938"/>
                  </a:lnTo>
                  <a:lnTo>
                    <a:pt x="4346" y="6901"/>
                  </a:lnTo>
                  <a:lnTo>
                    <a:pt x="4346" y="6901"/>
                  </a:lnTo>
                  <a:lnTo>
                    <a:pt x="4551" y="6845"/>
                  </a:lnTo>
                  <a:lnTo>
                    <a:pt x="4775" y="6771"/>
                  </a:lnTo>
                  <a:lnTo>
                    <a:pt x="4757" y="6789"/>
                  </a:lnTo>
                  <a:lnTo>
                    <a:pt x="4757" y="6789"/>
                  </a:lnTo>
                  <a:lnTo>
                    <a:pt x="4999" y="6677"/>
                  </a:lnTo>
                  <a:lnTo>
                    <a:pt x="5223" y="6565"/>
                  </a:lnTo>
                  <a:lnTo>
                    <a:pt x="5223" y="6565"/>
                  </a:lnTo>
                  <a:lnTo>
                    <a:pt x="5428" y="6454"/>
                  </a:lnTo>
                  <a:lnTo>
                    <a:pt x="5633" y="6323"/>
                  </a:lnTo>
                  <a:lnTo>
                    <a:pt x="5614" y="6342"/>
                  </a:lnTo>
                  <a:lnTo>
                    <a:pt x="5614" y="6342"/>
                  </a:lnTo>
                  <a:lnTo>
                    <a:pt x="5801" y="6192"/>
                  </a:lnTo>
                  <a:lnTo>
                    <a:pt x="5969" y="6043"/>
                  </a:lnTo>
                  <a:lnTo>
                    <a:pt x="5969" y="6043"/>
                  </a:lnTo>
                  <a:lnTo>
                    <a:pt x="6267" y="5745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45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267" y="5726"/>
                  </a:lnTo>
                  <a:lnTo>
                    <a:pt x="6416" y="5558"/>
                  </a:lnTo>
                  <a:lnTo>
                    <a:pt x="6547" y="5372"/>
                  </a:lnTo>
                  <a:lnTo>
                    <a:pt x="6547" y="5372"/>
                  </a:lnTo>
                  <a:lnTo>
                    <a:pt x="6659" y="5167"/>
                  </a:lnTo>
                  <a:lnTo>
                    <a:pt x="6771" y="4980"/>
                  </a:lnTo>
                  <a:lnTo>
                    <a:pt x="6771" y="4980"/>
                  </a:lnTo>
                  <a:lnTo>
                    <a:pt x="6864" y="4756"/>
                  </a:lnTo>
                  <a:lnTo>
                    <a:pt x="6939" y="4551"/>
                  </a:lnTo>
                  <a:lnTo>
                    <a:pt x="6939" y="4551"/>
                  </a:lnTo>
                  <a:lnTo>
                    <a:pt x="6995" y="4327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50" y="4104"/>
                  </a:lnTo>
                  <a:lnTo>
                    <a:pt x="7088" y="3861"/>
                  </a:lnTo>
                  <a:lnTo>
                    <a:pt x="7106" y="3619"/>
                  </a:lnTo>
                  <a:lnTo>
                    <a:pt x="7106" y="3619"/>
                  </a:lnTo>
                  <a:lnTo>
                    <a:pt x="7106" y="3395"/>
                  </a:lnTo>
                  <a:lnTo>
                    <a:pt x="7106" y="3171"/>
                  </a:lnTo>
                  <a:lnTo>
                    <a:pt x="7106" y="3190"/>
                  </a:lnTo>
                  <a:lnTo>
                    <a:pt x="7106" y="3190"/>
                  </a:lnTo>
                  <a:lnTo>
                    <a:pt x="7088" y="2929"/>
                  </a:lnTo>
                  <a:lnTo>
                    <a:pt x="7032" y="2686"/>
                  </a:lnTo>
                  <a:lnTo>
                    <a:pt x="7032" y="2686"/>
                  </a:lnTo>
                  <a:lnTo>
                    <a:pt x="6976" y="2444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20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901" y="2201"/>
                  </a:lnTo>
                  <a:lnTo>
                    <a:pt x="6808" y="1978"/>
                  </a:lnTo>
                  <a:lnTo>
                    <a:pt x="6696" y="1772"/>
                  </a:lnTo>
                  <a:lnTo>
                    <a:pt x="6696" y="1772"/>
                  </a:lnTo>
                  <a:lnTo>
                    <a:pt x="6622" y="1623"/>
                  </a:lnTo>
                  <a:lnTo>
                    <a:pt x="6622" y="1623"/>
                  </a:lnTo>
                  <a:lnTo>
                    <a:pt x="6360" y="1325"/>
                  </a:lnTo>
                  <a:lnTo>
                    <a:pt x="6062" y="1045"/>
                  </a:lnTo>
                  <a:lnTo>
                    <a:pt x="6062" y="1045"/>
                  </a:lnTo>
                  <a:lnTo>
                    <a:pt x="5857" y="896"/>
                  </a:lnTo>
                  <a:lnTo>
                    <a:pt x="5652" y="747"/>
                  </a:lnTo>
                  <a:lnTo>
                    <a:pt x="5447" y="616"/>
                  </a:lnTo>
                  <a:lnTo>
                    <a:pt x="5241" y="486"/>
                  </a:lnTo>
                  <a:lnTo>
                    <a:pt x="5018" y="392"/>
                  </a:lnTo>
                  <a:lnTo>
                    <a:pt x="4794" y="299"/>
                  </a:lnTo>
                  <a:lnTo>
                    <a:pt x="4570" y="206"/>
                  </a:lnTo>
                  <a:lnTo>
                    <a:pt x="4346" y="150"/>
                  </a:lnTo>
                  <a:lnTo>
                    <a:pt x="4104" y="94"/>
                  </a:lnTo>
                  <a:lnTo>
                    <a:pt x="3861" y="38"/>
                  </a:lnTo>
                  <a:lnTo>
                    <a:pt x="3619" y="19"/>
                  </a:lnTo>
                  <a:lnTo>
                    <a:pt x="3376" y="1"/>
                  </a:lnTo>
                  <a:lnTo>
                    <a:pt x="3134" y="1"/>
                  </a:lnTo>
                  <a:lnTo>
                    <a:pt x="2892" y="1"/>
                  </a:lnTo>
                  <a:lnTo>
                    <a:pt x="2649" y="38"/>
                  </a:lnTo>
                  <a:lnTo>
                    <a:pt x="2407" y="75"/>
                  </a:lnTo>
                  <a:lnTo>
                    <a:pt x="2407" y="75"/>
                  </a:lnTo>
                  <a:lnTo>
                    <a:pt x="2332" y="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9"/>
            <p:cNvSpPr/>
            <p:nvPr/>
          </p:nvSpPr>
          <p:spPr>
            <a:xfrm>
              <a:off x="2193050" y="2321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extrusionOk="0">
                  <a:moveTo>
                    <a:pt x="1269" y="1"/>
                  </a:moveTo>
                  <a:lnTo>
                    <a:pt x="1083" y="19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9"/>
            <p:cNvSpPr/>
            <p:nvPr/>
          </p:nvSpPr>
          <p:spPr>
            <a:xfrm>
              <a:off x="1998150" y="2322700"/>
              <a:ext cx="49000" cy="22875"/>
            </a:xfrm>
            <a:custGeom>
              <a:avLst/>
              <a:gdLst/>
              <a:ahLst/>
              <a:cxnLst/>
              <a:rect l="l" t="t" r="r" b="b"/>
              <a:pathLst>
                <a:path w="1960" h="915" fill="none" extrusionOk="0">
                  <a:moveTo>
                    <a:pt x="1064" y="840"/>
                  </a:moveTo>
                  <a:lnTo>
                    <a:pt x="1064" y="840"/>
                  </a:lnTo>
                  <a:lnTo>
                    <a:pt x="1269" y="784"/>
                  </a:lnTo>
                  <a:lnTo>
                    <a:pt x="1437" y="728"/>
                  </a:lnTo>
                  <a:lnTo>
                    <a:pt x="1605" y="653"/>
                  </a:lnTo>
                  <a:lnTo>
                    <a:pt x="1735" y="560"/>
                  </a:lnTo>
                  <a:lnTo>
                    <a:pt x="1847" y="485"/>
                  </a:lnTo>
                  <a:lnTo>
                    <a:pt x="1922" y="392"/>
                  </a:lnTo>
                  <a:lnTo>
                    <a:pt x="1959" y="299"/>
                  </a:lnTo>
                  <a:lnTo>
                    <a:pt x="1959" y="224"/>
                  </a:lnTo>
                  <a:lnTo>
                    <a:pt x="1959" y="224"/>
                  </a:lnTo>
                  <a:lnTo>
                    <a:pt x="1922" y="150"/>
                  </a:lnTo>
                  <a:lnTo>
                    <a:pt x="1847" y="94"/>
                  </a:lnTo>
                  <a:lnTo>
                    <a:pt x="1735" y="38"/>
                  </a:lnTo>
                  <a:lnTo>
                    <a:pt x="1605" y="19"/>
                  </a:lnTo>
                  <a:lnTo>
                    <a:pt x="1437" y="1"/>
                  </a:lnTo>
                  <a:lnTo>
                    <a:pt x="1269" y="1"/>
                  </a:lnTo>
                  <a:lnTo>
                    <a:pt x="1083" y="19"/>
                  </a:lnTo>
                  <a:lnTo>
                    <a:pt x="877" y="57"/>
                  </a:lnTo>
                  <a:lnTo>
                    <a:pt x="877" y="57"/>
                  </a:lnTo>
                  <a:lnTo>
                    <a:pt x="691" y="112"/>
                  </a:lnTo>
                  <a:lnTo>
                    <a:pt x="504" y="187"/>
                  </a:lnTo>
                  <a:lnTo>
                    <a:pt x="355" y="262"/>
                  </a:lnTo>
                  <a:lnTo>
                    <a:pt x="225" y="355"/>
                  </a:lnTo>
                  <a:lnTo>
                    <a:pt x="113" y="430"/>
                  </a:lnTo>
                  <a:lnTo>
                    <a:pt x="38" y="523"/>
                  </a:lnTo>
                  <a:lnTo>
                    <a:pt x="1" y="616"/>
                  </a:lnTo>
                  <a:lnTo>
                    <a:pt x="1" y="691"/>
                  </a:lnTo>
                  <a:lnTo>
                    <a:pt x="1" y="691"/>
                  </a:lnTo>
                  <a:lnTo>
                    <a:pt x="38" y="765"/>
                  </a:lnTo>
                  <a:lnTo>
                    <a:pt x="113" y="821"/>
                  </a:lnTo>
                  <a:lnTo>
                    <a:pt x="225" y="877"/>
                  </a:lnTo>
                  <a:lnTo>
                    <a:pt x="355" y="896"/>
                  </a:lnTo>
                  <a:lnTo>
                    <a:pt x="504" y="914"/>
                  </a:lnTo>
                  <a:lnTo>
                    <a:pt x="691" y="914"/>
                  </a:lnTo>
                  <a:lnTo>
                    <a:pt x="877" y="877"/>
                  </a:lnTo>
                  <a:lnTo>
                    <a:pt x="1064" y="8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extrusionOk="0">
                  <a:moveTo>
                    <a:pt x="3357" y="1"/>
                  </a:moveTo>
                  <a:lnTo>
                    <a:pt x="3059" y="20"/>
                  </a:lnTo>
                  <a:lnTo>
                    <a:pt x="2779" y="57"/>
                  </a:lnTo>
                  <a:lnTo>
                    <a:pt x="2499" y="131"/>
                  </a:lnTo>
                  <a:lnTo>
                    <a:pt x="2816" y="225"/>
                  </a:lnTo>
                  <a:lnTo>
                    <a:pt x="3115" y="355"/>
                  </a:lnTo>
                  <a:lnTo>
                    <a:pt x="3432" y="523"/>
                  </a:lnTo>
                  <a:lnTo>
                    <a:pt x="3712" y="728"/>
                  </a:lnTo>
                  <a:lnTo>
                    <a:pt x="3991" y="952"/>
                  </a:lnTo>
                  <a:lnTo>
                    <a:pt x="4252" y="1213"/>
                  </a:lnTo>
                  <a:lnTo>
                    <a:pt x="4476" y="1512"/>
                  </a:lnTo>
                  <a:lnTo>
                    <a:pt x="4700" y="1810"/>
                  </a:lnTo>
                  <a:lnTo>
                    <a:pt x="4868" y="2146"/>
                  </a:lnTo>
                  <a:lnTo>
                    <a:pt x="5017" y="2500"/>
                  </a:lnTo>
                  <a:lnTo>
                    <a:pt x="5148" y="2854"/>
                  </a:lnTo>
                  <a:lnTo>
                    <a:pt x="5222" y="3227"/>
                  </a:lnTo>
                  <a:lnTo>
                    <a:pt x="5259" y="3600"/>
                  </a:lnTo>
                  <a:lnTo>
                    <a:pt x="5259" y="3973"/>
                  </a:lnTo>
                  <a:lnTo>
                    <a:pt x="5241" y="4160"/>
                  </a:lnTo>
                  <a:lnTo>
                    <a:pt x="5222" y="4346"/>
                  </a:lnTo>
                  <a:lnTo>
                    <a:pt x="5129" y="4701"/>
                  </a:lnTo>
                  <a:lnTo>
                    <a:pt x="5073" y="4869"/>
                  </a:lnTo>
                  <a:lnTo>
                    <a:pt x="4998" y="5036"/>
                  </a:lnTo>
                  <a:lnTo>
                    <a:pt x="4886" y="5298"/>
                  </a:lnTo>
                  <a:lnTo>
                    <a:pt x="4737" y="5521"/>
                  </a:lnTo>
                  <a:lnTo>
                    <a:pt x="4625" y="5689"/>
                  </a:lnTo>
                  <a:lnTo>
                    <a:pt x="4495" y="5857"/>
                  </a:lnTo>
                  <a:lnTo>
                    <a:pt x="4346" y="6006"/>
                  </a:lnTo>
                  <a:lnTo>
                    <a:pt x="4178" y="6137"/>
                  </a:lnTo>
                  <a:lnTo>
                    <a:pt x="4029" y="6230"/>
                  </a:lnTo>
                  <a:lnTo>
                    <a:pt x="3861" y="6323"/>
                  </a:lnTo>
                  <a:lnTo>
                    <a:pt x="3693" y="6379"/>
                  </a:lnTo>
                  <a:lnTo>
                    <a:pt x="3525" y="6417"/>
                  </a:lnTo>
                  <a:lnTo>
                    <a:pt x="3357" y="6435"/>
                  </a:lnTo>
                  <a:lnTo>
                    <a:pt x="3208" y="6435"/>
                  </a:lnTo>
                  <a:lnTo>
                    <a:pt x="3021" y="6417"/>
                  </a:lnTo>
                  <a:lnTo>
                    <a:pt x="2835" y="6379"/>
                  </a:lnTo>
                  <a:lnTo>
                    <a:pt x="2648" y="6323"/>
                  </a:lnTo>
                  <a:lnTo>
                    <a:pt x="2481" y="6249"/>
                  </a:lnTo>
                  <a:lnTo>
                    <a:pt x="2294" y="6155"/>
                  </a:lnTo>
                  <a:lnTo>
                    <a:pt x="2108" y="6044"/>
                  </a:lnTo>
                  <a:lnTo>
                    <a:pt x="1902" y="5894"/>
                  </a:lnTo>
                  <a:lnTo>
                    <a:pt x="1735" y="5745"/>
                  </a:lnTo>
                  <a:lnTo>
                    <a:pt x="1548" y="5577"/>
                  </a:lnTo>
                  <a:lnTo>
                    <a:pt x="1380" y="5409"/>
                  </a:lnTo>
                  <a:lnTo>
                    <a:pt x="1194" y="5223"/>
                  </a:lnTo>
                  <a:lnTo>
                    <a:pt x="1026" y="5018"/>
                  </a:lnTo>
                  <a:lnTo>
                    <a:pt x="877" y="4794"/>
                  </a:lnTo>
                  <a:lnTo>
                    <a:pt x="728" y="4570"/>
                  </a:lnTo>
                  <a:lnTo>
                    <a:pt x="541" y="4216"/>
                  </a:lnTo>
                  <a:lnTo>
                    <a:pt x="373" y="3861"/>
                  </a:lnTo>
                  <a:lnTo>
                    <a:pt x="243" y="3488"/>
                  </a:lnTo>
                  <a:lnTo>
                    <a:pt x="131" y="3097"/>
                  </a:lnTo>
                  <a:lnTo>
                    <a:pt x="112" y="2966"/>
                  </a:lnTo>
                  <a:lnTo>
                    <a:pt x="37" y="3339"/>
                  </a:lnTo>
                  <a:lnTo>
                    <a:pt x="0" y="3731"/>
                  </a:lnTo>
                  <a:lnTo>
                    <a:pt x="0" y="4123"/>
                  </a:lnTo>
                  <a:lnTo>
                    <a:pt x="19" y="4496"/>
                  </a:lnTo>
                  <a:lnTo>
                    <a:pt x="56" y="4887"/>
                  </a:lnTo>
                  <a:lnTo>
                    <a:pt x="131" y="5260"/>
                  </a:lnTo>
                  <a:lnTo>
                    <a:pt x="243" y="5633"/>
                  </a:lnTo>
                  <a:lnTo>
                    <a:pt x="373" y="5988"/>
                  </a:lnTo>
                  <a:lnTo>
                    <a:pt x="522" y="6342"/>
                  </a:lnTo>
                  <a:lnTo>
                    <a:pt x="709" y="6678"/>
                  </a:lnTo>
                  <a:lnTo>
                    <a:pt x="895" y="6995"/>
                  </a:lnTo>
                  <a:lnTo>
                    <a:pt x="1138" y="7293"/>
                  </a:lnTo>
                  <a:lnTo>
                    <a:pt x="1380" y="7573"/>
                  </a:lnTo>
                  <a:lnTo>
                    <a:pt x="1641" y="7834"/>
                  </a:lnTo>
                  <a:lnTo>
                    <a:pt x="1940" y="8058"/>
                  </a:lnTo>
                  <a:lnTo>
                    <a:pt x="2238" y="8263"/>
                  </a:lnTo>
                  <a:lnTo>
                    <a:pt x="2611" y="8449"/>
                  </a:lnTo>
                  <a:lnTo>
                    <a:pt x="2966" y="8599"/>
                  </a:lnTo>
                  <a:lnTo>
                    <a:pt x="3320" y="8692"/>
                  </a:lnTo>
                  <a:lnTo>
                    <a:pt x="3693" y="8748"/>
                  </a:lnTo>
                  <a:lnTo>
                    <a:pt x="4047" y="8748"/>
                  </a:lnTo>
                  <a:lnTo>
                    <a:pt x="4402" y="8729"/>
                  </a:lnTo>
                  <a:lnTo>
                    <a:pt x="4756" y="8654"/>
                  </a:lnTo>
                  <a:lnTo>
                    <a:pt x="5092" y="8543"/>
                  </a:lnTo>
                  <a:lnTo>
                    <a:pt x="5409" y="8412"/>
                  </a:lnTo>
                  <a:lnTo>
                    <a:pt x="5707" y="8226"/>
                  </a:lnTo>
                  <a:lnTo>
                    <a:pt x="6005" y="8002"/>
                  </a:lnTo>
                  <a:lnTo>
                    <a:pt x="6285" y="7741"/>
                  </a:lnTo>
                  <a:lnTo>
                    <a:pt x="6528" y="7461"/>
                  </a:lnTo>
                  <a:lnTo>
                    <a:pt x="6751" y="7125"/>
                  </a:lnTo>
                  <a:lnTo>
                    <a:pt x="6938" y="6771"/>
                  </a:lnTo>
                  <a:lnTo>
                    <a:pt x="7106" y="6398"/>
                  </a:lnTo>
                  <a:lnTo>
                    <a:pt x="7236" y="5988"/>
                  </a:lnTo>
                  <a:lnTo>
                    <a:pt x="7330" y="5559"/>
                  </a:lnTo>
                  <a:lnTo>
                    <a:pt x="7386" y="5148"/>
                  </a:lnTo>
                  <a:lnTo>
                    <a:pt x="7404" y="4719"/>
                  </a:lnTo>
                  <a:lnTo>
                    <a:pt x="7386" y="4290"/>
                  </a:lnTo>
                  <a:lnTo>
                    <a:pt x="7348" y="3880"/>
                  </a:lnTo>
                  <a:lnTo>
                    <a:pt x="7255" y="3451"/>
                  </a:lnTo>
                  <a:lnTo>
                    <a:pt x="7143" y="3060"/>
                  </a:lnTo>
                  <a:lnTo>
                    <a:pt x="6994" y="2668"/>
                  </a:lnTo>
                  <a:lnTo>
                    <a:pt x="6807" y="2276"/>
                  </a:lnTo>
                  <a:lnTo>
                    <a:pt x="6602" y="1922"/>
                  </a:lnTo>
                  <a:lnTo>
                    <a:pt x="6360" y="1586"/>
                  </a:lnTo>
                  <a:lnTo>
                    <a:pt x="6099" y="1269"/>
                  </a:lnTo>
                  <a:lnTo>
                    <a:pt x="5819" y="971"/>
                  </a:lnTo>
                  <a:lnTo>
                    <a:pt x="5502" y="710"/>
                  </a:lnTo>
                  <a:lnTo>
                    <a:pt x="5148" y="486"/>
                  </a:lnTo>
                  <a:lnTo>
                    <a:pt x="4849" y="337"/>
                  </a:lnTo>
                  <a:lnTo>
                    <a:pt x="4551" y="206"/>
                  </a:lnTo>
                  <a:lnTo>
                    <a:pt x="4252" y="113"/>
                  </a:lnTo>
                  <a:lnTo>
                    <a:pt x="3954" y="38"/>
                  </a:lnTo>
                  <a:lnTo>
                    <a:pt x="3656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9"/>
            <p:cNvSpPr/>
            <p:nvPr/>
          </p:nvSpPr>
          <p:spPr>
            <a:xfrm>
              <a:off x="2385150" y="2137125"/>
              <a:ext cx="185125" cy="218700"/>
            </a:xfrm>
            <a:custGeom>
              <a:avLst/>
              <a:gdLst/>
              <a:ahLst/>
              <a:cxnLst/>
              <a:rect l="l" t="t" r="r" b="b"/>
              <a:pathLst>
                <a:path w="7405" h="8748" fill="none" extrusionOk="0">
                  <a:moveTo>
                    <a:pt x="5148" y="486"/>
                  </a:moveTo>
                  <a:lnTo>
                    <a:pt x="5148" y="486"/>
                  </a:lnTo>
                  <a:lnTo>
                    <a:pt x="5502" y="710"/>
                  </a:lnTo>
                  <a:lnTo>
                    <a:pt x="5819" y="971"/>
                  </a:lnTo>
                  <a:lnTo>
                    <a:pt x="6099" y="1269"/>
                  </a:lnTo>
                  <a:lnTo>
                    <a:pt x="6360" y="1586"/>
                  </a:lnTo>
                  <a:lnTo>
                    <a:pt x="6602" y="1922"/>
                  </a:lnTo>
                  <a:lnTo>
                    <a:pt x="6807" y="2276"/>
                  </a:lnTo>
                  <a:lnTo>
                    <a:pt x="6994" y="2668"/>
                  </a:lnTo>
                  <a:lnTo>
                    <a:pt x="7143" y="3060"/>
                  </a:lnTo>
                  <a:lnTo>
                    <a:pt x="7255" y="3451"/>
                  </a:lnTo>
                  <a:lnTo>
                    <a:pt x="7348" y="3880"/>
                  </a:lnTo>
                  <a:lnTo>
                    <a:pt x="7386" y="4290"/>
                  </a:lnTo>
                  <a:lnTo>
                    <a:pt x="7404" y="4719"/>
                  </a:lnTo>
                  <a:lnTo>
                    <a:pt x="7386" y="5148"/>
                  </a:lnTo>
                  <a:lnTo>
                    <a:pt x="7330" y="5559"/>
                  </a:lnTo>
                  <a:lnTo>
                    <a:pt x="7236" y="5988"/>
                  </a:lnTo>
                  <a:lnTo>
                    <a:pt x="7106" y="6398"/>
                  </a:lnTo>
                  <a:lnTo>
                    <a:pt x="7106" y="6398"/>
                  </a:lnTo>
                  <a:lnTo>
                    <a:pt x="6938" y="6771"/>
                  </a:lnTo>
                  <a:lnTo>
                    <a:pt x="6751" y="7125"/>
                  </a:lnTo>
                  <a:lnTo>
                    <a:pt x="6528" y="7461"/>
                  </a:lnTo>
                  <a:lnTo>
                    <a:pt x="6285" y="7741"/>
                  </a:lnTo>
                  <a:lnTo>
                    <a:pt x="6005" y="8002"/>
                  </a:lnTo>
                  <a:lnTo>
                    <a:pt x="5707" y="8226"/>
                  </a:lnTo>
                  <a:lnTo>
                    <a:pt x="5409" y="8412"/>
                  </a:lnTo>
                  <a:lnTo>
                    <a:pt x="5092" y="8543"/>
                  </a:lnTo>
                  <a:lnTo>
                    <a:pt x="4756" y="8654"/>
                  </a:lnTo>
                  <a:lnTo>
                    <a:pt x="4402" y="8729"/>
                  </a:lnTo>
                  <a:lnTo>
                    <a:pt x="4047" y="8748"/>
                  </a:lnTo>
                  <a:lnTo>
                    <a:pt x="3693" y="8748"/>
                  </a:lnTo>
                  <a:lnTo>
                    <a:pt x="3320" y="8692"/>
                  </a:lnTo>
                  <a:lnTo>
                    <a:pt x="2966" y="8599"/>
                  </a:lnTo>
                  <a:lnTo>
                    <a:pt x="2611" y="8449"/>
                  </a:lnTo>
                  <a:lnTo>
                    <a:pt x="2238" y="8263"/>
                  </a:lnTo>
                  <a:lnTo>
                    <a:pt x="2238" y="8263"/>
                  </a:lnTo>
                  <a:lnTo>
                    <a:pt x="1940" y="8058"/>
                  </a:lnTo>
                  <a:lnTo>
                    <a:pt x="1641" y="7834"/>
                  </a:lnTo>
                  <a:lnTo>
                    <a:pt x="1380" y="7573"/>
                  </a:lnTo>
                  <a:lnTo>
                    <a:pt x="1138" y="7293"/>
                  </a:lnTo>
                  <a:lnTo>
                    <a:pt x="895" y="6995"/>
                  </a:lnTo>
                  <a:lnTo>
                    <a:pt x="709" y="6678"/>
                  </a:lnTo>
                  <a:lnTo>
                    <a:pt x="522" y="6342"/>
                  </a:lnTo>
                  <a:lnTo>
                    <a:pt x="373" y="5988"/>
                  </a:lnTo>
                  <a:lnTo>
                    <a:pt x="243" y="5633"/>
                  </a:lnTo>
                  <a:lnTo>
                    <a:pt x="131" y="5260"/>
                  </a:lnTo>
                  <a:lnTo>
                    <a:pt x="56" y="4887"/>
                  </a:lnTo>
                  <a:lnTo>
                    <a:pt x="19" y="4496"/>
                  </a:lnTo>
                  <a:lnTo>
                    <a:pt x="0" y="4123"/>
                  </a:lnTo>
                  <a:lnTo>
                    <a:pt x="0" y="3731"/>
                  </a:lnTo>
                  <a:lnTo>
                    <a:pt x="37" y="3339"/>
                  </a:lnTo>
                  <a:lnTo>
                    <a:pt x="112" y="2966"/>
                  </a:lnTo>
                  <a:lnTo>
                    <a:pt x="112" y="2966"/>
                  </a:lnTo>
                  <a:lnTo>
                    <a:pt x="131" y="3097"/>
                  </a:lnTo>
                  <a:lnTo>
                    <a:pt x="131" y="3097"/>
                  </a:lnTo>
                  <a:lnTo>
                    <a:pt x="243" y="3488"/>
                  </a:lnTo>
                  <a:lnTo>
                    <a:pt x="373" y="3861"/>
                  </a:lnTo>
                  <a:lnTo>
                    <a:pt x="373" y="3861"/>
                  </a:lnTo>
                  <a:lnTo>
                    <a:pt x="541" y="4216"/>
                  </a:lnTo>
                  <a:lnTo>
                    <a:pt x="728" y="4570"/>
                  </a:lnTo>
                  <a:lnTo>
                    <a:pt x="728" y="4570"/>
                  </a:lnTo>
                  <a:lnTo>
                    <a:pt x="877" y="4794"/>
                  </a:lnTo>
                  <a:lnTo>
                    <a:pt x="1026" y="5018"/>
                  </a:lnTo>
                  <a:lnTo>
                    <a:pt x="1194" y="5223"/>
                  </a:lnTo>
                  <a:lnTo>
                    <a:pt x="1380" y="5409"/>
                  </a:lnTo>
                  <a:lnTo>
                    <a:pt x="1380" y="5409"/>
                  </a:lnTo>
                  <a:lnTo>
                    <a:pt x="1548" y="5577"/>
                  </a:lnTo>
                  <a:lnTo>
                    <a:pt x="1735" y="5745"/>
                  </a:lnTo>
                  <a:lnTo>
                    <a:pt x="1902" y="5894"/>
                  </a:lnTo>
                  <a:lnTo>
                    <a:pt x="2108" y="6044"/>
                  </a:lnTo>
                  <a:lnTo>
                    <a:pt x="2108" y="6044"/>
                  </a:lnTo>
                  <a:lnTo>
                    <a:pt x="2294" y="6155"/>
                  </a:lnTo>
                  <a:lnTo>
                    <a:pt x="2481" y="6249"/>
                  </a:lnTo>
                  <a:lnTo>
                    <a:pt x="2481" y="6249"/>
                  </a:lnTo>
                  <a:lnTo>
                    <a:pt x="2648" y="6323"/>
                  </a:lnTo>
                  <a:lnTo>
                    <a:pt x="2835" y="6379"/>
                  </a:lnTo>
                  <a:lnTo>
                    <a:pt x="2835" y="6379"/>
                  </a:lnTo>
                  <a:lnTo>
                    <a:pt x="3021" y="6417"/>
                  </a:lnTo>
                  <a:lnTo>
                    <a:pt x="3208" y="6435"/>
                  </a:lnTo>
                  <a:lnTo>
                    <a:pt x="3208" y="6435"/>
                  </a:lnTo>
                  <a:lnTo>
                    <a:pt x="3357" y="6435"/>
                  </a:lnTo>
                  <a:lnTo>
                    <a:pt x="3525" y="6417"/>
                  </a:lnTo>
                  <a:lnTo>
                    <a:pt x="3525" y="6417"/>
                  </a:lnTo>
                  <a:lnTo>
                    <a:pt x="3693" y="6379"/>
                  </a:lnTo>
                  <a:lnTo>
                    <a:pt x="3861" y="6323"/>
                  </a:lnTo>
                  <a:lnTo>
                    <a:pt x="4029" y="6230"/>
                  </a:lnTo>
                  <a:lnTo>
                    <a:pt x="4178" y="6137"/>
                  </a:lnTo>
                  <a:lnTo>
                    <a:pt x="4178" y="6137"/>
                  </a:lnTo>
                  <a:lnTo>
                    <a:pt x="4346" y="6006"/>
                  </a:lnTo>
                  <a:lnTo>
                    <a:pt x="4495" y="5857"/>
                  </a:lnTo>
                  <a:lnTo>
                    <a:pt x="4495" y="5857"/>
                  </a:lnTo>
                  <a:lnTo>
                    <a:pt x="4625" y="5689"/>
                  </a:lnTo>
                  <a:lnTo>
                    <a:pt x="4737" y="5521"/>
                  </a:lnTo>
                  <a:lnTo>
                    <a:pt x="4737" y="5521"/>
                  </a:lnTo>
                  <a:lnTo>
                    <a:pt x="4886" y="5298"/>
                  </a:lnTo>
                  <a:lnTo>
                    <a:pt x="4998" y="5036"/>
                  </a:lnTo>
                  <a:lnTo>
                    <a:pt x="4998" y="5036"/>
                  </a:lnTo>
                  <a:lnTo>
                    <a:pt x="5073" y="4869"/>
                  </a:lnTo>
                  <a:lnTo>
                    <a:pt x="5129" y="4701"/>
                  </a:lnTo>
                  <a:lnTo>
                    <a:pt x="5129" y="4701"/>
                  </a:lnTo>
                  <a:lnTo>
                    <a:pt x="5222" y="4346"/>
                  </a:lnTo>
                  <a:lnTo>
                    <a:pt x="5241" y="4160"/>
                  </a:lnTo>
                  <a:lnTo>
                    <a:pt x="5259" y="3973"/>
                  </a:lnTo>
                  <a:lnTo>
                    <a:pt x="5259" y="3973"/>
                  </a:lnTo>
                  <a:lnTo>
                    <a:pt x="5259" y="3600"/>
                  </a:lnTo>
                  <a:lnTo>
                    <a:pt x="5222" y="3227"/>
                  </a:lnTo>
                  <a:lnTo>
                    <a:pt x="5222" y="3227"/>
                  </a:lnTo>
                  <a:lnTo>
                    <a:pt x="5148" y="2854"/>
                  </a:lnTo>
                  <a:lnTo>
                    <a:pt x="5017" y="2500"/>
                  </a:lnTo>
                  <a:lnTo>
                    <a:pt x="5017" y="2500"/>
                  </a:lnTo>
                  <a:lnTo>
                    <a:pt x="4868" y="2146"/>
                  </a:lnTo>
                  <a:lnTo>
                    <a:pt x="4700" y="1810"/>
                  </a:lnTo>
                  <a:lnTo>
                    <a:pt x="4476" y="1512"/>
                  </a:lnTo>
                  <a:lnTo>
                    <a:pt x="4252" y="1213"/>
                  </a:lnTo>
                  <a:lnTo>
                    <a:pt x="4252" y="1213"/>
                  </a:lnTo>
                  <a:lnTo>
                    <a:pt x="3991" y="952"/>
                  </a:lnTo>
                  <a:lnTo>
                    <a:pt x="3712" y="728"/>
                  </a:lnTo>
                  <a:lnTo>
                    <a:pt x="3712" y="728"/>
                  </a:lnTo>
                  <a:lnTo>
                    <a:pt x="3432" y="523"/>
                  </a:lnTo>
                  <a:lnTo>
                    <a:pt x="3115" y="355"/>
                  </a:lnTo>
                  <a:lnTo>
                    <a:pt x="3115" y="355"/>
                  </a:lnTo>
                  <a:lnTo>
                    <a:pt x="2816" y="225"/>
                  </a:lnTo>
                  <a:lnTo>
                    <a:pt x="2499" y="131"/>
                  </a:lnTo>
                  <a:lnTo>
                    <a:pt x="2499" y="131"/>
                  </a:lnTo>
                  <a:lnTo>
                    <a:pt x="2779" y="57"/>
                  </a:lnTo>
                  <a:lnTo>
                    <a:pt x="2779" y="57"/>
                  </a:lnTo>
                  <a:lnTo>
                    <a:pt x="3059" y="20"/>
                  </a:lnTo>
                  <a:lnTo>
                    <a:pt x="3357" y="1"/>
                  </a:lnTo>
                  <a:lnTo>
                    <a:pt x="3656" y="1"/>
                  </a:lnTo>
                  <a:lnTo>
                    <a:pt x="3954" y="38"/>
                  </a:lnTo>
                  <a:lnTo>
                    <a:pt x="4252" y="113"/>
                  </a:lnTo>
                  <a:lnTo>
                    <a:pt x="4551" y="206"/>
                  </a:lnTo>
                  <a:lnTo>
                    <a:pt x="4849" y="337"/>
                  </a:lnTo>
                  <a:lnTo>
                    <a:pt x="5148" y="48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extrusionOk="0">
                  <a:moveTo>
                    <a:pt x="2630" y="1"/>
                  </a:moveTo>
                  <a:lnTo>
                    <a:pt x="2649" y="19"/>
                  </a:lnTo>
                  <a:lnTo>
                    <a:pt x="2593" y="19"/>
                  </a:lnTo>
                  <a:lnTo>
                    <a:pt x="2388" y="75"/>
                  </a:lnTo>
                  <a:lnTo>
                    <a:pt x="2201" y="131"/>
                  </a:lnTo>
                  <a:lnTo>
                    <a:pt x="2015" y="224"/>
                  </a:lnTo>
                  <a:lnTo>
                    <a:pt x="1828" y="318"/>
                  </a:lnTo>
                  <a:lnTo>
                    <a:pt x="1642" y="429"/>
                  </a:lnTo>
                  <a:lnTo>
                    <a:pt x="1474" y="541"/>
                  </a:lnTo>
                  <a:lnTo>
                    <a:pt x="1325" y="672"/>
                  </a:lnTo>
                  <a:lnTo>
                    <a:pt x="1157" y="802"/>
                  </a:lnTo>
                  <a:lnTo>
                    <a:pt x="1008" y="952"/>
                  </a:lnTo>
                  <a:lnTo>
                    <a:pt x="877" y="1120"/>
                  </a:lnTo>
                  <a:lnTo>
                    <a:pt x="747" y="1287"/>
                  </a:lnTo>
                  <a:lnTo>
                    <a:pt x="616" y="1474"/>
                  </a:lnTo>
                  <a:lnTo>
                    <a:pt x="504" y="1660"/>
                  </a:lnTo>
                  <a:lnTo>
                    <a:pt x="392" y="1866"/>
                  </a:lnTo>
                  <a:lnTo>
                    <a:pt x="299" y="2071"/>
                  </a:lnTo>
                  <a:lnTo>
                    <a:pt x="206" y="2276"/>
                  </a:lnTo>
                  <a:lnTo>
                    <a:pt x="94" y="2649"/>
                  </a:lnTo>
                  <a:lnTo>
                    <a:pt x="1" y="3022"/>
                  </a:lnTo>
                  <a:lnTo>
                    <a:pt x="1" y="3190"/>
                  </a:lnTo>
                  <a:lnTo>
                    <a:pt x="1" y="3432"/>
                  </a:lnTo>
                  <a:lnTo>
                    <a:pt x="19" y="3675"/>
                  </a:lnTo>
                  <a:lnTo>
                    <a:pt x="38" y="3917"/>
                  </a:lnTo>
                  <a:lnTo>
                    <a:pt x="94" y="4159"/>
                  </a:lnTo>
                  <a:lnTo>
                    <a:pt x="150" y="4402"/>
                  </a:lnTo>
                  <a:lnTo>
                    <a:pt x="225" y="4644"/>
                  </a:lnTo>
                  <a:lnTo>
                    <a:pt x="225" y="4626"/>
                  </a:lnTo>
                  <a:lnTo>
                    <a:pt x="392" y="5055"/>
                  </a:lnTo>
                  <a:lnTo>
                    <a:pt x="486" y="5260"/>
                  </a:lnTo>
                  <a:lnTo>
                    <a:pt x="616" y="5465"/>
                  </a:lnTo>
                  <a:lnTo>
                    <a:pt x="728" y="5651"/>
                  </a:lnTo>
                  <a:lnTo>
                    <a:pt x="859" y="5838"/>
                  </a:lnTo>
                  <a:lnTo>
                    <a:pt x="1008" y="6006"/>
                  </a:lnTo>
                  <a:lnTo>
                    <a:pt x="1157" y="6155"/>
                  </a:lnTo>
                  <a:lnTo>
                    <a:pt x="1306" y="6304"/>
                  </a:lnTo>
                  <a:lnTo>
                    <a:pt x="1474" y="6435"/>
                  </a:lnTo>
                  <a:lnTo>
                    <a:pt x="1642" y="6565"/>
                  </a:lnTo>
                  <a:lnTo>
                    <a:pt x="1810" y="6677"/>
                  </a:lnTo>
                  <a:lnTo>
                    <a:pt x="2146" y="6845"/>
                  </a:lnTo>
                  <a:lnTo>
                    <a:pt x="2351" y="6920"/>
                  </a:lnTo>
                  <a:lnTo>
                    <a:pt x="2537" y="6976"/>
                  </a:lnTo>
                  <a:lnTo>
                    <a:pt x="2519" y="6976"/>
                  </a:lnTo>
                  <a:lnTo>
                    <a:pt x="2724" y="7032"/>
                  </a:lnTo>
                  <a:lnTo>
                    <a:pt x="2910" y="7050"/>
                  </a:lnTo>
                  <a:lnTo>
                    <a:pt x="3134" y="7069"/>
                  </a:lnTo>
                  <a:lnTo>
                    <a:pt x="3320" y="7069"/>
                  </a:lnTo>
                  <a:lnTo>
                    <a:pt x="3526" y="7050"/>
                  </a:lnTo>
                  <a:lnTo>
                    <a:pt x="3712" y="7032"/>
                  </a:lnTo>
                  <a:lnTo>
                    <a:pt x="3899" y="6976"/>
                  </a:lnTo>
                  <a:lnTo>
                    <a:pt x="4104" y="6901"/>
                  </a:lnTo>
                  <a:lnTo>
                    <a:pt x="4290" y="6826"/>
                  </a:lnTo>
                  <a:lnTo>
                    <a:pt x="4477" y="6733"/>
                  </a:lnTo>
                  <a:lnTo>
                    <a:pt x="4645" y="6621"/>
                  </a:lnTo>
                  <a:lnTo>
                    <a:pt x="4812" y="6509"/>
                  </a:lnTo>
                  <a:lnTo>
                    <a:pt x="4812" y="6491"/>
                  </a:lnTo>
                  <a:lnTo>
                    <a:pt x="5074" y="6248"/>
                  </a:lnTo>
                  <a:lnTo>
                    <a:pt x="5223" y="6080"/>
                  </a:lnTo>
                  <a:lnTo>
                    <a:pt x="5335" y="5913"/>
                  </a:lnTo>
                  <a:lnTo>
                    <a:pt x="5335" y="5931"/>
                  </a:lnTo>
                  <a:lnTo>
                    <a:pt x="5353" y="5913"/>
                  </a:lnTo>
                  <a:lnTo>
                    <a:pt x="5558" y="5558"/>
                  </a:lnTo>
                  <a:lnTo>
                    <a:pt x="5652" y="5372"/>
                  </a:lnTo>
                  <a:lnTo>
                    <a:pt x="5745" y="5167"/>
                  </a:lnTo>
                  <a:lnTo>
                    <a:pt x="5857" y="4756"/>
                  </a:lnTo>
                  <a:lnTo>
                    <a:pt x="5913" y="4551"/>
                  </a:lnTo>
                  <a:lnTo>
                    <a:pt x="5950" y="4346"/>
                  </a:lnTo>
                  <a:lnTo>
                    <a:pt x="5950" y="4327"/>
                  </a:lnTo>
                  <a:lnTo>
                    <a:pt x="5950" y="4290"/>
                  </a:lnTo>
                  <a:lnTo>
                    <a:pt x="5969" y="4010"/>
                  </a:lnTo>
                  <a:lnTo>
                    <a:pt x="5969" y="3898"/>
                  </a:lnTo>
                  <a:lnTo>
                    <a:pt x="5969" y="3600"/>
                  </a:lnTo>
                  <a:lnTo>
                    <a:pt x="5950" y="3413"/>
                  </a:lnTo>
                  <a:lnTo>
                    <a:pt x="5950" y="3376"/>
                  </a:lnTo>
                  <a:lnTo>
                    <a:pt x="5931" y="3152"/>
                  </a:lnTo>
                  <a:lnTo>
                    <a:pt x="5875" y="2929"/>
                  </a:lnTo>
                  <a:lnTo>
                    <a:pt x="5875" y="2891"/>
                  </a:lnTo>
                  <a:lnTo>
                    <a:pt x="5764" y="2500"/>
                  </a:lnTo>
                  <a:lnTo>
                    <a:pt x="5764" y="2462"/>
                  </a:lnTo>
                  <a:lnTo>
                    <a:pt x="5745" y="2444"/>
                  </a:lnTo>
                  <a:lnTo>
                    <a:pt x="5745" y="2406"/>
                  </a:lnTo>
                  <a:lnTo>
                    <a:pt x="5726" y="2388"/>
                  </a:lnTo>
                  <a:lnTo>
                    <a:pt x="5726" y="2350"/>
                  </a:lnTo>
                  <a:lnTo>
                    <a:pt x="5708" y="2332"/>
                  </a:lnTo>
                  <a:lnTo>
                    <a:pt x="5708" y="2294"/>
                  </a:lnTo>
                  <a:lnTo>
                    <a:pt x="5689" y="2276"/>
                  </a:lnTo>
                  <a:lnTo>
                    <a:pt x="5670" y="2239"/>
                  </a:lnTo>
                  <a:lnTo>
                    <a:pt x="5670" y="2220"/>
                  </a:lnTo>
                  <a:lnTo>
                    <a:pt x="5652" y="2183"/>
                  </a:lnTo>
                  <a:lnTo>
                    <a:pt x="5577" y="2015"/>
                  </a:lnTo>
                  <a:lnTo>
                    <a:pt x="5447" y="1772"/>
                  </a:lnTo>
                  <a:lnTo>
                    <a:pt x="5353" y="1586"/>
                  </a:lnTo>
                  <a:lnTo>
                    <a:pt x="5335" y="1548"/>
                  </a:lnTo>
                  <a:lnTo>
                    <a:pt x="5316" y="1548"/>
                  </a:lnTo>
                  <a:lnTo>
                    <a:pt x="5297" y="1511"/>
                  </a:lnTo>
                  <a:lnTo>
                    <a:pt x="5279" y="1493"/>
                  </a:lnTo>
                  <a:lnTo>
                    <a:pt x="5279" y="1474"/>
                  </a:lnTo>
                  <a:lnTo>
                    <a:pt x="5241" y="1437"/>
                  </a:lnTo>
                  <a:lnTo>
                    <a:pt x="5241" y="1418"/>
                  </a:lnTo>
                  <a:lnTo>
                    <a:pt x="5223" y="1399"/>
                  </a:lnTo>
                  <a:lnTo>
                    <a:pt x="5092" y="1231"/>
                  </a:lnTo>
                  <a:lnTo>
                    <a:pt x="5055" y="1175"/>
                  </a:lnTo>
                  <a:lnTo>
                    <a:pt x="4868" y="952"/>
                  </a:lnTo>
                  <a:lnTo>
                    <a:pt x="4831" y="914"/>
                  </a:lnTo>
                  <a:lnTo>
                    <a:pt x="4812" y="914"/>
                  </a:lnTo>
                  <a:lnTo>
                    <a:pt x="4551" y="672"/>
                  </a:lnTo>
                  <a:lnTo>
                    <a:pt x="4514" y="653"/>
                  </a:lnTo>
                  <a:lnTo>
                    <a:pt x="4495" y="635"/>
                  </a:lnTo>
                  <a:lnTo>
                    <a:pt x="4477" y="616"/>
                  </a:lnTo>
                  <a:lnTo>
                    <a:pt x="4458" y="597"/>
                  </a:lnTo>
                  <a:lnTo>
                    <a:pt x="4439" y="579"/>
                  </a:lnTo>
                  <a:lnTo>
                    <a:pt x="4421" y="579"/>
                  </a:lnTo>
                  <a:lnTo>
                    <a:pt x="4384" y="541"/>
                  </a:lnTo>
                  <a:lnTo>
                    <a:pt x="4365" y="541"/>
                  </a:lnTo>
                  <a:lnTo>
                    <a:pt x="4346" y="523"/>
                  </a:lnTo>
                  <a:lnTo>
                    <a:pt x="4328" y="504"/>
                  </a:lnTo>
                  <a:lnTo>
                    <a:pt x="4309" y="485"/>
                  </a:lnTo>
                  <a:lnTo>
                    <a:pt x="4290" y="485"/>
                  </a:lnTo>
                  <a:lnTo>
                    <a:pt x="4253" y="467"/>
                  </a:lnTo>
                  <a:lnTo>
                    <a:pt x="4234" y="448"/>
                  </a:lnTo>
                  <a:lnTo>
                    <a:pt x="4216" y="448"/>
                  </a:lnTo>
                  <a:lnTo>
                    <a:pt x="4160" y="411"/>
                  </a:lnTo>
                  <a:lnTo>
                    <a:pt x="3992" y="318"/>
                  </a:lnTo>
                  <a:lnTo>
                    <a:pt x="3805" y="224"/>
                  </a:lnTo>
                  <a:lnTo>
                    <a:pt x="3749" y="206"/>
                  </a:lnTo>
                  <a:lnTo>
                    <a:pt x="3731" y="187"/>
                  </a:lnTo>
                  <a:lnTo>
                    <a:pt x="3712" y="187"/>
                  </a:lnTo>
                  <a:lnTo>
                    <a:pt x="3656" y="168"/>
                  </a:lnTo>
                  <a:lnTo>
                    <a:pt x="3619" y="150"/>
                  </a:lnTo>
                  <a:lnTo>
                    <a:pt x="3582" y="131"/>
                  </a:lnTo>
                  <a:lnTo>
                    <a:pt x="3544" y="131"/>
                  </a:lnTo>
                  <a:lnTo>
                    <a:pt x="3432" y="94"/>
                  </a:lnTo>
                  <a:lnTo>
                    <a:pt x="3302" y="56"/>
                  </a:lnTo>
                  <a:lnTo>
                    <a:pt x="3059" y="19"/>
                  </a:lnTo>
                  <a:lnTo>
                    <a:pt x="3041" y="1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9"/>
            <p:cNvSpPr/>
            <p:nvPr/>
          </p:nvSpPr>
          <p:spPr>
            <a:xfrm>
              <a:off x="2387000" y="2139000"/>
              <a:ext cx="149225" cy="176725"/>
            </a:xfrm>
            <a:custGeom>
              <a:avLst/>
              <a:gdLst/>
              <a:ahLst/>
              <a:cxnLst/>
              <a:rect l="l" t="t" r="r" b="b"/>
              <a:pathLst>
                <a:path w="5969" h="7069" fill="none" extrusionOk="0">
                  <a:moveTo>
                    <a:pt x="2649" y="19"/>
                  </a:moveTo>
                  <a:lnTo>
                    <a:pt x="2630" y="1"/>
                  </a:lnTo>
                  <a:lnTo>
                    <a:pt x="2630" y="1"/>
                  </a:lnTo>
                  <a:lnTo>
                    <a:pt x="2630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649" y="1"/>
                  </a:lnTo>
                  <a:lnTo>
                    <a:pt x="2854" y="1"/>
                  </a:lnTo>
                  <a:lnTo>
                    <a:pt x="3041" y="19"/>
                  </a:lnTo>
                  <a:lnTo>
                    <a:pt x="3041" y="19"/>
                  </a:lnTo>
                  <a:lnTo>
                    <a:pt x="3059" y="19"/>
                  </a:lnTo>
                  <a:lnTo>
                    <a:pt x="3059" y="19"/>
                  </a:lnTo>
                  <a:lnTo>
                    <a:pt x="3302" y="56"/>
                  </a:lnTo>
                  <a:lnTo>
                    <a:pt x="3302" y="56"/>
                  </a:lnTo>
                  <a:lnTo>
                    <a:pt x="3432" y="94"/>
                  </a:lnTo>
                  <a:lnTo>
                    <a:pt x="3432" y="94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44" y="131"/>
                  </a:lnTo>
                  <a:lnTo>
                    <a:pt x="3582" y="131"/>
                  </a:lnTo>
                  <a:lnTo>
                    <a:pt x="3582" y="131"/>
                  </a:lnTo>
                  <a:lnTo>
                    <a:pt x="3619" y="150"/>
                  </a:lnTo>
                  <a:lnTo>
                    <a:pt x="3619" y="150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656" y="168"/>
                  </a:lnTo>
                  <a:lnTo>
                    <a:pt x="3712" y="187"/>
                  </a:lnTo>
                  <a:lnTo>
                    <a:pt x="3712" y="187"/>
                  </a:lnTo>
                  <a:lnTo>
                    <a:pt x="3731" y="187"/>
                  </a:lnTo>
                  <a:lnTo>
                    <a:pt x="3749" y="206"/>
                  </a:lnTo>
                  <a:lnTo>
                    <a:pt x="3749" y="206"/>
                  </a:lnTo>
                  <a:lnTo>
                    <a:pt x="3805" y="224"/>
                  </a:lnTo>
                  <a:lnTo>
                    <a:pt x="3805" y="224"/>
                  </a:lnTo>
                  <a:lnTo>
                    <a:pt x="3992" y="318"/>
                  </a:lnTo>
                  <a:lnTo>
                    <a:pt x="3992" y="318"/>
                  </a:lnTo>
                  <a:lnTo>
                    <a:pt x="4160" y="411"/>
                  </a:lnTo>
                  <a:lnTo>
                    <a:pt x="4160" y="411"/>
                  </a:lnTo>
                  <a:lnTo>
                    <a:pt x="4216" y="448"/>
                  </a:lnTo>
                  <a:lnTo>
                    <a:pt x="4234" y="448"/>
                  </a:lnTo>
                  <a:lnTo>
                    <a:pt x="4234" y="448"/>
                  </a:lnTo>
                  <a:lnTo>
                    <a:pt x="4253" y="467"/>
                  </a:lnTo>
                  <a:lnTo>
                    <a:pt x="4253" y="467"/>
                  </a:lnTo>
                  <a:lnTo>
                    <a:pt x="4290" y="485"/>
                  </a:lnTo>
                  <a:lnTo>
                    <a:pt x="4309" y="485"/>
                  </a:lnTo>
                  <a:lnTo>
                    <a:pt x="4309" y="485"/>
                  </a:lnTo>
                  <a:lnTo>
                    <a:pt x="4328" y="504"/>
                  </a:lnTo>
                  <a:lnTo>
                    <a:pt x="4346" y="523"/>
                  </a:lnTo>
                  <a:lnTo>
                    <a:pt x="4346" y="523"/>
                  </a:lnTo>
                  <a:lnTo>
                    <a:pt x="4365" y="541"/>
                  </a:lnTo>
                  <a:lnTo>
                    <a:pt x="4384" y="541"/>
                  </a:lnTo>
                  <a:lnTo>
                    <a:pt x="4384" y="541"/>
                  </a:lnTo>
                  <a:lnTo>
                    <a:pt x="4421" y="579"/>
                  </a:lnTo>
                  <a:lnTo>
                    <a:pt x="4439" y="579"/>
                  </a:lnTo>
                  <a:lnTo>
                    <a:pt x="4439" y="579"/>
                  </a:lnTo>
                  <a:lnTo>
                    <a:pt x="4458" y="597"/>
                  </a:lnTo>
                  <a:lnTo>
                    <a:pt x="4477" y="616"/>
                  </a:lnTo>
                  <a:lnTo>
                    <a:pt x="4495" y="635"/>
                  </a:lnTo>
                  <a:lnTo>
                    <a:pt x="4514" y="653"/>
                  </a:lnTo>
                  <a:lnTo>
                    <a:pt x="4514" y="653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551" y="672"/>
                  </a:lnTo>
                  <a:lnTo>
                    <a:pt x="4812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31" y="914"/>
                  </a:lnTo>
                  <a:lnTo>
                    <a:pt x="4868" y="952"/>
                  </a:lnTo>
                  <a:lnTo>
                    <a:pt x="4868" y="952"/>
                  </a:lnTo>
                  <a:lnTo>
                    <a:pt x="5055" y="1175"/>
                  </a:lnTo>
                  <a:lnTo>
                    <a:pt x="5055" y="1175"/>
                  </a:lnTo>
                  <a:lnTo>
                    <a:pt x="5092" y="1231"/>
                  </a:lnTo>
                  <a:lnTo>
                    <a:pt x="5092" y="1231"/>
                  </a:lnTo>
                  <a:lnTo>
                    <a:pt x="5223" y="1399"/>
                  </a:lnTo>
                  <a:lnTo>
                    <a:pt x="5223" y="1399"/>
                  </a:lnTo>
                  <a:lnTo>
                    <a:pt x="5241" y="1418"/>
                  </a:lnTo>
                  <a:lnTo>
                    <a:pt x="5241" y="1437"/>
                  </a:lnTo>
                  <a:lnTo>
                    <a:pt x="5241" y="1437"/>
                  </a:lnTo>
                  <a:lnTo>
                    <a:pt x="5279" y="1474"/>
                  </a:lnTo>
                  <a:lnTo>
                    <a:pt x="5279" y="1493"/>
                  </a:lnTo>
                  <a:lnTo>
                    <a:pt x="5279" y="1493"/>
                  </a:lnTo>
                  <a:lnTo>
                    <a:pt x="5297" y="1511"/>
                  </a:lnTo>
                  <a:lnTo>
                    <a:pt x="5297" y="1511"/>
                  </a:lnTo>
                  <a:lnTo>
                    <a:pt x="5316" y="1548"/>
                  </a:lnTo>
                  <a:lnTo>
                    <a:pt x="5335" y="1548"/>
                  </a:lnTo>
                  <a:lnTo>
                    <a:pt x="5335" y="1548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353" y="1586"/>
                  </a:lnTo>
                  <a:lnTo>
                    <a:pt x="5447" y="1772"/>
                  </a:lnTo>
                  <a:lnTo>
                    <a:pt x="5447" y="1772"/>
                  </a:lnTo>
                  <a:lnTo>
                    <a:pt x="5577" y="2015"/>
                  </a:lnTo>
                  <a:lnTo>
                    <a:pt x="5577" y="2015"/>
                  </a:lnTo>
                  <a:lnTo>
                    <a:pt x="5652" y="2183"/>
                  </a:lnTo>
                  <a:lnTo>
                    <a:pt x="5652" y="2183"/>
                  </a:lnTo>
                  <a:lnTo>
                    <a:pt x="5670" y="2220"/>
                  </a:lnTo>
                  <a:lnTo>
                    <a:pt x="5670" y="2220"/>
                  </a:lnTo>
                  <a:lnTo>
                    <a:pt x="5670" y="2239"/>
                  </a:lnTo>
                  <a:lnTo>
                    <a:pt x="5670" y="2239"/>
                  </a:lnTo>
                  <a:lnTo>
                    <a:pt x="5689" y="2276"/>
                  </a:lnTo>
                  <a:lnTo>
                    <a:pt x="5689" y="2276"/>
                  </a:lnTo>
                  <a:lnTo>
                    <a:pt x="5708" y="2294"/>
                  </a:lnTo>
                  <a:lnTo>
                    <a:pt x="5708" y="2332"/>
                  </a:lnTo>
                  <a:lnTo>
                    <a:pt x="5708" y="2332"/>
                  </a:lnTo>
                  <a:lnTo>
                    <a:pt x="5726" y="2350"/>
                  </a:lnTo>
                  <a:lnTo>
                    <a:pt x="5726" y="2350"/>
                  </a:lnTo>
                  <a:lnTo>
                    <a:pt x="5726" y="2388"/>
                  </a:lnTo>
                  <a:lnTo>
                    <a:pt x="5726" y="2388"/>
                  </a:lnTo>
                  <a:lnTo>
                    <a:pt x="5745" y="2406"/>
                  </a:lnTo>
                  <a:lnTo>
                    <a:pt x="5745" y="2406"/>
                  </a:lnTo>
                  <a:lnTo>
                    <a:pt x="5745" y="2444"/>
                  </a:lnTo>
                  <a:lnTo>
                    <a:pt x="5745" y="2444"/>
                  </a:lnTo>
                  <a:lnTo>
                    <a:pt x="5764" y="2462"/>
                  </a:lnTo>
                  <a:lnTo>
                    <a:pt x="5764" y="2462"/>
                  </a:lnTo>
                  <a:lnTo>
                    <a:pt x="5764" y="2500"/>
                  </a:lnTo>
                  <a:lnTo>
                    <a:pt x="5764" y="2500"/>
                  </a:lnTo>
                  <a:lnTo>
                    <a:pt x="5875" y="2891"/>
                  </a:lnTo>
                  <a:lnTo>
                    <a:pt x="5875" y="2929"/>
                  </a:lnTo>
                  <a:lnTo>
                    <a:pt x="5875" y="2929"/>
                  </a:lnTo>
                  <a:lnTo>
                    <a:pt x="5931" y="3152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376"/>
                  </a:lnTo>
                  <a:lnTo>
                    <a:pt x="5950" y="3413"/>
                  </a:lnTo>
                  <a:lnTo>
                    <a:pt x="5950" y="3413"/>
                  </a:lnTo>
                  <a:lnTo>
                    <a:pt x="5969" y="3600"/>
                  </a:lnTo>
                  <a:lnTo>
                    <a:pt x="5969" y="3600"/>
                  </a:lnTo>
                  <a:lnTo>
                    <a:pt x="5969" y="3898"/>
                  </a:lnTo>
                  <a:lnTo>
                    <a:pt x="5969" y="3898"/>
                  </a:lnTo>
                  <a:lnTo>
                    <a:pt x="5969" y="4010"/>
                  </a:lnTo>
                  <a:lnTo>
                    <a:pt x="5969" y="4010"/>
                  </a:lnTo>
                  <a:lnTo>
                    <a:pt x="5950" y="4290"/>
                  </a:lnTo>
                  <a:lnTo>
                    <a:pt x="5950" y="4290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27"/>
                  </a:lnTo>
                  <a:lnTo>
                    <a:pt x="5950" y="4346"/>
                  </a:lnTo>
                  <a:lnTo>
                    <a:pt x="5950" y="4346"/>
                  </a:lnTo>
                  <a:lnTo>
                    <a:pt x="5913" y="4551"/>
                  </a:lnTo>
                  <a:lnTo>
                    <a:pt x="5857" y="4756"/>
                  </a:lnTo>
                  <a:lnTo>
                    <a:pt x="5857" y="4756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745" y="5167"/>
                  </a:lnTo>
                  <a:lnTo>
                    <a:pt x="5652" y="5372"/>
                  </a:lnTo>
                  <a:lnTo>
                    <a:pt x="5558" y="5558"/>
                  </a:lnTo>
                  <a:lnTo>
                    <a:pt x="5558" y="5558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13"/>
                  </a:lnTo>
                  <a:lnTo>
                    <a:pt x="5353" y="5913"/>
                  </a:lnTo>
                  <a:lnTo>
                    <a:pt x="5353" y="5913"/>
                  </a:lnTo>
                  <a:lnTo>
                    <a:pt x="5335" y="5931"/>
                  </a:lnTo>
                  <a:lnTo>
                    <a:pt x="5335" y="5913"/>
                  </a:lnTo>
                  <a:lnTo>
                    <a:pt x="5335" y="5913"/>
                  </a:lnTo>
                  <a:lnTo>
                    <a:pt x="5223" y="6080"/>
                  </a:lnTo>
                  <a:lnTo>
                    <a:pt x="5074" y="6248"/>
                  </a:lnTo>
                  <a:lnTo>
                    <a:pt x="5074" y="6248"/>
                  </a:lnTo>
                  <a:lnTo>
                    <a:pt x="4812" y="6491"/>
                  </a:lnTo>
                  <a:lnTo>
                    <a:pt x="4812" y="6509"/>
                  </a:lnTo>
                  <a:lnTo>
                    <a:pt x="4812" y="6509"/>
                  </a:lnTo>
                  <a:lnTo>
                    <a:pt x="4645" y="6621"/>
                  </a:lnTo>
                  <a:lnTo>
                    <a:pt x="4477" y="6733"/>
                  </a:lnTo>
                  <a:lnTo>
                    <a:pt x="4477" y="6733"/>
                  </a:lnTo>
                  <a:lnTo>
                    <a:pt x="4290" y="6826"/>
                  </a:lnTo>
                  <a:lnTo>
                    <a:pt x="4104" y="6901"/>
                  </a:lnTo>
                  <a:lnTo>
                    <a:pt x="4104" y="6901"/>
                  </a:lnTo>
                  <a:lnTo>
                    <a:pt x="3899" y="6976"/>
                  </a:lnTo>
                  <a:lnTo>
                    <a:pt x="3712" y="7032"/>
                  </a:lnTo>
                  <a:lnTo>
                    <a:pt x="3712" y="7032"/>
                  </a:lnTo>
                  <a:lnTo>
                    <a:pt x="3526" y="7050"/>
                  </a:lnTo>
                  <a:lnTo>
                    <a:pt x="3320" y="7069"/>
                  </a:lnTo>
                  <a:lnTo>
                    <a:pt x="3339" y="7069"/>
                  </a:lnTo>
                  <a:lnTo>
                    <a:pt x="3339" y="7069"/>
                  </a:lnTo>
                  <a:lnTo>
                    <a:pt x="3134" y="7069"/>
                  </a:lnTo>
                  <a:lnTo>
                    <a:pt x="2910" y="7050"/>
                  </a:lnTo>
                  <a:lnTo>
                    <a:pt x="2910" y="7050"/>
                  </a:lnTo>
                  <a:lnTo>
                    <a:pt x="2724" y="7032"/>
                  </a:lnTo>
                  <a:lnTo>
                    <a:pt x="2519" y="6976"/>
                  </a:lnTo>
                  <a:lnTo>
                    <a:pt x="2537" y="6976"/>
                  </a:lnTo>
                  <a:lnTo>
                    <a:pt x="2537" y="6976"/>
                  </a:lnTo>
                  <a:lnTo>
                    <a:pt x="2351" y="6920"/>
                  </a:lnTo>
                  <a:lnTo>
                    <a:pt x="2146" y="6845"/>
                  </a:lnTo>
                  <a:lnTo>
                    <a:pt x="2146" y="6845"/>
                  </a:lnTo>
                  <a:lnTo>
                    <a:pt x="1810" y="6677"/>
                  </a:lnTo>
                  <a:lnTo>
                    <a:pt x="1828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810" y="6677"/>
                  </a:lnTo>
                  <a:lnTo>
                    <a:pt x="1642" y="6565"/>
                  </a:lnTo>
                  <a:lnTo>
                    <a:pt x="1474" y="6435"/>
                  </a:lnTo>
                  <a:lnTo>
                    <a:pt x="1474" y="6435"/>
                  </a:lnTo>
                  <a:lnTo>
                    <a:pt x="1306" y="6304"/>
                  </a:lnTo>
                  <a:lnTo>
                    <a:pt x="1157" y="6155"/>
                  </a:lnTo>
                  <a:lnTo>
                    <a:pt x="1157" y="6155"/>
                  </a:lnTo>
                  <a:lnTo>
                    <a:pt x="1008" y="6006"/>
                  </a:lnTo>
                  <a:lnTo>
                    <a:pt x="859" y="5838"/>
                  </a:lnTo>
                  <a:lnTo>
                    <a:pt x="859" y="5838"/>
                  </a:lnTo>
                  <a:lnTo>
                    <a:pt x="728" y="5651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616" y="5465"/>
                  </a:lnTo>
                  <a:lnTo>
                    <a:pt x="486" y="5260"/>
                  </a:lnTo>
                  <a:lnTo>
                    <a:pt x="392" y="5055"/>
                  </a:lnTo>
                  <a:lnTo>
                    <a:pt x="392" y="5055"/>
                  </a:lnTo>
                  <a:lnTo>
                    <a:pt x="225" y="4626"/>
                  </a:lnTo>
                  <a:lnTo>
                    <a:pt x="225" y="4644"/>
                  </a:lnTo>
                  <a:lnTo>
                    <a:pt x="225" y="4644"/>
                  </a:lnTo>
                  <a:lnTo>
                    <a:pt x="150" y="4402"/>
                  </a:lnTo>
                  <a:lnTo>
                    <a:pt x="94" y="4159"/>
                  </a:lnTo>
                  <a:lnTo>
                    <a:pt x="94" y="4159"/>
                  </a:lnTo>
                  <a:lnTo>
                    <a:pt x="38" y="3917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56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9" y="3675"/>
                  </a:lnTo>
                  <a:lnTo>
                    <a:pt x="1" y="3432"/>
                  </a:lnTo>
                  <a:lnTo>
                    <a:pt x="1" y="3190"/>
                  </a:lnTo>
                  <a:lnTo>
                    <a:pt x="1" y="3190"/>
                  </a:lnTo>
                  <a:lnTo>
                    <a:pt x="1" y="3022"/>
                  </a:lnTo>
                  <a:lnTo>
                    <a:pt x="1" y="3022"/>
                  </a:lnTo>
                  <a:lnTo>
                    <a:pt x="94" y="2649"/>
                  </a:lnTo>
                  <a:lnTo>
                    <a:pt x="206" y="2276"/>
                  </a:lnTo>
                  <a:lnTo>
                    <a:pt x="206" y="2276"/>
                  </a:lnTo>
                  <a:lnTo>
                    <a:pt x="299" y="2071"/>
                  </a:lnTo>
                  <a:lnTo>
                    <a:pt x="392" y="1866"/>
                  </a:lnTo>
                  <a:lnTo>
                    <a:pt x="504" y="1660"/>
                  </a:lnTo>
                  <a:lnTo>
                    <a:pt x="616" y="1474"/>
                  </a:lnTo>
                  <a:lnTo>
                    <a:pt x="747" y="1287"/>
                  </a:lnTo>
                  <a:lnTo>
                    <a:pt x="877" y="1120"/>
                  </a:lnTo>
                  <a:lnTo>
                    <a:pt x="1008" y="952"/>
                  </a:lnTo>
                  <a:lnTo>
                    <a:pt x="1157" y="802"/>
                  </a:lnTo>
                  <a:lnTo>
                    <a:pt x="1325" y="672"/>
                  </a:lnTo>
                  <a:lnTo>
                    <a:pt x="1474" y="541"/>
                  </a:lnTo>
                  <a:lnTo>
                    <a:pt x="1642" y="429"/>
                  </a:lnTo>
                  <a:lnTo>
                    <a:pt x="1828" y="318"/>
                  </a:lnTo>
                  <a:lnTo>
                    <a:pt x="2015" y="224"/>
                  </a:lnTo>
                  <a:lnTo>
                    <a:pt x="2201" y="131"/>
                  </a:lnTo>
                  <a:lnTo>
                    <a:pt x="2388" y="75"/>
                  </a:lnTo>
                  <a:lnTo>
                    <a:pt x="2593" y="19"/>
                  </a:lnTo>
                  <a:lnTo>
                    <a:pt x="2593" y="19"/>
                  </a:lnTo>
                  <a:lnTo>
                    <a:pt x="2649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9"/>
            <p:cNvSpPr/>
            <p:nvPr/>
          </p:nvSpPr>
          <p:spPr>
            <a:xfrm>
              <a:off x="2402400" y="22756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1"/>
                  </a:moveTo>
                  <a:lnTo>
                    <a:pt x="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extrusionOk="0">
                  <a:moveTo>
                    <a:pt x="1083" y="0"/>
                  </a:moveTo>
                  <a:lnTo>
                    <a:pt x="915" y="19"/>
                  </a:lnTo>
                  <a:lnTo>
                    <a:pt x="747" y="38"/>
                  </a:lnTo>
                  <a:lnTo>
                    <a:pt x="579" y="75"/>
                  </a:lnTo>
                  <a:lnTo>
                    <a:pt x="430" y="131"/>
                  </a:lnTo>
                  <a:lnTo>
                    <a:pt x="299" y="187"/>
                  </a:lnTo>
                  <a:lnTo>
                    <a:pt x="187" y="261"/>
                  </a:lnTo>
                  <a:lnTo>
                    <a:pt x="94" y="336"/>
                  </a:lnTo>
                  <a:lnTo>
                    <a:pt x="38" y="411"/>
                  </a:lnTo>
                  <a:lnTo>
                    <a:pt x="1" y="504"/>
                  </a:lnTo>
                  <a:lnTo>
                    <a:pt x="1" y="578"/>
                  </a:lnTo>
                  <a:lnTo>
                    <a:pt x="38" y="653"/>
                  </a:lnTo>
                  <a:lnTo>
                    <a:pt x="94" y="728"/>
                  </a:lnTo>
                  <a:lnTo>
                    <a:pt x="187" y="765"/>
                  </a:lnTo>
                  <a:lnTo>
                    <a:pt x="299" y="821"/>
                  </a:lnTo>
                  <a:lnTo>
                    <a:pt x="430" y="839"/>
                  </a:lnTo>
                  <a:lnTo>
                    <a:pt x="728" y="839"/>
                  </a:lnTo>
                  <a:lnTo>
                    <a:pt x="896" y="821"/>
                  </a:lnTo>
                  <a:lnTo>
                    <a:pt x="1064" y="784"/>
                  </a:lnTo>
                  <a:lnTo>
                    <a:pt x="1213" y="728"/>
                  </a:lnTo>
                  <a:lnTo>
                    <a:pt x="1344" y="672"/>
                  </a:lnTo>
                  <a:lnTo>
                    <a:pt x="1456" y="597"/>
                  </a:lnTo>
                  <a:lnTo>
                    <a:pt x="1549" y="522"/>
                  </a:lnTo>
                  <a:lnTo>
                    <a:pt x="1605" y="448"/>
                  </a:lnTo>
                  <a:lnTo>
                    <a:pt x="1642" y="355"/>
                  </a:lnTo>
                  <a:lnTo>
                    <a:pt x="1642" y="280"/>
                  </a:lnTo>
                  <a:lnTo>
                    <a:pt x="1623" y="205"/>
                  </a:lnTo>
                  <a:lnTo>
                    <a:pt x="1549" y="131"/>
                  </a:lnTo>
                  <a:lnTo>
                    <a:pt x="1474" y="75"/>
                  </a:lnTo>
                  <a:lnTo>
                    <a:pt x="1362" y="38"/>
                  </a:lnTo>
                  <a:lnTo>
                    <a:pt x="1213" y="19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9"/>
            <p:cNvSpPr/>
            <p:nvPr/>
          </p:nvSpPr>
          <p:spPr>
            <a:xfrm>
              <a:off x="2514750" y="2212675"/>
              <a:ext cx="41075" cy="21000"/>
            </a:xfrm>
            <a:custGeom>
              <a:avLst/>
              <a:gdLst/>
              <a:ahLst/>
              <a:cxnLst/>
              <a:rect l="l" t="t" r="r" b="b"/>
              <a:pathLst>
                <a:path w="1643" h="840" fill="none" extrusionOk="0">
                  <a:moveTo>
                    <a:pt x="896" y="821"/>
                  </a:moveTo>
                  <a:lnTo>
                    <a:pt x="896" y="821"/>
                  </a:lnTo>
                  <a:lnTo>
                    <a:pt x="728" y="839"/>
                  </a:lnTo>
                  <a:lnTo>
                    <a:pt x="579" y="839"/>
                  </a:lnTo>
                  <a:lnTo>
                    <a:pt x="430" y="839"/>
                  </a:lnTo>
                  <a:lnTo>
                    <a:pt x="299" y="821"/>
                  </a:lnTo>
                  <a:lnTo>
                    <a:pt x="187" y="765"/>
                  </a:lnTo>
                  <a:lnTo>
                    <a:pt x="94" y="728"/>
                  </a:lnTo>
                  <a:lnTo>
                    <a:pt x="38" y="653"/>
                  </a:lnTo>
                  <a:lnTo>
                    <a:pt x="1" y="578"/>
                  </a:lnTo>
                  <a:lnTo>
                    <a:pt x="1" y="578"/>
                  </a:lnTo>
                  <a:lnTo>
                    <a:pt x="1" y="504"/>
                  </a:lnTo>
                  <a:lnTo>
                    <a:pt x="38" y="411"/>
                  </a:lnTo>
                  <a:lnTo>
                    <a:pt x="94" y="336"/>
                  </a:lnTo>
                  <a:lnTo>
                    <a:pt x="187" y="261"/>
                  </a:lnTo>
                  <a:lnTo>
                    <a:pt x="299" y="187"/>
                  </a:lnTo>
                  <a:lnTo>
                    <a:pt x="430" y="131"/>
                  </a:lnTo>
                  <a:lnTo>
                    <a:pt x="579" y="75"/>
                  </a:lnTo>
                  <a:lnTo>
                    <a:pt x="747" y="38"/>
                  </a:lnTo>
                  <a:lnTo>
                    <a:pt x="747" y="38"/>
                  </a:lnTo>
                  <a:lnTo>
                    <a:pt x="915" y="19"/>
                  </a:lnTo>
                  <a:lnTo>
                    <a:pt x="1083" y="0"/>
                  </a:lnTo>
                  <a:lnTo>
                    <a:pt x="1213" y="19"/>
                  </a:lnTo>
                  <a:lnTo>
                    <a:pt x="1362" y="38"/>
                  </a:lnTo>
                  <a:lnTo>
                    <a:pt x="1474" y="75"/>
                  </a:lnTo>
                  <a:lnTo>
                    <a:pt x="1549" y="131"/>
                  </a:lnTo>
                  <a:lnTo>
                    <a:pt x="1623" y="205"/>
                  </a:lnTo>
                  <a:lnTo>
                    <a:pt x="1642" y="280"/>
                  </a:lnTo>
                  <a:lnTo>
                    <a:pt x="1642" y="280"/>
                  </a:lnTo>
                  <a:lnTo>
                    <a:pt x="1642" y="355"/>
                  </a:lnTo>
                  <a:lnTo>
                    <a:pt x="1605" y="448"/>
                  </a:lnTo>
                  <a:lnTo>
                    <a:pt x="1549" y="522"/>
                  </a:lnTo>
                  <a:lnTo>
                    <a:pt x="1456" y="597"/>
                  </a:lnTo>
                  <a:lnTo>
                    <a:pt x="1344" y="672"/>
                  </a:lnTo>
                  <a:lnTo>
                    <a:pt x="1213" y="728"/>
                  </a:lnTo>
                  <a:lnTo>
                    <a:pt x="1064" y="784"/>
                  </a:lnTo>
                  <a:lnTo>
                    <a:pt x="896" y="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9"/>
            <p:cNvSpPr/>
            <p:nvPr/>
          </p:nvSpPr>
          <p:spPr>
            <a:xfrm>
              <a:off x="2018675" y="2130150"/>
              <a:ext cx="76025" cy="62950"/>
            </a:xfrm>
            <a:custGeom>
              <a:avLst/>
              <a:gdLst/>
              <a:ahLst/>
              <a:cxnLst/>
              <a:rect l="l" t="t" r="r" b="b"/>
              <a:pathLst>
                <a:path w="3041" h="2518" extrusionOk="0">
                  <a:moveTo>
                    <a:pt x="2873" y="0"/>
                  </a:moveTo>
                  <a:lnTo>
                    <a:pt x="2649" y="56"/>
                  </a:lnTo>
                  <a:lnTo>
                    <a:pt x="2444" y="131"/>
                  </a:lnTo>
                  <a:lnTo>
                    <a:pt x="2220" y="224"/>
                  </a:lnTo>
                  <a:lnTo>
                    <a:pt x="2015" y="317"/>
                  </a:lnTo>
                  <a:lnTo>
                    <a:pt x="1791" y="448"/>
                  </a:lnTo>
                  <a:lnTo>
                    <a:pt x="1586" y="578"/>
                  </a:lnTo>
                  <a:lnTo>
                    <a:pt x="1399" y="709"/>
                  </a:lnTo>
                  <a:lnTo>
                    <a:pt x="1213" y="858"/>
                  </a:lnTo>
                  <a:lnTo>
                    <a:pt x="1026" y="1026"/>
                  </a:lnTo>
                  <a:lnTo>
                    <a:pt x="840" y="1194"/>
                  </a:lnTo>
                  <a:lnTo>
                    <a:pt x="672" y="1362"/>
                  </a:lnTo>
                  <a:lnTo>
                    <a:pt x="523" y="1548"/>
                  </a:lnTo>
                  <a:lnTo>
                    <a:pt x="373" y="1753"/>
                  </a:lnTo>
                  <a:lnTo>
                    <a:pt x="243" y="1940"/>
                  </a:lnTo>
                  <a:lnTo>
                    <a:pt x="112" y="2126"/>
                  </a:lnTo>
                  <a:lnTo>
                    <a:pt x="0" y="2331"/>
                  </a:lnTo>
                  <a:lnTo>
                    <a:pt x="0" y="2350"/>
                  </a:lnTo>
                  <a:lnTo>
                    <a:pt x="0" y="2387"/>
                  </a:lnTo>
                  <a:lnTo>
                    <a:pt x="19" y="2443"/>
                  </a:lnTo>
                  <a:lnTo>
                    <a:pt x="38" y="2481"/>
                  </a:lnTo>
                  <a:lnTo>
                    <a:pt x="75" y="2499"/>
                  </a:lnTo>
                  <a:lnTo>
                    <a:pt x="131" y="2518"/>
                  </a:lnTo>
                  <a:lnTo>
                    <a:pt x="187" y="2499"/>
                  </a:lnTo>
                  <a:lnTo>
                    <a:pt x="224" y="2462"/>
                  </a:lnTo>
                  <a:lnTo>
                    <a:pt x="262" y="2425"/>
                  </a:lnTo>
                  <a:lnTo>
                    <a:pt x="280" y="2387"/>
                  </a:lnTo>
                  <a:lnTo>
                    <a:pt x="262" y="2406"/>
                  </a:lnTo>
                  <a:lnTo>
                    <a:pt x="411" y="2145"/>
                  </a:lnTo>
                  <a:lnTo>
                    <a:pt x="579" y="1902"/>
                  </a:lnTo>
                  <a:lnTo>
                    <a:pt x="765" y="1679"/>
                  </a:lnTo>
                  <a:lnTo>
                    <a:pt x="952" y="1474"/>
                  </a:lnTo>
                  <a:lnTo>
                    <a:pt x="1157" y="1268"/>
                  </a:lnTo>
                  <a:lnTo>
                    <a:pt x="1381" y="1063"/>
                  </a:lnTo>
                  <a:lnTo>
                    <a:pt x="1604" y="895"/>
                  </a:lnTo>
                  <a:lnTo>
                    <a:pt x="1847" y="728"/>
                  </a:lnTo>
                  <a:lnTo>
                    <a:pt x="2052" y="597"/>
                  </a:lnTo>
                  <a:lnTo>
                    <a:pt x="2257" y="504"/>
                  </a:lnTo>
                  <a:lnTo>
                    <a:pt x="2481" y="392"/>
                  </a:lnTo>
                  <a:lnTo>
                    <a:pt x="2705" y="317"/>
                  </a:lnTo>
                  <a:lnTo>
                    <a:pt x="2928" y="261"/>
                  </a:lnTo>
                  <a:lnTo>
                    <a:pt x="2966" y="243"/>
                  </a:lnTo>
                  <a:lnTo>
                    <a:pt x="3003" y="205"/>
                  </a:lnTo>
                  <a:lnTo>
                    <a:pt x="3040" y="149"/>
                  </a:lnTo>
                  <a:lnTo>
                    <a:pt x="3040" y="112"/>
                  </a:lnTo>
                  <a:lnTo>
                    <a:pt x="3022" y="56"/>
                  </a:lnTo>
                  <a:lnTo>
                    <a:pt x="2984" y="19"/>
                  </a:lnTo>
                  <a:lnTo>
                    <a:pt x="2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9"/>
            <p:cNvSpPr/>
            <p:nvPr/>
          </p:nvSpPr>
          <p:spPr>
            <a:xfrm>
              <a:off x="2025200" y="2190300"/>
              <a:ext cx="25" cy="475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9"/>
            <p:cNvSpPr/>
            <p:nvPr/>
          </p:nvSpPr>
          <p:spPr>
            <a:xfrm>
              <a:off x="2041975" y="21669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9"/>
            <p:cNvSpPr/>
            <p:nvPr/>
          </p:nvSpPr>
          <p:spPr>
            <a:xfrm>
              <a:off x="2393525" y="2063000"/>
              <a:ext cx="89550" cy="39650"/>
            </a:xfrm>
            <a:custGeom>
              <a:avLst/>
              <a:gdLst/>
              <a:ahLst/>
              <a:cxnLst/>
              <a:rect l="l" t="t" r="r" b="b"/>
              <a:pathLst>
                <a:path w="3582" h="1586" extrusionOk="0">
                  <a:moveTo>
                    <a:pt x="94" y="1"/>
                  </a:moveTo>
                  <a:lnTo>
                    <a:pt x="57" y="19"/>
                  </a:lnTo>
                  <a:lnTo>
                    <a:pt x="20" y="57"/>
                  </a:lnTo>
                  <a:lnTo>
                    <a:pt x="1" y="94"/>
                  </a:lnTo>
                  <a:lnTo>
                    <a:pt x="1" y="150"/>
                  </a:lnTo>
                  <a:lnTo>
                    <a:pt x="20" y="206"/>
                  </a:lnTo>
                  <a:lnTo>
                    <a:pt x="57" y="243"/>
                  </a:lnTo>
                  <a:lnTo>
                    <a:pt x="94" y="262"/>
                  </a:lnTo>
                  <a:lnTo>
                    <a:pt x="467" y="262"/>
                  </a:lnTo>
                  <a:lnTo>
                    <a:pt x="747" y="299"/>
                  </a:lnTo>
                  <a:lnTo>
                    <a:pt x="1045" y="336"/>
                  </a:lnTo>
                  <a:lnTo>
                    <a:pt x="1325" y="392"/>
                  </a:lnTo>
                  <a:lnTo>
                    <a:pt x="1605" y="486"/>
                  </a:lnTo>
                  <a:lnTo>
                    <a:pt x="1885" y="579"/>
                  </a:lnTo>
                  <a:lnTo>
                    <a:pt x="2146" y="691"/>
                  </a:lnTo>
                  <a:lnTo>
                    <a:pt x="2425" y="821"/>
                  </a:lnTo>
                  <a:lnTo>
                    <a:pt x="2612" y="952"/>
                  </a:lnTo>
                  <a:lnTo>
                    <a:pt x="2817" y="1082"/>
                  </a:lnTo>
                  <a:lnTo>
                    <a:pt x="3004" y="1213"/>
                  </a:lnTo>
                  <a:lnTo>
                    <a:pt x="3171" y="1381"/>
                  </a:lnTo>
                  <a:lnTo>
                    <a:pt x="3339" y="1549"/>
                  </a:lnTo>
                  <a:lnTo>
                    <a:pt x="3377" y="1567"/>
                  </a:lnTo>
                  <a:lnTo>
                    <a:pt x="3432" y="1586"/>
                  </a:lnTo>
                  <a:lnTo>
                    <a:pt x="3488" y="1586"/>
                  </a:lnTo>
                  <a:lnTo>
                    <a:pt x="3526" y="1567"/>
                  </a:lnTo>
                  <a:lnTo>
                    <a:pt x="3563" y="1511"/>
                  </a:lnTo>
                  <a:lnTo>
                    <a:pt x="3582" y="1474"/>
                  </a:lnTo>
                  <a:lnTo>
                    <a:pt x="3563" y="1418"/>
                  </a:lnTo>
                  <a:lnTo>
                    <a:pt x="3544" y="1381"/>
                  </a:lnTo>
                  <a:lnTo>
                    <a:pt x="3377" y="1213"/>
                  </a:lnTo>
                  <a:lnTo>
                    <a:pt x="3209" y="1045"/>
                  </a:lnTo>
                  <a:lnTo>
                    <a:pt x="3022" y="896"/>
                  </a:lnTo>
                  <a:lnTo>
                    <a:pt x="2836" y="765"/>
                  </a:lnTo>
                  <a:lnTo>
                    <a:pt x="2631" y="653"/>
                  </a:lnTo>
                  <a:lnTo>
                    <a:pt x="2425" y="523"/>
                  </a:lnTo>
                  <a:lnTo>
                    <a:pt x="2202" y="430"/>
                  </a:lnTo>
                  <a:lnTo>
                    <a:pt x="1978" y="336"/>
                  </a:lnTo>
                  <a:lnTo>
                    <a:pt x="1735" y="243"/>
                  </a:lnTo>
                  <a:lnTo>
                    <a:pt x="1512" y="187"/>
                  </a:lnTo>
                  <a:lnTo>
                    <a:pt x="1269" y="113"/>
                  </a:lnTo>
                  <a:lnTo>
                    <a:pt x="1045" y="75"/>
                  </a:lnTo>
                  <a:lnTo>
                    <a:pt x="803" y="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9"/>
            <p:cNvSpPr/>
            <p:nvPr/>
          </p:nvSpPr>
          <p:spPr>
            <a:xfrm>
              <a:off x="2397275" y="2069525"/>
              <a:ext cx="475" cy="25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9"/>
            <p:cNvSpPr/>
            <p:nvPr/>
          </p:nvSpPr>
          <p:spPr>
            <a:xfrm>
              <a:off x="2426175" y="207280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0"/>
                  </a:move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extrusionOk="0">
                  <a:moveTo>
                    <a:pt x="2928" y="1"/>
                  </a:moveTo>
                  <a:lnTo>
                    <a:pt x="2648" y="19"/>
                  </a:lnTo>
                  <a:lnTo>
                    <a:pt x="2369" y="75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189" y="1"/>
                  </a:lnTo>
                  <a:close/>
                </a:path>
              </a:pathLst>
            </a:custGeom>
            <a:solidFill>
              <a:srgbClr val="F24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9"/>
            <p:cNvSpPr/>
            <p:nvPr/>
          </p:nvSpPr>
          <p:spPr>
            <a:xfrm>
              <a:off x="2266725" y="2389375"/>
              <a:ext cx="117500" cy="67175"/>
            </a:xfrm>
            <a:custGeom>
              <a:avLst/>
              <a:gdLst/>
              <a:ahLst/>
              <a:cxnLst/>
              <a:rect l="l" t="t" r="r" b="b"/>
              <a:pathLst>
                <a:path w="4700" h="2687" fill="none" extrusionOk="0">
                  <a:moveTo>
                    <a:pt x="2369" y="75"/>
                  </a:moveTo>
                  <a:lnTo>
                    <a:pt x="2369" y="75"/>
                  </a:lnTo>
                  <a:lnTo>
                    <a:pt x="2164" y="131"/>
                  </a:lnTo>
                  <a:lnTo>
                    <a:pt x="2164" y="131"/>
                  </a:lnTo>
                  <a:lnTo>
                    <a:pt x="1846" y="224"/>
                  </a:lnTo>
                  <a:lnTo>
                    <a:pt x="1548" y="355"/>
                  </a:lnTo>
                  <a:lnTo>
                    <a:pt x="1268" y="504"/>
                  </a:lnTo>
                  <a:lnTo>
                    <a:pt x="1007" y="691"/>
                  </a:lnTo>
                  <a:lnTo>
                    <a:pt x="765" y="877"/>
                  </a:lnTo>
                  <a:lnTo>
                    <a:pt x="541" y="1101"/>
                  </a:lnTo>
                  <a:lnTo>
                    <a:pt x="354" y="1343"/>
                  </a:lnTo>
                  <a:lnTo>
                    <a:pt x="187" y="1604"/>
                  </a:lnTo>
                  <a:lnTo>
                    <a:pt x="187" y="1604"/>
                  </a:lnTo>
                  <a:lnTo>
                    <a:pt x="149" y="1586"/>
                  </a:lnTo>
                  <a:lnTo>
                    <a:pt x="149" y="1586"/>
                  </a:lnTo>
                  <a:lnTo>
                    <a:pt x="112" y="1586"/>
                  </a:lnTo>
                  <a:lnTo>
                    <a:pt x="112" y="1586"/>
                  </a:lnTo>
                  <a:lnTo>
                    <a:pt x="37" y="1623"/>
                  </a:lnTo>
                  <a:lnTo>
                    <a:pt x="37" y="1623"/>
                  </a:lnTo>
                  <a:lnTo>
                    <a:pt x="19" y="1660"/>
                  </a:lnTo>
                  <a:lnTo>
                    <a:pt x="0" y="1716"/>
                  </a:lnTo>
                  <a:lnTo>
                    <a:pt x="0" y="1716"/>
                  </a:lnTo>
                  <a:lnTo>
                    <a:pt x="0" y="1772"/>
                  </a:lnTo>
                  <a:lnTo>
                    <a:pt x="37" y="1810"/>
                  </a:lnTo>
                  <a:lnTo>
                    <a:pt x="37" y="1810"/>
                  </a:lnTo>
                  <a:lnTo>
                    <a:pt x="224" y="1959"/>
                  </a:lnTo>
                  <a:lnTo>
                    <a:pt x="410" y="2108"/>
                  </a:lnTo>
                  <a:lnTo>
                    <a:pt x="410" y="2108"/>
                  </a:lnTo>
                  <a:lnTo>
                    <a:pt x="616" y="2239"/>
                  </a:lnTo>
                  <a:lnTo>
                    <a:pt x="858" y="2350"/>
                  </a:lnTo>
                  <a:lnTo>
                    <a:pt x="858" y="2350"/>
                  </a:lnTo>
                  <a:lnTo>
                    <a:pt x="1082" y="2462"/>
                  </a:lnTo>
                  <a:lnTo>
                    <a:pt x="1324" y="2537"/>
                  </a:lnTo>
                  <a:lnTo>
                    <a:pt x="1324" y="2537"/>
                  </a:lnTo>
                  <a:lnTo>
                    <a:pt x="1548" y="2612"/>
                  </a:lnTo>
                  <a:lnTo>
                    <a:pt x="1828" y="2649"/>
                  </a:lnTo>
                  <a:lnTo>
                    <a:pt x="1828" y="2649"/>
                  </a:lnTo>
                  <a:lnTo>
                    <a:pt x="2070" y="2686"/>
                  </a:lnTo>
                  <a:lnTo>
                    <a:pt x="2313" y="2686"/>
                  </a:lnTo>
                  <a:lnTo>
                    <a:pt x="2537" y="2667"/>
                  </a:lnTo>
                  <a:lnTo>
                    <a:pt x="2779" y="2630"/>
                  </a:lnTo>
                  <a:lnTo>
                    <a:pt x="2816" y="2630"/>
                  </a:lnTo>
                  <a:lnTo>
                    <a:pt x="2816" y="2630"/>
                  </a:lnTo>
                  <a:lnTo>
                    <a:pt x="3021" y="2574"/>
                  </a:lnTo>
                  <a:lnTo>
                    <a:pt x="3208" y="2500"/>
                  </a:lnTo>
                  <a:lnTo>
                    <a:pt x="3208" y="2500"/>
                  </a:lnTo>
                  <a:lnTo>
                    <a:pt x="3413" y="2369"/>
                  </a:lnTo>
                  <a:lnTo>
                    <a:pt x="3413" y="2369"/>
                  </a:lnTo>
                  <a:lnTo>
                    <a:pt x="3674" y="2201"/>
                  </a:lnTo>
                  <a:lnTo>
                    <a:pt x="3935" y="1977"/>
                  </a:lnTo>
                  <a:lnTo>
                    <a:pt x="3935" y="1977"/>
                  </a:lnTo>
                  <a:lnTo>
                    <a:pt x="4196" y="1735"/>
                  </a:lnTo>
                  <a:lnTo>
                    <a:pt x="4420" y="1474"/>
                  </a:lnTo>
                  <a:lnTo>
                    <a:pt x="4420" y="1474"/>
                  </a:lnTo>
                  <a:lnTo>
                    <a:pt x="4513" y="1362"/>
                  </a:lnTo>
                  <a:lnTo>
                    <a:pt x="4588" y="1231"/>
                  </a:lnTo>
                  <a:lnTo>
                    <a:pt x="4588" y="1231"/>
                  </a:lnTo>
                  <a:lnTo>
                    <a:pt x="4644" y="1082"/>
                  </a:lnTo>
                  <a:lnTo>
                    <a:pt x="4681" y="952"/>
                  </a:lnTo>
                  <a:lnTo>
                    <a:pt x="4681" y="952"/>
                  </a:lnTo>
                  <a:lnTo>
                    <a:pt x="4700" y="821"/>
                  </a:lnTo>
                  <a:lnTo>
                    <a:pt x="4700" y="709"/>
                  </a:lnTo>
                  <a:lnTo>
                    <a:pt x="4700" y="709"/>
                  </a:lnTo>
                  <a:lnTo>
                    <a:pt x="4644" y="579"/>
                  </a:lnTo>
                  <a:lnTo>
                    <a:pt x="4569" y="448"/>
                  </a:lnTo>
                  <a:lnTo>
                    <a:pt x="4569" y="448"/>
                  </a:lnTo>
                  <a:lnTo>
                    <a:pt x="4495" y="392"/>
                  </a:lnTo>
                  <a:lnTo>
                    <a:pt x="4383" y="318"/>
                  </a:lnTo>
                  <a:lnTo>
                    <a:pt x="4383" y="318"/>
                  </a:lnTo>
                  <a:lnTo>
                    <a:pt x="4252" y="262"/>
                  </a:lnTo>
                  <a:lnTo>
                    <a:pt x="4103" y="187"/>
                  </a:lnTo>
                  <a:lnTo>
                    <a:pt x="4103" y="187"/>
                  </a:lnTo>
                  <a:lnTo>
                    <a:pt x="3805" y="94"/>
                  </a:lnTo>
                  <a:lnTo>
                    <a:pt x="3469" y="19"/>
                  </a:lnTo>
                  <a:lnTo>
                    <a:pt x="3469" y="19"/>
                  </a:lnTo>
                  <a:lnTo>
                    <a:pt x="3189" y="1"/>
                  </a:lnTo>
                  <a:lnTo>
                    <a:pt x="2928" y="1"/>
                  </a:lnTo>
                  <a:lnTo>
                    <a:pt x="2648" y="19"/>
                  </a:lnTo>
                  <a:lnTo>
                    <a:pt x="236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extrusionOk="0">
                  <a:moveTo>
                    <a:pt x="4327" y="2798"/>
                  </a:moveTo>
                  <a:lnTo>
                    <a:pt x="4569" y="2816"/>
                  </a:lnTo>
                  <a:lnTo>
                    <a:pt x="4774" y="2816"/>
                  </a:lnTo>
                  <a:lnTo>
                    <a:pt x="4998" y="2854"/>
                  </a:lnTo>
                  <a:lnTo>
                    <a:pt x="5185" y="2891"/>
                  </a:lnTo>
                  <a:lnTo>
                    <a:pt x="5371" y="2947"/>
                  </a:lnTo>
                  <a:lnTo>
                    <a:pt x="5558" y="3021"/>
                  </a:lnTo>
                  <a:lnTo>
                    <a:pt x="5744" y="3096"/>
                  </a:lnTo>
                  <a:lnTo>
                    <a:pt x="5912" y="3189"/>
                  </a:lnTo>
                  <a:lnTo>
                    <a:pt x="5819" y="3432"/>
                  </a:lnTo>
                  <a:lnTo>
                    <a:pt x="5725" y="3674"/>
                  </a:lnTo>
                  <a:lnTo>
                    <a:pt x="5725" y="3656"/>
                  </a:lnTo>
                  <a:lnTo>
                    <a:pt x="5539" y="3991"/>
                  </a:lnTo>
                  <a:lnTo>
                    <a:pt x="5315" y="4290"/>
                  </a:lnTo>
                  <a:lnTo>
                    <a:pt x="5091" y="4532"/>
                  </a:lnTo>
                  <a:lnTo>
                    <a:pt x="4830" y="4737"/>
                  </a:lnTo>
                  <a:lnTo>
                    <a:pt x="4569" y="4905"/>
                  </a:lnTo>
                  <a:lnTo>
                    <a:pt x="4289" y="5017"/>
                  </a:lnTo>
                  <a:lnTo>
                    <a:pt x="4271" y="5017"/>
                  </a:lnTo>
                  <a:lnTo>
                    <a:pt x="4271" y="5036"/>
                  </a:lnTo>
                  <a:lnTo>
                    <a:pt x="3972" y="5110"/>
                  </a:lnTo>
                  <a:lnTo>
                    <a:pt x="3805" y="5129"/>
                  </a:lnTo>
                  <a:lnTo>
                    <a:pt x="3637" y="5166"/>
                  </a:lnTo>
                  <a:lnTo>
                    <a:pt x="3301" y="5148"/>
                  </a:lnTo>
                  <a:lnTo>
                    <a:pt x="2947" y="5110"/>
                  </a:lnTo>
                  <a:lnTo>
                    <a:pt x="2928" y="5110"/>
                  </a:lnTo>
                  <a:lnTo>
                    <a:pt x="2630" y="5036"/>
                  </a:lnTo>
                  <a:lnTo>
                    <a:pt x="2350" y="4924"/>
                  </a:lnTo>
                  <a:lnTo>
                    <a:pt x="2014" y="4737"/>
                  </a:lnTo>
                  <a:lnTo>
                    <a:pt x="1734" y="4513"/>
                  </a:lnTo>
                  <a:lnTo>
                    <a:pt x="1529" y="4327"/>
                  </a:lnTo>
                  <a:lnTo>
                    <a:pt x="1641" y="4159"/>
                  </a:lnTo>
                  <a:lnTo>
                    <a:pt x="1772" y="3973"/>
                  </a:lnTo>
                  <a:lnTo>
                    <a:pt x="1921" y="3823"/>
                  </a:lnTo>
                  <a:lnTo>
                    <a:pt x="2051" y="3693"/>
                  </a:lnTo>
                  <a:lnTo>
                    <a:pt x="2201" y="3562"/>
                  </a:lnTo>
                  <a:lnTo>
                    <a:pt x="2369" y="3432"/>
                  </a:lnTo>
                  <a:lnTo>
                    <a:pt x="2555" y="3320"/>
                  </a:lnTo>
                  <a:lnTo>
                    <a:pt x="2742" y="3208"/>
                  </a:lnTo>
                  <a:lnTo>
                    <a:pt x="2947" y="3115"/>
                  </a:lnTo>
                  <a:lnTo>
                    <a:pt x="3152" y="3021"/>
                  </a:lnTo>
                  <a:lnTo>
                    <a:pt x="3394" y="2947"/>
                  </a:lnTo>
                  <a:lnTo>
                    <a:pt x="3655" y="2891"/>
                  </a:lnTo>
                  <a:lnTo>
                    <a:pt x="3879" y="2835"/>
                  </a:lnTo>
                  <a:lnTo>
                    <a:pt x="4103" y="2816"/>
                  </a:lnTo>
                  <a:lnTo>
                    <a:pt x="4327" y="2798"/>
                  </a:lnTo>
                  <a:close/>
                  <a:moveTo>
                    <a:pt x="6005" y="0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0B2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9"/>
            <p:cNvSpPr/>
            <p:nvPr/>
          </p:nvSpPr>
          <p:spPr>
            <a:xfrm>
              <a:off x="2233625" y="2325975"/>
              <a:ext cx="158075" cy="135700"/>
            </a:xfrm>
            <a:custGeom>
              <a:avLst/>
              <a:gdLst/>
              <a:ahLst/>
              <a:cxnLst/>
              <a:rect l="l" t="t" r="r" b="b"/>
              <a:pathLst>
                <a:path w="6323" h="5428" fill="none" extrusionOk="0">
                  <a:moveTo>
                    <a:pt x="5819" y="75"/>
                  </a:moveTo>
                  <a:lnTo>
                    <a:pt x="5819" y="75"/>
                  </a:lnTo>
                  <a:lnTo>
                    <a:pt x="5241" y="280"/>
                  </a:lnTo>
                  <a:lnTo>
                    <a:pt x="4662" y="485"/>
                  </a:lnTo>
                  <a:lnTo>
                    <a:pt x="4084" y="653"/>
                  </a:lnTo>
                  <a:lnTo>
                    <a:pt x="3488" y="821"/>
                  </a:lnTo>
                  <a:lnTo>
                    <a:pt x="3488" y="821"/>
                  </a:lnTo>
                  <a:lnTo>
                    <a:pt x="2891" y="970"/>
                  </a:lnTo>
                  <a:lnTo>
                    <a:pt x="2294" y="1100"/>
                  </a:lnTo>
                  <a:lnTo>
                    <a:pt x="1678" y="1212"/>
                  </a:lnTo>
                  <a:lnTo>
                    <a:pt x="1082" y="1324"/>
                  </a:lnTo>
                  <a:lnTo>
                    <a:pt x="1082" y="1324"/>
                  </a:lnTo>
                  <a:lnTo>
                    <a:pt x="541" y="1399"/>
                  </a:lnTo>
                  <a:lnTo>
                    <a:pt x="0" y="1455"/>
                  </a:lnTo>
                  <a:lnTo>
                    <a:pt x="0" y="1455"/>
                  </a:lnTo>
                  <a:lnTo>
                    <a:pt x="37" y="1791"/>
                  </a:lnTo>
                  <a:lnTo>
                    <a:pt x="112" y="2126"/>
                  </a:lnTo>
                  <a:lnTo>
                    <a:pt x="187" y="2481"/>
                  </a:lnTo>
                  <a:lnTo>
                    <a:pt x="298" y="2816"/>
                  </a:lnTo>
                  <a:lnTo>
                    <a:pt x="298" y="2816"/>
                  </a:lnTo>
                  <a:lnTo>
                    <a:pt x="466" y="3227"/>
                  </a:lnTo>
                  <a:lnTo>
                    <a:pt x="671" y="3618"/>
                  </a:lnTo>
                  <a:lnTo>
                    <a:pt x="895" y="3973"/>
                  </a:lnTo>
                  <a:lnTo>
                    <a:pt x="1138" y="4308"/>
                  </a:lnTo>
                  <a:lnTo>
                    <a:pt x="1138" y="4308"/>
                  </a:lnTo>
                  <a:lnTo>
                    <a:pt x="1287" y="4457"/>
                  </a:lnTo>
                  <a:lnTo>
                    <a:pt x="1417" y="4607"/>
                  </a:lnTo>
                  <a:lnTo>
                    <a:pt x="1585" y="4756"/>
                  </a:lnTo>
                  <a:lnTo>
                    <a:pt x="1753" y="4886"/>
                  </a:lnTo>
                  <a:lnTo>
                    <a:pt x="1753" y="4886"/>
                  </a:lnTo>
                  <a:lnTo>
                    <a:pt x="1921" y="4998"/>
                  </a:lnTo>
                  <a:lnTo>
                    <a:pt x="2089" y="5092"/>
                  </a:lnTo>
                  <a:lnTo>
                    <a:pt x="2294" y="5185"/>
                  </a:lnTo>
                  <a:lnTo>
                    <a:pt x="2480" y="5259"/>
                  </a:lnTo>
                  <a:lnTo>
                    <a:pt x="2480" y="5259"/>
                  </a:lnTo>
                  <a:lnTo>
                    <a:pt x="2686" y="5334"/>
                  </a:lnTo>
                  <a:lnTo>
                    <a:pt x="2909" y="5390"/>
                  </a:lnTo>
                  <a:lnTo>
                    <a:pt x="3133" y="5409"/>
                  </a:lnTo>
                  <a:lnTo>
                    <a:pt x="3376" y="5427"/>
                  </a:lnTo>
                  <a:lnTo>
                    <a:pt x="3376" y="5427"/>
                  </a:lnTo>
                  <a:lnTo>
                    <a:pt x="3711" y="5427"/>
                  </a:lnTo>
                  <a:lnTo>
                    <a:pt x="4028" y="5371"/>
                  </a:lnTo>
                  <a:lnTo>
                    <a:pt x="4028" y="5371"/>
                  </a:lnTo>
                  <a:lnTo>
                    <a:pt x="4289" y="5297"/>
                  </a:lnTo>
                  <a:lnTo>
                    <a:pt x="4289" y="5297"/>
                  </a:lnTo>
                  <a:lnTo>
                    <a:pt x="4588" y="5185"/>
                  </a:lnTo>
                  <a:lnTo>
                    <a:pt x="4886" y="5017"/>
                  </a:lnTo>
                  <a:lnTo>
                    <a:pt x="5166" y="4812"/>
                  </a:lnTo>
                  <a:lnTo>
                    <a:pt x="5408" y="4588"/>
                  </a:lnTo>
                  <a:lnTo>
                    <a:pt x="5408" y="4588"/>
                  </a:lnTo>
                  <a:lnTo>
                    <a:pt x="5632" y="4327"/>
                  </a:lnTo>
                  <a:lnTo>
                    <a:pt x="5819" y="4029"/>
                  </a:lnTo>
                  <a:lnTo>
                    <a:pt x="5987" y="3711"/>
                  </a:lnTo>
                  <a:lnTo>
                    <a:pt x="6136" y="3376"/>
                  </a:lnTo>
                  <a:lnTo>
                    <a:pt x="6136" y="3376"/>
                  </a:lnTo>
                  <a:lnTo>
                    <a:pt x="6229" y="3003"/>
                  </a:lnTo>
                  <a:lnTo>
                    <a:pt x="6304" y="2592"/>
                  </a:lnTo>
                  <a:lnTo>
                    <a:pt x="6322" y="2182"/>
                  </a:lnTo>
                  <a:lnTo>
                    <a:pt x="6322" y="1716"/>
                  </a:lnTo>
                  <a:lnTo>
                    <a:pt x="6322" y="1716"/>
                  </a:lnTo>
                  <a:lnTo>
                    <a:pt x="6285" y="1324"/>
                  </a:lnTo>
                  <a:lnTo>
                    <a:pt x="6229" y="914"/>
                  </a:lnTo>
                  <a:lnTo>
                    <a:pt x="6136" y="485"/>
                  </a:lnTo>
                  <a:lnTo>
                    <a:pt x="6005" y="0"/>
                  </a:lnTo>
                  <a:lnTo>
                    <a:pt x="6005" y="0"/>
                  </a:lnTo>
                  <a:lnTo>
                    <a:pt x="5819" y="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9"/>
            <p:cNvSpPr/>
            <p:nvPr/>
          </p:nvSpPr>
          <p:spPr>
            <a:xfrm>
              <a:off x="2271850" y="2395900"/>
              <a:ext cx="109575" cy="59250"/>
            </a:xfrm>
            <a:custGeom>
              <a:avLst/>
              <a:gdLst/>
              <a:ahLst/>
              <a:cxnLst/>
              <a:rect l="l" t="t" r="r" b="b"/>
              <a:pathLst>
                <a:path w="4383" h="2370" fill="none" extrusionOk="0">
                  <a:moveTo>
                    <a:pt x="243" y="1176"/>
                  </a:moveTo>
                  <a:lnTo>
                    <a:pt x="243" y="1176"/>
                  </a:lnTo>
                  <a:lnTo>
                    <a:pt x="392" y="1026"/>
                  </a:lnTo>
                  <a:lnTo>
                    <a:pt x="522" y="896"/>
                  </a:lnTo>
                  <a:lnTo>
                    <a:pt x="672" y="765"/>
                  </a:lnTo>
                  <a:lnTo>
                    <a:pt x="840" y="635"/>
                  </a:lnTo>
                  <a:lnTo>
                    <a:pt x="840" y="635"/>
                  </a:lnTo>
                  <a:lnTo>
                    <a:pt x="1026" y="523"/>
                  </a:lnTo>
                  <a:lnTo>
                    <a:pt x="1213" y="411"/>
                  </a:lnTo>
                  <a:lnTo>
                    <a:pt x="1418" y="318"/>
                  </a:lnTo>
                  <a:lnTo>
                    <a:pt x="1623" y="224"/>
                  </a:lnTo>
                  <a:lnTo>
                    <a:pt x="1623" y="224"/>
                  </a:lnTo>
                  <a:lnTo>
                    <a:pt x="1865" y="150"/>
                  </a:lnTo>
                  <a:lnTo>
                    <a:pt x="2126" y="94"/>
                  </a:lnTo>
                  <a:lnTo>
                    <a:pt x="2126" y="94"/>
                  </a:lnTo>
                  <a:lnTo>
                    <a:pt x="2350" y="38"/>
                  </a:lnTo>
                  <a:lnTo>
                    <a:pt x="2574" y="19"/>
                  </a:lnTo>
                  <a:lnTo>
                    <a:pt x="2574" y="19"/>
                  </a:lnTo>
                  <a:lnTo>
                    <a:pt x="2798" y="1"/>
                  </a:lnTo>
                  <a:lnTo>
                    <a:pt x="3040" y="19"/>
                  </a:lnTo>
                  <a:lnTo>
                    <a:pt x="3245" y="19"/>
                  </a:lnTo>
                  <a:lnTo>
                    <a:pt x="3469" y="57"/>
                  </a:lnTo>
                  <a:lnTo>
                    <a:pt x="3469" y="57"/>
                  </a:lnTo>
                  <a:lnTo>
                    <a:pt x="3656" y="94"/>
                  </a:lnTo>
                  <a:lnTo>
                    <a:pt x="3842" y="150"/>
                  </a:lnTo>
                  <a:lnTo>
                    <a:pt x="4029" y="224"/>
                  </a:lnTo>
                  <a:lnTo>
                    <a:pt x="4215" y="299"/>
                  </a:lnTo>
                  <a:lnTo>
                    <a:pt x="4215" y="299"/>
                  </a:lnTo>
                  <a:lnTo>
                    <a:pt x="4383" y="392"/>
                  </a:lnTo>
                  <a:lnTo>
                    <a:pt x="4383" y="392"/>
                  </a:lnTo>
                  <a:lnTo>
                    <a:pt x="4290" y="635"/>
                  </a:lnTo>
                  <a:lnTo>
                    <a:pt x="4196" y="877"/>
                  </a:lnTo>
                  <a:lnTo>
                    <a:pt x="4196" y="859"/>
                  </a:lnTo>
                  <a:lnTo>
                    <a:pt x="4196" y="859"/>
                  </a:lnTo>
                  <a:lnTo>
                    <a:pt x="4010" y="1194"/>
                  </a:lnTo>
                  <a:lnTo>
                    <a:pt x="3786" y="1493"/>
                  </a:lnTo>
                  <a:lnTo>
                    <a:pt x="3786" y="1493"/>
                  </a:lnTo>
                  <a:lnTo>
                    <a:pt x="3562" y="1735"/>
                  </a:lnTo>
                  <a:lnTo>
                    <a:pt x="3301" y="1940"/>
                  </a:lnTo>
                  <a:lnTo>
                    <a:pt x="3301" y="1940"/>
                  </a:lnTo>
                  <a:lnTo>
                    <a:pt x="3040" y="2108"/>
                  </a:lnTo>
                  <a:lnTo>
                    <a:pt x="2760" y="2220"/>
                  </a:lnTo>
                  <a:lnTo>
                    <a:pt x="2742" y="2220"/>
                  </a:lnTo>
                  <a:lnTo>
                    <a:pt x="2742" y="2220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742" y="2239"/>
                  </a:lnTo>
                  <a:lnTo>
                    <a:pt x="2443" y="2313"/>
                  </a:lnTo>
                  <a:lnTo>
                    <a:pt x="2443" y="2313"/>
                  </a:lnTo>
                  <a:lnTo>
                    <a:pt x="2276" y="2332"/>
                  </a:lnTo>
                  <a:lnTo>
                    <a:pt x="2108" y="2369"/>
                  </a:lnTo>
                  <a:lnTo>
                    <a:pt x="2108" y="2369"/>
                  </a:lnTo>
                  <a:lnTo>
                    <a:pt x="1772" y="2351"/>
                  </a:lnTo>
                  <a:lnTo>
                    <a:pt x="1418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399" y="2313"/>
                  </a:lnTo>
                  <a:lnTo>
                    <a:pt x="1101" y="2239"/>
                  </a:lnTo>
                  <a:lnTo>
                    <a:pt x="821" y="2127"/>
                  </a:lnTo>
                  <a:lnTo>
                    <a:pt x="821" y="2127"/>
                  </a:lnTo>
                  <a:lnTo>
                    <a:pt x="485" y="1940"/>
                  </a:lnTo>
                  <a:lnTo>
                    <a:pt x="205" y="1716"/>
                  </a:lnTo>
                  <a:lnTo>
                    <a:pt x="205" y="1716"/>
                  </a:lnTo>
                  <a:lnTo>
                    <a:pt x="0" y="1530"/>
                  </a:lnTo>
                  <a:lnTo>
                    <a:pt x="0" y="1530"/>
                  </a:lnTo>
                  <a:lnTo>
                    <a:pt x="112" y="1362"/>
                  </a:lnTo>
                  <a:lnTo>
                    <a:pt x="243" y="1176"/>
                  </a:lnTo>
                  <a:lnTo>
                    <a:pt x="243" y="1176"/>
                  </a:lnTo>
                  <a:lnTo>
                    <a:pt x="243" y="1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extrusionOk="0">
                  <a:moveTo>
                    <a:pt x="1362" y="1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623" y="1"/>
                  </a:lnTo>
                  <a:close/>
                </a:path>
              </a:pathLst>
            </a:custGeom>
            <a:solidFill>
              <a:srgbClr val="DB8C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9"/>
            <p:cNvSpPr/>
            <p:nvPr/>
          </p:nvSpPr>
          <p:spPr>
            <a:xfrm>
              <a:off x="2289100" y="2265350"/>
              <a:ext cx="61100" cy="26150"/>
            </a:xfrm>
            <a:custGeom>
              <a:avLst/>
              <a:gdLst/>
              <a:ahLst/>
              <a:cxnLst/>
              <a:rect l="l" t="t" r="r" b="b"/>
              <a:pathLst>
                <a:path w="2444" h="1046" fill="none" extrusionOk="0">
                  <a:moveTo>
                    <a:pt x="1138" y="38"/>
                  </a:moveTo>
                  <a:lnTo>
                    <a:pt x="1138" y="38"/>
                  </a:lnTo>
                  <a:lnTo>
                    <a:pt x="858" y="131"/>
                  </a:lnTo>
                  <a:lnTo>
                    <a:pt x="578" y="262"/>
                  </a:lnTo>
                  <a:lnTo>
                    <a:pt x="578" y="262"/>
                  </a:lnTo>
                  <a:lnTo>
                    <a:pt x="411" y="355"/>
                  </a:lnTo>
                  <a:lnTo>
                    <a:pt x="261" y="486"/>
                  </a:lnTo>
                  <a:lnTo>
                    <a:pt x="261" y="486"/>
                  </a:lnTo>
                  <a:lnTo>
                    <a:pt x="131" y="635"/>
                  </a:lnTo>
                  <a:lnTo>
                    <a:pt x="131" y="635"/>
                  </a:lnTo>
                  <a:lnTo>
                    <a:pt x="56" y="747"/>
                  </a:lnTo>
                  <a:lnTo>
                    <a:pt x="0" y="859"/>
                  </a:lnTo>
                  <a:lnTo>
                    <a:pt x="0" y="859"/>
                  </a:lnTo>
                  <a:lnTo>
                    <a:pt x="0" y="915"/>
                  </a:lnTo>
                  <a:lnTo>
                    <a:pt x="0" y="952"/>
                  </a:lnTo>
                  <a:lnTo>
                    <a:pt x="0" y="952"/>
                  </a:lnTo>
                  <a:lnTo>
                    <a:pt x="38" y="1008"/>
                  </a:lnTo>
                  <a:lnTo>
                    <a:pt x="94" y="1045"/>
                  </a:lnTo>
                  <a:lnTo>
                    <a:pt x="94" y="1045"/>
                  </a:lnTo>
                  <a:lnTo>
                    <a:pt x="168" y="1045"/>
                  </a:lnTo>
                  <a:lnTo>
                    <a:pt x="168" y="1045"/>
                  </a:lnTo>
                  <a:lnTo>
                    <a:pt x="224" y="1008"/>
                  </a:lnTo>
                  <a:lnTo>
                    <a:pt x="261" y="952"/>
                  </a:lnTo>
                  <a:lnTo>
                    <a:pt x="261" y="952"/>
                  </a:lnTo>
                  <a:lnTo>
                    <a:pt x="280" y="915"/>
                  </a:lnTo>
                  <a:lnTo>
                    <a:pt x="280" y="915"/>
                  </a:lnTo>
                  <a:lnTo>
                    <a:pt x="317" y="840"/>
                  </a:lnTo>
                  <a:lnTo>
                    <a:pt x="392" y="765"/>
                  </a:lnTo>
                  <a:lnTo>
                    <a:pt x="392" y="765"/>
                  </a:lnTo>
                  <a:lnTo>
                    <a:pt x="485" y="672"/>
                  </a:lnTo>
                  <a:lnTo>
                    <a:pt x="597" y="579"/>
                  </a:lnTo>
                  <a:lnTo>
                    <a:pt x="597" y="579"/>
                  </a:lnTo>
                  <a:lnTo>
                    <a:pt x="765" y="467"/>
                  </a:lnTo>
                  <a:lnTo>
                    <a:pt x="951" y="392"/>
                  </a:lnTo>
                  <a:lnTo>
                    <a:pt x="951" y="392"/>
                  </a:lnTo>
                  <a:lnTo>
                    <a:pt x="1213" y="318"/>
                  </a:lnTo>
                  <a:lnTo>
                    <a:pt x="1213" y="318"/>
                  </a:lnTo>
                  <a:lnTo>
                    <a:pt x="1436" y="280"/>
                  </a:lnTo>
                  <a:lnTo>
                    <a:pt x="1436" y="280"/>
                  </a:lnTo>
                  <a:lnTo>
                    <a:pt x="1642" y="280"/>
                  </a:lnTo>
                  <a:lnTo>
                    <a:pt x="1828" y="299"/>
                  </a:lnTo>
                  <a:lnTo>
                    <a:pt x="1828" y="299"/>
                  </a:lnTo>
                  <a:lnTo>
                    <a:pt x="1959" y="336"/>
                  </a:lnTo>
                  <a:lnTo>
                    <a:pt x="2070" y="374"/>
                  </a:lnTo>
                  <a:lnTo>
                    <a:pt x="2070" y="374"/>
                  </a:lnTo>
                  <a:lnTo>
                    <a:pt x="2182" y="448"/>
                  </a:lnTo>
                  <a:lnTo>
                    <a:pt x="2220" y="467"/>
                  </a:lnTo>
                  <a:lnTo>
                    <a:pt x="2220" y="467"/>
                  </a:lnTo>
                  <a:lnTo>
                    <a:pt x="2257" y="504"/>
                  </a:lnTo>
                  <a:lnTo>
                    <a:pt x="2294" y="504"/>
                  </a:lnTo>
                  <a:lnTo>
                    <a:pt x="2294" y="504"/>
                  </a:lnTo>
                  <a:lnTo>
                    <a:pt x="2350" y="504"/>
                  </a:lnTo>
                  <a:lnTo>
                    <a:pt x="2350" y="504"/>
                  </a:lnTo>
                  <a:lnTo>
                    <a:pt x="2406" y="467"/>
                  </a:lnTo>
                  <a:lnTo>
                    <a:pt x="2406" y="467"/>
                  </a:lnTo>
                  <a:lnTo>
                    <a:pt x="2443" y="430"/>
                  </a:lnTo>
                  <a:lnTo>
                    <a:pt x="2443" y="374"/>
                  </a:lnTo>
                  <a:lnTo>
                    <a:pt x="2443" y="374"/>
                  </a:lnTo>
                  <a:lnTo>
                    <a:pt x="2443" y="318"/>
                  </a:lnTo>
                  <a:lnTo>
                    <a:pt x="2406" y="280"/>
                  </a:lnTo>
                  <a:lnTo>
                    <a:pt x="2369" y="243"/>
                  </a:lnTo>
                  <a:lnTo>
                    <a:pt x="2332" y="206"/>
                  </a:lnTo>
                  <a:lnTo>
                    <a:pt x="2332" y="206"/>
                  </a:lnTo>
                  <a:lnTo>
                    <a:pt x="2220" y="131"/>
                  </a:lnTo>
                  <a:lnTo>
                    <a:pt x="2220" y="131"/>
                  </a:lnTo>
                  <a:lnTo>
                    <a:pt x="2033" y="75"/>
                  </a:lnTo>
                  <a:lnTo>
                    <a:pt x="1865" y="19"/>
                  </a:lnTo>
                  <a:lnTo>
                    <a:pt x="1865" y="19"/>
                  </a:lnTo>
                  <a:lnTo>
                    <a:pt x="1623" y="1"/>
                  </a:lnTo>
                  <a:lnTo>
                    <a:pt x="1362" y="1"/>
                  </a:lnTo>
                  <a:lnTo>
                    <a:pt x="1362" y="1"/>
                  </a:lnTo>
                  <a:lnTo>
                    <a:pt x="1138" y="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87B5FD6-A6BC-47E8-8DED-2310631E7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" y="439989"/>
            <a:ext cx="8207336" cy="4323197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100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5482084" y="4009993"/>
            <a:ext cx="2331720" cy="75438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two doors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570653" y="4047347"/>
            <a:ext cx="2331720" cy="75438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A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two windows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3051231" y="4009993"/>
            <a:ext cx="2331720" cy="75438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two door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50" y="4074918"/>
            <a:ext cx="771470" cy="87521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6" y="4320666"/>
            <a:ext cx="500063" cy="50006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8" y="4358020"/>
            <a:ext cx="500063" cy="50006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0FB2058C-FE4D-4D81-BD59-1C4DFF8D5A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688255" y="1063271"/>
            <a:ext cx="1269326" cy="2557653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5773A97A-AA68-45E3-A6E3-B180A1B116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52777" y="1057737"/>
            <a:ext cx="1269326" cy="255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098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" y="439989"/>
            <a:ext cx="8207336" cy="4323197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100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5482084" y="4009993"/>
            <a:ext cx="2331720" cy="75438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W/D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570653" y="4047347"/>
            <a:ext cx="2331720" cy="75438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A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W/W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3051231" y="4009993"/>
            <a:ext cx="2331720" cy="75438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D/W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50" y="4074918"/>
            <a:ext cx="771470" cy="87521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96" y="4320666"/>
            <a:ext cx="500063" cy="50006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8" y="4358020"/>
            <a:ext cx="500063" cy="50006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8D8B93A7-55B7-4983-992A-4B8BA52808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95709" y="1254247"/>
            <a:ext cx="2774154" cy="2239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47298-855A-42A7-B3E7-A4550931D91B}"/>
              </a:ext>
            </a:extLst>
          </p:cNvPr>
          <p:cNvSpPr txBox="1"/>
          <p:nvPr/>
        </p:nvSpPr>
        <p:spPr>
          <a:xfrm>
            <a:off x="4930902" y="2026397"/>
            <a:ext cx="30243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.....IN......OW</a:t>
            </a:r>
          </a:p>
        </p:txBody>
      </p:sp>
    </p:spTree>
    <p:extLst>
      <p:ext uri="{BB962C8B-B14F-4D97-AF65-F5344CB8AC3E}">
        <p14:creationId xmlns:p14="http://schemas.microsoft.com/office/powerpoint/2010/main" val="39961016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4" y="448067"/>
            <a:ext cx="8207336" cy="4323197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6954917" y="557543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100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5482084" y="2571750"/>
            <a:ext cx="2331720" cy="2192623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556525" y="2590971"/>
            <a:ext cx="2331720" cy="2181971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3051231" y="2571750"/>
            <a:ext cx="2331720" cy="2192623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13" y="2245314"/>
            <a:ext cx="771470" cy="87521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42" y="2514466"/>
            <a:ext cx="500063" cy="50006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22" y="2535948"/>
            <a:ext cx="500063" cy="50006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F0D0A43C-FF21-4070-BC80-D1BB518A90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897376" y="2785980"/>
            <a:ext cx="1158035" cy="1860296"/>
          </a:xfrm>
          <a:prstGeom prst="rect">
            <a:avLst/>
          </a:prstGeom>
        </p:spPr>
      </p:pic>
      <p:pic>
        <p:nvPicPr>
          <p:cNvPr id="2" name="There's a lamp in the room.">
            <a:hlinkClick r:id="" action="ppaction://media"/>
            <a:extLst>
              <a:ext uri="{FF2B5EF4-FFF2-40B4-BE49-F238E27FC236}">
                <a16:creationId xmlns:a16="http://schemas.microsoft.com/office/drawing/2014/main" id="{2595D0F0-C1F5-46EB-9573-6DDB06CBE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12464" y="744311"/>
            <a:ext cx="1602719" cy="1602719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A9CAD067-A777-446E-A970-BC05FECC7A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082068" y="2847434"/>
            <a:ext cx="1553071" cy="1753982"/>
          </a:xfrm>
          <a:prstGeom prst="rect">
            <a:avLst/>
          </a:prstGeom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2295B723-2073-41C5-B274-12098C389AE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58444" y="2655346"/>
            <a:ext cx="1345861" cy="18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229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3" y="-19958"/>
            <a:ext cx="9144793" cy="5143946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3" y="502845"/>
            <a:ext cx="8207336" cy="4323197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97" y="-3317"/>
            <a:ext cx="1550492" cy="1751017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7497696" y="779587"/>
            <a:ext cx="1177973" cy="70715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6986034" y="502846"/>
            <a:ext cx="2201296" cy="140657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871"/>
            <a:ext cx="9144000" cy="760629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598" y="3748655"/>
            <a:ext cx="1002155" cy="923655"/>
          </a:xfrm>
          <a:prstGeom prst="rect">
            <a:avLst/>
          </a:prstGeom>
        </p:spPr>
      </p:pic>
      <p:sp>
        <p:nvSpPr>
          <p:cNvPr id="100" name="10">
            <a:hlinkClick r:id="" action="ppaction://hlinkshowjump?jump=nextslide"/>
          </p:cNvPr>
          <p:cNvSpPr/>
          <p:nvPr/>
        </p:nvSpPr>
        <p:spPr>
          <a:xfrm>
            <a:off x="7865632" y="3748655"/>
            <a:ext cx="1036263" cy="95794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21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 defTabSz="685800">
              <a:buClrTx/>
            </a:pPr>
            <a:r>
              <a:rPr lang="en-US" sz="1500" kern="120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next</a:t>
            </a:r>
            <a:endParaRPr lang="en-US" sz="1500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02" name="A"/>
          <p:cNvGrpSpPr/>
          <p:nvPr/>
        </p:nvGrpSpPr>
        <p:grpSpPr>
          <a:xfrm>
            <a:off x="1436098" y="5986736"/>
            <a:ext cx="2962412" cy="960838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kern="1200" dirty="0">
                  <a:solidFill>
                    <a:srgbClr val="002060"/>
                  </a:solidFill>
                  <a:latin typeface="Calibri" panose="020F0502020204030204"/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3039478" y="4025137"/>
            <a:ext cx="2331720" cy="75438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srgbClr val="002060"/>
                  </a:solidFill>
                  <a:latin typeface="Calibri" panose="020F0502020204030204"/>
                </a:rPr>
                <a:t>B</a:t>
              </a: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. There are two windows in the room.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5488842" y="4010058"/>
            <a:ext cx="2312003" cy="754316"/>
            <a:chOff x="2252108" y="3867267"/>
            <a:chExt cx="4021617" cy="1305834"/>
          </a:xfrm>
        </p:grpSpPr>
        <p:sp>
          <p:nvSpPr>
            <p:cNvPr id="109" name="Rounded Rectangle 108"/>
            <p:cNvSpPr/>
            <p:nvPr/>
          </p:nvSpPr>
          <p:spPr>
            <a:xfrm>
              <a:off x="2842252" y="3867267"/>
              <a:ext cx="3431473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There are in the room two windows.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537206" y="4025137"/>
            <a:ext cx="2331720" cy="75438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>
                  <a:solidFill>
                    <a:srgbClr val="002060"/>
                  </a:solidFill>
                  <a:latin typeface="Calibri" panose="020F0502020204030204"/>
                </a:rPr>
                <a:t>A.Are there two windows in the room.</a:t>
              </a:r>
              <a:endParaRPr lang="en-US" sz="1800" b="1" kern="1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44" y="4090062"/>
            <a:ext cx="771470" cy="87521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1" y="4335810"/>
            <a:ext cx="500063" cy="500063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097" y="4320666"/>
            <a:ext cx="500063" cy="50006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5" y="6351302"/>
            <a:ext cx="500063" cy="5000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26F90-AD25-43E2-B905-DA6148C5981E}"/>
              </a:ext>
            </a:extLst>
          </p:cNvPr>
          <p:cNvSpPr txBox="1"/>
          <p:nvPr/>
        </p:nvSpPr>
        <p:spPr>
          <a:xfrm>
            <a:off x="1693926" y="1659636"/>
            <a:ext cx="529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are/ There/ windows/ two/ the/ room./in</a:t>
            </a:r>
          </a:p>
        </p:txBody>
      </p:sp>
    </p:spTree>
    <p:extLst>
      <p:ext uri="{BB962C8B-B14F-4D97-AF65-F5344CB8AC3E}">
        <p14:creationId xmlns:p14="http://schemas.microsoft.com/office/powerpoint/2010/main" val="408648103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theme/theme1.xml><?xml version="1.0" encoding="utf-8"?>
<a:theme xmlns:a="http://schemas.openxmlformats.org/drawingml/2006/main" name="Literacy Subject for Pre-K: Recognize, Spell &amp; Write Your First Name by Slidesgo">
  <a:themeElements>
    <a:clrScheme name="Simple Light">
      <a:dk1>
        <a:srgbClr val="4E5660"/>
      </a:dk1>
      <a:lt1>
        <a:srgbClr val="FFFFFF"/>
      </a:lt1>
      <a:dk2>
        <a:srgbClr val="FFF8C6"/>
      </a:dk2>
      <a:lt2>
        <a:srgbClr val="43AEB8"/>
      </a:lt2>
      <a:accent1>
        <a:srgbClr val="76CDD4"/>
      </a:accent1>
      <a:accent2>
        <a:srgbClr val="A9E1FF"/>
      </a:accent2>
      <a:accent3>
        <a:srgbClr val="FF939A"/>
      </a:accent3>
      <a:accent4>
        <a:srgbClr val="F2607B"/>
      </a:accent4>
      <a:accent5>
        <a:srgbClr val="FFCF74"/>
      </a:accent5>
      <a:accent6>
        <a:srgbClr val="9DE294"/>
      </a:accent6>
      <a:hlink>
        <a:srgbClr val="FFF7B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</TotalTime>
  <Words>323</Words>
  <Application>Microsoft Office PowerPoint</Application>
  <PresentationFormat>On-screen Show (16:9)</PresentationFormat>
  <Paragraphs>175</Paragraphs>
  <Slides>22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Fredoka One</vt:lpstr>
      <vt:lpstr>Bebas Neue</vt:lpstr>
      <vt:lpstr>Arial Black</vt:lpstr>
      <vt:lpstr>Manjari</vt:lpstr>
      <vt:lpstr>Arial</vt:lpstr>
      <vt:lpstr>Calibri</vt:lpstr>
      <vt:lpstr>Calibri Light</vt:lpstr>
      <vt:lpstr>Literacy Subject for Pre-K: Recognize, Spell &amp; Write Your First Name by Slidesgo</vt:lpstr>
      <vt:lpstr>Office Theme</vt:lpstr>
      <vt:lpstr>Unit 14:  MY BEDROOM</vt:lpstr>
      <vt:lpstr>Table of contents</vt:lpstr>
      <vt:lpstr>Warm Up!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&amp; Read</vt:lpstr>
      <vt:lpstr>PowerPoint Presentation</vt:lpstr>
      <vt:lpstr>PowerPoint Presentation</vt:lpstr>
      <vt:lpstr>PowerPoint Presentation</vt:lpstr>
      <vt:lpstr>Activity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Admin</cp:lastModifiedBy>
  <cp:revision>8</cp:revision>
  <dcterms:modified xsi:type="dcterms:W3CDTF">2024-02-19T10:55:23Z</dcterms:modified>
  <cp:category>9Slide.vn</cp:category>
</cp:coreProperties>
</file>