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0"/>
  </p:notesMasterIdLst>
  <p:sldIdLst>
    <p:sldId id="274" r:id="rId3"/>
    <p:sldId id="443" r:id="rId4"/>
    <p:sldId id="444" r:id="rId5"/>
    <p:sldId id="445" r:id="rId6"/>
    <p:sldId id="587" r:id="rId7"/>
    <p:sldId id="588" r:id="rId8"/>
    <p:sldId id="589" r:id="rId9"/>
    <p:sldId id="591" r:id="rId10"/>
    <p:sldId id="446" r:id="rId11"/>
    <p:sldId id="450" r:id="rId12"/>
    <p:sldId id="576" r:id="rId13"/>
    <p:sldId id="577" r:id="rId14"/>
    <p:sldId id="578" r:id="rId15"/>
    <p:sldId id="447" r:id="rId16"/>
    <p:sldId id="460" r:id="rId17"/>
    <p:sldId id="483" r:id="rId18"/>
    <p:sldId id="579" r:id="rId19"/>
    <p:sldId id="580" r:id="rId20"/>
    <p:sldId id="581" r:id="rId21"/>
    <p:sldId id="481" r:id="rId22"/>
    <p:sldId id="582" r:id="rId23"/>
    <p:sldId id="583" r:id="rId24"/>
    <p:sldId id="584" r:id="rId25"/>
    <p:sldId id="585" r:id="rId26"/>
    <p:sldId id="586" r:id="rId27"/>
    <p:sldId id="448" r:id="rId28"/>
    <p:sldId id="468" r:id="rId29"/>
    <p:sldId id="503" r:id="rId30"/>
    <p:sldId id="469" r:id="rId31"/>
    <p:sldId id="592" r:id="rId32"/>
    <p:sldId id="593" r:id="rId33"/>
    <p:sldId id="594" r:id="rId34"/>
    <p:sldId id="595" r:id="rId35"/>
    <p:sldId id="596" r:id="rId36"/>
    <p:sldId id="597" r:id="rId37"/>
    <p:sldId id="572" r:id="rId38"/>
    <p:sldId id="311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Architecture" panose="020B0500000000000000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Nixie One" panose="020B0604020202020204" charset="0"/>
      <p:regular r:id="rId51"/>
    </p:embeddedFont>
    <p:embeddedFont>
      <p:font typeface="Nunito" panose="020B0604020202020204" charset="0"/>
      <p:regular r:id="rId52"/>
      <p:bold r:id="rId53"/>
      <p:italic r:id="rId54"/>
      <p:boldItalic r:id="rId55"/>
    </p:embeddedFont>
    <p:embeddedFont>
      <p:font typeface="VNI-Hobo" panose="020B0604020202020204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142" d="100"/>
          <a:sy n="142" d="100"/>
        </p:scale>
        <p:origin x="5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5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6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1421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2" end="538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0" end="67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3" end="5021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9" end="45232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5" end="4059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87" end="3527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142624" y="95669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436359" y="341531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68" end="2608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76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visited the old buildings.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3" end="18098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planted trees.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14" t="259" r="2848" b="50661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85310" y="3427467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45" end="10104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324811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814186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played games.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04" t="48580" r="51866" b="2340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587793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69" end="0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02098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walked around the lake.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96" t="48311" r="1866" b="2609"/>
          <a:stretch/>
        </p:blipFill>
        <p:spPr>
          <a:xfrm>
            <a:off x="105507" y="810804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418460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30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31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233714" y="928914"/>
            <a:ext cx="7021285" cy="2983490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440543" y="1231097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AD5A0-7E65-4D71-BD5A-E876DA89895E}"/>
              </a:ext>
            </a:extLst>
          </p:cNvPr>
          <p:cNvSpPr txBox="1"/>
          <p:nvPr/>
        </p:nvSpPr>
        <p:spPr>
          <a:xfrm>
            <a:off x="1440543" y="1927782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3826B-746F-40C1-9D20-3F291C7EA6B6}"/>
              </a:ext>
            </a:extLst>
          </p:cNvPr>
          <p:cNvSpPr txBox="1"/>
          <p:nvPr/>
        </p:nvSpPr>
        <p:spPr>
          <a:xfrm>
            <a:off x="1440542" y="2559604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6230B-4A21-4A4D-A1A2-3BA4E6EEDE1A}"/>
              </a:ext>
            </a:extLst>
          </p:cNvPr>
          <p:cNvSpPr txBox="1"/>
          <p:nvPr/>
        </p:nvSpPr>
        <p:spPr>
          <a:xfrm>
            <a:off x="1440542" y="3259363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397000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visted old the buildings.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0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33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planted trees.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B5DD5F-0AF3-441A-B1CC-36AE68E6388E}"/>
              </a:ext>
            </a:extLst>
          </p:cNvPr>
          <p:cNvSpPr txBox="1"/>
          <p:nvPr/>
        </p:nvSpPr>
        <p:spPr>
          <a:xfrm>
            <a:off x="1440542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walked around the lake.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7FAB9E-0BD7-43A4-913B-3AE4E7809BE9}"/>
              </a:ext>
            </a:extLst>
          </p:cNvPr>
          <p:cNvSpPr txBox="1"/>
          <p:nvPr/>
        </p:nvSpPr>
        <p:spPr>
          <a:xfrm>
            <a:off x="1338943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35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played games.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CC656D-FD19-45DB-ACBA-FBB80EE46B05}"/>
              </a:ext>
            </a:extLst>
          </p:cNvPr>
          <p:cNvSpPr txBox="1"/>
          <p:nvPr/>
        </p:nvSpPr>
        <p:spPr>
          <a:xfrm>
            <a:off x="1440542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onnsiteX0" fmla="*/ 0 w 1535288"/>
              <a:gd name="connsiteY0" fmla="*/ 176865 h 2491754"/>
              <a:gd name="connsiteX1" fmla="*/ 176865 w 1535288"/>
              <a:gd name="connsiteY1" fmla="*/ 0 h 2491754"/>
              <a:gd name="connsiteX2" fmla="*/ 791275 w 1535288"/>
              <a:gd name="connsiteY2" fmla="*/ 0 h 2491754"/>
              <a:gd name="connsiteX3" fmla="*/ 1358423 w 1535288"/>
              <a:gd name="connsiteY3" fmla="*/ 0 h 2491754"/>
              <a:gd name="connsiteX4" fmla="*/ 1535288 w 1535288"/>
              <a:gd name="connsiteY4" fmla="*/ 176865 h 2491754"/>
              <a:gd name="connsiteX5" fmla="*/ 1535288 w 1535288"/>
              <a:gd name="connsiteY5" fmla="*/ 732751 h 2491754"/>
              <a:gd name="connsiteX6" fmla="*/ 1535288 w 1535288"/>
              <a:gd name="connsiteY6" fmla="*/ 1288637 h 2491754"/>
              <a:gd name="connsiteX7" fmla="*/ 1535288 w 1535288"/>
              <a:gd name="connsiteY7" fmla="*/ 2314889 h 2491754"/>
              <a:gd name="connsiteX8" fmla="*/ 1358423 w 1535288"/>
              <a:gd name="connsiteY8" fmla="*/ 2491754 h 2491754"/>
              <a:gd name="connsiteX9" fmla="*/ 791275 w 1535288"/>
              <a:gd name="connsiteY9" fmla="*/ 2491754 h 2491754"/>
              <a:gd name="connsiteX10" fmla="*/ 176865 w 1535288"/>
              <a:gd name="connsiteY10" fmla="*/ 2491754 h 2491754"/>
              <a:gd name="connsiteX11" fmla="*/ 0 w 1535288"/>
              <a:gd name="connsiteY11" fmla="*/ 2314889 h 2491754"/>
              <a:gd name="connsiteX12" fmla="*/ 0 w 1535288"/>
              <a:gd name="connsiteY12" fmla="*/ 1737623 h 2491754"/>
              <a:gd name="connsiteX13" fmla="*/ 0 w 1535288"/>
              <a:gd name="connsiteY13" fmla="*/ 1245877 h 2491754"/>
              <a:gd name="connsiteX14" fmla="*/ 0 w 1535288"/>
              <a:gd name="connsiteY14" fmla="*/ 668611 h 2491754"/>
              <a:gd name="connsiteX15" fmla="*/ 0 w 1535288"/>
              <a:gd name="connsiteY15" fmla="*/ 176865 h 24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onnsiteX0" fmla="*/ 0 w 1535288"/>
              <a:gd name="connsiteY0" fmla="*/ 176865 h 2356242"/>
              <a:gd name="connsiteX1" fmla="*/ 176865 w 1535288"/>
              <a:gd name="connsiteY1" fmla="*/ 0 h 2356242"/>
              <a:gd name="connsiteX2" fmla="*/ 791275 w 1535288"/>
              <a:gd name="connsiteY2" fmla="*/ 0 h 2356242"/>
              <a:gd name="connsiteX3" fmla="*/ 1358423 w 1535288"/>
              <a:gd name="connsiteY3" fmla="*/ 0 h 2356242"/>
              <a:gd name="connsiteX4" fmla="*/ 1535288 w 1535288"/>
              <a:gd name="connsiteY4" fmla="*/ 176865 h 2356242"/>
              <a:gd name="connsiteX5" fmla="*/ 1535288 w 1535288"/>
              <a:gd name="connsiteY5" fmla="*/ 697518 h 2356242"/>
              <a:gd name="connsiteX6" fmla="*/ 1535288 w 1535288"/>
              <a:gd name="connsiteY6" fmla="*/ 1218171 h 2356242"/>
              <a:gd name="connsiteX7" fmla="*/ 1535288 w 1535288"/>
              <a:gd name="connsiteY7" fmla="*/ 2179377 h 2356242"/>
              <a:gd name="connsiteX8" fmla="*/ 1358423 w 1535288"/>
              <a:gd name="connsiteY8" fmla="*/ 2356242 h 2356242"/>
              <a:gd name="connsiteX9" fmla="*/ 791275 w 1535288"/>
              <a:gd name="connsiteY9" fmla="*/ 2356242 h 2356242"/>
              <a:gd name="connsiteX10" fmla="*/ 176865 w 1535288"/>
              <a:gd name="connsiteY10" fmla="*/ 2356242 h 2356242"/>
              <a:gd name="connsiteX11" fmla="*/ 0 w 1535288"/>
              <a:gd name="connsiteY11" fmla="*/ 2179377 h 2356242"/>
              <a:gd name="connsiteX12" fmla="*/ 0 w 1535288"/>
              <a:gd name="connsiteY12" fmla="*/ 1638699 h 2356242"/>
              <a:gd name="connsiteX13" fmla="*/ 0 w 1535288"/>
              <a:gd name="connsiteY13" fmla="*/ 1178121 h 2356242"/>
              <a:gd name="connsiteX14" fmla="*/ 0 w 1535288"/>
              <a:gd name="connsiteY14" fmla="*/ 637443 h 2356242"/>
              <a:gd name="connsiteX15" fmla="*/ 0 w 1535288"/>
              <a:gd name="connsiteY15" fmla="*/ 176865 h 23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527</Words>
  <Application>Microsoft Office PowerPoint</Application>
  <PresentationFormat>On-screen Show (16:9)</PresentationFormat>
  <Paragraphs>113</Paragraphs>
  <Slides>37</Slides>
  <Notes>26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Nixie One</vt:lpstr>
      <vt:lpstr>VNI-Hobo</vt:lpstr>
      <vt:lpstr>Comic Sans MS</vt:lpstr>
      <vt:lpstr>Kirang Haerang</vt:lpstr>
      <vt:lpstr>Architecture</vt:lpstr>
      <vt:lpstr>Nunito</vt:lpstr>
      <vt:lpstr>Arial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135</cp:revision>
  <dcterms:modified xsi:type="dcterms:W3CDTF">2024-08-23T07:47:32Z</dcterms:modified>
  <cp:category>9Slide.vn</cp:category>
</cp:coreProperties>
</file>