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3"/>
  </p:notesMasterIdLst>
  <p:sldIdLst>
    <p:sldId id="274" r:id="rId3"/>
    <p:sldId id="256" r:id="rId4"/>
    <p:sldId id="257" r:id="rId5"/>
    <p:sldId id="258" r:id="rId6"/>
    <p:sldId id="578" r:id="rId7"/>
    <p:sldId id="577" r:id="rId8"/>
    <p:sldId id="463" r:id="rId9"/>
    <p:sldId id="406" r:id="rId10"/>
    <p:sldId id="259" r:id="rId11"/>
    <p:sldId id="579" r:id="rId12"/>
    <p:sldId id="580" r:id="rId13"/>
    <p:sldId id="581" r:id="rId14"/>
    <p:sldId id="582" r:id="rId15"/>
    <p:sldId id="583" r:id="rId16"/>
    <p:sldId id="584" r:id="rId17"/>
    <p:sldId id="585" r:id="rId18"/>
    <p:sldId id="416" r:id="rId19"/>
    <p:sldId id="587" r:id="rId20"/>
    <p:sldId id="417" r:id="rId21"/>
    <p:sldId id="407" r:id="rId22"/>
    <p:sldId id="588" r:id="rId23"/>
    <p:sldId id="481" r:id="rId24"/>
    <p:sldId id="589" r:id="rId25"/>
    <p:sldId id="466" r:id="rId26"/>
    <p:sldId id="590" r:id="rId27"/>
    <p:sldId id="427" r:id="rId28"/>
    <p:sldId id="408" r:id="rId29"/>
    <p:sldId id="264" r:id="rId30"/>
    <p:sldId id="428" r:id="rId31"/>
    <p:sldId id="487" r:id="rId32"/>
    <p:sldId id="432" r:id="rId33"/>
    <p:sldId id="409" r:id="rId34"/>
    <p:sldId id="591" r:id="rId35"/>
    <p:sldId id="592" r:id="rId36"/>
    <p:sldId id="593" r:id="rId37"/>
    <p:sldId id="594" r:id="rId38"/>
    <p:sldId id="260" r:id="rId39"/>
    <p:sldId id="261" r:id="rId40"/>
    <p:sldId id="262" r:id="rId41"/>
    <p:sldId id="311" r:id="rId42"/>
  </p:sldIdLst>
  <p:sldSz cx="18288000" cy="10287000"/>
  <p:notesSz cx="6858000" cy="9144000"/>
  <p:embeddedFontLst>
    <p:embeddedFont>
      <p:font typeface="Abadi" panose="020B0604020104020204" pitchFamily="34" charset="0"/>
      <p:regular r:id="rId44"/>
    </p:embeddedFont>
    <p:embeddedFont>
      <p:font typeface="Abadi Extra Light" panose="020B0204020104020204" pitchFamily="34" charset="0"/>
      <p:regular r:id="rId45"/>
    </p:embeddedFont>
    <p:embeddedFont>
      <p:font typeface="Calibri" panose="020F0502020204030204" pitchFamily="34" charset="0"/>
      <p:regular r:id="rId46"/>
      <p:bold r:id="rId47"/>
      <p:italic r:id="rId48"/>
      <p:boldItalic r:id="rId49"/>
    </p:embeddedFont>
    <p:embeddedFont>
      <p:font typeface="Comic Sans MS" panose="030F0702030302020204" pitchFamily="66" charset="0"/>
      <p:regular r:id="rId50"/>
      <p:bold r:id="rId51"/>
      <p:italic r:id="rId52"/>
      <p:boldItalic r:id="rId53"/>
    </p:embeddedFont>
    <p:embeddedFont>
      <p:font typeface="Congenial Black" panose="020B0604020202020204" charset="0"/>
      <p:bold r:id="rId54"/>
      <p:boldItalic r:id="rId55"/>
    </p:embeddedFont>
    <p:embeddedFont>
      <p:font typeface="Gloria Hallelujah" panose="020B0604020202020204" charset="0"/>
      <p:regular r:id="rId56"/>
    </p:embeddedFont>
    <p:embeddedFont>
      <p:font typeface="Margin" charset="0"/>
      <p:regular r:id="rId57"/>
    </p:embeddedFont>
    <p:embeddedFont>
      <p:font typeface="Modern Love" panose="04090805081005020601" pitchFamily="82" charset="0"/>
      <p:regular r:id="rId58"/>
    </p:embeddedFont>
    <p:embeddedFont>
      <p:font typeface="MTD Anydore" panose="02000500000000000000" charset="0"/>
      <p:regular r:id="rId59"/>
    </p:embeddedFont>
    <p:embeddedFont>
      <p:font typeface="Special Elite" panose="020B0604020202020204" charset="0"/>
      <p:regular r:id="rId60"/>
    </p:embeddedFont>
    <p:embeddedFont>
      <p:font typeface="StoryBook Rough" panose="020B0604020202020204"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71" autoAdjust="0"/>
    <p:restoredTop sz="84789" autoAdjust="0"/>
  </p:normalViewPr>
  <p:slideViewPr>
    <p:cSldViewPr>
      <p:cViewPr varScale="1">
        <p:scale>
          <a:sx n="65" d="100"/>
          <a:sy n="65" d="100"/>
        </p:scale>
        <p:origin x="102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font" Target="fonts/font1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230.wmf"/><Relationship Id="rId2" Type="http://schemas.openxmlformats.org/officeDocument/2006/relationships/image" Target="../media/image229.wmf"/><Relationship Id="rId1" Type="http://schemas.openxmlformats.org/officeDocument/2006/relationships/image" Target="../media/image228.wmf"/><Relationship Id="rId4" Type="http://schemas.openxmlformats.org/officeDocument/2006/relationships/image" Target="../media/image231.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0 739,'21'0,"0"0,2-2,-2 2,0-2,-1 0,32-5,18 0,164-15,5 4,1 1,264-1,764 5,-1081 13,4263 26,188 8,853-35,-3016 1,-1599-24,-320 6,406-10,906-10,376 41,-1958 1,361 22,162-3,-9-23,-444-1,-132 2,-139 5,-85-6,5 0,-5 0,0 0,0 0,0 0,0 0,0 0,0 0,6 0,-6 0,0 0,0 2,0-2,0 0,0 0,0 0,0 0,0 0,0 0,5 0,-5 0,0 0,0 2,0-2,0 0,0 0,0 0,0 0,0 0,0 0,0 1,0-1,0 0,0 0,-37 8,-53 1,-1-2,-123 2,126-5,-3252 109,-34-47,-1830-30,3323-65,-61-2,219 35,485 41,-4 41,-585 25,569-86,-5-26,1253 1,-123 1,1 3,-204 16,-79 2,-158 6,-103 1,76-22,-323 11,754-9,135-3,34-6,0 0,-5 0,5 0,0 0,0 0,0 2,0-2,0 0,0 0,0 0,0 0,0 0,0 0,0 0,0 0,0 0,0 0,0 0,0 0,0 0,0 0,0 0,0 0,0 2,0-2,0 0,0 0,5 0,-5 0,0 0,0 0,0 0,0 0,0 0,0 0,0 0,0 0,0 0,0 0,0 0,0 0,0 0,0 0,0 0,0 0,0 0,0 0,0 0,6 0,-6 0,0 0,0 0,0 0,70 5,774 2,-339-7,1455 37,10 23,-813-23,-536-19,1928 40,293-58,-1169-3,-1233 6,643 38,-306-7,1327 1,-1106-15,-382-5,2947-1,-2182-17,-950 3,1511 22,-1750-15,250 13,-427-16,-35-3,-641 3,376-4,-1075 0,-1959-5,-798-43,608 3,-3023 34,6529 11,-2456 43,2259-37,-1058 43,837-25,-226 7,112-4,38-1,393-21,2 3,6 1,-185 22,154-15,26-5,-6-2,1-1,-185 5,-331-10,599-3,-3 0,5-2,-5 2,0-1,3-1,-3 0,5 0,-5-2,5 1,-5-1,8 0,-8 1,5-3,1 3,-1-3,0 1,8-3,-8 3,6-2,-1 1,0-1,-20-10,7-1,-7 0,10 0,-5-3,13 3,-8-2,5 0,-10-24,-8-18,-161-239,168 231,14 1,8-2,10-73,0 126,0 11,0-8,0 0,15-19,-15 28,6 3,-4-3,3 2,1-1,-1 1,0 1,0-1,0-1,6 1,-6 0,21-5,44-13,136-31,-110 29,-52 14,8-1,5 0,-8 1,9 3,-4-2,3 4,-2-1,2 1,65-3,60 3,299 1,-354 4,4388 7,-4312-5,-5 4,251 16,-22-2,-121-9,1495 34,22-43,-947-5,-393 3,2898-22,-1404-19,-904 18,-961 21,1561-36,9-30,-1337 50,419-28,-449 22,5 8,389-6,-563 20,-3-3,154-10,-232 6,-65 9,0 0,0-2,0 2,0 0,0 0,0 0,0 0,0 0,0-2,0 2,0 0,0 0,0 0,0 0,-5 0,5 0,0-2,0 2,0 0,0 0,0 0,0 0,0 0,0 0,-6 0,6 0,0-1,0 1,0 0,0 0,0 0,-5 0,5 0,0 0,0 0,0 0,0 0,0 0,-5 0,5 0,0 0,-140-8,-742 1,16 0,-3154-70,2554 50,-365-17,93 2,-19 25,-2470 21,3154-4,-219-26,193 3,496 23,187 0,-551-24,452 6,-712 3,1074 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0 739,'19'0,"0"0,2-2,-2 2,0-2,0 0,28-5,17 0,148-15,6 4,-1 1,241-1,695 5,-983 13,3874 26,170 8,777-35,-2742 1,-1453-24,-291 6,369-10,824-10,342 41,-1781 1,329 22,147-3,-8-23,-403-1,-121 2,-125 5,-78-6,5 0,-5 0,0 0,0 0,0 0,0 0,0 0,0 0,4 0,-4 0,0 0,0 2,0-2,0 0,0 0,0 0,0 0,0 0,0 0,5 0,-5 0,0 0,0 2,0-2,0 0,0 0,0 0,0 0,0 0,0 0,0 1,0-1,0 0,0 0,-33 8,-50 1,1-2,-112 2,114-5,-2956 109,-30-47,-1663-30,3019-65,-54-2,198 35,441 41,-4 41,-531 25,517-86,-5-26,1138 1,-110 1,-1 3,-183 16,-74 2,-143 6,-93 1,69-22,-294 11,686-9,122-3,31-6,0 0,-5 0,5 0,0 0,0 0,0 2,0-2,0 0,0 0,0 0,0 0,0 0,0 0,0 0,0 0,0 0,0 0,0 0,0 0,0 0,0 0,0 0,0 0,0 2,0-2,0 0,0 0,5 0,-5 0,0 0,0 0,0 0,0 0,0 0,0 0,0 0,0 0,0 0,0 0,0 0,0 0,0 0,0 0,0 0,0 0,0 0,0 0,0 0,5 0,-5 0,0 0,0 0,0 0,64 5,703 2,-309-7,1324 37,8 23,-739-23,-486-19,1752 40,265-58,-1061-3,-1122 6,586 38,-279-7,1206 1,-1005-15,-348-5,2679-1,-1982-17,-864 3,1372 22,-1589-15,226 13,-387-16,-33-3,-580 3,339-4,-975 0,-1782-5,-724-43,551 3,-2746 34,5934 11,-2233 43,2054-37,-962 43,760-25,-205 7,101-4,35-1,358-21,2 3,4 1,-167 22,139-15,24-5,-5-2,1-1,-169 5,-299-10,542-3,-1 0,4-2,-5 2,1-1,1-1,-1 0,4 0,-5-2,5 1,-4-1,6 0,-6 1,4-3,0 3,0-3,0 1,7-3,-7 3,5-2,0 1,0-1,-19-10,7-1,-7 0,9 0,-4-3,11 3,-6-2,4 0,-10-24,-6-18,-147-239,154 231,11 1,8-2,9-73,0 126,0 11,0-8,0 0,14-19,-14 28,5 3,-3-3,3 2,-1-1,1 1,0 1,0-1,-1-1,6 1,-5 0,18-5,41-13,123-31,-100 29,-47 14,7-1,5 0,-7 1,7 3,-2-2,2 4,-3-1,3 1,59-3,55 3,270 1,-320 4,3988 7,-3920-5,-5 4,230 16,-22-2,-108-9,1358 34,19-43,-860-5,-357 3,2634-22,-1277-19,-821 18,-873 21,1419-36,7-30,-1214 50,380-28,-408 22,5 8,353-6,-511 20,-3-3,140-10,-211 6,-59 9,0 0,0-2,0 2,0 0,0 0,0 0,0 0,0 0,0-2,0 2,0 0,0 0,0 0,0 0,-5 0,5 0,0-2,0 2,0 0,0 0,0 0,0 0,0 0,0 0,-5 0,5 0,0-1,0 1,0 0,0 0,0 0,-4 0,4 0,0 0,0 0,0 0,0 0,0 0,-5 0,5 0,0 0,-128-8,-673 1,14 0,-2866-70,2321 50,-332-17,84 2,-17 25,-2244 21,2866-4,-199-26,175 3,451 23,170 0,-500-24,409 6,-646 3,976 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1029,'32'0,"0"0,7-3,-7 3,0-2,0-1,47-7,33 0,254-21,9 6,-1 2,414-3,1196 9,-1690 17,6667 35,295 14,1337-52,-4724 3,-2498-33,-503 8,637-14,1418-14,588 58,-3065 0,566 31,254-3,-15-33,-693-3,-209 6,-212 4,-137-7,7 0,-7 0,0 0,0 0,0 0,0 0,0 0,0 0,8 0,-8 0,0 0,0 3,0-3,0 0,0 0,0 0,0 0,0 0,0 0,8 0,-8 0,0 0,0 3,0-3,0 0,0 0,0 0,0 0,0 0,0 0,0 2,0-2,0 0,0 0,-55 10,-89 3,1-3,-191 3,198-8,-5088 153,-57-67,-2858-40,5192-92,-87-2,335 48,762 59,-5 54,-918 37,893-119,-8-39,1959 3,-190 3,-2 2,-318 23,-126 2,-241 8,-166 3,119-31,-501 16,1179-14,206-4,56-8,0 0,-8 0,8 0,0 0,0 0,0 3,0-3,0 0,0 0,0 0,0 0,0 0,0 0,0 0,0 0,0 0,0 0,0 0,0 0,0 0,0 0,0 0,0 0,0 2,0-2,0 0,0 0,8 0,-8 0,0 0,0 0,0 0,0 0,0 0,0 0,0 0,0 0,0 0,0 0,0 0,0 0,0 0,0 0,0 0,0 0,0 0,0 0,0 0,8 0,-8 0,0 0,0 0,0 0,111 8,1211 2,-533-10,2276 51,17 33,-1272-33,-840-26,3019 57,456-82,-1825-6,-1934 12,1010 50,-478-8,2071 0,-1728-20,-597-7,4611-1,-3417-25,-1482 5,2359 30,-2733-19,392 16,-670-21,-56-4,-1003 3,589-5,-1681 0,-3065-7,-1251-60,956 4,-4731 48,10210 15,-3838 61,3535-54,-1658 62,1309-36,-352 10,177-5,54-2,622-28,0 2,8 3,-287 30,238-20,41-8,-8-2,-1-3,-287 8,-515-13,930-5,0 0,7-3,-5 3,-3-2,1-1,0 1,9-1,-9-2,8 0,-8 0,9 0,-9 0,8-3,0 3,0-3,1 1,7-4,-8 4,7-3,1 2,0-2,-31-13,7-3,-8 1,17 0,-9-3,16 2,-7-2,7 0,-16-33,-17-25,-245-334,263 323,15 1,16-4,16-99,0 174,0 14,0-9,0 0,24-29,-24 42,8 2,0-3,0 3,0-3,0 3,0 0,0 0,0-3,7 3,-7 0,32-8,71-17,208-44,-168 41,-79 18,7 0,10-1,-10 4,9 1,-1-1,1 4,-1 0,0 1,105-3,94 2,463 3,-549 5,6864 10,-6745-7,-9 4,391 24,-32-3,-191-13,2341 49,32-62,-1481-7,-614 5,4533-30,-2199-26,-1409 22,-1506 32,2444-51,9-42,-2085 70,651-39,-700 31,8 10,604-7,-875 27,-8-4,238-14,-356 9,-105 12,0 0,0-3,0 3,0 0,0 0,0 0,0 0,0 0,0-2,0 2,0 0,0 0,0 0,0 0,-8 0,8 0,0-3,0 3,0 0,0 0,0 0,0 0,0 0,0 0,-8 0,8 0,0-3,0 3,0 0,0 0,0 0,-8 0,8 0,0 0,0 0,0 0,0 0,0 0,-8 0,8 0,0 0,-224-10,-1153 0,23 0,-4937-97,3996 69,-563-23,134 2,-24 36,-3862 29,4930-6,-342-36,301 3,781 33,287 0,-860-33,709 7,-1116 6,1681 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1029,'22'0,"-1"0,6-3,-6 3,1-2,-1-1,32-7,23 0,171-21,5 6,0 2,278-3,805 9,-1136 17,4488 35,199 14,899-52,-3178 3,-1685-33,-336 8,426-14,957-14,395 58,-2063 0,380 31,171-3,-10-33,-467-3,-138 6,-146 4,-91-7,5 0,-5 0,0 0,0 0,0 0,0 0,0 0,0 0,6 0,-6 0,0 0,0 3,0-3,0 0,0 0,0 0,0 0,0 0,0 0,4 0,-4 0,0 0,0 3,0-3,0 0,0 0,0 0,0 0,0 0,0 0,0 2,0-2,0 0,0 0,-37 10,-60 3,1-3,-129 3,133-8,-3426 153,-36-67,-1927-40,3497-92,-60-2,227 48,514 59,-6 54,-616 37,601-119,-7-39,1320 3,-128 3,0 2,-215 23,-86 2,-160 8,-115 3,83-31,-338 16,792-14,141-4,37-8,0 0,-5 0,5 0,0 0,0 0,0 3,0-3,0 0,0 0,0 0,0 0,0 0,0 0,0 0,0 0,0 0,0 0,0 0,0 0,0 0,0 0,0 0,0 0,0 2,0-2,0 0,0 0,5 0,-5 0,0 0,0 0,0 0,0 0,0 0,0 0,0 0,0 0,0 0,0 0,0 0,0 0,0 0,0 0,0 0,0 0,0 0,0 0,0 0,6 0,-6 0,0 0,0 0,0 0,74 8,816 2,-358-10,1532 51,12 33,-859-33,-563-26,2033 57,305-82,-1227-6,-1304 12,681 50,-322-8,1395 0,-1164-20,-401-7,3103-1,-2300-25,-997 5,1588 30,-1840-19,261 16,-448-21,-39-4,-675 3,398-5,-1134 0,-2064-7,-841-60,644 4,-3187 48,6877 15,-2587 61,2382-54,-1115 62,879-36,-237 10,120-5,36-2,418-28,2 2,3 3,-193 30,162-20,27-8,-5-2,-1-3,-193 8,-348-13,628-5,-2 0,8-3,-8 3,2-2,0-1,-2 1,6-1,-4-2,4 0,-4 0,4 0,-4 0,4-3,1 3,-1-3,0 1,7-4,-7 4,5-3,2 2,-2-2,-20-13,4-3,-4 1,11 0,-6-3,10 2,-4-2,4 0,-10-33,-12-25,-164-334,175 323,12 1,10-4,11-99,0 174,0 14,0-9,0 0,17-29,-17 42,4 2,3-3,-3 3,2-3,-1 3,1 0,-1 0,0-3,5 3,-3 0,19-8,50-17,138-44,-113 41,-52 18,4 0,7-1,-7 4,5 1,3-1,-3 4,1 0,0 1,69-3,65 2,311 3,-370 5,4624 10,-4545-7,-3 4,262 24,-21-3,-130-13,1578 49,20-62,-996-7,-415 5,3054-30,-1482-26,-947 22,-1016 32,1647-51,6-42,-1406 70,442-39,-474 31,5 10,409-7,-591 27,-6-4,164-14,-244 9,-69 12,0 0,0-3,0 3,0 0,0 0,0 0,0 0,0 0,0-2,0 2,0 0,0 0,0 0,0 0,-6 0,6 0,0-3,0 3,0 0,0 0,0 0,0 0,0 0,0 0,-5 0,5 0,0-3,0 3,0 0,0 0,0 0,-6 0,6 0,0 0,0 0,0 0,0 0,0 0,-4 0,4 0,0 0,-150-10,-778 0,17 0,-3326-97,2692 69,-379-23,89 2,-15 36,-2600 29,3317-6,-229-36,205 3,523 33,195 0,-579-33,476 7,-751 6,1132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38541-6D84-48AE-ADD8-85C69E5E8510}" type="datetimeFigureOut">
              <a:rPr lang="en-US" smtClean="0"/>
              <a:t>8/30/2024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80F2-9CC6-4586-8139-08394416D83E}" type="slidenum">
              <a:rPr lang="en-US" smtClean="0"/>
              <a:t>‹#›</a:t>
            </a:fld>
            <a:endParaRPr lang="en-US"/>
          </a:p>
        </p:txBody>
      </p:sp>
    </p:spTree>
    <p:extLst>
      <p:ext uri="{BB962C8B-B14F-4D97-AF65-F5344CB8AC3E}">
        <p14:creationId xmlns:p14="http://schemas.microsoft.com/office/powerpoint/2010/main" val="86776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3</a:t>
            </a:fld>
            <a:endParaRPr lang="en-US"/>
          </a:p>
        </p:txBody>
      </p:sp>
    </p:spTree>
    <p:extLst>
      <p:ext uri="{BB962C8B-B14F-4D97-AF65-F5344CB8AC3E}">
        <p14:creationId xmlns:p14="http://schemas.microsoft.com/office/powerpoint/2010/main" val="360815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15</a:t>
            </a:fld>
            <a:endParaRPr lang="en-US"/>
          </a:p>
        </p:txBody>
      </p:sp>
    </p:spTree>
    <p:extLst>
      <p:ext uri="{BB962C8B-B14F-4D97-AF65-F5344CB8AC3E}">
        <p14:creationId xmlns:p14="http://schemas.microsoft.com/office/powerpoint/2010/main" val="2897463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16</a:t>
            </a:fld>
            <a:endParaRPr lang="en-US"/>
          </a:p>
        </p:txBody>
      </p:sp>
    </p:spTree>
    <p:extLst>
      <p:ext uri="{BB962C8B-B14F-4D97-AF65-F5344CB8AC3E}">
        <p14:creationId xmlns:p14="http://schemas.microsoft.com/office/powerpoint/2010/main" val="339814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17</a:t>
            </a:fld>
            <a:endParaRPr lang="en-US"/>
          </a:p>
        </p:txBody>
      </p:sp>
    </p:spTree>
    <p:extLst>
      <p:ext uri="{BB962C8B-B14F-4D97-AF65-F5344CB8AC3E}">
        <p14:creationId xmlns:p14="http://schemas.microsoft.com/office/powerpoint/2010/main" val="309795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18</a:t>
            </a:fld>
            <a:endParaRPr lang="en-US"/>
          </a:p>
        </p:txBody>
      </p:sp>
    </p:spTree>
    <p:extLst>
      <p:ext uri="{BB962C8B-B14F-4D97-AF65-F5344CB8AC3E}">
        <p14:creationId xmlns:p14="http://schemas.microsoft.com/office/powerpoint/2010/main" val="708273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21</a:t>
            </a:fld>
            <a:endParaRPr lang="en-US"/>
          </a:p>
        </p:txBody>
      </p:sp>
    </p:spTree>
    <p:extLst>
      <p:ext uri="{BB962C8B-B14F-4D97-AF65-F5344CB8AC3E}">
        <p14:creationId xmlns:p14="http://schemas.microsoft.com/office/powerpoint/2010/main" val="179495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22</a:t>
            </a:fld>
            <a:endParaRPr lang="en-US"/>
          </a:p>
        </p:txBody>
      </p:sp>
    </p:spTree>
    <p:extLst>
      <p:ext uri="{BB962C8B-B14F-4D97-AF65-F5344CB8AC3E}">
        <p14:creationId xmlns:p14="http://schemas.microsoft.com/office/powerpoint/2010/main" val="193901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23</a:t>
            </a:fld>
            <a:endParaRPr lang="en-US"/>
          </a:p>
        </p:txBody>
      </p:sp>
    </p:spTree>
    <p:extLst>
      <p:ext uri="{BB962C8B-B14F-4D97-AF65-F5344CB8AC3E}">
        <p14:creationId xmlns:p14="http://schemas.microsoft.com/office/powerpoint/2010/main" val="417994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24</a:t>
            </a:fld>
            <a:endParaRPr lang="en-US"/>
          </a:p>
        </p:txBody>
      </p:sp>
    </p:spTree>
    <p:extLst>
      <p:ext uri="{BB962C8B-B14F-4D97-AF65-F5344CB8AC3E}">
        <p14:creationId xmlns:p14="http://schemas.microsoft.com/office/powerpoint/2010/main" val="130243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25</a:t>
            </a:fld>
            <a:endParaRPr lang="en-US"/>
          </a:p>
        </p:txBody>
      </p:sp>
    </p:spTree>
    <p:extLst>
      <p:ext uri="{BB962C8B-B14F-4D97-AF65-F5344CB8AC3E}">
        <p14:creationId xmlns:p14="http://schemas.microsoft.com/office/powerpoint/2010/main" val="1804570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28</a:t>
            </a:fld>
            <a:endParaRPr lang="en-US"/>
          </a:p>
        </p:txBody>
      </p:sp>
    </p:spTree>
    <p:extLst>
      <p:ext uri="{BB962C8B-B14F-4D97-AF65-F5344CB8AC3E}">
        <p14:creationId xmlns:p14="http://schemas.microsoft.com/office/powerpoint/2010/main" val="146681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5</a:t>
            </a:fld>
            <a:endParaRPr lang="en-US"/>
          </a:p>
        </p:txBody>
      </p:sp>
    </p:spTree>
    <p:extLst>
      <p:ext uri="{BB962C8B-B14F-4D97-AF65-F5344CB8AC3E}">
        <p14:creationId xmlns:p14="http://schemas.microsoft.com/office/powerpoint/2010/main" val="851663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29</a:t>
            </a:fld>
            <a:endParaRPr lang="en-US"/>
          </a:p>
        </p:txBody>
      </p:sp>
    </p:spTree>
    <p:extLst>
      <p:ext uri="{BB962C8B-B14F-4D97-AF65-F5344CB8AC3E}">
        <p14:creationId xmlns:p14="http://schemas.microsoft.com/office/powerpoint/2010/main" val="4203305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30</a:t>
            </a:fld>
            <a:endParaRPr lang="en-US"/>
          </a:p>
        </p:txBody>
      </p:sp>
    </p:spTree>
    <p:extLst>
      <p:ext uri="{BB962C8B-B14F-4D97-AF65-F5344CB8AC3E}">
        <p14:creationId xmlns:p14="http://schemas.microsoft.com/office/powerpoint/2010/main" val="215013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9</a:t>
            </a:fld>
            <a:endParaRPr lang="en-US"/>
          </a:p>
        </p:txBody>
      </p:sp>
    </p:spTree>
    <p:extLst>
      <p:ext uri="{BB962C8B-B14F-4D97-AF65-F5344CB8AC3E}">
        <p14:creationId xmlns:p14="http://schemas.microsoft.com/office/powerpoint/2010/main" val="197347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10</a:t>
            </a:fld>
            <a:endParaRPr lang="en-US"/>
          </a:p>
        </p:txBody>
      </p:sp>
    </p:spTree>
    <p:extLst>
      <p:ext uri="{BB962C8B-B14F-4D97-AF65-F5344CB8AC3E}">
        <p14:creationId xmlns:p14="http://schemas.microsoft.com/office/powerpoint/2010/main" val="322616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11</a:t>
            </a:fld>
            <a:endParaRPr lang="en-US"/>
          </a:p>
        </p:txBody>
      </p:sp>
    </p:spTree>
    <p:extLst>
      <p:ext uri="{BB962C8B-B14F-4D97-AF65-F5344CB8AC3E}">
        <p14:creationId xmlns:p14="http://schemas.microsoft.com/office/powerpoint/2010/main" val="422851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12</a:t>
            </a:fld>
            <a:endParaRPr lang="en-US"/>
          </a:p>
        </p:txBody>
      </p:sp>
    </p:spTree>
    <p:extLst>
      <p:ext uri="{BB962C8B-B14F-4D97-AF65-F5344CB8AC3E}">
        <p14:creationId xmlns:p14="http://schemas.microsoft.com/office/powerpoint/2010/main" val="2908663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13</a:t>
            </a:fld>
            <a:endParaRPr lang="en-US"/>
          </a:p>
        </p:txBody>
      </p:sp>
    </p:spTree>
    <p:extLst>
      <p:ext uri="{BB962C8B-B14F-4D97-AF65-F5344CB8AC3E}">
        <p14:creationId xmlns:p14="http://schemas.microsoft.com/office/powerpoint/2010/main" val="218104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14</a:t>
            </a:fld>
            <a:endParaRPr lang="en-US"/>
          </a:p>
        </p:txBody>
      </p:sp>
    </p:spTree>
    <p:extLst>
      <p:ext uri="{BB962C8B-B14F-4D97-AF65-F5344CB8AC3E}">
        <p14:creationId xmlns:p14="http://schemas.microsoft.com/office/powerpoint/2010/main" val="97871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271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686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275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477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842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283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470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999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761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57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7769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3.svg"/><Relationship Id="rId9"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1.xml"/><Relationship Id="rId3" Type="http://schemas.openxmlformats.org/officeDocument/2006/relationships/audio" Target="../media/audio1.wav"/><Relationship Id="rId7" Type="http://schemas.openxmlformats.org/officeDocument/2006/relationships/image" Target="../media/image3.svg"/><Relationship Id="rId12" Type="http://schemas.openxmlformats.org/officeDocument/2006/relationships/image" Target="../media/image80.png"/><Relationship Id="rId17" Type="http://schemas.openxmlformats.org/officeDocument/2006/relationships/image" Target="../media/image1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3.svg"/><Relationship Id="rId5" Type="http://schemas.openxmlformats.org/officeDocument/2006/relationships/audio" Target="../media/audio5.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7.xml"/><Relationship Id="rId7" Type="http://schemas.openxmlformats.org/officeDocument/2006/relationships/image" Target="../media/image74.png"/><Relationship Id="rId12"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svg"/><Relationship Id="rId11" Type="http://schemas.openxmlformats.org/officeDocument/2006/relationships/image" Target="../media/image80.png"/><Relationship Id="rId5" Type="http://schemas.openxmlformats.org/officeDocument/2006/relationships/image" Target="../media/image2.png"/><Relationship Id="rId10" Type="http://schemas.openxmlformats.org/officeDocument/2006/relationships/image" Target="../media/image83.svg"/><Relationship Id="rId4" Type="http://schemas.openxmlformats.org/officeDocument/2006/relationships/notesSlide" Target="../notesSlides/notesSlide7.xml"/><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media5.mp3"/><Relationship Id="rId16" Type="http://schemas.openxmlformats.org/officeDocument/2006/relationships/image" Target="../media/image13.png"/><Relationship Id="rId1" Type="http://schemas.microsoft.com/office/2007/relationships/media" Target="../media/media5.mp3"/><Relationship Id="rId6" Type="http://schemas.openxmlformats.org/officeDocument/2006/relationships/image" Target="../media/image3.svg"/><Relationship Id="rId11" Type="http://schemas.openxmlformats.org/officeDocument/2006/relationships/image" Target="../media/image88.png"/><Relationship Id="rId5" Type="http://schemas.openxmlformats.org/officeDocument/2006/relationships/image" Target="../media/image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notesSlide" Target="../notesSlides/notesSlide8.xml"/><Relationship Id="rId9" Type="http://schemas.openxmlformats.org/officeDocument/2006/relationships/image" Target="../media/image86.png"/><Relationship Id="rId14" Type="http://schemas.openxmlformats.org/officeDocument/2006/relationships/image" Target="../media/image91.sv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2.xml"/><Relationship Id="rId3" Type="http://schemas.openxmlformats.org/officeDocument/2006/relationships/audio" Target="../media/audio1.wav"/><Relationship Id="rId7" Type="http://schemas.openxmlformats.org/officeDocument/2006/relationships/image" Target="../media/image3.svg"/><Relationship Id="rId12" Type="http://schemas.openxmlformats.org/officeDocument/2006/relationships/image" Target="../media/image80.png"/><Relationship Id="rId17"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3.svg"/><Relationship Id="rId5" Type="http://schemas.openxmlformats.org/officeDocument/2006/relationships/audio" Target="../media/audio5.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74.png"/><Relationship Id="rId12" Type="http://schemas.openxmlformats.org/officeDocument/2006/relationships/customXml" Target="../ink/ink3.xml"/><Relationship Id="rId17" Type="http://schemas.openxmlformats.org/officeDocument/2006/relationships/image" Target="../media/image1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0.png"/><Relationship Id="rId5" Type="http://schemas.openxmlformats.org/officeDocument/2006/relationships/image" Target="../media/image2.png"/><Relationship Id="rId10" Type="http://schemas.openxmlformats.org/officeDocument/2006/relationships/image" Target="../media/image83.svg"/><Relationship Id="rId4" Type="http://schemas.openxmlformats.org/officeDocument/2006/relationships/audio" Target="../media/audio5.wav"/><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4.xml"/><Relationship Id="rId3" Type="http://schemas.openxmlformats.org/officeDocument/2006/relationships/audio" Target="../media/audio1.wav"/><Relationship Id="rId7" Type="http://schemas.openxmlformats.org/officeDocument/2006/relationships/image" Target="../media/image3.svg"/><Relationship Id="rId12" Type="http://schemas.openxmlformats.org/officeDocument/2006/relationships/image" Target="../media/image80.png"/><Relationship Id="rId17" Type="http://schemas.openxmlformats.org/officeDocument/2006/relationships/image" Target="../media/image1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83.svg"/><Relationship Id="rId5" Type="http://schemas.openxmlformats.org/officeDocument/2006/relationships/audio" Target="../media/audio5.wav"/><Relationship Id="rId10" Type="http://schemas.openxmlformats.org/officeDocument/2006/relationships/image" Target="../media/image82.png"/><Relationship Id="rId4" Type="http://schemas.openxmlformats.org/officeDocument/2006/relationships/audio" Target="../media/audio4.wav"/><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3.png"/><Relationship Id="rId3" Type="http://schemas.openxmlformats.org/officeDocument/2006/relationships/slideLayout" Target="../slideLayouts/slideLayout7.xml"/><Relationship Id="rId7" Type="http://schemas.openxmlformats.org/officeDocument/2006/relationships/image" Target="../media/image74.png"/><Relationship Id="rId12"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svg"/><Relationship Id="rId11" Type="http://schemas.openxmlformats.org/officeDocument/2006/relationships/image" Target="../media/image76.png"/><Relationship Id="rId5" Type="http://schemas.openxmlformats.org/officeDocument/2006/relationships/image" Target="../media/image2.png"/><Relationship Id="rId10" Type="http://schemas.openxmlformats.org/officeDocument/2006/relationships/image" Target="../media/image81.png"/><Relationship Id="rId4" Type="http://schemas.openxmlformats.org/officeDocument/2006/relationships/notesSlide" Target="../notesSlides/notesSlide12.xml"/><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audio" Target="../media/audio1.wav"/><Relationship Id="rId7" Type="http://schemas.openxmlformats.org/officeDocument/2006/relationships/image" Target="../media/image96.svg"/><Relationship Id="rId12"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audio" Target="../media/audio6.wav"/><Relationship Id="rId9" Type="http://schemas.openxmlformats.org/officeDocument/2006/relationships/image" Target="../media/image98.svg"/><Relationship Id="rId14"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69.svg"/><Relationship Id="rId7" Type="http://schemas.openxmlformats.org/officeDocument/2006/relationships/image" Target="../media/image25.png"/><Relationship Id="rId12" Type="http://schemas.openxmlformats.org/officeDocument/2006/relationships/image" Target="../media/image60.sv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audio" Target="../media/audio3.wav"/><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5.png"/><Relationship Id="rId15" Type="http://schemas.openxmlformats.org/officeDocument/2006/relationships/image" Target="../media/image63.gif"/><Relationship Id="rId23" Type="http://schemas.openxmlformats.org/officeDocument/2006/relationships/image" Target="../media/image71.svg"/><Relationship Id="rId10" Type="http://schemas.openxmlformats.org/officeDocument/2006/relationships/image" Target="../media/image58.svg"/><Relationship Id="rId19" Type="http://schemas.openxmlformats.org/officeDocument/2006/relationships/image" Target="../media/image67.svg"/><Relationship Id="rId4" Type="http://schemas.openxmlformats.org/officeDocument/2006/relationships/image" Target="../media/image3.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png"/><Relationship Id="rId30"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audio" Target="../media/audio1.wav"/><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png"/><Relationship Id="rId9"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5.svg"/><Relationship Id="rId3" Type="http://schemas.openxmlformats.org/officeDocument/2006/relationships/image" Target="../media/image103.png"/><Relationship Id="rId7" Type="http://schemas.openxmlformats.org/officeDocument/2006/relationships/image" Target="../media/image107.svg"/><Relationship Id="rId12" Type="http://schemas.openxmlformats.org/officeDocument/2006/relationships/image" Target="../media/image114.png"/><Relationship Id="rId17" Type="http://schemas.openxmlformats.org/officeDocument/2006/relationships/image" Target="../media/image119.svg"/><Relationship Id="rId2" Type="http://schemas.openxmlformats.org/officeDocument/2006/relationships/notesSlide" Target="../notesSlides/notesSlide15.xml"/><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3.svg"/><Relationship Id="rId5" Type="http://schemas.openxmlformats.org/officeDocument/2006/relationships/image" Target="../media/image105.svg"/><Relationship Id="rId15" Type="http://schemas.openxmlformats.org/officeDocument/2006/relationships/image" Target="../media/image117.svg"/><Relationship Id="rId10"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6.png"/></Relationships>
</file>

<file path=ppt/slides/_rels/slide23.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12.png"/><Relationship Id="rId18" Type="http://schemas.openxmlformats.org/officeDocument/2006/relationships/image" Target="../media/image117.svg"/><Relationship Id="rId3" Type="http://schemas.openxmlformats.org/officeDocument/2006/relationships/slideLayout" Target="../slideLayouts/slideLayout7.xml"/><Relationship Id="rId21" Type="http://schemas.openxmlformats.org/officeDocument/2006/relationships/image" Target="../media/image13.png"/><Relationship Id="rId7" Type="http://schemas.openxmlformats.org/officeDocument/2006/relationships/image" Target="../media/image104.png"/><Relationship Id="rId12" Type="http://schemas.openxmlformats.org/officeDocument/2006/relationships/image" Target="../media/image109.svg"/><Relationship Id="rId17" Type="http://schemas.openxmlformats.org/officeDocument/2006/relationships/image" Target="../media/image116.png"/><Relationship Id="rId2" Type="http://schemas.openxmlformats.org/officeDocument/2006/relationships/audio" Target="../media/media4.mp3"/><Relationship Id="rId16" Type="http://schemas.openxmlformats.org/officeDocument/2006/relationships/image" Target="../media/image115.svg"/><Relationship Id="rId20" Type="http://schemas.openxmlformats.org/officeDocument/2006/relationships/image" Target="../media/image119.svg"/><Relationship Id="rId1" Type="http://schemas.microsoft.com/office/2007/relationships/media" Target="../media/media4.mp3"/><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audio" Target="../media/audio1.wav"/><Relationship Id="rId15" Type="http://schemas.openxmlformats.org/officeDocument/2006/relationships/image" Target="../media/image114.png"/><Relationship Id="rId10" Type="http://schemas.openxmlformats.org/officeDocument/2006/relationships/image" Target="../media/image107.svg"/><Relationship Id="rId19" Type="http://schemas.openxmlformats.org/officeDocument/2006/relationships/image" Target="../media/image118.png"/><Relationship Id="rId4" Type="http://schemas.openxmlformats.org/officeDocument/2006/relationships/notesSlide" Target="../notesSlides/notesSlide16.xml"/><Relationship Id="rId9" Type="http://schemas.openxmlformats.org/officeDocument/2006/relationships/image" Target="../media/image106.png"/><Relationship Id="rId14" Type="http://schemas.openxmlformats.org/officeDocument/2006/relationships/image" Target="../media/image113.svg"/></Relationships>
</file>

<file path=ppt/slides/_rels/slide24.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3" Type="http://schemas.openxmlformats.org/officeDocument/2006/relationships/slideLayout" Target="../slideLayouts/slideLayout7.xml"/><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audio" Target="../media/media5.mp3"/><Relationship Id="rId16" Type="http://schemas.openxmlformats.org/officeDocument/2006/relationships/image" Target="../media/image13.png"/><Relationship Id="rId1" Type="http://schemas.microsoft.com/office/2007/relationships/media" Target="../media/media5.mp3"/><Relationship Id="rId6" Type="http://schemas.openxmlformats.org/officeDocument/2006/relationships/image" Target="../media/image3.svg"/><Relationship Id="rId11" Type="http://schemas.openxmlformats.org/officeDocument/2006/relationships/image" Target="../media/image88.png"/><Relationship Id="rId5" Type="http://schemas.openxmlformats.org/officeDocument/2006/relationships/image" Target="../media/image2.png"/><Relationship Id="rId15" Type="http://schemas.openxmlformats.org/officeDocument/2006/relationships/image" Target="../media/image92.png"/><Relationship Id="rId10" Type="http://schemas.openxmlformats.org/officeDocument/2006/relationships/image" Target="../media/image87.svg"/><Relationship Id="rId4" Type="http://schemas.openxmlformats.org/officeDocument/2006/relationships/notesSlide" Target="../notesSlides/notesSlide17.xml"/><Relationship Id="rId9" Type="http://schemas.openxmlformats.org/officeDocument/2006/relationships/image" Target="../media/image86.png"/><Relationship Id="rId14" Type="http://schemas.openxmlformats.org/officeDocument/2006/relationships/image" Target="../media/image91.svg"/></Relationships>
</file>

<file path=ppt/slides/_rels/slide25.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5.svg"/><Relationship Id="rId3" Type="http://schemas.openxmlformats.org/officeDocument/2006/relationships/image" Target="../media/image103.png"/><Relationship Id="rId7" Type="http://schemas.openxmlformats.org/officeDocument/2006/relationships/image" Target="../media/image107.svg"/><Relationship Id="rId12" Type="http://schemas.openxmlformats.org/officeDocument/2006/relationships/image" Target="../media/image114.png"/><Relationship Id="rId17" Type="http://schemas.openxmlformats.org/officeDocument/2006/relationships/image" Target="../media/image119.svg"/><Relationship Id="rId2" Type="http://schemas.openxmlformats.org/officeDocument/2006/relationships/notesSlide" Target="../notesSlides/notesSlide18.xml"/><Relationship Id="rId16"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13.svg"/><Relationship Id="rId5" Type="http://schemas.openxmlformats.org/officeDocument/2006/relationships/image" Target="../media/image105.svg"/><Relationship Id="rId15" Type="http://schemas.openxmlformats.org/officeDocument/2006/relationships/image" Target="../media/image117.svg"/><Relationship Id="rId10"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image" Target="../media/image109.svg"/><Relationship Id="rId14" Type="http://schemas.openxmlformats.org/officeDocument/2006/relationships/image" Target="../media/image116.png"/></Relationships>
</file>

<file path=ppt/slides/_rels/slide26.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69.svg"/><Relationship Id="rId7" Type="http://schemas.openxmlformats.org/officeDocument/2006/relationships/image" Target="../media/image25.png"/><Relationship Id="rId12" Type="http://schemas.openxmlformats.org/officeDocument/2006/relationships/image" Target="../media/image60.sv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audio" Target="../media/audio3.wav"/><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5.png"/><Relationship Id="rId15" Type="http://schemas.openxmlformats.org/officeDocument/2006/relationships/image" Target="../media/image63.gif"/><Relationship Id="rId23" Type="http://schemas.openxmlformats.org/officeDocument/2006/relationships/image" Target="../media/image71.svg"/><Relationship Id="rId10" Type="http://schemas.openxmlformats.org/officeDocument/2006/relationships/image" Target="../media/image58.svg"/><Relationship Id="rId19" Type="http://schemas.openxmlformats.org/officeDocument/2006/relationships/image" Target="../media/image67.svg"/><Relationship Id="rId4" Type="http://schemas.openxmlformats.org/officeDocument/2006/relationships/image" Target="../media/image3.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png"/><Relationship Id="rId30"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120.png"/><Relationship Id="rId5" Type="http://schemas.openxmlformats.org/officeDocument/2006/relationships/image" Target="../media/image37.png"/><Relationship Id="rId10" Type="http://schemas.openxmlformats.org/officeDocument/2006/relationships/image" Target="../media/image36.svg"/><Relationship Id="rId4" Type="http://schemas.openxmlformats.org/officeDocument/2006/relationships/image" Target="../media/image34.sv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21.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13.png"/><Relationship Id="rId2" Type="http://schemas.openxmlformats.org/officeDocument/2006/relationships/audio" Target="../media/media6.mp3"/><Relationship Id="rId16" Type="http://schemas.microsoft.com/office/2007/relationships/hdphoto" Target="../media/hdphoto2.wdp"/><Relationship Id="rId1" Type="http://schemas.microsoft.com/office/2007/relationships/media" Target="../media/media6.mp3"/><Relationship Id="rId6" Type="http://schemas.openxmlformats.org/officeDocument/2006/relationships/image" Target="../media/image3.svg"/><Relationship Id="rId11" Type="http://schemas.openxmlformats.org/officeDocument/2006/relationships/image" Target="../media/image37.png"/><Relationship Id="rId5" Type="http://schemas.openxmlformats.org/officeDocument/2006/relationships/image" Target="../media/image2.png"/><Relationship Id="rId15" Type="http://schemas.openxmlformats.org/officeDocument/2006/relationships/image" Target="../media/image122.png"/><Relationship Id="rId10" Type="http://schemas.openxmlformats.org/officeDocument/2006/relationships/image" Target="../media/image36.svg"/><Relationship Id="rId4" Type="http://schemas.openxmlformats.org/officeDocument/2006/relationships/notesSlide" Target="../notesSlides/notesSlide20.xml"/><Relationship Id="rId9" Type="http://schemas.openxmlformats.org/officeDocument/2006/relationships/image" Target="../media/image35.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 Id="rId14" Type="http://schemas.openxmlformats.org/officeDocument/2006/relationships/image" Target="../media/image23.sv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8.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svg"/><Relationship Id="rId11" Type="http://schemas.openxmlformats.org/officeDocument/2006/relationships/image" Target="../media/image37.png"/><Relationship Id="rId5" Type="http://schemas.openxmlformats.org/officeDocument/2006/relationships/image" Target="../media/image2.png"/><Relationship Id="rId15" Type="http://schemas.openxmlformats.org/officeDocument/2006/relationships/image" Target="../media/image124.png"/><Relationship Id="rId10" Type="http://schemas.openxmlformats.org/officeDocument/2006/relationships/image" Target="../media/image36.svg"/><Relationship Id="rId4" Type="http://schemas.openxmlformats.org/officeDocument/2006/relationships/notesSlide" Target="../notesSlides/notesSlide21.xml"/><Relationship Id="rId9" Type="http://schemas.openxmlformats.org/officeDocument/2006/relationships/image" Target="../media/image35.png"/><Relationship Id="rId14" Type="http://schemas.openxmlformats.org/officeDocument/2006/relationships/image" Target="../media/image123.png"/></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69.svg"/><Relationship Id="rId7" Type="http://schemas.openxmlformats.org/officeDocument/2006/relationships/image" Target="../media/image25.png"/><Relationship Id="rId12" Type="http://schemas.openxmlformats.org/officeDocument/2006/relationships/image" Target="../media/image60.sv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audio" Target="../media/audio3.wav"/><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5.png"/><Relationship Id="rId15" Type="http://schemas.openxmlformats.org/officeDocument/2006/relationships/image" Target="../media/image63.gif"/><Relationship Id="rId23" Type="http://schemas.openxmlformats.org/officeDocument/2006/relationships/image" Target="../media/image71.svg"/><Relationship Id="rId10" Type="http://schemas.openxmlformats.org/officeDocument/2006/relationships/image" Target="../media/image58.svg"/><Relationship Id="rId19" Type="http://schemas.openxmlformats.org/officeDocument/2006/relationships/image" Target="../media/image67.svg"/><Relationship Id="rId4" Type="http://schemas.openxmlformats.org/officeDocument/2006/relationships/image" Target="../media/image3.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png"/><Relationship Id="rId30" Type="http://schemas.openxmlformats.org/officeDocument/2006/relationships/audio" Target="../media/audio3.wav"/></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33.xml.rels><?xml version="1.0" encoding="UTF-8" standalone="yes"?>
<Relationships xmlns="http://schemas.openxmlformats.org/package/2006/relationships"><Relationship Id="rId13" Type="http://schemas.openxmlformats.org/officeDocument/2006/relationships/image" Target="../media/image136.svg"/><Relationship Id="rId18" Type="http://schemas.openxmlformats.org/officeDocument/2006/relationships/image" Target="../media/image141.png"/><Relationship Id="rId26" Type="http://schemas.openxmlformats.org/officeDocument/2006/relationships/image" Target="../media/image152.svg"/><Relationship Id="rId39" Type="http://schemas.openxmlformats.org/officeDocument/2006/relationships/image" Target="../media/image165.png"/><Relationship Id="rId21" Type="http://schemas.openxmlformats.org/officeDocument/2006/relationships/image" Target="../media/image144.svg"/><Relationship Id="rId34" Type="http://schemas.openxmlformats.org/officeDocument/2006/relationships/image" Target="../media/image160.png"/><Relationship Id="rId42" Type="http://schemas.openxmlformats.org/officeDocument/2006/relationships/image" Target="../media/image168.svg"/><Relationship Id="rId7" Type="http://schemas.openxmlformats.org/officeDocument/2006/relationships/image" Target="../media/image129.svg"/><Relationship Id="rId2" Type="http://schemas.openxmlformats.org/officeDocument/2006/relationships/audio" Target="../media/audio7.wav"/><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5.png"/><Relationship Id="rId41"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24" Type="http://schemas.openxmlformats.org/officeDocument/2006/relationships/image" Target="../media/image150.png"/><Relationship Id="rId32" Type="http://schemas.openxmlformats.org/officeDocument/2006/relationships/image" Target="../media/image158.svg"/><Relationship Id="rId37" Type="http://schemas.openxmlformats.org/officeDocument/2006/relationships/image" Target="../media/image163.svg"/><Relationship Id="rId40" Type="http://schemas.openxmlformats.org/officeDocument/2006/relationships/image" Target="../media/image166.svg"/><Relationship Id="rId5" Type="http://schemas.openxmlformats.org/officeDocument/2006/relationships/image" Target="../media/image127.svg"/><Relationship Id="rId15" Type="http://schemas.openxmlformats.org/officeDocument/2006/relationships/image" Target="../media/image138.svg"/><Relationship Id="rId23" Type="http://schemas.openxmlformats.org/officeDocument/2006/relationships/image" Target="../media/image149.svg"/><Relationship Id="rId28" Type="http://schemas.openxmlformats.org/officeDocument/2006/relationships/image" Target="../media/image154.svg"/><Relationship Id="rId36" Type="http://schemas.openxmlformats.org/officeDocument/2006/relationships/image" Target="../media/image162.png"/><Relationship Id="rId10" Type="http://schemas.openxmlformats.org/officeDocument/2006/relationships/image" Target="../media/image132.png"/><Relationship Id="rId19" Type="http://schemas.openxmlformats.org/officeDocument/2006/relationships/image" Target="../media/image142.svg"/><Relationship Id="rId31" Type="http://schemas.openxmlformats.org/officeDocument/2006/relationships/image" Target="../media/image157.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7.png"/><Relationship Id="rId22" Type="http://schemas.openxmlformats.org/officeDocument/2006/relationships/image" Target="../media/image148.png"/><Relationship Id="rId27" Type="http://schemas.openxmlformats.org/officeDocument/2006/relationships/image" Target="../media/image153.png"/><Relationship Id="rId30" Type="http://schemas.openxmlformats.org/officeDocument/2006/relationships/image" Target="../media/image156.svg"/><Relationship Id="rId35" Type="http://schemas.openxmlformats.org/officeDocument/2006/relationships/image" Target="../media/image161.svg"/><Relationship Id="rId43" Type="http://schemas.openxmlformats.org/officeDocument/2006/relationships/audio" Target="../media/audio7.wav"/><Relationship Id="rId8" Type="http://schemas.openxmlformats.org/officeDocument/2006/relationships/image" Target="../media/image130.png"/><Relationship Id="rId3" Type="http://schemas.openxmlformats.org/officeDocument/2006/relationships/image" Target="../media/image125.png"/><Relationship Id="rId12" Type="http://schemas.openxmlformats.org/officeDocument/2006/relationships/image" Target="../media/image135.png"/><Relationship Id="rId17" Type="http://schemas.openxmlformats.org/officeDocument/2006/relationships/image" Target="../media/image140.svg"/><Relationship Id="rId25" Type="http://schemas.openxmlformats.org/officeDocument/2006/relationships/image" Target="../media/image151.png"/><Relationship Id="rId33" Type="http://schemas.openxmlformats.org/officeDocument/2006/relationships/image" Target="../media/image159.png"/><Relationship Id="rId38" Type="http://schemas.openxmlformats.org/officeDocument/2006/relationships/image" Target="../media/image164.png"/></Relationships>
</file>

<file path=ppt/slides/_rels/slide34.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48.png"/><Relationship Id="rId18" Type="http://schemas.openxmlformats.org/officeDocument/2006/relationships/image" Target="../media/image155.png"/><Relationship Id="rId26" Type="http://schemas.openxmlformats.org/officeDocument/2006/relationships/image" Target="../media/image173.svg"/><Relationship Id="rId3" Type="http://schemas.openxmlformats.org/officeDocument/2006/relationships/slideLayout" Target="../slideLayouts/slideLayout7.xml"/><Relationship Id="rId21" Type="http://schemas.openxmlformats.org/officeDocument/2006/relationships/image" Target="../media/image163.svg"/><Relationship Id="rId7" Type="http://schemas.openxmlformats.org/officeDocument/2006/relationships/image" Target="../media/image169.png"/><Relationship Id="rId12" Type="http://schemas.openxmlformats.org/officeDocument/2006/relationships/image" Target="../media/image133.svg"/><Relationship Id="rId17" Type="http://schemas.openxmlformats.org/officeDocument/2006/relationships/image" Target="../media/image154.svg"/><Relationship Id="rId25" Type="http://schemas.openxmlformats.org/officeDocument/2006/relationships/image" Target="../media/image172.png"/><Relationship Id="rId2" Type="http://schemas.openxmlformats.org/officeDocument/2006/relationships/video" Target="../media/media7.mp4"/><Relationship Id="rId16" Type="http://schemas.openxmlformats.org/officeDocument/2006/relationships/image" Target="../media/image153.png"/><Relationship Id="rId20" Type="http://schemas.openxmlformats.org/officeDocument/2006/relationships/image" Target="../media/image162.png"/><Relationship Id="rId1" Type="http://schemas.microsoft.com/office/2007/relationships/media" Target="../media/media7.mp4"/><Relationship Id="rId6" Type="http://schemas.openxmlformats.org/officeDocument/2006/relationships/audio" Target="../media/audio9.wav"/><Relationship Id="rId11" Type="http://schemas.openxmlformats.org/officeDocument/2006/relationships/image" Target="../media/image132.png"/><Relationship Id="rId24" Type="http://schemas.openxmlformats.org/officeDocument/2006/relationships/image" Target="../media/image171.png"/><Relationship Id="rId5" Type="http://schemas.openxmlformats.org/officeDocument/2006/relationships/audio" Target="../media/audio8.wav"/><Relationship Id="rId15" Type="http://schemas.openxmlformats.org/officeDocument/2006/relationships/image" Target="../media/image150.png"/><Relationship Id="rId23" Type="http://schemas.openxmlformats.org/officeDocument/2006/relationships/image" Target="../media/image168.svg"/><Relationship Id="rId28" Type="http://schemas.openxmlformats.org/officeDocument/2006/relationships/slide" Target="slide39.xml"/><Relationship Id="rId10" Type="http://schemas.openxmlformats.org/officeDocument/2006/relationships/image" Target="../media/image127.svg"/><Relationship Id="rId19" Type="http://schemas.openxmlformats.org/officeDocument/2006/relationships/image" Target="../media/image156.svg"/><Relationship Id="rId4" Type="http://schemas.openxmlformats.org/officeDocument/2006/relationships/audio" Target="../media/audio2.wav"/><Relationship Id="rId9" Type="http://schemas.openxmlformats.org/officeDocument/2006/relationships/image" Target="../media/image126.png"/><Relationship Id="rId14" Type="http://schemas.openxmlformats.org/officeDocument/2006/relationships/image" Target="../media/image149.svg"/><Relationship Id="rId22" Type="http://schemas.openxmlformats.org/officeDocument/2006/relationships/image" Target="../media/image167.png"/><Relationship Id="rId27" Type="http://schemas.openxmlformats.org/officeDocument/2006/relationships/image" Target="../media/image174.png"/></Relationships>
</file>

<file path=ppt/slides/_rels/slide35.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53.png"/><Relationship Id="rId18" Type="http://schemas.openxmlformats.org/officeDocument/2006/relationships/image" Target="../media/image172.png"/><Relationship Id="rId26" Type="http://schemas.openxmlformats.org/officeDocument/2006/relationships/image" Target="../media/image181.png"/><Relationship Id="rId3" Type="http://schemas.openxmlformats.org/officeDocument/2006/relationships/slideLayout" Target="../slideLayouts/slideLayout7.xml"/><Relationship Id="rId21" Type="http://schemas.openxmlformats.org/officeDocument/2006/relationships/image" Target="../media/image176.svg"/><Relationship Id="rId7" Type="http://schemas.openxmlformats.org/officeDocument/2006/relationships/image" Target="../media/image169.png"/><Relationship Id="rId12" Type="http://schemas.openxmlformats.org/officeDocument/2006/relationships/image" Target="../media/image133.svg"/><Relationship Id="rId17" Type="http://schemas.openxmlformats.org/officeDocument/2006/relationships/image" Target="../media/image171.png"/><Relationship Id="rId25" Type="http://schemas.openxmlformats.org/officeDocument/2006/relationships/image" Target="../media/image180.svg"/><Relationship Id="rId2" Type="http://schemas.openxmlformats.org/officeDocument/2006/relationships/video" Target="../media/media7.mp4"/><Relationship Id="rId16" Type="http://schemas.openxmlformats.org/officeDocument/2006/relationships/image" Target="../media/image163.svg"/><Relationship Id="rId20" Type="http://schemas.openxmlformats.org/officeDocument/2006/relationships/image" Target="../media/image175.png"/><Relationship Id="rId29" Type="http://schemas.openxmlformats.org/officeDocument/2006/relationships/slide" Target="slide39.xml"/><Relationship Id="rId1" Type="http://schemas.microsoft.com/office/2007/relationships/media" Target="../media/media7.mp4"/><Relationship Id="rId6" Type="http://schemas.openxmlformats.org/officeDocument/2006/relationships/audio" Target="../media/audio9.wav"/><Relationship Id="rId11" Type="http://schemas.openxmlformats.org/officeDocument/2006/relationships/image" Target="../media/image132.png"/><Relationship Id="rId24" Type="http://schemas.openxmlformats.org/officeDocument/2006/relationships/image" Target="../media/image179.png"/><Relationship Id="rId5" Type="http://schemas.openxmlformats.org/officeDocument/2006/relationships/audio" Target="../media/audio8.wav"/><Relationship Id="rId15" Type="http://schemas.openxmlformats.org/officeDocument/2006/relationships/image" Target="../media/image162.png"/><Relationship Id="rId23" Type="http://schemas.openxmlformats.org/officeDocument/2006/relationships/image" Target="../media/image178.svg"/><Relationship Id="rId28" Type="http://schemas.openxmlformats.org/officeDocument/2006/relationships/image" Target="../media/image174.png"/><Relationship Id="rId10" Type="http://schemas.openxmlformats.org/officeDocument/2006/relationships/image" Target="../media/image138.svg"/><Relationship Id="rId19" Type="http://schemas.openxmlformats.org/officeDocument/2006/relationships/image" Target="../media/image173.svg"/><Relationship Id="rId4" Type="http://schemas.openxmlformats.org/officeDocument/2006/relationships/audio" Target="../media/audio2.wav"/><Relationship Id="rId9" Type="http://schemas.openxmlformats.org/officeDocument/2006/relationships/image" Target="../media/image137.png"/><Relationship Id="rId14" Type="http://schemas.openxmlformats.org/officeDocument/2006/relationships/image" Target="../media/image154.svg"/><Relationship Id="rId22" Type="http://schemas.openxmlformats.org/officeDocument/2006/relationships/image" Target="../media/image177.png"/><Relationship Id="rId27" Type="http://schemas.openxmlformats.org/officeDocument/2006/relationships/image" Target="../media/image182.svg"/></Relationships>
</file>

<file path=ppt/slides/_rels/slide36.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85.png"/><Relationship Id="rId18" Type="http://schemas.openxmlformats.org/officeDocument/2006/relationships/image" Target="../media/image190.svg"/><Relationship Id="rId26" Type="http://schemas.openxmlformats.org/officeDocument/2006/relationships/image" Target="../media/image198.svg"/><Relationship Id="rId3" Type="http://schemas.openxmlformats.org/officeDocument/2006/relationships/slideLayout" Target="../slideLayouts/slideLayout7.xml"/><Relationship Id="rId21" Type="http://schemas.openxmlformats.org/officeDocument/2006/relationships/image" Target="../media/image193.png"/><Relationship Id="rId7" Type="http://schemas.openxmlformats.org/officeDocument/2006/relationships/image" Target="../media/image169.png"/><Relationship Id="rId12" Type="http://schemas.openxmlformats.org/officeDocument/2006/relationships/image" Target="../media/image133.svg"/><Relationship Id="rId17" Type="http://schemas.openxmlformats.org/officeDocument/2006/relationships/image" Target="../media/image189.png"/><Relationship Id="rId25" Type="http://schemas.openxmlformats.org/officeDocument/2006/relationships/image" Target="../media/image197.png"/><Relationship Id="rId2" Type="http://schemas.openxmlformats.org/officeDocument/2006/relationships/video" Target="../media/media7.mp4"/><Relationship Id="rId16" Type="http://schemas.openxmlformats.org/officeDocument/2006/relationships/image" Target="../media/image188.svg"/><Relationship Id="rId20" Type="http://schemas.openxmlformats.org/officeDocument/2006/relationships/image" Target="../media/image192.svg"/><Relationship Id="rId29" Type="http://schemas.openxmlformats.org/officeDocument/2006/relationships/image" Target="../media/image201.png"/><Relationship Id="rId1" Type="http://schemas.microsoft.com/office/2007/relationships/media" Target="../media/media7.mp4"/><Relationship Id="rId6" Type="http://schemas.openxmlformats.org/officeDocument/2006/relationships/audio" Target="../media/audio9.wav"/><Relationship Id="rId11" Type="http://schemas.openxmlformats.org/officeDocument/2006/relationships/image" Target="../media/image132.png"/><Relationship Id="rId24" Type="http://schemas.openxmlformats.org/officeDocument/2006/relationships/image" Target="../media/image196.svg"/><Relationship Id="rId5" Type="http://schemas.openxmlformats.org/officeDocument/2006/relationships/audio" Target="../media/audio8.wav"/><Relationship Id="rId15" Type="http://schemas.openxmlformats.org/officeDocument/2006/relationships/image" Target="../media/image187.png"/><Relationship Id="rId23" Type="http://schemas.openxmlformats.org/officeDocument/2006/relationships/image" Target="../media/image195.png"/><Relationship Id="rId28" Type="http://schemas.openxmlformats.org/officeDocument/2006/relationships/image" Target="../media/image200.svg"/><Relationship Id="rId10" Type="http://schemas.openxmlformats.org/officeDocument/2006/relationships/image" Target="../media/image184.svg"/><Relationship Id="rId19" Type="http://schemas.openxmlformats.org/officeDocument/2006/relationships/image" Target="../media/image191.png"/><Relationship Id="rId31" Type="http://schemas.openxmlformats.org/officeDocument/2006/relationships/slide" Target="slide39.xml"/><Relationship Id="rId4" Type="http://schemas.openxmlformats.org/officeDocument/2006/relationships/audio" Target="../media/audio2.wav"/><Relationship Id="rId9" Type="http://schemas.openxmlformats.org/officeDocument/2006/relationships/image" Target="../media/image183.png"/><Relationship Id="rId14" Type="http://schemas.openxmlformats.org/officeDocument/2006/relationships/image" Target="../media/image186.svg"/><Relationship Id="rId22" Type="http://schemas.openxmlformats.org/officeDocument/2006/relationships/image" Target="../media/image194.svg"/><Relationship Id="rId27" Type="http://schemas.openxmlformats.org/officeDocument/2006/relationships/image" Target="../media/image199.png"/><Relationship Id="rId30" Type="http://schemas.openxmlformats.org/officeDocument/2006/relationships/image" Target="../media/image174.png"/></Relationships>
</file>

<file path=ppt/slides/_rels/slide37.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204.png"/><Relationship Id="rId18" Type="http://schemas.openxmlformats.org/officeDocument/2006/relationships/image" Target="../media/image209.svg"/><Relationship Id="rId26" Type="http://schemas.openxmlformats.org/officeDocument/2006/relationships/image" Target="../media/image174.png"/><Relationship Id="rId3" Type="http://schemas.openxmlformats.org/officeDocument/2006/relationships/slideLayout" Target="../slideLayouts/slideLayout7.xml"/><Relationship Id="rId21" Type="http://schemas.openxmlformats.org/officeDocument/2006/relationships/image" Target="../media/image212.svg"/><Relationship Id="rId7" Type="http://schemas.openxmlformats.org/officeDocument/2006/relationships/image" Target="../media/image169.png"/><Relationship Id="rId12" Type="http://schemas.openxmlformats.org/officeDocument/2006/relationships/image" Target="../media/image133.svg"/><Relationship Id="rId17" Type="http://schemas.openxmlformats.org/officeDocument/2006/relationships/image" Target="../media/image208.png"/><Relationship Id="rId25" Type="http://schemas.openxmlformats.org/officeDocument/2006/relationships/image" Target="../media/image216.png"/><Relationship Id="rId2" Type="http://schemas.openxmlformats.org/officeDocument/2006/relationships/video" Target="../media/media7.mp4"/><Relationship Id="rId16" Type="http://schemas.openxmlformats.org/officeDocument/2006/relationships/image" Target="../media/image207.svg"/><Relationship Id="rId20" Type="http://schemas.openxmlformats.org/officeDocument/2006/relationships/image" Target="../media/image211.png"/><Relationship Id="rId1" Type="http://schemas.microsoft.com/office/2007/relationships/media" Target="../media/media7.mp4"/><Relationship Id="rId6" Type="http://schemas.openxmlformats.org/officeDocument/2006/relationships/audio" Target="../media/audio9.wav"/><Relationship Id="rId11" Type="http://schemas.openxmlformats.org/officeDocument/2006/relationships/image" Target="../media/image132.png"/><Relationship Id="rId24" Type="http://schemas.openxmlformats.org/officeDocument/2006/relationships/image" Target="../media/image215.svg"/><Relationship Id="rId5" Type="http://schemas.openxmlformats.org/officeDocument/2006/relationships/audio" Target="../media/audio8.wav"/><Relationship Id="rId15" Type="http://schemas.openxmlformats.org/officeDocument/2006/relationships/image" Target="../media/image206.png"/><Relationship Id="rId23" Type="http://schemas.openxmlformats.org/officeDocument/2006/relationships/image" Target="../media/image214.png"/><Relationship Id="rId10" Type="http://schemas.openxmlformats.org/officeDocument/2006/relationships/image" Target="../media/image203.svg"/><Relationship Id="rId19" Type="http://schemas.openxmlformats.org/officeDocument/2006/relationships/image" Target="../media/image210.png"/><Relationship Id="rId4" Type="http://schemas.openxmlformats.org/officeDocument/2006/relationships/audio" Target="../media/audio2.wav"/><Relationship Id="rId9" Type="http://schemas.openxmlformats.org/officeDocument/2006/relationships/image" Target="../media/image202.png"/><Relationship Id="rId14" Type="http://schemas.openxmlformats.org/officeDocument/2006/relationships/image" Target="../media/image205.svg"/><Relationship Id="rId22" Type="http://schemas.openxmlformats.org/officeDocument/2006/relationships/image" Target="../media/image213.png"/><Relationship Id="rId27" Type="http://schemas.openxmlformats.org/officeDocument/2006/relationships/slide" Target="slide39.xml"/></Relationships>
</file>

<file path=ppt/slides/_rels/slide38.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219.png"/><Relationship Id="rId18" Type="http://schemas.openxmlformats.org/officeDocument/2006/relationships/image" Target="../media/image224.png"/><Relationship Id="rId3" Type="http://schemas.openxmlformats.org/officeDocument/2006/relationships/slideLayout" Target="../slideLayouts/slideLayout7.xml"/><Relationship Id="rId21" Type="http://schemas.openxmlformats.org/officeDocument/2006/relationships/image" Target="../media/image227.png"/><Relationship Id="rId7" Type="http://schemas.openxmlformats.org/officeDocument/2006/relationships/image" Target="../media/image169.png"/><Relationship Id="rId12" Type="http://schemas.openxmlformats.org/officeDocument/2006/relationships/image" Target="../media/image133.svg"/><Relationship Id="rId17" Type="http://schemas.openxmlformats.org/officeDocument/2006/relationships/image" Target="../media/image223.svg"/><Relationship Id="rId2" Type="http://schemas.openxmlformats.org/officeDocument/2006/relationships/video" Target="../media/media7.mp4"/><Relationship Id="rId16" Type="http://schemas.openxmlformats.org/officeDocument/2006/relationships/image" Target="../media/image222.png"/><Relationship Id="rId20" Type="http://schemas.openxmlformats.org/officeDocument/2006/relationships/image" Target="../media/image226.png"/><Relationship Id="rId1" Type="http://schemas.microsoft.com/office/2007/relationships/media" Target="../media/media7.mp4"/><Relationship Id="rId6" Type="http://schemas.openxmlformats.org/officeDocument/2006/relationships/audio" Target="../media/audio9.wav"/><Relationship Id="rId11" Type="http://schemas.openxmlformats.org/officeDocument/2006/relationships/image" Target="../media/image132.png"/><Relationship Id="rId5" Type="http://schemas.openxmlformats.org/officeDocument/2006/relationships/audio" Target="../media/audio8.wav"/><Relationship Id="rId15" Type="http://schemas.openxmlformats.org/officeDocument/2006/relationships/image" Target="../media/image221.png"/><Relationship Id="rId23" Type="http://schemas.openxmlformats.org/officeDocument/2006/relationships/slide" Target="slide39.xml"/><Relationship Id="rId10" Type="http://schemas.openxmlformats.org/officeDocument/2006/relationships/image" Target="../media/image218.svg"/><Relationship Id="rId19" Type="http://schemas.openxmlformats.org/officeDocument/2006/relationships/image" Target="../media/image225.png"/><Relationship Id="rId4" Type="http://schemas.openxmlformats.org/officeDocument/2006/relationships/audio" Target="../media/audio2.wav"/><Relationship Id="rId9" Type="http://schemas.openxmlformats.org/officeDocument/2006/relationships/image" Target="../media/image217.png"/><Relationship Id="rId14" Type="http://schemas.openxmlformats.org/officeDocument/2006/relationships/image" Target="../media/image220.png"/><Relationship Id="rId22" Type="http://schemas.openxmlformats.org/officeDocument/2006/relationships/image" Target="../media/image174.png"/></Relationships>
</file>

<file path=ppt/slides/_rels/slide39.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236.png"/><Relationship Id="rId18" Type="http://schemas.openxmlformats.org/officeDocument/2006/relationships/image" Target="../media/image231.wmf"/><Relationship Id="rId3" Type="http://schemas.openxmlformats.org/officeDocument/2006/relationships/control" Target="../activeX/activeX2.xml"/><Relationship Id="rId7" Type="http://schemas.openxmlformats.org/officeDocument/2006/relationships/audio" Target="../media/audio1.wav"/><Relationship Id="rId12" Type="http://schemas.openxmlformats.org/officeDocument/2006/relationships/image" Target="../media/image235.svg"/><Relationship Id="rId17" Type="http://schemas.openxmlformats.org/officeDocument/2006/relationships/image" Target="../media/image230.wmf"/><Relationship Id="rId2" Type="http://schemas.openxmlformats.org/officeDocument/2006/relationships/control" Target="../activeX/activeX1.xml"/><Relationship Id="rId16" Type="http://schemas.openxmlformats.org/officeDocument/2006/relationships/image" Target="../media/image229.wmf"/><Relationship Id="rId1" Type="http://schemas.openxmlformats.org/officeDocument/2006/relationships/vmlDrawing" Target="../drawings/vmlDrawing1.vml"/><Relationship Id="rId6" Type="http://schemas.openxmlformats.org/officeDocument/2006/relationships/slideLayout" Target="../slideLayouts/slideLayout7.xml"/><Relationship Id="rId11" Type="http://schemas.openxmlformats.org/officeDocument/2006/relationships/image" Target="../media/image234.png"/><Relationship Id="rId5" Type="http://schemas.openxmlformats.org/officeDocument/2006/relationships/control" Target="../activeX/activeX4.xml"/><Relationship Id="rId15" Type="http://schemas.openxmlformats.org/officeDocument/2006/relationships/image" Target="../media/image228.wmf"/><Relationship Id="rId10" Type="http://schemas.openxmlformats.org/officeDocument/2006/relationships/image" Target="../media/image233.svg"/><Relationship Id="rId19" Type="http://schemas.openxmlformats.org/officeDocument/2006/relationships/audio" Target="../media/audio1.wav"/><Relationship Id="rId4" Type="http://schemas.openxmlformats.org/officeDocument/2006/relationships/control" Target="../activeX/activeX3.xml"/><Relationship Id="rId9" Type="http://schemas.openxmlformats.org/officeDocument/2006/relationships/image" Target="../media/image232.png"/><Relationship Id="rId14" Type="http://schemas.openxmlformats.org/officeDocument/2006/relationships/image" Target="../media/image237.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40.xml.rels><?xml version="1.0" encoding="UTF-8" standalone="yes"?>
<Relationships xmlns="http://schemas.openxmlformats.org/package/2006/relationships"><Relationship Id="rId2" Type="http://schemas.openxmlformats.org/officeDocument/2006/relationships/image" Target="../media/image238.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35.png"/><Relationship Id="rId12" Type="http://schemas.openxmlformats.org/officeDocument/2006/relationships/image" Target="../media/image40.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sv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13.png"/><Relationship Id="rId2" Type="http://schemas.openxmlformats.org/officeDocument/2006/relationships/audio" Target="../media/media3.mp3"/><Relationship Id="rId16" Type="http://schemas.openxmlformats.org/officeDocument/2006/relationships/image" Target="../media/image54.svg"/><Relationship Id="rId1" Type="http://schemas.microsoft.com/office/2007/relationships/media" Target="../media/media3.mp3"/><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gif"/><Relationship Id="rId4" Type="http://schemas.openxmlformats.org/officeDocument/2006/relationships/notesSlide" Target="../notesSlides/notesSlide3.xml"/><Relationship Id="rId9" Type="http://schemas.openxmlformats.org/officeDocument/2006/relationships/image" Target="../media/image47.svg"/><Relationship Id="rId14" Type="http://schemas.openxmlformats.org/officeDocument/2006/relationships/image" Target="../media/image52.sv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5.png"/><Relationship Id="rId21" Type="http://schemas.openxmlformats.org/officeDocument/2006/relationships/image" Target="../media/image69.svg"/><Relationship Id="rId7" Type="http://schemas.openxmlformats.org/officeDocument/2006/relationships/image" Target="../media/image57.png"/><Relationship Id="rId12" Type="http://schemas.openxmlformats.org/officeDocument/2006/relationships/image" Target="../media/image60.svg"/><Relationship Id="rId17" Type="http://schemas.openxmlformats.org/officeDocument/2006/relationships/image" Target="../media/image65.svg"/><Relationship Id="rId25" Type="http://schemas.openxmlformats.org/officeDocument/2006/relationships/image" Target="../media/image73.svg"/><Relationship Id="rId2" Type="http://schemas.openxmlformats.org/officeDocument/2006/relationships/audio" Target="../media/audio3.wav"/><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25.png"/><Relationship Id="rId15" Type="http://schemas.openxmlformats.org/officeDocument/2006/relationships/image" Target="../media/image63.gif"/><Relationship Id="rId23" Type="http://schemas.openxmlformats.org/officeDocument/2006/relationships/image" Target="../media/image71.svg"/><Relationship Id="rId10" Type="http://schemas.openxmlformats.org/officeDocument/2006/relationships/image" Target="../media/image3.svg"/><Relationship Id="rId19" Type="http://schemas.openxmlformats.org/officeDocument/2006/relationships/image" Target="../media/image67.svg"/><Relationship Id="rId4" Type="http://schemas.openxmlformats.org/officeDocument/2006/relationships/image" Target="../media/image56.svg"/><Relationship Id="rId9" Type="http://schemas.openxmlformats.org/officeDocument/2006/relationships/image" Target="../media/image2.png"/><Relationship Id="rId14" Type="http://schemas.openxmlformats.org/officeDocument/2006/relationships/image" Target="../media/image62.svg"/><Relationship Id="rId22" Type="http://schemas.openxmlformats.org/officeDocument/2006/relationships/image" Target="../media/image70.png"/><Relationship Id="rId27"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3.svg"/><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968958" y="55099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886965" y="21907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8"/>
            <a:stretch>
              <a:fillRect/>
            </a:stretch>
          </a:blipFill>
        </p:spPr>
        <p:txBody>
          <a:bodyPr/>
          <a:lstStyle/>
          <a:p>
            <a:endParaRPr lang="en-US"/>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9"/>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7C65870B-7C4C-2366-3323-DCB35E1B4D79}"/>
              </a:ext>
            </a:extLst>
          </p:cNvPr>
          <p:cNvSpPr/>
          <p:nvPr/>
        </p:nvSpPr>
        <p:spPr>
          <a:xfrm>
            <a:off x="457200" y="2324100"/>
            <a:ext cx="17297400" cy="7391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45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a:p>
            <a:pPr marR="670" algn="just"/>
            <a:endParaRPr lang="en-GB" sz="4500" b="0" i="0" u="none" strike="noStrike" baseline="0" dirty="0">
              <a:solidFill>
                <a:srgbClr val="373535"/>
              </a:solidFill>
              <a:latin typeface="Comic Sans MS" panose="030F0702030302020204" pitchFamily="66" charset="0"/>
            </a:endParaRPr>
          </a:p>
          <a:p>
            <a:pPr marR="670" algn="just"/>
            <a:r>
              <a:rPr lang="en-GB" sz="45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p>
        </p:txBody>
      </p:sp>
    </p:spTree>
    <p:extLst>
      <p:ext uri="{BB962C8B-B14F-4D97-AF65-F5344CB8AC3E}">
        <p14:creationId xmlns:p14="http://schemas.microsoft.com/office/powerpoint/2010/main" val="2408800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807720"/>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154799" y="4999390"/>
              <a:ext cx="16196264" cy="1870581"/>
            </a:xfrm>
            <a:prstGeom prst="rect">
              <a:avLst/>
            </a:prstGeom>
            <a:noFill/>
          </p:spPr>
          <p:txBody>
            <a:bodyPr wrap="square" lIns="91440" tIns="45720" rIns="91440" bIns="45720">
              <a:spAutoFit/>
            </a:bodyPr>
            <a:lstStyle/>
            <a:p>
              <a:pPr algn="ctr"/>
              <a:r>
                <a:rPr lang="en-US" sz="8800" b="1" cap="none" spc="0" dirty="0">
                  <a:ln w="0"/>
                  <a:solidFill>
                    <a:srgbClr val="C00000"/>
                  </a:solidFill>
                  <a:latin typeface="Abadi" panose="020B0604020104020204" pitchFamily="34" charset="0"/>
                </a:rPr>
                <a:t>1</a:t>
              </a:r>
              <a:r>
                <a:rPr lang="en-US" sz="8800" b="1" cap="none" spc="0" dirty="0">
                  <a:ln w="0"/>
                  <a:solidFill>
                    <a:srgbClr val="C00000"/>
                  </a:solidFill>
                  <a:latin typeface="Abadi Extra Light" panose="020B0204020104020204" pitchFamily="34" charset="0"/>
                </a:rPr>
                <a:t>.</a:t>
              </a:r>
              <a:r>
                <a:rPr lang="en-US" sz="8800" b="0" cap="none" spc="0" dirty="0">
                  <a:ln w="0"/>
                  <a:solidFill>
                    <a:schemeClr val="tx1"/>
                  </a:solidFill>
                  <a:latin typeface="Abadi Extra Light" panose="020B0204020104020204" pitchFamily="34" charset="0"/>
                </a:rPr>
                <a:t> Whose set square is </a:t>
              </a:r>
              <a:r>
                <a:rPr lang="en-US" sz="8800" b="0" cap="none" spc="0" dirty="0">
                  <a:ln w="0"/>
                  <a:solidFill>
                    <a:srgbClr val="FF0000"/>
                  </a:solidFill>
                  <a:latin typeface="Abadi Extra Light" panose="020B0204020104020204" pitchFamily="34" charset="0"/>
                </a:rPr>
                <a:t>on</a:t>
              </a:r>
              <a:r>
                <a:rPr lang="en-US" sz="8800" b="0" cap="none" spc="0" dirty="0">
                  <a:ln w="0"/>
                  <a:solidFill>
                    <a:schemeClr val="tx1"/>
                  </a:solidFill>
                  <a:latin typeface="Abadi Extra Light" panose="020B0204020104020204" pitchFamily="34" charset="0"/>
                </a:rPr>
                <a:t> her </a:t>
              </a:r>
              <a:r>
                <a:rPr lang="en-US" sz="8800" b="0" cap="none" spc="0" dirty="0">
                  <a:ln w="0"/>
                  <a:solidFill>
                    <a:srgbClr val="FF0000"/>
                  </a:solidFill>
                  <a:latin typeface="Abadi Extra Light" panose="020B0204020104020204" pitchFamily="34" charset="0"/>
                </a:rPr>
                <a:t>desk</a:t>
              </a:r>
              <a:r>
                <a:rPr lang="en-US" sz="8800" b="0" cap="none" spc="0" dirty="0">
                  <a:ln w="0"/>
                  <a:solidFill>
                    <a:schemeClr val="tx1"/>
                  </a:solidFill>
                  <a:latin typeface="Abadi Extra Light" panose="020B0204020104020204" pitchFamily="34" charset="0"/>
                </a:rPr>
                <a:t>?</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2286000" y="2406586"/>
            <a:ext cx="8014886"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Extra Light" panose="020B0204020104020204" pitchFamily="34" charset="0"/>
              </a:rPr>
              <a:t>Whose set square</a:t>
            </a:r>
          </a:p>
        </p:txBody>
      </p:sp>
      <p:sp>
        <p:nvSpPr>
          <p:cNvPr id="12" name="Rectangle: Rounded Corners 11">
            <a:extLst>
              <a:ext uri="{FF2B5EF4-FFF2-40B4-BE49-F238E27FC236}">
                <a16:creationId xmlns:a16="http://schemas.microsoft.com/office/drawing/2014/main" id="{579E6DB3-0C7D-4E2F-EBCD-E1235C85F948}"/>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888566" y="6076404"/>
              <a:ext cx="10693834"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798554" y="5896309"/>
                <a:ext cx="10873499" cy="1045629"/>
              </a:xfrm>
              <a:prstGeom prst="rect">
                <a:avLst/>
              </a:prstGeom>
            </p:spPr>
          </p:pic>
        </mc:Fallback>
      </mc:AlternateContent>
    </p:spTree>
    <p:extLst>
      <p:ext uri="{BB962C8B-B14F-4D97-AF65-F5344CB8AC3E}">
        <p14:creationId xmlns:p14="http://schemas.microsoft.com/office/powerpoint/2010/main" val="40637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3"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228600" y="9185158"/>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721176"/>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2</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are Hung’s pencils?</a:t>
              </a:r>
            </a:p>
          </p:txBody>
        </p:sp>
      </p:grpSp>
      <p:grpSp>
        <p:nvGrpSpPr>
          <p:cNvPr id="3" name="Group 2">
            <a:extLst>
              <a:ext uri="{FF2B5EF4-FFF2-40B4-BE49-F238E27FC236}">
                <a16:creationId xmlns:a16="http://schemas.microsoft.com/office/drawing/2014/main" id="{4C925413-65CF-BE1A-3EA2-CFDA6CB1B145}"/>
              </a:ext>
            </a:extLst>
          </p:cNvPr>
          <p:cNvGrpSpPr/>
          <p:nvPr/>
        </p:nvGrpSpPr>
        <p:grpSpPr>
          <a:xfrm>
            <a:off x="580103" y="4542950"/>
            <a:ext cx="17098296" cy="1721176"/>
            <a:chOff x="663258" y="4816453"/>
            <a:chExt cx="17098296" cy="2337622"/>
          </a:xfrm>
        </p:grpSpPr>
        <p:sp>
          <p:nvSpPr>
            <p:cNvPr id="4" name="Rectangle: Rounded Corners 3">
              <a:extLst>
                <a:ext uri="{FF2B5EF4-FFF2-40B4-BE49-F238E27FC236}">
                  <a16:creationId xmlns:a16="http://schemas.microsoft.com/office/drawing/2014/main" id="{82949E13-DD5A-62D7-D848-A6E5737228F8}"/>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7B2963-8EFF-25C0-19AD-740E8C1261D1}"/>
                </a:ext>
              </a:extLst>
            </p:cNvPr>
            <p:cNvSpPr/>
            <p:nvPr/>
          </p:nvSpPr>
          <p:spPr>
            <a:xfrm>
              <a:off x="1009775" y="5103451"/>
              <a:ext cx="16751779" cy="1797434"/>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3</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Whose storybook is in her school bag?</a:t>
              </a:r>
            </a:p>
          </p:txBody>
        </p:sp>
      </p:grpSp>
      <p:grpSp>
        <p:nvGrpSpPr>
          <p:cNvPr id="14" name="Group 13">
            <a:extLst>
              <a:ext uri="{FF2B5EF4-FFF2-40B4-BE49-F238E27FC236}">
                <a16:creationId xmlns:a16="http://schemas.microsoft.com/office/drawing/2014/main" id="{7535092A-CCD9-7DF4-E1C1-8EC464FD38D2}"/>
              </a:ext>
            </a:extLst>
          </p:cNvPr>
          <p:cNvGrpSpPr/>
          <p:nvPr/>
        </p:nvGrpSpPr>
        <p:grpSpPr>
          <a:xfrm>
            <a:off x="548148" y="6820782"/>
            <a:ext cx="17068800" cy="1647241"/>
            <a:chOff x="663258" y="4816453"/>
            <a:chExt cx="17068800" cy="2337622"/>
          </a:xfrm>
        </p:grpSpPr>
        <p:sp>
          <p:nvSpPr>
            <p:cNvPr id="17" name="Rectangle: Rounded Corners 16">
              <a:extLst>
                <a:ext uri="{FF2B5EF4-FFF2-40B4-BE49-F238E27FC236}">
                  <a16:creationId xmlns:a16="http://schemas.microsoft.com/office/drawing/2014/main" id="{688DF31E-E157-3B51-4446-0F2901116D8F}"/>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2F1490-3CC6-D704-2159-30089D980D99}"/>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4</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is Lan’s storybook?</a:t>
              </a:r>
            </a:p>
          </p:txBody>
        </p:sp>
      </p:grpSp>
      <p:pic>
        <p:nvPicPr>
          <p:cNvPr id="22" name="Valse Favorite - Various Artists - Hòa Tấu Của Bé - Various Artists - Album">
            <a:hlinkClick r:id="" action="ppaction://media"/>
            <a:extLst>
              <a:ext uri="{FF2B5EF4-FFF2-40B4-BE49-F238E27FC236}">
                <a16:creationId xmlns:a16="http://schemas.microsoft.com/office/drawing/2014/main" id="{A5BAD80C-E99C-C509-47D1-A8BA7C50A6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40400" y="2547208"/>
            <a:ext cx="1357303" cy="1357303"/>
          </a:xfrm>
          <a:prstGeom prst="rect">
            <a:avLst/>
          </a:prstGeom>
        </p:spPr>
      </p:pic>
    </p:spTree>
    <p:extLst>
      <p:ext uri="{BB962C8B-B14F-4D97-AF65-F5344CB8AC3E}">
        <p14:creationId xmlns:p14="http://schemas.microsoft.com/office/powerpoint/2010/main" val="1387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64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20671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4542961" y="50280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6B30AA23-8324-0925-7118-5DBF9E037330}"/>
              </a:ext>
            </a:extLst>
          </p:cNvPr>
          <p:cNvGrpSpPr/>
          <p:nvPr/>
        </p:nvGrpSpPr>
        <p:grpSpPr>
          <a:xfrm>
            <a:off x="2743200" y="2096329"/>
            <a:ext cx="13003161" cy="1809108"/>
            <a:chOff x="663258" y="4816453"/>
            <a:chExt cx="17068800" cy="2337622"/>
          </a:xfrm>
        </p:grpSpPr>
        <p:sp>
          <p:nvSpPr>
            <p:cNvPr id="4" name="Rectangle: Rounded Corners 3">
              <a:extLst>
                <a:ext uri="{FF2B5EF4-FFF2-40B4-BE49-F238E27FC236}">
                  <a16:creationId xmlns:a16="http://schemas.microsoft.com/office/drawing/2014/main" id="{5F627DA2-B91E-2CC4-30EC-6DE09A749ED2}"/>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8E3718-424C-2E89-A57E-A1D0F9A1FFDC}"/>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2</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are Hung’s pencils?</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4114800" y="2373675"/>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4" name="Rectangle 13">
            <a:extLst>
              <a:ext uri="{FF2B5EF4-FFF2-40B4-BE49-F238E27FC236}">
                <a16:creationId xmlns:a16="http://schemas.microsoft.com/office/drawing/2014/main" id="{DF985A0D-70BA-D557-D13F-A917F73A4E6D}"/>
              </a:ext>
            </a:extLst>
          </p:cNvPr>
          <p:cNvSpPr/>
          <p:nvPr/>
        </p:nvSpPr>
        <p:spPr>
          <a:xfrm>
            <a:off x="8370265" y="2373674"/>
            <a:ext cx="599965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Hung’s pencils</a:t>
            </a:r>
          </a:p>
        </p:txBody>
      </p:sp>
      <p:sp>
        <p:nvSpPr>
          <p:cNvPr id="6" name="Rectangle: Rounded Corners 5">
            <a:extLst>
              <a:ext uri="{FF2B5EF4-FFF2-40B4-BE49-F238E27FC236}">
                <a16:creationId xmlns:a16="http://schemas.microsoft.com/office/drawing/2014/main" id="{2CDF38EE-6EE9-E053-4399-C787BD24E17A}"/>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2626217" y="6769860"/>
              <a:ext cx="9718183"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2536204" y="6589765"/>
                <a:ext cx="9897849" cy="1045629"/>
              </a:xfrm>
              <a:prstGeom prst="rect">
                <a:avLst/>
              </a:prstGeom>
            </p:spPr>
          </p:pic>
        </mc:Fallback>
      </mc:AlternateContent>
    </p:spTree>
    <p:extLst>
      <p:ext uri="{BB962C8B-B14F-4D97-AF65-F5344CB8AC3E}">
        <p14:creationId xmlns:p14="http://schemas.microsoft.com/office/powerpoint/2010/main" val="5733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par>
                                <p:cTn id="18" presetID="63"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4554832" y="498208"/>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23926176-8EB3-D2B5-1AFC-895525D5A8D8}"/>
              </a:ext>
            </a:extLst>
          </p:cNvPr>
          <p:cNvGrpSpPr/>
          <p:nvPr/>
        </p:nvGrpSpPr>
        <p:grpSpPr>
          <a:xfrm>
            <a:off x="644013" y="2190115"/>
            <a:ext cx="17627472" cy="1807720"/>
            <a:chOff x="663259" y="4816453"/>
            <a:chExt cx="17068799" cy="2337622"/>
          </a:xfrm>
        </p:grpSpPr>
        <p:sp>
          <p:nvSpPr>
            <p:cNvPr id="6" name="Rectangle: Rounded Corners 5">
              <a:extLst>
                <a:ext uri="{FF2B5EF4-FFF2-40B4-BE49-F238E27FC236}">
                  <a16:creationId xmlns:a16="http://schemas.microsoft.com/office/drawing/2014/main" id="{A4B370EA-EEDF-B1D9-E1EE-29B8742832EE}"/>
                </a:ext>
              </a:extLst>
            </p:cNvPr>
            <p:cNvSpPr/>
            <p:nvPr/>
          </p:nvSpPr>
          <p:spPr>
            <a:xfrm>
              <a:off x="663259" y="4816453"/>
              <a:ext cx="16494512"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47F41-2295-1ABA-B342-B4D10368B9CA}"/>
                </a:ext>
              </a:extLst>
            </p:cNvPr>
            <p:cNvSpPr/>
            <p:nvPr/>
          </p:nvSpPr>
          <p:spPr>
            <a:xfrm>
              <a:off x="1009776" y="5103451"/>
              <a:ext cx="16722282" cy="1671584"/>
            </a:xfrm>
            <a:prstGeom prst="rect">
              <a:avLst/>
            </a:prstGeom>
            <a:noFill/>
          </p:spPr>
          <p:txBody>
            <a:bodyPr wrap="square" lIns="91440" tIns="45720" rIns="91440" bIns="45720">
              <a:spAutoFit/>
            </a:bodyPr>
            <a:lstStyle/>
            <a:p>
              <a:r>
                <a:rPr lang="en-US" sz="7800" b="1" cap="none" spc="0" dirty="0">
                  <a:ln w="0"/>
                  <a:solidFill>
                    <a:srgbClr val="C00000"/>
                  </a:solidFill>
                  <a:latin typeface="Abadi" panose="020B0604020104020204" pitchFamily="34" charset="0"/>
                </a:rPr>
                <a:t>3</a:t>
              </a:r>
              <a:r>
                <a:rPr lang="en-US" sz="7800" b="1" cap="none" spc="0" dirty="0">
                  <a:ln w="0"/>
                  <a:solidFill>
                    <a:srgbClr val="C00000"/>
                  </a:solidFill>
                  <a:latin typeface="Abadi Extra Light" panose="020B0204020104020204" pitchFamily="34" charset="0"/>
                </a:rPr>
                <a:t>.</a:t>
              </a:r>
              <a:r>
                <a:rPr lang="en-US" sz="7800" b="0" cap="none" spc="0" dirty="0">
                  <a:ln w="0"/>
                  <a:solidFill>
                    <a:schemeClr val="tx1"/>
                  </a:solidFill>
                  <a:latin typeface="Abadi Extra Light" panose="020B0204020104020204" pitchFamily="34" charset="0"/>
                </a:rPr>
                <a:t> </a:t>
              </a:r>
              <a:r>
                <a:rPr lang="en-US" sz="7800" b="0" cap="none" spc="0" dirty="0">
                  <a:ln w="0"/>
                  <a:solidFill>
                    <a:srgbClr val="FF0000"/>
                  </a:solidFill>
                  <a:latin typeface="Abadi Extra Light" panose="020B0204020104020204" pitchFamily="34" charset="0"/>
                </a:rPr>
                <a:t>Whose storybook </a:t>
              </a:r>
              <a:r>
                <a:rPr lang="en-US" sz="7800" b="0" cap="none" spc="0" dirty="0">
                  <a:ln w="0"/>
                  <a:solidFill>
                    <a:schemeClr val="tx1"/>
                  </a:solidFill>
                  <a:latin typeface="Abadi Extra Light" panose="020B0204020104020204" pitchFamily="34" charset="0"/>
                </a:rPr>
                <a:t>is </a:t>
              </a:r>
              <a:r>
                <a:rPr lang="en-US" sz="7800" b="0" cap="none" spc="0" dirty="0">
                  <a:ln w="0"/>
                  <a:solidFill>
                    <a:srgbClr val="FF0000"/>
                  </a:solidFill>
                  <a:latin typeface="Abadi Extra Light" panose="020B0204020104020204" pitchFamily="34" charset="0"/>
                </a:rPr>
                <a:t>in</a:t>
              </a:r>
              <a:r>
                <a:rPr lang="en-US" sz="7800" b="0" cap="none" spc="0" dirty="0">
                  <a:ln w="0"/>
                  <a:solidFill>
                    <a:schemeClr val="tx1"/>
                  </a:solidFill>
                  <a:latin typeface="Abadi Extra Light" panose="020B0204020104020204" pitchFamily="34" charset="0"/>
                </a:rPr>
                <a:t> her </a:t>
              </a:r>
              <a:r>
                <a:rPr lang="en-US" sz="7800" b="0" cap="none" spc="0" dirty="0">
                  <a:ln w="0"/>
                  <a:solidFill>
                    <a:srgbClr val="FF0000"/>
                  </a:solidFill>
                  <a:latin typeface="Abadi Extra Light" panose="020B0204020104020204" pitchFamily="34" charset="0"/>
                </a:rPr>
                <a:t>school bag</a:t>
              </a:r>
              <a:r>
                <a:rPr lang="en-US" sz="7800" b="0" cap="none" spc="0" dirty="0">
                  <a:ln w="0"/>
                  <a:solidFill>
                    <a:schemeClr val="tx1"/>
                  </a:solidFill>
                  <a:latin typeface="Abadi Extra Light" panose="020B0204020104020204" pitchFamily="34" charset="0"/>
                </a:rPr>
                <a:t>?</a:t>
              </a:r>
            </a:p>
          </p:txBody>
        </p:sp>
      </p:grpSp>
      <p:sp>
        <p:nvSpPr>
          <p:cNvPr id="3" name="Rectangle: Rounded Corners 2">
            <a:extLst>
              <a:ext uri="{FF2B5EF4-FFF2-40B4-BE49-F238E27FC236}">
                <a16:creationId xmlns:a16="http://schemas.microsoft.com/office/drawing/2014/main" id="{45F079FF-8D67-23C9-5A04-71848AD815EB}"/>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AF268913-CB81-3D91-F28B-1066A3B7F46E}"/>
                  </a:ext>
                </a:extLst>
              </p14:cNvPr>
              <p14:cNvContentPartPr/>
              <p14:nvPr/>
            </p14:nvContentPartPr>
            <p14:xfrm>
              <a:off x="644012" y="4589510"/>
              <a:ext cx="16729587"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553998" y="4409421"/>
                <a:ext cx="16909254" cy="1315007"/>
              </a:xfrm>
              <a:prstGeom prst="rect">
                <a:avLst/>
              </a:prstGeom>
            </p:spPr>
          </p:pic>
        </mc:Fallback>
      </mc:AlternateContent>
    </p:spTree>
    <p:extLst>
      <p:ext uri="{BB962C8B-B14F-4D97-AF65-F5344CB8AC3E}">
        <p14:creationId xmlns:p14="http://schemas.microsoft.com/office/powerpoint/2010/main" val="17931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63"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C8B85DE6-239B-58B5-5989-2DF7B5413195}"/>
              </a:ext>
            </a:extLst>
          </p:cNvPr>
          <p:cNvGrpSpPr/>
          <p:nvPr/>
        </p:nvGrpSpPr>
        <p:grpSpPr>
          <a:xfrm>
            <a:off x="2819400" y="2043147"/>
            <a:ext cx="12894968" cy="1807720"/>
            <a:chOff x="663258" y="4816453"/>
            <a:chExt cx="17068800" cy="2337622"/>
          </a:xfrm>
        </p:grpSpPr>
        <p:sp>
          <p:nvSpPr>
            <p:cNvPr id="4" name="Rectangle: Rounded Corners 3">
              <a:extLst>
                <a:ext uri="{FF2B5EF4-FFF2-40B4-BE49-F238E27FC236}">
                  <a16:creationId xmlns:a16="http://schemas.microsoft.com/office/drawing/2014/main" id="{5CC47D69-FF06-969F-5625-6248F6A709EA}"/>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32815F-8D76-F87C-BAC6-441B031CB5A1}"/>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4</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is Lan’s storybook?</a:t>
              </a:r>
            </a:p>
          </p:txBody>
        </p:sp>
      </p:grpSp>
      <p:sp>
        <p:nvSpPr>
          <p:cNvPr id="14" name="Rectangle 13">
            <a:extLst>
              <a:ext uri="{FF2B5EF4-FFF2-40B4-BE49-F238E27FC236}">
                <a16:creationId xmlns:a16="http://schemas.microsoft.com/office/drawing/2014/main" id="{4A632CF5-2071-BD2B-E41C-3271D44C7B56}"/>
              </a:ext>
            </a:extLst>
          </p:cNvPr>
          <p:cNvSpPr/>
          <p:nvPr/>
        </p:nvSpPr>
        <p:spPr>
          <a:xfrm>
            <a:off x="4271481" y="2285287"/>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7" name="Rectangle 16">
            <a:extLst>
              <a:ext uri="{FF2B5EF4-FFF2-40B4-BE49-F238E27FC236}">
                <a16:creationId xmlns:a16="http://schemas.microsoft.com/office/drawing/2014/main" id="{64FC9CF6-B901-747E-270B-530E4C76589F}"/>
              </a:ext>
            </a:extLst>
          </p:cNvPr>
          <p:cNvSpPr/>
          <p:nvPr/>
        </p:nvSpPr>
        <p:spPr>
          <a:xfrm>
            <a:off x="7918959" y="2262344"/>
            <a:ext cx="6558014"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Lan’s storybook</a:t>
            </a:r>
          </a:p>
        </p:txBody>
      </p:sp>
      <p:sp>
        <p:nvSpPr>
          <p:cNvPr id="18" name="Rectangle: Rounded Corners 17">
            <a:extLst>
              <a:ext uri="{FF2B5EF4-FFF2-40B4-BE49-F238E27FC236}">
                <a16:creationId xmlns:a16="http://schemas.microsoft.com/office/drawing/2014/main" id="{FCC087AF-5C47-E9CF-7F03-783A574DF59D}"/>
              </a:ext>
            </a:extLst>
          </p:cNvPr>
          <p:cNvSpPr/>
          <p:nvPr/>
        </p:nvSpPr>
        <p:spPr>
          <a:xfrm>
            <a:off x="1181100" y="4413239"/>
            <a:ext cx="15925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AF268913-CB81-3D91-F28B-1066A3B7F46E}"/>
                  </a:ext>
                </a:extLst>
              </p14:cNvPr>
              <p14:cNvContentPartPr/>
              <p14:nvPr/>
            </p14:nvContentPartPr>
            <p14:xfrm>
              <a:off x="1003460" y="6284609"/>
              <a:ext cx="11264740"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913446" y="6104520"/>
                <a:ext cx="11444408" cy="1315007"/>
              </a:xfrm>
              <a:prstGeom prst="rect">
                <a:avLst/>
              </a:prstGeom>
            </p:spPr>
          </p:pic>
        </mc:Fallback>
      </mc:AlternateContent>
    </p:spTree>
    <p:extLst>
      <p:ext uri="{BB962C8B-B14F-4D97-AF65-F5344CB8AC3E}">
        <p14:creationId xmlns:p14="http://schemas.microsoft.com/office/powerpoint/2010/main" val="23468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0"/>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311358" y="-7257"/>
            <a:ext cx="1494901" cy="1309528"/>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617159" y="121455"/>
            <a:ext cx="1547439" cy="1206767"/>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2775902" y="476441"/>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Ask and answer ! ! !</a:t>
            </a:r>
          </a:p>
        </p:txBody>
      </p:sp>
      <p:sp>
        <p:nvSpPr>
          <p:cNvPr id="15" name="Freeform 15"/>
          <p:cNvSpPr/>
          <p:nvPr/>
        </p:nvSpPr>
        <p:spPr>
          <a:xfrm>
            <a:off x="2924352" y="626416"/>
            <a:ext cx="861040" cy="915135"/>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9"/>
            <a:stretch>
              <a:fillRect/>
            </a:stretch>
          </a:blipFill>
        </p:spPr>
        <p:txBody>
          <a:bodyPr/>
          <a:lstStyle/>
          <a:p>
            <a:endParaRPr lang="en-US"/>
          </a:p>
        </p:txBody>
      </p:sp>
      <p:sp>
        <p:nvSpPr>
          <p:cNvPr id="4" name="Freeform 4"/>
          <p:cNvSpPr/>
          <p:nvPr/>
        </p:nvSpPr>
        <p:spPr>
          <a:xfrm>
            <a:off x="16708766" y="8559514"/>
            <a:ext cx="1621165" cy="1483863"/>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10"/>
            <a:stretch>
              <a:fillRect/>
            </a:stretch>
          </a:blipFill>
        </p:spPr>
        <p:txBody>
          <a:bodyPr/>
          <a:lstStyle/>
          <a:p>
            <a:endParaRPr lang="en-US"/>
          </a:p>
        </p:txBody>
      </p:sp>
      <p:sp>
        <p:nvSpPr>
          <p:cNvPr id="3" name="Freeform 3"/>
          <p:cNvSpPr/>
          <p:nvPr/>
        </p:nvSpPr>
        <p:spPr>
          <a:xfrm rot="-2863994">
            <a:off x="-258213" y="9157796"/>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11"/>
            <a:stretch>
              <a:fillRect/>
            </a:stretch>
          </a:blipFill>
        </p:spPr>
        <p:txBody>
          <a:bodyPr/>
          <a:lstStyle/>
          <a:p>
            <a:endParaRPr lang="en-US"/>
          </a:p>
        </p:txBody>
      </p:sp>
      <p:pic>
        <p:nvPicPr>
          <p:cNvPr id="12" name="animation-childlike-claps-playful-cute-bright-happy-music-20852">
            <a:hlinkClick r:id="" action="ppaction://media"/>
            <a:extLst>
              <a:ext uri="{FF2B5EF4-FFF2-40B4-BE49-F238E27FC236}">
                <a16:creationId xmlns:a16="http://schemas.microsoft.com/office/drawing/2014/main" id="{C706DFC9-6507-44E1-EB0F-D6DEAC5D83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69000" y="2019300"/>
            <a:ext cx="1417638" cy="1417638"/>
          </a:xfrm>
          <a:prstGeom prst="rect">
            <a:avLst/>
          </a:prstGeom>
        </p:spPr>
      </p:pic>
      <p:sp>
        <p:nvSpPr>
          <p:cNvPr id="5" name="Rectangle: Rounded Corners 4">
            <a:extLst>
              <a:ext uri="{FF2B5EF4-FFF2-40B4-BE49-F238E27FC236}">
                <a16:creationId xmlns:a16="http://schemas.microsoft.com/office/drawing/2014/main" id="{573748C6-0231-7CC7-0600-B3C17016238A}"/>
              </a:ext>
            </a:extLst>
          </p:cNvPr>
          <p:cNvSpPr/>
          <p:nvPr/>
        </p:nvSpPr>
        <p:spPr>
          <a:xfrm>
            <a:off x="838200" y="2019300"/>
            <a:ext cx="16992600" cy="595750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6000" b="1" i="0" u="none" strike="noStrike" baseline="0" dirty="0">
                <a:solidFill>
                  <a:srgbClr val="373535"/>
                </a:solidFill>
                <a:latin typeface="Comic Sans MS" panose="030F0702030302020204" pitchFamily="66" charset="0"/>
              </a:rPr>
              <a:t>1. </a:t>
            </a:r>
            <a:r>
              <a:rPr lang="en-GB" sz="6000" b="0" i="0" u="none" strike="noStrike" baseline="0" dirty="0">
                <a:solidFill>
                  <a:srgbClr val="373535"/>
                </a:solidFill>
                <a:latin typeface="Comic Sans MS" panose="030F0702030302020204" pitchFamily="66" charset="0"/>
              </a:rPr>
              <a:t>Whose set square is on her desk?</a:t>
            </a:r>
          </a:p>
          <a:p>
            <a:pPr algn="l">
              <a:lnSpc>
                <a:spcPct val="150000"/>
              </a:lnSpc>
            </a:pPr>
            <a:r>
              <a:rPr lang="en-GB" sz="6000" b="1" dirty="0">
                <a:solidFill>
                  <a:srgbClr val="373535"/>
                </a:solidFill>
                <a:latin typeface="Comic Sans MS" panose="030F0702030302020204" pitchFamily="66" charset="0"/>
              </a:rPr>
              <a:t>2. </a:t>
            </a:r>
            <a:r>
              <a:rPr lang="en-GB" sz="6000" b="0" i="0" u="none" strike="noStrike" baseline="0" dirty="0">
                <a:solidFill>
                  <a:srgbClr val="373535"/>
                </a:solidFill>
                <a:latin typeface="Comic Sans MS" panose="030F0702030302020204" pitchFamily="66" charset="0"/>
              </a:rPr>
              <a:t>Where are Hung’s pencils?</a:t>
            </a:r>
          </a:p>
          <a:p>
            <a:pPr algn="l">
              <a:lnSpc>
                <a:spcPct val="150000"/>
              </a:lnSpc>
            </a:pPr>
            <a:r>
              <a:rPr lang="en-GB" sz="6000" b="1" i="0" u="none" strike="noStrike" baseline="0" dirty="0">
                <a:solidFill>
                  <a:srgbClr val="373535"/>
                </a:solidFill>
                <a:latin typeface="Comic Sans MS" panose="030F0702030302020204" pitchFamily="66" charset="0"/>
              </a:rPr>
              <a:t>3. </a:t>
            </a:r>
            <a:r>
              <a:rPr lang="en-GB" sz="6000" b="0" i="0" u="none" strike="noStrike" baseline="0" dirty="0">
                <a:solidFill>
                  <a:srgbClr val="373535"/>
                </a:solidFill>
                <a:latin typeface="Comic Sans MS" panose="030F0702030302020204" pitchFamily="66" charset="0"/>
              </a:rPr>
              <a:t>Whose storybook is in her school bag? </a:t>
            </a:r>
          </a:p>
          <a:p>
            <a:pPr algn="l">
              <a:lnSpc>
                <a:spcPct val="150000"/>
              </a:lnSpc>
            </a:pPr>
            <a:r>
              <a:rPr lang="en-GB" sz="6000" b="1" i="0" u="none" strike="noStrike" baseline="0" dirty="0">
                <a:solidFill>
                  <a:srgbClr val="373535"/>
                </a:solidFill>
                <a:latin typeface="Comic Sans MS" panose="030F0702030302020204" pitchFamily="66" charset="0"/>
              </a:rPr>
              <a:t>4. </a:t>
            </a:r>
            <a:r>
              <a:rPr lang="en-GB" sz="6000" b="0" i="0" u="none" strike="noStrike" baseline="0" dirty="0">
                <a:solidFill>
                  <a:srgbClr val="373535"/>
                </a:solidFill>
                <a:latin typeface="Comic Sans MS" panose="030F0702030302020204" pitchFamily="66" charset="0"/>
              </a:rPr>
              <a:t>Where is Lan’s storybook?</a:t>
            </a:r>
          </a:p>
        </p:txBody>
      </p:sp>
      <p:pic>
        <p:nvPicPr>
          <p:cNvPr id="10" name="Picture 9" descr="Cartoon of a child and child&#10;&#10;Description automatically generated">
            <a:extLst>
              <a:ext uri="{FF2B5EF4-FFF2-40B4-BE49-F238E27FC236}">
                <a16:creationId xmlns:a16="http://schemas.microsoft.com/office/drawing/2014/main" id="{3290EEB3-F704-5F9D-2E28-82F0FB6488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50047" y="6789297"/>
            <a:ext cx="5478260" cy="3482984"/>
          </a:xfrm>
          <a:prstGeom prst="rect">
            <a:avLst/>
          </a:prstGeom>
        </p:spPr>
      </p:pic>
    </p:spTree>
    <p:extLst>
      <p:ext uri="{BB962C8B-B14F-4D97-AF65-F5344CB8AC3E}">
        <p14:creationId xmlns:p14="http://schemas.microsoft.com/office/powerpoint/2010/main" val="12948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EBBB9CB-5A38-D141-0F1F-9D970862283D}"/>
              </a:ext>
            </a:extLst>
          </p:cNvPr>
          <p:cNvPicPr>
            <a:picLocks noChangeAspect="1"/>
          </p:cNvPicPr>
          <p:nvPr/>
        </p:nvPicPr>
        <p:blipFill>
          <a:blip r:embed="rId5"/>
          <a:stretch>
            <a:fillRect/>
          </a:stretch>
        </p:blipFill>
        <p:spPr>
          <a:xfrm>
            <a:off x="0" y="-154060"/>
            <a:ext cx="18288000" cy="10441061"/>
          </a:xfrm>
          <a:prstGeom prst="rect">
            <a:avLst/>
          </a:prstGeom>
        </p:spPr>
      </p:pic>
      <p:grpSp>
        <p:nvGrpSpPr>
          <p:cNvPr id="2" name="Group 2"/>
          <p:cNvGrpSpPr/>
          <p:nvPr/>
        </p:nvGrpSpPr>
        <p:grpSpPr>
          <a:xfrm>
            <a:off x="6486517" y="8993078"/>
            <a:ext cx="5889848" cy="3250349"/>
            <a:chOff x="0" y="0"/>
            <a:chExt cx="7853129" cy="4333799"/>
          </a:xfrm>
        </p:grpSpPr>
        <p:grpSp>
          <p:nvGrpSpPr>
            <p:cNvPr id="3" name="Group 3"/>
            <p:cNvGrpSpPr/>
            <p:nvPr/>
          </p:nvGrpSpPr>
          <p:grpSpPr>
            <a:xfrm rot="-1339549">
              <a:off x="5735130" y="109499"/>
              <a:ext cx="1388489" cy="4114800"/>
              <a:chOff x="0" y="0"/>
              <a:chExt cx="274269" cy="812800"/>
            </a:xfrm>
          </p:grpSpPr>
          <p:sp>
            <p:nvSpPr>
              <p:cNvPr id="4" name="Freeform 4"/>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5" name="TextBox 5"/>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6" name="Group 6"/>
            <p:cNvGrpSpPr/>
            <p:nvPr/>
          </p:nvGrpSpPr>
          <p:grpSpPr>
            <a:xfrm rot="1687706">
              <a:off x="887966" y="109499"/>
              <a:ext cx="1388489" cy="4114800"/>
              <a:chOff x="0" y="0"/>
              <a:chExt cx="274269" cy="812800"/>
            </a:xfrm>
          </p:grpSpPr>
          <p:sp>
            <p:nvSpPr>
              <p:cNvPr id="7" name="Freeform 7"/>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8" name="TextBox 8"/>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sp>
        <p:nvSpPr>
          <p:cNvPr id="9" name="Freeform 9"/>
          <p:cNvSpPr/>
          <p:nvPr/>
        </p:nvSpPr>
        <p:spPr>
          <a:xfrm flipH="1">
            <a:off x="-31596" y="1090709"/>
            <a:ext cx="8429877" cy="11001471"/>
          </a:xfrm>
          <a:custGeom>
            <a:avLst/>
            <a:gdLst/>
            <a:ahLst/>
            <a:cxnLst/>
            <a:rect l="l" t="t" r="r" b="b"/>
            <a:pathLst>
              <a:path w="8429877" h="11001471">
                <a:moveTo>
                  <a:pt x="8429877" y="0"/>
                </a:moveTo>
                <a:lnTo>
                  <a:pt x="0" y="0"/>
                </a:lnTo>
                <a:lnTo>
                  <a:pt x="0" y="11001471"/>
                </a:lnTo>
                <a:lnTo>
                  <a:pt x="8429877" y="11001471"/>
                </a:lnTo>
                <a:lnTo>
                  <a:pt x="84298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5" name="Freeform 55"/>
          <p:cNvSpPr/>
          <p:nvPr/>
        </p:nvSpPr>
        <p:spPr>
          <a:xfrm>
            <a:off x="14201533" y="6964222"/>
            <a:ext cx="3447182" cy="2296685"/>
          </a:xfrm>
          <a:custGeom>
            <a:avLst/>
            <a:gdLst/>
            <a:ahLst/>
            <a:cxnLst/>
            <a:rect l="l" t="t" r="r" b="b"/>
            <a:pathLst>
              <a:path w="3447182" h="2296685">
                <a:moveTo>
                  <a:pt x="0" y="0"/>
                </a:moveTo>
                <a:lnTo>
                  <a:pt x="3447182" y="0"/>
                </a:lnTo>
                <a:lnTo>
                  <a:pt x="3447182" y="2296685"/>
                </a:lnTo>
                <a:lnTo>
                  <a:pt x="0" y="229668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91" name="Group 90">
            <a:extLst>
              <a:ext uri="{FF2B5EF4-FFF2-40B4-BE49-F238E27FC236}">
                <a16:creationId xmlns:a16="http://schemas.microsoft.com/office/drawing/2014/main" id="{2ED65686-2897-C8AE-AD3C-8CCBF8851AF6}"/>
              </a:ext>
            </a:extLst>
          </p:cNvPr>
          <p:cNvGrpSpPr/>
          <p:nvPr/>
        </p:nvGrpSpPr>
        <p:grpSpPr>
          <a:xfrm>
            <a:off x="4736263" y="52197"/>
            <a:ext cx="9619745" cy="9619746"/>
            <a:chOff x="4018723" y="333627"/>
            <a:chExt cx="9619745" cy="9619745"/>
          </a:xfrm>
        </p:grpSpPr>
        <p:grpSp>
          <p:nvGrpSpPr>
            <p:cNvPr id="10" name="Group 10"/>
            <p:cNvGrpSpPr/>
            <p:nvPr/>
          </p:nvGrpSpPr>
          <p:grpSpPr>
            <a:xfrm>
              <a:off x="4018723" y="333627"/>
              <a:ext cx="9619745" cy="9619745"/>
              <a:chOff x="0" y="0"/>
              <a:chExt cx="12826327" cy="12826327"/>
            </a:xfrm>
          </p:grpSpPr>
          <p:sp>
            <p:nvSpPr>
              <p:cNvPr id="11" name="Freeform 11"/>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10">
                  <a:extLst>
                    <a:ext uri="{96DAC541-7B7A-43D3-8B79-37D633B846F1}">
                      <asvg:svgBlip xmlns:asvg="http://schemas.microsoft.com/office/drawing/2016/SVG/main" r:embed="rId11"/>
                    </a:ext>
                  </a:extLst>
                </a:blip>
                <a:stretch>
                  <a:fillRect b="-10713"/>
                </a:stretch>
              </a:blipFill>
            </p:spPr>
            <p:txBody>
              <a:bodyPr/>
              <a:lstStyle/>
              <a:p>
                <a:endParaRPr lang="en-US"/>
              </a:p>
            </p:txBody>
          </p:sp>
          <p:grpSp>
            <p:nvGrpSpPr>
              <p:cNvPr id="12" name="Group 12"/>
              <p:cNvGrpSpPr/>
              <p:nvPr/>
            </p:nvGrpSpPr>
            <p:grpSpPr>
              <a:xfrm>
                <a:off x="0" y="0"/>
                <a:ext cx="12826327" cy="12826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 name="TextBox 1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5" name="Group 15"/>
              <p:cNvGrpSpPr/>
              <p:nvPr/>
            </p:nvGrpSpPr>
            <p:grpSpPr>
              <a:xfrm rot="6675555">
                <a:off x="6610032" y="4700637"/>
                <a:ext cx="4507773" cy="5351103"/>
                <a:chOff x="0" y="0"/>
                <a:chExt cx="703132" cy="834676"/>
              </a:xfrm>
            </p:grpSpPr>
            <p:sp>
              <p:nvSpPr>
                <p:cNvPr id="16" name="Freeform 16"/>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7" name="TextBox 17"/>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8" name="Group 18"/>
              <p:cNvGrpSpPr/>
              <p:nvPr/>
            </p:nvGrpSpPr>
            <p:grpSpPr>
              <a:xfrm rot="-9376829">
                <a:off x="3099387" y="6162904"/>
                <a:ext cx="4507773" cy="5351103"/>
                <a:chOff x="0" y="0"/>
                <a:chExt cx="703132" cy="834676"/>
              </a:xfrm>
            </p:grpSpPr>
            <p:sp>
              <p:nvSpPr>
                <p:cNvPr id="19" name="Freeform 19"/>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20" name="TextBox 20"/>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1" name="Group 21"/>
              <p:cNvGrpSpPr/>
              <p:nvPr/>
            </p:nvGrpSpPr>
            <p:grpSpPr>
              <a:xfrm rot="-6675864">
                <a:off x="1681038" y="4700486"/>
                <a:ext cx="4507773" cy="5351103"/>
                <a:chOff x="0" y="0"/>
                <a:chExt cx="703132" cy="834676"/>
              </a:xfrm>
            </p:grpSpPr>
            <p:sp>
              <p:nvSpPr>
                <p:cNvPr id="22" name="Freeform 22"/>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23" name="TextBox 23"/>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4" name="Group 24"/>
              <p:cNvGrpSpPr/>
              <p:nvPr/>
            </p:nvGrpSpPr>
            <p:grpSpPr>
              <a:xfrm rot="9465516">
                <a:off x="5135754" y="6177538"/>
                <a:ext cx="4570904" cy="5351103"/>
                <a:chOff x="0" y="0"/>
                <a:chExt cx="712979" cy="834676"/>
              </a:xfrm>
            </p:grpSpPr>
            <p:sp>
              <p:nvSpPr>
                <p:cNvPr id="25" name="Freeform 25"/>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26" name="TextBox 26"/>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27" name="Group 27"/>
              <p:cNvGrpSpPr/>
              <p:nvPr/>
            </p:nvGrpSpPr>
            <p:grpSpPr>
              <a:xfrm rot="-3996098">
                <a:off x="1841818" y="2484708"/>
                <a:ext cx="4507773" cy="5614778"/>
                <a:chOff x="0" y="0"/>
                <a:chExt cx="703132" cy="875805"/>
              </a:xfrm>
            </p:grpSpPr>
            <p:sp>
              <p:nvSpPr>
                <p:cNvPr id="28" name="Freeform 28"/>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29" name="TextBox 29"/>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30" name="Group 30"/>
              <p:cNvGrpSpPr/>
              <p:nvPr/>
            </p:nvGrpSpPr>
            <p:grpSpPr>
              <a:xfrm rot="3930158">
                <a:off x="6484760" y="2604046"/>
                <a:ext cx="4585969" cy="5436781"/>
                <a:chOff x="0" y="0"/>
                <a:chExt cx="715329" cy="848040"/>
              </a:xfrm>
            </p:grpSpPr>
            <p:sp>
              <p:nvSpPr>
                <p:cNvPr id="31" name="Freeform 31"/>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32" name="TextBox 32"/>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33" name="Group 33"/>
              <p:cNvGrpSpPr/>
              <p:nvPr/>
            </p:nvGrpSpPr>
            <p:grpSpPr>
              <a:xfrm rot="-1204088">
                <a:off x="3204019" y="1269960"/>
                <a:ext cx="4507773" cy="5351103"/>
                <a:chOff x="0" y="0"/>
                <a:chExt cx="703132" cy="834676"/>
              </a:xfrm>
            </p:grpSpPr>
            <p:sp>
              <p:nvSpPr>
                <p:cNvPr id="34" name="Freeform 34"/>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35" name="TextBox 35"/>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36" name="Group 36"/>
              <p:cNvGrpSpPr/>
              <p:nvPr/>
            </p:nvGrpSpPr>
            <p:grpSpPr>
              <a:xfrm rot="1315322">
                <a:off x="5353622" y="1205486"/>
                <a:ext cx="4135168" cy="5480050"/>
                <a:chOff x="0" y="0"/>
                <a:chExt cx="645012" cy="854790"/>
              </a:xfrm>
            </p:grpSpPr>
            <p:sp>
              <p:nvSpPr>
                <p:cNvPr id="37" name="Freeform 37"/>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38" name="TextBox 38"/>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39" name="Group 39"/>
              <p:cNvGrpSpPr/>
              <p:nvPr/>
            </p:nvGrpSpPr>
            <p:grpSpPr>
              <a:xfrm>
                <a:off x="534838" y="534838"/>
                <a:ext cx="11756651" cy="11756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41" name="TextBox 41"/>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42" name="Group 42"/>
              <p:cNvGrpSpPr/>
              <p:nvPr/>
            </p:nvGrpSpPr>
            <p:grpSpPr>
              <a:xfrm>
                <a:off x="5598807" y="5598807"/>
                <a:ext cx="1628713" cy="162871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44" name="TextBox 4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45" name="Group 45"/>
            <p:cNvGrpSpPr/>
            <p:nvPr/>
          </p:nvGrpSpPr>
          <p:grpSpPr>
            <a:xfrm>
              <a:off x="4163854" y="456072"/>
              <a:ext cx="9304340" cy="9304340"/>
              <a:chOff x="1404" y="10923"/>
              <a:chExt cx="812800" cy="812800"/>
            </a:xfrm>
          </p:grpSpPr>
          <p:sp>
            <p:nvSpPr>
              <p:cNvPr id="46" name="Freeform 46"/>
              <p:cNvSpPr/>
              <p:nvPr/>
            </p:nvSpPr>
            <p:spPr>
              <a:xfrm>
                <a:off x="1404" y="1092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57" name="TextBox 57"/>
            <p:cNvSpPr txBox="1"/>
            <p:nvPr/>
          </p:nvSpPr>
          <p:spPr>
            <a:xfrm rot="17773168">
              <a:off x="8559753" y="2179882"/>
              <a:ext cx="3076048" cy="1483740"/>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 is the text about?</a:t>
              </a:r>
            </a:p>
            <a:p>
              <a:pPr algn="ctr">
                <a:lnSpc>
                  <a:spcPts val="3920"/>
                </a:lnSpc>
              </a:pPr>
              <a:endParaRPr lang="en-US" sz="3200" dirty="0">
                <a:solidFill>
                  <a:srgbClr val="000000"/>
                </a:solidFill>
                <a:latin typeface="Lazydog"/>
              </a:endParaRPr>
            </a:p>
          </p:txBody>
        </p:sp>
        <p:sp>
          <p:nvSpPr>
            <p:cNvPr id="80" name="TextBox 57">
              <a:extLst>
                <a:ext uri="{FF2B5EF4-FFF2-40B4-BE49-F238E27FC236}">
                  <a16:creationId xmlns:a16="http://schemas.microsoft.com/office/drawing/2014/main" id="{81CA4A2C-0C9F-DA50-63D1-3095B31A1829}"/>
                </a:ext>
              </a:extLst>
            </p:cNvPr>
            <p:cNvSpPr txBox="1"/>
            <p:nvPr/>
          </p:nvSpPr>
          <p:spPr>
            <a:xfrm rot="19815163">
              <a:off x="9752464" y="3377349"/>
              <a:ext cx="3076049" cy="198387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pencils are in front of his pencil sharpener?</a:t>
              </a:r>
            </a:p>
            <a:p>
              <a:pPr algn="ctr">
                <a:lnSpc>
                  <a:spcPts val="3920"/>
                </a:lnSpc>
              </a:pPr>
              <a:endParaRPr lang="en-US" sz="3200" dirty="0">
                <a:solidFill>
                  <a:srgbClr val="000000"/>
                </a:solidFill>
                <a:latin typeface="Lazydog"/>
              </a:endParaRPr>
            </a:p>
          </p:txBody>
        </p:sp>
        <p:sp>
          <p:nvSpPr>
            <p:cNvPr id="81" name="TextBox 57">
              <a:extLst>
                <a:ext uri="{FF2B5EF4-FFF2-40B4-BE49-F238E27FC236}">
                  <a16:creationId xmlns:a16="http://schemas.microsoft.com/office/drawing/2014/main" id="{B7FEC04E-3EA1-C1B5-2E93-997F05A22499}"/>
                </a:ext>
              </a:extLst>
            </p:cNvPr>
            <p:cNvSpPr txBox="1"/>
            <p:nvPr/>
          </p:nvSpPr>
          <p:spPr>
            <a:xfrm rot="1582261">
              <a:off x="9412535" y="5677135"/>
              <a:ext cx="3076049"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are Hung’s pencils?</a:t>
              </a:r>
              <a:endParaRPr lang="en-US" sz="2800" dirty="0">
                <a:solidFill>
                  <a:srgbClr val="000000"/>
                </a:solidFill>
                <a:latin typeface="Abadi Extra Light" panose="020B0204020104020204" pitchFamily="34" charset="0"/>
              </a:endParaRPr>
            </a:p>
          </p:txBody>
        </p:sp>
        <p:sp>
          <p:nvSpPr>
            <p:cNvPr id="82" name="TextBox 57">
              <a:extLst>
                <a:ext uri="{FF2B5EF4-FFF2-40B4-BE49-F238E27FC236}">
                  <a16:creationId xmlns:a16="http://schemas.microsoft.com/office/drawing/2014/main" id="{063DAB3C-8E5B-DBA7-427F-C51E8BB73BF7}"/>
                </a:ext>
              </a:extLst>
            </p:cNvPr>
            <p:cNvSpPr txBox="1"/>
            <p:nvPr/>
          </p:nvSpPr>
          <p:spPr>
            <a:xfrm rot="3809307">
              <a:off x="8154990" y="6785817"/>
              <a:ext cx="3076048"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is Lan’s storybook?</a:t>
              </a:r>
              <a:endParaRPr lang="en-US" sz="2800" dirty="0">
                <a:solidFill>
                  <a:srgbClr val="000000"/>
                </a:solidFill>
                <a:latin typeface="Abadi Extra Light" panose="020B0204020104020204" pitchFamily="34" charset="0"/>
              </a:endParaRPr>
            </a:p>
          </p:txBody>
        </p:sp>
        <p:sp>
          <p:nvSpPr>
            <p:cNvPr id="85" name="TextBox 57">
              <a:extLst>
                <a:ext uri="{FF2B5EF4-FFF2-40B4-BE49-F238E27FC236}">
                  <a16:creationId xmlns:a16="http://schemas.microsoft.com/office/drawing/2014/main" id="{92090F6F-4A52-3CF9-504E-267B02B75EA0}"/>
                </a:ext>
              </a:extLst>
            </p:cNvPr>
            <p:cNvSpPr txBox="1"/>
            <p:nvPr/>
          </p:nvSpPr>
          <p:spPr>
            <a:xfrm rot="6841983">
              <a:off x="6243184" y="6857220"/>
              <a:ext cx="3076048" cy="1000274"/>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school bag is under her desk?</a:t>
              </a:r>
              <a:endParaRPr lang="en-US" sz="2800" dirty="0">
                <a:solidFill>
                  <a:srgbClr val="000000"/>
                </a:solidFill>
                <a:latin typeface="Abadi Extra Light" panose="020B0204020104020204" pitchFamily="34" charset="0"/>
              </a:endParaRPr>
            </a:p>
          </p:txBody>
        </p:sp>
        <p:sp>
          <p:nvSpPr>
            <p:cNvPr id="86" name="TextBox 57">
              <a:extLst>
                <a:ext uri="{FF2B5EF4-FFF2-40B4-BE49-F238E27FC236}">
                  <a16:creationId xmlns:a16="http://schemas.microsoft.com/office/drawing/2014/main" id="{3D75954F-35AF-CB33-664B-02E54FBC5880}"/>
                </a:ext>
              </a:extLst>
            </p:cNvPr>
            <p:cNvSpPr txBox="1"/>
            <p:nvPr/>
          </p:nvSpPr>
          <p:spPr>
            <a:xfrm rot="9561475">
              <a:off x="5002512" y="5429900"/>
              <a:ext cx="3076049" cy="1000274"/>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storybook is in her school bag?</a:t>
              </a:r>
              <a:endParaRPr lang="en-US" sz="2800" dirty="0">
                <a:solidFill>
                  <a:srgbClr val="000000"/>
                </a:solidFill>
                <a:latin typeface="Abadi Extra Light" panose="020B0204020104020204" pitchFamily="34" charset="0"/>
              </a:endParaRPr>
            </a:p>
          </p:txBody>
        </p:sp>
        <p:sp>
          <p:nvSpPr>
            <p:cNvPr id="87" name="TextBox 57">
              <a:extLst>
                <a:ext uri="{FF2B5EF4-FFF2-40B4-BE49-F238E27FC236}">
                  <a16:creationId xmlns:a16="http://schemas.microsoft.com/office/drawing/2014/main" id="{3C967495-CF54-884B-CB55-42722F95CD4E}"/>
                </a:ext>
              </a:extLst>
            </p:cNvPr>
            <p:cNvSpPr txBox="1"/>
            <p:nvPr/>
          </p:nvSpPr>
          <p:spPr>
            <a:xfrm rot="12452256">
              <a:off x="4986671" y="3581864"/>
              <a:ext cx="3076049"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set square is on her desk?</a:t>
              </a:r>
              <a:endParaRPr lang="en-US" sz="2800" dirty="0">
                <a:solidFill>
                  <a:srgbClr val="000000"/>
                </a:solidFill>
                <a:latin typeface="Abadi Extra Light" panose="020B0204020104020204" pitchFamily="34" charset="0"/>
              </a:endParaRPr>
            </a:p>
          </p:txBody>
        </p:sp>
        <p:sp>
          <p:nvSpPr>
            <p:cNvPr id="88" name="TextBox 57">
              <a:extLst>
                <a:ext uri="{FF2B5EF4-FFF2-40B4-BE49-F238E27FC236}">
                  <a16:creationId xmlns:a16="http://schemas.microsoft.com/office/drawing/2014/main" id="{05ABEFB5-AE81-AACC-F4C1-8E45D1F862EE}"/>
                </a:ext>
              </a:extLst>
            </p:cNvPr>
            <p:cNvSpPr txBox="1"/>
            <p:nvPr/>
          </p:nvSpPr>
          <p:spPr>
            <a:xfrm rot="15164031">
              <a:off x="6480772" y="2341739"/>
              <a:ext cx="3076048"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is Hung’s storybook?</a:t>
              </a:r>
              <a:endParaRPr lang="en-US" sz="2800" dirty="0">
                <a:solidFill>
                  <a:srgbClr val="000000"/>
                </a:solidFill>
                <a:latin typeface="Abadi Extra Light" panose="020B0204020104020204" pitchFamily="34" charset="0"/>
              </a:endParaRPr>
            </a:p>
          </p:txBody>
        </p:sp>
      </p:grpSp>
      <p:grpSp>
        <p:nvGrpSpPr>
          <p:cNvPr id="90" name="Group 89">
            <a:extLst>
              <a:ext uri="{FF2B5EF4-FFF2-40B4-BE49-F238E27FC236}">
                <a16:creationId xmlns:a16="http://schemas.microsoft.com/office/drawing/2014/main" id="{E024EE21-380E-8C23-6FB4-37E646122331}"/>
              </a:ext>
            </a:extLst>
          </p:cNvPr>
          <p:cNvGrpSpPr/>
          <p:nvPr/>
        </p:nvGrpSpPr>
        <p:grpSpPr>
          <a:xfrm>
            <a:off x="9089707" y="8208656"/>
            <a:ext cx="836036" cy="1530455"/>
            <a:chOff x="15856044" y="3754342"/>
            <a:chExt cx="836035" cy="2262311"/>
          </a:xfrm>
        </p:grpSpPr>
        <p:grpSp>
          <p:nvGrpSpPr>
            <p:cNvPr id="49" name="Group 49"/>
            <p:cNvGrpSpPr/>
            <p:nvPr/>
          </p:nvGrpSpPr>
          <p:grpSpPr>
            <a:xfrm>
              <a:off x="15856044" y="4965077"/>
              <a:ext cx="836035" cy="1051576"/>
              <a:chOff x="45553" y="-233785"/>
              <a:chExt cx="812800" cy="1022351"/>
            </a:xfrm>
          </p:grpSpPr>
          <p:sp>
            <p:nvSpPr>
              <p:cNvPr id="50" name="Freeform 50"/>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51" name="TextBox 51"/>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89" name="Group 88">
              <a:extLst>
                <a:ext uri="{FF2B5EF4-FFF2-40B4-BE49-F238E27FC236}">
                  <a16:creationId xmlns:a16="http://schemas.microsoft.com/office/drawing/2014/main" id="{14ECB93C-755F-AD6A-F3C6-1044509DE7CA}"/>
                </a:ext>
              </a:extLst>
            </p:cNvPr>
            <p:cNvGrpSpPr/>
            <p:nvPr/>
          </p:nvGrpSpPr>
          <p:grpSpPr>
            <a:xfrm>
              <a:off x="15998564" y="3754342"/>
              <a:ext cx="550996" cy="2111312"/>
              <a:chOff x="8524454" y="7368295"/>
              <a:chExt cx="550996" cy="2111312"/>
            </a:xfrm>
          </p:grpSpPr>
          <p:sp>
            <p:nvSpPr>
              <p:cNvPr id="48" name="Freeform 48"/>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12">
                  <a:extLst>
                    <a:ext uri="{96DAC541-7B7A-43D3-8B79-37D633B846F1}">
                      <asvg:svgBlip xmlns:asvg="http://schemas.microsoft.com/office/drawing/2016/SVG/main" r:embed="rId13"/>
                    </a:ext>
                  </a:extLst>
                </a:blip>
                <a:stretch>
                  <a:fillRect/>
                </a:stretch>
              </a:blipFill>
              <a:effectLst/>
              <a:scene3d>
                <a:camera prst="obliqueTopLeft"/>
                <a:lightRig rig="threePt" dir="t"/>
              </a:scene3d>
            </p:spPr>
            <p:txBody>
              <a:bodyPr/>
              <a:lstStyle/>
              <a:p>
                <a:endParaRPr lang="en-US" dirty="0"/>
              </a:p>
            </p:txBody>
          </p:sp>
          <p:grpSp>
            <p:nvGrpSpPr>
              <p:cNvPr id="52" name="Group 52"/>
              <p:cNvGrpSpPr/>
              <p:nvPr/>
            </p:nvGrpSpPr>
            <p:grpSpPr>
              <a:xfrm>
                <a:off x="8630022" y="8923726"/>
                <a:ext cx="377617" cy="531897"/>
                <a:chOff x="0" y="-224747"/>
                <a:chExt cx="736600" cy="1037547"/>
              </a:xfrm>
            </p:grpSpPr>
            <p:sp>
              <p:nvSpPr>
                <p:cNvPr id="53" name="Freeform 53"/>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54" name="TextBox 54"/>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4"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9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Am-thanh-vong-quay-chiec-non-ky-dieu-www_tiengdong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2860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916968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471B"/>
        </a:solidFill>
        <a:effectLst/>
      </p:bgPr>
    </p:bg>
    <p:spTree>
      <p:nvGrpSpPr>
        <p:cNvPr id="1" name=""/>
        <p:cNvGrpSpPr/>
        <p:nvPr/>
      </p:nvGrpSpPr>
      <p:grpSpPr>
        <a:xfrm>
          <a:off x="0" y="0"/>
          <a:ext cx="0" cy="0"/>
          <a:chOff x="0" y="0"/>
          <a:chExt cx="0" cy="0"/>
        </a:xfrm>
      </p:grpSpPr>
      <p:sp>
        <p:nvSpPr>
          <p:cNvPr id="2" name="Freeform 2"/>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839840" y="1349498"/>
            <a:ext cx="10762997" cy="2337178"/>
          </a:xfrm>
          <a:prstGeom prst="rect">
            <a:avLst/>
          </a:prstGeom>
        </p:spPr>
        <p:txBody>
          <a:bodyPr lIns="0" tIns="0" rIns="0" bIns="0" rtlCol="0" anchor="t">
            <a:spAutoFit/>
          </a:bodyPr>
          <a:lstStyle/>
          <a:p>
            <a:pPr algn="ctr">
              <a:lnSpc>
                <a:spcPts val="21149"/>
              </a:lnSpc>
            </a:pPr>
            <a:r>
              <a:rPr lang="en-US" sz="8800" b="1" u="sng" dirty="0">
                <a:solidFill>
                  <a:schemeClr val="accent6">
                    <a:lumMod val="40000"/>
                    <a:lumOff val="60000"/>
                  </a:schemeClr>
                </a:solidFill>
                <a:latin typeface="Abadi Extra Light" panose="020B0204020104020204" pitchFamily="34" charset="0"/>
              </a:rPr>
              <a:t>Unit 8</a:t>
            </a:r>
          </a:p>
        </p:txBody>
      </p:sp>
      <p:sp>
        <p:nvSpPr>
          <p:cNvPr id="4" name="Freeform 4"/>
          <p:cNvSpPr/>
          <p:nvPr/>
        </p:nvSpPr>
        <p:spPr>
          <a:xfrm rot="3584285">
            <a:off x="452586" y="3420234"/>
            <a:ext cx="2927731" cy="750564"/>
          </a:xfrm>
          <a:custGeom>
            <a:avLst/>
            <a:gdLst/>
            <a:ahLst/>
            <a:cxnLst/>
            <a:rect l="l" t="t" r="r" b="b"/>
            <a:pathLst>
              <a:path w="2927731" h="750564">
                <a:moveTo>
                  <a:pt x="0" y="0"/>
                </a:moveTo>
                <a:lnTo>
                  <a:pt x="2927731" y="0"/>
                </a:lnTo>
                <a:lnTo>
                  <a:pt x="2927731" y="750564"/>
                </a:lnTo>
                <a:lnTo>
                  <a:pt x="0" y="750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14579">
            <a:off x="15025993" y="2169784"/>
            <a:ext cx="966670" cy="1385907"/>
          </a:xfrm>
          <a:custGeom>
            <a:avLst/>
            <a:gdLst/>
            <a:ahLst/>
            <a:cxnLst/>
            <a:rect l="l" t="t" r="r" b="b"/>
            <a:pathLst>
              <a:path w="966670" h="1385907">
                <a:moveTo>
                  <a:pt x="0" y="0"/>
                </a:moveTo>
                <a:lnTo>
                  <a:pt x="966670" y="0"/>
                </a:lnTo>
                <a:lnTo>
                  <a:pt x="966670" y="1385908"/>
                </a:lnTo>
                <a:lnTo>
                  <a:pt x="0" y="1385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6" name="Freeform 6"/>
          <p:cNvSpPr/>
          <p:nvPr/>
        </p:nvSpPr>
        <p:spPr>
          <a:xfrm>
            <a:off x="1330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74482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548697" y="0"/>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488897">
            <a:off x="16025705" y="7314954"/>
            <a:ext cx="2141726" cy="2699094"/>
          </a:xfrm>
          <a:custGeom>
            <a:avLst/>
            <a:gdLst/>
            <a:ahLst/>
            <a:cxnLst/>
            <a:rect l="l" t="t" r="r" b="b"/>
            <a:pathLst>
              <a:path w="1299969" h="1922321">
                <a:moveTo>
                  <a:pt x="0" y="0"/>
                </a:moveTo>
                <a:lnTo>
                  <a:pt x="1299970" y="0"/>
                </a:lnTo>
                <a:lnTo>
                  <a:pt x="1299970" y="1922321"/>
                </a:lnTo>
                <a:lnTo>
                  <a:pt x="0" y="1922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01246" y="7212555"/>
            <a:ext cx="3255764" cy="2722632"/>
          </a:xfrm>
          <a:custGeom>
            <a:avLst/>
            <a:gdLst/>
            <a:ahLst/>
            <a:cxnLst/>
            <a:rect l="l" t="t" r="r" b="b"/>
            <a:pathLst>
              <a:path w="3255764" h="2722632">
                <a:moveTo>
                  <a:pt x="0" y="0"/>
                </a:moveTo>
                <a:lnTo>
                  <a:pt x="3255764" y="0"/>
                </a:lnTo>
                <a:lnTo>
                  <a:pt x="3255764" y="2722632"/>
                </a:lnTo>
                <a:lnTo>
                  <a:pt x="0" y="2722632"/>
                </a:lnTo>
                <a:lnTo>
                  <a:pt x="0" y="0"/>
                </a:lnTo>
                <a:close/>
              </a:path>
            </a:pathLst>
          </a:custGeom>
          <a:blipFill>
            <a:blip r:embed="rId14"/>
            <a:stretch>
              <a:fillRect/>
            </a:stretch>
          </a:blipFill>
        </p:spPr>
        <p:txBody>
          <a:bodyPr/>
          <a:lstStyle/>
          <a:p>
            <a:endParaRPr lang="en-US"/>
          </a:p>
        </p:txBody>
      </p:sp>
      <p:sp>
        <p:nvSpPr>
          <p:cNvPr id="11" name="TextBox 3">
            <a:extLst>
              <a:ext uri="{FF2B5EF4-FFF2-40B4-BE49-F238E27FC236}">
                <a16:creationId xmlns:a16="http://schemas.microsoft.com/office/drawing/2014/main" id="{AF955841-0D92-990D-854D-C97D0A2E7CF5}"/>
              </a:ext>
            </a:extLst>
          </p:cNvPr>
          <p:cNvSpPr txBox="1"/>
          <p:nvPr/>
        </p:nvSpPr>
        <p:spPr>
          <a:xfrm>
            <a:off x="1494633" y="3133123"/>
            <a:ext cx="15468599" cy="2471831"/>
          </a:xfrm>
          <a:prstGeom prst="rect">
            <a:avLst/>
          </a:prstGeom>
        </p:spPr>
        <p:txBody>
          <a:bodyPr wrap="square" lIns="0" tIns="0" rIns="0" bIns="0" rtlCol="0" anchor="t">
            <a:spAutoFit/>
          </a:bodyPr>
          <a:lstStyle/>
          <a:p>
            <a:pPr algn="ctr">
              <a:lnSpc>
                <a:spcPts val="21149"/>
              </a:lnSpc>
            </a:pPr>
            <a:r>
              <a:rPr lang="en-US" sz="10000" dirty="0">
                <a:solidFill>
                  <a:srgbClr val="FFFF00"/>
                </a:solidFill>
                <a:latin typeface="Congenial Black" panose="02000503040000020004" pitchFamily="2" charset="0"/>
              </a:rPr>
              <a:t>IN OUR CLASSROOM</a:t>
            </a:r>
          </a:p>
        </p:txBody>
      </p:sp>
      <p:sp>
        <p:nvSpPr>
          <p:cNvPr id="12" name="TextBox 3">
            <a:extLst>
              <a:ext uri="{FF2B5EF4-FFF2-40B4-BE49-F238E27FC236}">
                <a16:creationId xmlns:a16="http://schemas.microsoft.com/office/drawing/2014/main" id="{520C00EE-89B5-CEAE-0853-01A7B96D8D86}"/>
              </a:ext>
            </a:extLst>
          </p:cNvPr>
          <p:cNvSpPr txBox="1"/>
          <p:nvPr/>
        </p:nvSpPr>
        <p:spPr>
          <a:xfrm>
            <a:off x="3849365" y="5054375"/>
            <a:ext cx="10762997" cy="2471831"/>
          </a:xfrm>
          <a:prstGeom prst="rect">
            <a:avLst/>
          </a:prstGeom>
        </p:spPr>
        <p:txBody>
          <a:bodyPr lIns="0" tIns="0" rIns="0" bIns="0" rtlCol="0" anchor="t">
            <a:spAutoFit/>
          </a:bodyPr>
          <a:lstStyle/>
          <a:p>
            <a:pPr algn="ctr">
              <a:lnSpc>
                <a:spcPts val="21149"/>
              </a:lnSpc>
            </a:pPr>
            <a:r>
              <a:rPr lang="en-US" sz="11500" dirty="0">
                <a:solidFill>
                  <a:schemeClr val="bg1"/>
                </a:solidFill>
                <a:latin typeface="MTD Anydore" panose="02000500000000000000" pitchFamily="50" charset="0"/>
              </a:rPr>
              <a:t>Lesson 3 – Period 6</a:t>
            </a:r>
          </a:p>
        </p:txBody>
      </p:sp>
      <p:pic>
        <p:nvPicPr>
          <p:cNvPr id="13" name="Track 84">
            <a:hlinkClick r:id="" action="ppaction://media"/>
            <a:extLst>
              <a:ext uri="{FF2B5EF4-FFF2-40B4-BE49-F238E27FC236}">
                <a16:creationId xmlns:a16="http://schemas.microsoft.com/office/drawing/2014/main" id="{7D4DD4A4-3981-54F8-14F3-F5C5C8945837}"/>
              </a:ext>
            </a:extLst>
          </p:cNvPr>
          <p:cNvPicPr>
            <a:picLocks noChangeAspect="1"/>
          </p:cNvPicPr>
          <p:nvPr>
            <a:audioFile r:link="rId1"/>
            <p:extLst>
              <p:ext uri="{DAA4B4D4-6D71-4841-9C94-3DE7FCFB9230}">
                <p14:media xmlns:p14="http://schemas.microsoft.com/office/powerpoint/2010/main" r:embed="rId2">
                  <p14:trim end="55175.3437"/>
                </p14:media>
              </p:ext>
            </p:extLst>
          </p:nvPr>
        </p:nvPicPr>
        <p:blipFill>
          <a:blip r:embed="rId15"/>
          <a:stretch>
            <a:fillRect/>
          </a:stretch>
        </p:blipFill>
        <p:spPr>
          <a:xfrm>
            <a:off x="18823718" y="2173670"/>
            <a:ext cx="1378134" cy="1378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743200" y="3152017"/>
            <a:ext cx="12801600" cy="3477875"/>
          </a:xfrm>
          <a:prstGeom prst="rect">
            <a:avLst/>
          </a:prstGeom>
        </p:spPr>
        <p:txBody>
          <a:bodyPr wrap="square" lIns="0" tIns="0" rIns="0" bIns="0" rtlCol="0" anchor="t">
            <a:spAutoFit/>
          </a:bodyPr>
          <a:lstStyle/>
          <a:p>
            <a:pPr algn="ctr"/>
            <a:r>
              <a:rPr lang="en-US" sz="13800" dirty="0">
                <a:solidFill>
                  <a:srgbClr val="FFFF00"/>
                </a:solidFill>
                <a:latin typeface="Congenial Black" panose="02000503040000020004" pitchFamily="2" charset="0"/>
              </a:rPr>
              <a:t>03</a:t>
            </a:r>
          </a:p>
          <a:p>
            <a:pPr algn="ctr"/>
            <a:r>
              <a:rPr lang="en-US" sz="8800" dirty="0">
                <a:solidFill>
                  <a:srgbClr val="FFFFFF"/>
                </a:solidFill>
                <a:latin typeface="Congenial Black" panose="02000503040000020004" pitchFamily="2" charset="0"/>
              </a:rPr>
              <a:t>Look and write.</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389142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4"/>
          <a:stretch>
            <a:fillRect/>
          </a:stretch>
        </p:blipFill>
        <p:spPr>
          <a:xfrm>
            <a:off x="0" y="966"/>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4724399" y="254369"/>
            <a:ext cx="9567165"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2768498" y="540340"/>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flipH="1" flipV="1">
            <a:off x="5334000" y="35675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2898433" y="113045"/>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say!</a:t>
            </a:r>
          </a:p>
        </p:txBody>
      </p:sp>
      <p:pic>
        <p:nvPicPr>
          <p:cNvPr id="31" name="Picture 30">
            <a:extLst>
              <a:ext uri="{FF2B5EF4-FFF2-40B4-BE49-F238E27FC236}">
                <a16:creationId xmlns:a16="http://schemas.microsoft.com/office/drawing/2014/main" id="{33C0B7A4-13F7-00B5-293F-5F8A5872542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928251">
            <a:off x="1785525" y="4388142"/>
            <a:ext cx="6421262" cy="4571659"/>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a:extLst>
              <a:ext uri="{FF2B5EF4-FFF2-40B4-BE49-F238E27FC236}">
                <a16:creationId xmlns:a16="http://schemas.microsoft.com/office/drawing/2014/main" id="{7988B60B-E927-076C-43A8-DF41931AD85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403506" y="3176610"/>
            <a:ext cx="7702383" cy="4764284"/>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49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3033" y="248624"/>
            <a:ext cx="9446567"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646986" y="509647"/>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776003" y="365934"/>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1023770" y="82352"/>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Read and guess.</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__________________.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7049" y="8284369"/>
            <a:ext cx="1350322" cy="1350322"/>
          </a:xfrm>
          <a:prstGeom prst="rect">
            <a:avLst/>
          </a:prstGeom>
        </p:spPr>
      </p:pic>
    </p:spTree>
    <p:extLst>
      <p:ext uri="{BB962C8B-B14F-4D97-AF65-F5344CB8AC3E}">
        <p14:creationId xmlns:p14="http://schemas.microsoft.com/office/powerpoint/2010/main" val="22102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6"/>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TextBox 18"/>
          <p:cNvSpPr txBox="1"/>
          <p:nvPr/>
        </p:nvSpPr>
        <p:spPr>
          <a:xfrm>
            <a:off x="2752860" y="362189"/>
            <a:ext cx="8683967"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write.</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 .</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 is 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7049" y="8284369"/>
            <a:ext cx="1350322" cy="1350322"/>
          </a:xfrm>
          <a:prstGeom prst="rect">
            <a:avLst/>
          </a:prstGeom>
        </p:spPr>
      </p:pic>
      <p:pic>
        <p:nvPicPr>
          <p:cNvPr id="2" name="Valse Favorite - Various Artists - Hòa Tấu Của Bé - Various Artists - Album">
            <a:hlinkClick r:id="" action="ppaction://media"/>
            <a:extLst>
              <a:ext uri="{FF2B5EF4-FFF2-40B4-BE49-F238E27FC236}">
                <a16:creationId xmlns:a16="http://schemas.microsoft.com/office/drawing/2014/main" id="{B05DE6B8-5438-2DBC-BC36-BBE1C1E1AA6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521627" y="2947809"/>
            <a:ext cx="1189037" cy="1189037"/>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8686800" y="3009900"/>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Modern Love" panose="04090805081005020601" pitchFamily="82" charset="0"/>
              </a:rPr>
              <a:t>crayons</a:t>
            </a:r>
          </a:p>
        </p:txBody>
      </p:sp>
    </p:spTree>
    <p:extLst>
      <p:ext uri="{BB962C8B-B14F-4D97-AF65-F5344CB8AC3E}">
        <p14:creationId xmlns:p14="http://schemas.microsoft.com/office/powerpoint/2010/main" val="7069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76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477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13727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55287" y="19488"/>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752860" y="362189"/>
            <a:ext cx="8683967" cy="160300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Let’s check!</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381462" y="2939702"/>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397613" y="4768055"/>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367535" y="6585712"/>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367535" y="8329156"/>
            <a:ext cx="16600628" cy="1436507"/>
            <a:chOff x="663257" y="4816453"/>
            <a:chExt cx="16600628"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7" y="4816453"/>
              <a:ext cx="16566445"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853698" y="5010025"/>
              <a:ext cx="16410187"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______________.</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694" y="4723687"/>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39" y="2939702"/>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291" y="6612762"/>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291" y="8448479"/>
            <a:ext cx="1350322" cy="1350322"/>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7739933" y="2913578"/>
            <a:ext cx="4514779"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crayons</a:t>
            </a:r>
          </a:p>
        </p:txBody>
      </p:sp>
      <p:sp>
        <p:nvSpPr>
          <p:cNvPr id="16" name="Rectangle 15">
            <a:extLst>
              <a:ext uri="{FF2B5EF4-FFF2-40B4-BE49-F238E27FC236}">
                <a16:creationId xmlns:a16="http://schemas.microsoft.com/office/drawing/2014/main" id="{21698ECE-3C1A-A11D-27C9-4BB36C7BF2DD}"/>
              </a:ext>
            </a:extLst>
          </p:cNvPr>
          <p:cNvSpPr/>
          <p:nvPr/>
        </p:nvSpPr>
        <p:spPr>
          <a:xfrm>
            <a:off x="7364608" y="4716668"/>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beside</a:t>
            </a:r>
          </a:p>
        </p:txBody>
      </p:sp>
      <p:sp>
        <p:nvSpPr>
          <p:cNvPr id="17" name="Rectangle 16">
            <a:extLst>
              <a:ext uri="{FF2B5EF4-FFF2-40B4-BE49-F238E27FC236}">
                <a16:creationId xmlns:a16="http://schemas.microsoft.com/office/drawing/2014/main" id="{CF6BB00C-9331-ABDB-44EB-63AFA1321C0D}"/>
              </a:ext>
            </a:extLst>
          </p:cNvPr>
          <p:cNvSpPr/>
          <p:nvPr/>
        </p:nvSpPr>
        <p:spPr>
          <a:xfrm>
            <a:off x="9099963" y="6546929"/>
            <a:ext cx="5921783" cy="1323439"/>
          </a:xfrm>
          <a:prstGeom prst="rect">
            <a:avLst/>
          </a:prstGeom>
          <a:noFill/>
        </p:spPr>
        <p:txBody>
          <a:bodyPr wrap="square" lIns="91440" tIns="45720" rIns="91440" bIns="45720">
            <a:spAutoFit/>
          </a:bodyPr>
          <a:lstStyle/>
          <a:p>
            <a:r>
              <a:rPr lang="en-US" sz="8000" dirty="0">
                <a:ln w="0"/>
                <a:solidFill>
                  <a:srgbClr val="C00000"/>
                </a:solidFill>
                <a:latin typeface="Abadi" panose="020B0604020202020204" charset="0"/>
              </a:rPr>
              <a:t>s</a:t>
            </a:r>
            <a:r>
              <a:rPr lang="en-US" sz="8000" b="0" cap="none" spc="0" dirty="0">
                <a:ln w="0"/>
                <a:solidFill>
                  <a:srgbClr val="C00000"/>
                </a:solidFill>
                <a:latin typeface="Abadi" panose="020B0604020202020204" charset="0"/>
              </a:rPr>
              <a:t>chool bag</a:t>
            </a:r>
          </a:p>
        </p:txBody>
      </p:sp>
      <p:sp>
        <p:nvSpPr>
          <p:cNvPr id="19" name="Rectangle 18">
            <a:extLst>
              <a:ext uri="{FF2B5EF4-FFF2-40B4-BE49-F238E27FC236}">
                <a16:creationId xmlns:a16="http://schemas.microsoft.com/office/drawing/2014/main" id="{031B4604-561B-D9AD-28DE-9D6DF2BB4BEF}"/>
              </a:ext>
            </a:extLst>
          </p:cNvPr>
          <p:cNvSpPr/>
          <p:nvPr/>
        </p:nvSpPr>
        <p:spPr>
          <a:xfrm>
            <a:off x="5317810" y="8308333"/>
            <a:ext cx="5567190" cy="1323439"/>
          </a:xfrm>
          <a:prstGeom prst="rect">
            <a:avLst/>
          </a:prstGeom>
          <a:noFill/>
        </p:spPr>
        <p:txBody>
          <a:bodyPr wrap="square" lIns="91440" tIns="45720" rIns="91440" bIns="45720">
            <a:spAutoFit/>
          </a:bodyPr>
          <a:lstStyle/>
          <a:p>
            <a:r>
              <a:rPr lang="en-US" sz="7900" dirty="0">
                <a:ln w="0"/>
                <a:solidFill>
                  <a:srgbClr val="C00000"/>
                </a:solidFill>
                <a:latin typeface="Abadi" panose="020B0604020202020204" charset="0"/>
              </a:rPr>
              <a:t>s</a:t>
            </a:r>
            <a:r>
              <a:rPr lang="en-US" sz="7900" b="0" cap="none" spc="0" dirty="0">
                <a:ln w="0"/>
                <a:solidFill>
                  <a:srgbClr val="C00000"/>
                </a:solidFill>
                <a:latin typeface="Abadi" panose="020B0604020202020204" charset="0"/>
              </a:rPr>
              <a:t>chool bag</a:t>
            </a:r>
          </a:p>
        </p:txBody>
      </p:sp>
      <p:sp>
        <p:nvSpPr>
          <p:cNvPr id="20" name="Rectangle 19">
            <a:extLst>
              <a:ext uri="{FF2B5EF4-FFF2-40B4-BE49-F238E27FC236}">
                <a16:creationId xmlns:a16="http://schemas.microsoft.com/office/drawing/2014/main" id="{3C8EEBF8-4088-19AB-1382-0D5806A498C7}"/>
              </a:ext>
            </a:extLst>
          </p:cNvPr>
          <p:cNvSpPr/>
          <p:nvPr/>
        </p:nvSpPr>
        <p:spPr>
          <a:xfrm>
            <a:off x="10782316" y="8333169"/>
            <a:ext cx="6968382" cy="1323439"/>
          </a:xfrm>
          <a:prstGeom prst="rect">
            <a:avLst/>
          </a:prstGeom>
          <a:noFill/>
        </p:spPr>
        <p:txBody>
          <a:bodyPr wrap="square" lIns="91440" tIns="45720" rIns="91440" bIns="45720">
            <a:spAutoFit/>
          </a:bodyPr>
          <a:lstStyle/>
          <a:p>
            <a:pPr algn="ctr"/>
            <a:r>
              <a:rPr lang="en-US" sz="7900" b="0" cap="none" spc="0" dirty="0">
                <a:ln w="0"/>
                <a:solidFill>
                  <a:srgbClr val="C00000"/>
                </a:solidFill>
                <a:latin typeface="Abadi" panose="020B0604020202020204" charset="0"/>
              </a:rPr>
              <a:t>under the desk</a:t>
            </a:r>
          </a:p>
        </p:txBody>
      </p:sp>
    </p:spTree>
    <p:extLst>
      <p:ext uri="{BB962C8B-B14F-4D97-AF65-F5344CB8AC3E}">
        <p14:creationId xmlns:p14="http://schemas.microsoft.com/office/powerpoint/2010/main" val="34776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53"/>
                                        </p:tgtEl>
                                      </p:cBhvr>
                                    </p:animEffect>
                                    <p:animScale>
                                      <p:cBhvr>
                                        <p:cTn id="31" dur="250" autoRev="1" fill="hold"/>
                                        <p:tgtEl>
                                          <p:spTgt spid="53"/>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5"/>
                                        </p:tgtEl>
                                      </p:cBhvr>
                                    </p:animEffect>
                                    <p:animScale>
                                      <p:cBhvr>
                                        <p:cTn id="37" dur="250" autoRev="1" fill="hold"/>
                                        <p:tgtEl>
                                          <p:spTgt spid="25"/>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8"/>
                                        </p:tgtEl>
                                      </p:cBhvr>
                                    </p:animEffect>
                                    <p:animScale>
                                      <p:cBhvr>
                                        <p:cTn id="40" dur="250" autoRev="1" fill="hold"/>
                                        <p:tgtEl>
                                          <p:spTgt spid="28"/>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80">
                                          <p:stCondLst>
                                            <p:cond delay="0"/>
                                          </p:stCondLst>
                                        </p:cTn>
                                        <p:tgtEl>
                                          <p:spTgt spid="15"/>
                                        </p:tgtEl>
                                      </p:cBhvr>
                                    </p:animEffect>
                                    <p:anim calcmode="lin" valueType="num">
                                      <p:cBhvr>
                                        <p:cTn id="5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gtEl>
                                      </p:cBhvr>
                                      <p:to x="100000" y="60000"/>
                                    </p:animScale>
                                    <p:animScale>
                                      <p:cBhvr>
                                        <p:cTn id="58" dur="166" decel="50000">
                                          <p:stCondLst>
                                            <p:cond delay="676"/>
                                          </p:stCondLst>
                                        </p:cTn>
                                        <p:tgtEl>
                                          <p:spTgt spid="15"/>
                                        </p:tgtEl>
                                      </p:cBhvr>
                                      <p:to x="100000" y="100000"/>
                                    </p:animScale>
                                    <p:animScale>
                                      <p:cBhvr>
                                        <p:cTn id="59" dur="26">
                                          <p:stCondLst>
                                            <p:cond delay="1312"/>
                                          </p:stCondLst>
                                        </p:cTn>
                                        <p:tgtEl>
                                          <p:spTgt spid="15"/>
                                        </p:tgtEl>
                                      </p:cBhvr>
                                      <p:to x="100000" y="80000"/>
                                    </p:animScale>
                                    <p:animScale>
                                      <p:cBhvr>
                                        <p:cTn id="60" dur="166" decel="50000">
                                          <p:stCondLst>
                                            <p:cond delay="1338"/>
                                          </p:stCondLst>
                                        </p:cTn>
                                        <p:tgtEl>
                                          <p:spTgt spid="15"/>
                                        </p:tgtEl>
                                      </p:cBhvr>
                                      <p:to x="100000" y="100000"/>
                                    </p:animScale>
                                    <p:animScale>
                                      <p:cBhvr>
                                        <p:cTn id="61" dur="26">
                                          <p:stCondLst>
                                            <p:cond delay="1642"/>
                                          </p:stCondLst>
                                        </p:cTn>
                                        <p:tgtEl>
                                          <p:spTgt spid="15"/>
                                        </p:tgtEl>
                                      </p:cBhvr>
                                      <p:to x="100000" y="90000"/>
                                    </p:animScale>
                                    <p:animScale>
                                      <p:cBhvr>
                                        <p:cTn id="62" dur="166" decel="50000">
                                          <p:stCondLst>
                                            <p:cond delay="1668"/>
                                          </p:stCondLst>
                                        </p:cTn>
                                        <p:tgtEl>
                                          <p:spTgt spid="15"/>
                                        </p:tgtEl>
                                      </p:cBhvr>
                                      <p:to x="100000" y="100000"/>
                                    </p:animScale>
                                    <p:animScale>
                                      <p:cBhvr>
                                        <p:cTn id="63" dur="26">
                                          <p:stCondLst>
                                            <p:cond delay="1808"/>
                                          </p:stCondLst>
                                        </p:cTn>
                                        <p:tgtEl>
                                          <p:spTgt spid="15"/>
                                        </p:tgtEl>
                                      </p:cBhvr>
                                      <p:to x="100000" y="95000"/>
                                    </p:animScale>
                                    <p:animScale>
                                      <p:cBhvr>
                                        <p:cTn id="64" dur="166" decel="50000">
                                          <p:stCondLst>
                                            <p:cond delay="1834"/>
                                          </p:stCondLst>
                                        </p:cTn>
                                        <p:tgtEl>
                                          <p:spTgt spid="15"/>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80">
                                          <p:stCondLst>
                                            <p:cond delay="0"/>
                                          </p:stCondLst>
                                        </p:cTn>
                                        <p:tgtEl>
                                          <p:spTgt spid="19"/>
                                        </p:tgtEl>
                                      </p:cBhvr>
                                    </p:animEffect>
                                    <p:anim calcmode="lin" valueType="num">
                                      <p:cBhvr>
                                        <p:cTn id="10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1" dur="26">
                                          <p:stCondLst>
                                            <p:cond delay="650"/>
                                          </p:stCondLst>
                                        </p:cTn>
                                        <p:tgtEl>
                                          <p:spTgt spid="19"/>
                                        </p:tgtEl>
                                      </p:cBhvr>
                                      <p:to x="100000" y="60000"/>
                                    </p:animScale>
                                    <p:animScale>
                                      <p:cBhvr>
                                        <p:cTn id="112" dur="166" decel="50000">
                                          <p:stCondLst>
                                            <p:cond delay="676"/>
                                          </p:stCondLst>
                                        </p:cTn>
                                        <p:tgtEl>
                                          <p:spTgt spid="19"/>
                                        </p:tgtEl>
                                      </p:cBhvr>
                                      <p:to x="100000" y="100000"/>
                                    </p:animScale>
                                    <p:animScale>
                                      <p:cBhvr>
                                        <p:cTn id="113" dur="26">
                                          <p:stCondLst>
                                            <p:cond delay="1312"/>
                                          </p:stCondLst>
                                        </p:cTn>
                                        <p:tgtEl>
                                          <p:spTgt spid="19"/>
                                        </p:tgtEl>
                                      </p:cBhvr>
                                      <p:to x="100000" y="80000"/>
                                    </p:animScale>
                                    <p:animScale>
                                      <p:cBhvr>
                                        <p:cTn id="114" dur="166" decel="50000">
                                          <p:stCondLst>
                                            <p:cond delay="1338"/>
                                          </p:stCondLst>
                                        </p:cTn>
                                        <p:tgtEl>
                                          <p:spTgt spid="19"/>
                                        </p:tgtEl>
                                      </p:cBhvr>
                                      <p:to x="100000" y="100000"/>
                                    </p:animScale>
                                    <p:animScale>
                                      <p:cBhvr>
                                        <p:cTn id="115" dur="26">
                                          <p:stCondLst>
                                            <p:cond delay="1642"/>
                                          </p:stCondLst>
                                        </p:cTn>
                                        <p:tgtEl>
                                          <p:spTgt spid="19"/>
                                        </p:tgtEl>
                                      </p:cBhvr>
                                      <p:to x="100000" y="90000"/>
                                    </p:animScale>
                                    <p:animScale>
                                      <p:cBhvr>
                                        <p:cTn id="116" dur="166" decel="50000">
                                          <p:stCondLst>
                                            <p:cond delay="1668"/>
                                          </p:stCondLst>
                                        </p:cTn>
                                        <p:tgtEl>
                                          <p:spTgt spid="19"/>
                                        </p:tgtEl>
                                      </p:cBhvr>
                                      <p:to x="100000" y="100000"/>
                                    </p:animScale>
                                    <p:animScale>
                                      <p:cBhvr>
                                        <p:cTn id="117" dur="26">
                                          <p:stCondLst>
                                            <p:cond delay="1808"/>
                                          </p:stCondLst>
                                        </p:cTn>
                                        <p:tgtEl>
                                          <p:spTgt spid="19"/>
                                        </p:tgtEl>
                                      </p:cBhvr>
                                      <p:to x="100000" y="95000"/>
                                    </p:animScale>
                                    <p:animScale>
                                      <p:cBhvr>
                                        <p:cTn id="118" dur="166" decel="50000">
                                          <p:stCondLst>
                                            <p:cond delay="1834"/>
                                          </p:stCondLst>
                                        </p:cTn>
                                        <p:tgtEl>
                                          <p:spTgt spid="19"/>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down)">
                                      <p:cBhvr>
                                        <p:cTn id="121" dur="580">
                                          <p:stCondLst>
                                            <p:cond delay="0"/>
                                          </p:stCondLst>
                                        </p:cTn>
                                        <p:tgtEl>
                                          <p:spTgt spid="20"/>
                                        </p:tgtEl>
                                      </p:cBhvr>
                                    </p:animEffect>
                                    <p:anim calcmode="lin" valueType="num">
                                      <p:cBhvr>
                                        <p:cTn id="12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7" dur="26">
                                          <p:stCondLst>
                                            <p:cond delay="650"/>
                                          </p:stCondLst>
                                        </p:cTn>
                                        <p:tgtEl>
                                          <p:spTgt spid="20"/>
                                        </p:tgtEl>
                                      </p:cBhvr>
                                      <p:to x="100000" y="60000"/>
                                    </p:animScale>
                                    <p:animScale>
                                      <p:cBhvr>
                                        <p:cTn id="128" dur="166" decel="50000">
                                          <p:stCondLst>
                                            <p:cond delay="676"/>
                                          </p:stCondLst>
                                        </p:cTn>
                                        <p:tgtEl>
                                          <p:spTgt spid="20"/>
                                        </p:tgtEl>
                                      </p:cBhvr>
                                      <p:to x="100000" y="100000"/>
                                    </p:animScale>
                                    <p:animScale>
                                      <p:cBhvr>
                                        <p:cTn id="129" dur="26">
                                          <p:stCondLst>
                                            <p:cond delay="1312"/>
                                          </p:stCondLst>
                                        </p:cTn>
                                        <p:tgtEl>
                                          <p:spTgt spid="20"/>
                                        </p:tgtEl>
                                      </p:cBhvr>
                                      <p:to x="100000" y="80000"/>
                                    </p:animScale>
                                    <p:animScale>
                                      <p:cBhvr>
                                        <p:cTn id="130" dur="166" decel="50000">
                                          <p:stCondLst>
                                            <p:cond delay="1338"/>
                                          </p:stCondLst>
                                        </p:cTn>
                                        <p:tgtEl>
                                          <p:spTgt spid="20"/>
                                        </p:tgtEl>
                                      </p:cBhvr>
                                      <p:to x="100000" y="100000"/>
                                    </p:animScale>
                                    <p:animScale>
                                      <p:cBhvr>
                                        <p:cTn id="131" dur="26">
                                          <p:stCondLst>
                                            <p:cond delay="1642"/>
                                          </p:stCondLst>
                                        </p:cTn>
                                        <p:tgtEl>
                                          <p:spTgt spid="20"/>
                                        </p:tgtEl>
                                      </p:cBhvr>
                                      <p:to x="100000" y="90000"/>
                                    </p:animScale>
                                    <p:animScale>
                                      <p:cBhvr>
                                        <p:cTn id="132" dur="166" decel="50000">
                                          <p:stCondLst>
                                            <p:cond delay="1668"/>
                                          </p:stCondLst>
                                        </p:cTn>
                                        <p:tgtEl>
                                          <p:spTgt spid="20"/>
                                        </p:tgtEl>
                                      </p:cBhvr>
                                      <p:to x="100000" y="100000"/>
                                    </p:animScale>
                                    <p:animScale>
                                      <p:cBhvr>
                                        <p:cTn id="133" dur="26">
                                          <p:stCondLst>
                                            <p:cond delay="1808"/>
                                          </p:stCondLst>
                                        </p:cTn>
                                        <p:tgtEl>
                                          <p:spTgt spid="20"/>
                                        </p:tgtEl>
                                      </p:cBhvr>
                                      <p:to x="100000" y="95000"/>
                                    </p:animScale>
                                    <p:animScale>
                                      <p:cBhvr>
                                        <p:cTn id="13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8" grpId="0"/>
      <p:bldP spid="15" grpId="0"/>
      <p:bldP spid="16" grpId="0"/>
      <p:bldP spid="17" grpId="0"/>
      <p:bldP spid="19"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0"/>
            <a:ext cx="18288000" cy="10449464"/>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3947796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3500385"/>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04</a:t>
            </a:r>
          </a:p>
          <a:p>
            <a:pPr algn="ctr"/>
            <a:r>
              <a:rPr lang="en-US" sz="8800" dirty="0">
                <a:solidFill>
                  <a:srgbClr val="FFFFFF"/>
                </a:solidFill>
                <a:latin typeface="Congenial Black" panose="02000503040000020004" pitchFamily="2" charset="0"/>
              </a:rPr>
              <a:t>Project</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6687710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166" flipH="1">
            <a:off x="-338734" y="-484402"/>
            <a:ext cx="1755142" cy="2467686"/>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3444761" y="-36672"/>
            <a:ext cx="13882131" cy="1572225"/>
          </a:xfrm>
          <a:prstGeom prst="rect">
            <a:avLst/>
          </a:prstGeom>
          <a:solidFill>
            <a:schemeClr val="accent5">
              <a:lumMod val="20000"/>
              <a:lumOff val="80000"/>
            </a:schemeClr>
          </a:solidFill>
        </p:spPr>
        <p:txBody>
          <a:bodyPr wrap="square" lIns="0" tIns="0" rIns="0" bIns="0" rtlCol="0" anchor="t">
            <a:spAutoFit/>
          </a:bodyPr>
          <a:lstStyle/>
          <a:p>
            <a:pPr algn="ctr">
              <a:lnSpc>
                <a:spcPts val="14000"/>
              </a:lnSpc>
            </a:pPr>
            <a:r>
              <a:rPr lang="en-US" sz="8800" b="1" dirty="0">
                <a:latin typeface="StoryBook Rough"/>
              </a:rPr>
              <a:t>Look at your groups’ pictures!</a:t>
            </a:r>
          </a:p>
        </p:txBody>
      </p:sp>
      <p:sp>
        <p:nvSpPr>
          <p:cNvPr id="8" name="Freeform 8"/>
          <p:cNvSpPr/>
          <p:nvPr/>
        </p:nvSpPr>
        <p:spPr>
          <a:xfrm>
            <a:off x="2052163" y="377340"/>
            <a:ext cx="1685122" cy="1398389"/>
          </a:xfrm>
          <a:custGeom>
            <a:avLst/>
            <a:gdLst/>
            <a:ahLst/>
            <a:cxnLst/>
            <a:rect l="l" t="t" r="r" b="b"/>
            <a:pathLst>
              <a:path w="1075522" h="1019057">
                <a:moveTo>
                  <a:pt x="0" y="0"/>
                </a:moveTo>
                <a:lnTo>
                  <a:pt x="1075522" y="0"/>
                </a:lnTo>
                <a:lnTo>
                  <a:pt x="1075522" y="1019057"/>
                </a:lnTo>
                <a:lnTo>
                  <a:pt x="0" y="1019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7315" y="8572500"/>
            <a:ext cx="783043" cy="1929524"/>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5697200" y="1775729"/>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F394225-0054-56DA-30A6-E4F2980E16E6}"/>
              </a:ext>
            </a:extLst>
          </p:cNvPr>
          <p:cNvPicPr>
            <a:picLocks noChangeAspect="1"/>
          </p:cNvPicPr>
          <p:nvPr/>
        </p:nvPicPr>
        <p:blipFill>
          <a:blip r:embed="rId11"/>
          <a:stretch>
            <a:fillRect/>
          </a:stretch>
        </p:blipFill>
        <p:spPr>
          <a:xfrm>
            <a:off x="930358" y="1800541"/>
            <a:ext cx="16519442" cy="837215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592924" y="-96203"/>
            <a:ext cx="1709449" cy="2416364"/>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5029200" y="203535"/>
            <a:ext cx="8316328" cy="1603003"/>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Work in groups.</a:t>
            </a:r>
          </a:p>
        </p:txBody>
      </p:sp>
      <p:pic>
        <p:nvPicPr>
          <p:cNvPr id="5" name="Picture 4">
            <a:extLst>
              <a:ext uri="{FF2B5EF4-FFF2-40B4-BE49-F238E27FC236}">
                <a16:creationId xmlns:a16="http://schemas.microsoft.com/office/drawing/2014/main" id="{2EECDDBE-393D-C39A-F91F-20808A24B5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84" b="94042" l="9630" r="97648">
                        <a14:foregroundMark x1="17021" y1="16264" x2="15342" y2="84380"/>
                        <a14:foregroundMark x1="18253" y1="13366" x2="36618" y2="15298"/>
                        <a14:foregroundMark x1="36618" y1="15298" x2="80963" y2="12077"/>
                        <a14:foregroundMark x1="90482" y1="17552" x2="89026" y2="65378"/>
                        <a14:foregroundMark x1="88690" y1="82287" x2="89026" y2="90177"/>
                        <a14:foregroundMark x1="14446" y1="94042" x2="61366" y2="90982"/>
                        <a14:foregroundMark x1="61366" y1="90982" x2="91937" y2="93237"/>
                        <a14:foregroundMark x1="68533" y1="75684" x2="81747" y2="74879"/>
                        <a14:foregroundMark x1="87234" y1="73269" x2="90705" y2="73591"/>
                        <a14:foregroundMark x1="95409" y1="94042" x2="97648" y2="92754"/>
                        <a14:foregroundMark x1="57223" y1="28341" x2="67861" y2="28824"/>
                        <a14:foregroundMark x1="64166" y1="20934" x2="78275" y2="30435"/>
                        <a14:foregroundMark x1="55207" y1="22866" x2="55543" y2="42834"/>
                        <a14:foregroundMark x1="70773" y1="19968" x2="85218" y2="22383"/>
                        <a14:foregroundMark x1="85218" y1="22383" x2="85778" y2="40419"/>
                        <a14:foregroundMark x1="50840" y1="81159" x2="56103" y2="78261"/>
                      </a14:backgroundRemoval>
                    </a14:imgEffect>
                  </a14:imgLayer>
                </a14:imgProps>
              </a:ext>
            </a:extLst>
          </a:blip>
          <a:stretch>
            <a:fillRect/>
          </a:stretch>
        </p:blipFill>
        <p:spPr>
          <a:xfrm>
            <a:off x="3144018" y="1806538"/>
            <a:ext cx="11285394" cy="7847962"/>
          </a:xfrm>
          <a:prstGeom prst="rect">
            <a:avLst/>
          </a:prstGeom>
        </p:spPr>
      </p:pic>
      <p:grpSp>
        <p:nvGrpSpPr>
          <p:cNvPr id="10" name="Group 9">
            <a:extLst>
              <a:ext uri="{FF2B5EF4-FFF2-40B4-BE49-F238E27FC236}">
                <a16:creationId xmlns:a16="http://schemas.microsoft.com/office/drawing/2014/main" id="{C0AE92E8-C32D-B49D-065A-C4F1051E0468}"/>
              </a:ext>
            </a:extLst>
          </p:cNvPr>
          <p:cNvGrpSpPr/>
          <p:nvPr/>
        </p:nvGrpSpPr>
        <p:grpSpPr>
          <a:xfrm>
            <a:off x="577905" y="2904972"/>
            <a:ext cx="3901489" cy="5025030"/>
            <a:chOff x="1032400" y="2360877"/>
            <a:chExt cx="3200400" cy="4375493"/>
          </a:xfrm>
        </p:grpSpPr>
        <p:pic>
          <p:nvPicPr>
            <p:cNvPr id="7" name="Picture 6">
              <a:extLst>
                <a:ext uri="{FF2B5EF4-FFF2-40B4-BE49-F238E27FC236}">
                  <a16:creationId xmlns:a16="http://schemas.microsoft.com/office/drawing/2014/main" id="{B3082A36-7189-E21C-1067-7AF8F07DC55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8" name="Rectangle 7">
              <a:extLst>
                <a:ext uri="{FF2B5EF4-FFF2-40B4-BE49-F238E27FC236}">
                  <a16:creationId xmlns:a16="http://schemas.microsoft.com/office/drawing/2014/main" id="{FBC32708-D3E1-7FB9-C2AF-2977B9E92063}"/>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11" name="Group 10">
            <a:extLst>
              <a:ext uri="{FF2B5EF4-FFF2-40B4-BE49-F238E27FC236}">
                <a16:creationId xmlns:a16="http://schemas.microsoft.com/office/drawing/2014/main" id="{F7D98274-A9ED-97BE-0015-B4B3DCD08205}"/>
              </a:ext>
            </a:extLst>
          </p:cNvPr>
          <p:cNvGrpSpPr/>
          <p:nvPr/>
        </p:nvGrpSpPr>
        <p:grpSpPr>
          <a:xfrm rot="1060733">
            <a:off x="14110545" y="1441409"/>
            <a:ext cx="3017316" cy="3790649"/>
            <a:chOff x="1032400" y="2360877"/>
            <a:chExt cx="3200400" cy="4375493"/>
          </a:xfrm>
        </p:grpSpPr>
        <p:pic>
          <p:nvPicPr>
            <p:cNvPr id="17" name="Picture 16">
              <a:extLst>
                <a:ext uri="{FF2B5EF4-FFF2-40B4-BE49-F238E27FC236}">
                  <a16:creationId xmlns:a16="http://schemas.microsoft.com/office/drawing/2014/main" id="{138AFBD2-00D1-8550-C979-643757EF215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18" name="Rectangle 17">
              <a:extLst>
                <a:ext uri="{FF2B5EF4-FFF2-40B4-BE49-F238E27FC236}">
                  <a16:creationId xmlns:a16="http://schemas.microsoft.com/office/drawing/2014/main" id="{557FB457-E63A-554D-5004-24D01FAF38F4}"/>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23" name="Group 22">
            <a:extLst>
              <a:ext uri="{FF2B5EF4-FFF2-40B4-BE49-F238E27FC236}">
                <a16:creationId xmlns:a16="http://schemas.microsoft.com/office/drawing/2014/main" id="{9B56F011-7C80-B6F2-7452-206F16813681}"/>
              </a:ext>
            </a:extLst>
          </p:cNvPr>
          <p:cNvGrpSpPr/>
          <p:nvPr/>
        </p:nvGrpSpPr>
        <p:grpSpPr>
          <a:xfrm rot="21140385">
            <a:off x="14218737" y="5652065"/>
            <a:ext cx="3017316" cy="3790649"/>
            <a:chOff x="1032400" y="2360877"/>
            <a:chExt cx="3200400" cy="4375493"/>
          </a:xfrm>
        </p:grpSpPr>
        <p:pic>
          <p:nvPicPr>
            <p:cNvPr id="24" name="Picture 23">
              <a:extLst>
                <a:ext uri="{FF2B5EF4-FFF2-40B4-BE49-F238E27FC236}">
                  <a16:creationId xmlns:a16="http://schemas.microsoft.com/office/drawing/2014/main" id="{39CDB0BC-5A3E-B7F8-3642-2F9891F906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25" name="Rectangle 24">
              <a:extLst>
                <a:ext uri="{FF2B5EF4-FFF2-40B4-BE49-F238E27FC236}">
                  <a16:creationId xmlns:a16="http://schemas.microsoft.com/office/drawing/2014/main" id="{7574EA64-2191-8789-D7C0-98D3D65C2976}"/>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pic>
        <p:nvPicPr>
          <p:cNvPr id="26" name="animation-childlike-claps-playful-cute-bright-happy-music-20852">
            <a:hlinkClick r:id="" action="ppaction://media"/>
            <a:extLst>
              <a:ext uri="{FF2B5EF4-FFF2-40B4-BE49-F238E27FC236}">
                <a16:creationId xmlns:a16="http://schemas.microsoft.com/office/drawing/2014/main" id="{5B55CFC0-2D5F-5962-BBBE-420A28CCD68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26603" y="2869123"/>
            <a:ext cx="1527657" cy="1527657"/>
          </a:xfrm>
          <a:prstGeom prst="rect">
            <a:avLst/>
          </a:prstGeom>
        </p:spPr>
      </p:pic>
    </p:spTree>
    <p:extLst>
      <p:ext uri="{BB962C8B-B14F-4D97-AF65-F5344CB8AC3E}">
        <p14:creationId xmlns:p14="http://schemas.microsoft.com/office/powerpoint/2010/main" val="38244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471B"/>
        </a:solidFill>
        <a:effectLst/>
      </p:bgPr>
    </p:bg>
    <p:spTree>
      <p:nvGrpSpPr>
        <p:cNvPr id="1" name=""/>
        <p:cNvGrpSpPr/>
        <p:nvPr/>
      </p:nvGrpSpPr>
      <p:grpSpPr>
        <a:xfrm>
          <a:off x="0" y="0"/>
          <a:ext cx="0" cy="0"/>
          <a:chOff x="0" y="0"/>
          <a:chExt cx="0" cy="0"/>
        </a:xfrm>
      </p:grpSpPr>
      <p:sp>
        <p:nvSpPr>
          <p:cNvPr id="2" name="Freeform 2"/>
          <p:cNvSpPr/>
          <p:nvPr/>
        </p:nvSpPr>
        <p:spPr>
          <a:xfrm>
            <a:off x="15677674" y="6314841"/>
            <a:ext cx="3163253" cy="4114800"/>
          </a:xfrm>
          <a:custGeom>
            <a:avLst/>
            <a:gdLst/>
            <a:ahLst/>
            <a:cxnLst/>
            <a:rect l="l" t="t" r="r" b="b"/>
            <a:pathLst>
              <a:path w="3163253" h="4114800">
                <a:moveTo>
                  <a:pt x="0" y="0"/>
                </a:moveTo>
                <a:lnTo>
                  <a:pt x="3163252" y="0"/>
                </a:lnTo>
                <a:lnTo>
                  <a:pt x="31632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226874">
            <a:off x="-713096" y="-947314"/>
            <a:ext cx="4472609" cy="4114800"/>
          </a:xfrm>
          <a:custGeom>
            <a:avLst/>
            <a:gdLst/>
            <a:ahLst/>
            <a:cxnLst/>
            <a:rect l="l" t="t" r="r" b="b"/>
            <a:pathLst>
              <a:path w="4472609" h="4114800">
                <a:moveTo>
                  <a:pt x="0" y="0"/>
                </a:moveTo>
                <a:lnTo>
                  <a:pt x="4472609" y="0"/>
                </a:lnTo>
                <a:lnTo>
                  <a:pt x="447260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548874"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r>
              <a:rPr lang="en-US" dirty="0"/>
              <a:t>/</a:t>
            </a:r>
          </a:p>
        </p:txBody>
      </p:sp>
      <p:sp>
        <p:nvSpPr>
          <p:cNvPr id="5" name="Freeform 5"/>
          <p:cNvSpPr/>
          <p:nvPr/>
        </p:nvSpPr>
        <p:spPr>
          <a:xfrm>
            <a:off x="13563600" y="1177418"/>
            <a:ext cx="2699373" cy="2645385"/>
          </a:xfrm>
          <a:custGeom>
            <a:avLst/>
            <a:gdLst/>
            <a:ahLst/>
            <a:cxnLst/>
            <a:rect l="l" t="t" r="r" b="b"/>
            <a:pathLst>
              <a:path w="2699373" h="2645385">
                <a:moveTo>
                  <a:pt x="0" y="0"/>
                </a:moveTo>
                <a:lnTo>
                  <a:pt x="2699373" y="0"/>
                </a:lnTo>
                <a:lnTo>
                  <a:pt x="2699373" y="2645385"/>
                </a:lnTo>
                <a:lnTo>
                  <a:pt x="0" y="26453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2133600" y="8019186"/>
            <a:ext cx="1208447" cy="951756"/>
          </a:xfrm>
          <a:custGeom>
            <a:avLst/>
            <a:gdLst/>
            <a:ahLst/>
            <a:cxnLst/>
            <a:rect l="l" t="t" r="r" b="b"/>
            <a:pathLst>
              <a:path w="1608367" h="1351028">
                <a:moveTo>
                  <a:pt x="0" y="0"/>
                </a:moveTo>
                <a:lnTo>
                  <a:pt x="1608367" y="0"/>
                </a:lnTo>
                <a:lnTo>
                  <a:pt x="1608367" y="1351028"/>
                </a:lnTo>
                <a:lnTo>
                  <a:pt x="0" y="135102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2111477" y="7310813"/>
            <a:ext cx="763684" cy="601466"/>
          </a:xfrm>
          <a:custGeom>
            <a:avLst/>
            <a:gdLst/>
            <a:ahLst/>
            <a:cxnLst/>
            <a:rect l="l" t="t" r="r" b="b"/>
            <a:pathLst>
              <a:path w="1016415" h="853788">
                <a:moveTo>
                  <a:pt x="0" y="0"/>
                </a:moveTo>
                <a:lnTo>
                  <a:pt x="1016415" y="0"/>
                </a:lnTo>
                <a:lnTo>
                  <a:pt x="1016415" y="853789"/>
                </a:lnTo>
                <a:lnTo>
                  <a:pt x="0" y="8537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rot="19424002">
            <a:off x="4731985" y="529286"/>
            <a:ext cx="2041279" cy="1222609"/>
          </a:xfrm>
          <a:custGeom>
            <a:avLst/>
            <a:gdLst/>
            <a:ahLst/>
            <a:cxnLst/>
            <a:rect l="l" t="t" r="r" b="b"/>
            <a:pathLst>
              <a:path w="2487537" h="1644884">
                <a:moveTo>
                  <a:pt x="0" y="0"/>
                </a:moveTo>
                <a:lnTo>
                  <a:pt x="2487538" y="0"/>
                </a:lnTo>
                <a:lnTo>
                  <a:pt x="2487538" y="1644884"/>
                </a:lnTo>
                <a:lnTo>
                  <a:pt x="0" y="16448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5907059" y="1522700"/>
            <a:ext cx="6782750" cy="897682"/>
          </a:xfrm>
          <a:prstGeom prst="rect">
            <a:avLst/>
          </a:prstGeom>
        </p:spPr>
        <p:txBody>
          <a:bodyPr lIns="0" tIns="0" rIns="0" bIns="0" rtlCol="0" anchor="t">
            <a:spAutoFit/>
          </a:bodyPr>
          <a:lstStyle/>
          <a:p>
            <a:pPr algn="ctr">
              <a:lnSpc>
                <a:spcPts val="7000"/>
              </a:lnSpc>
            </a:pPr>
            <a:r>
              <a:rPr lang="en-US" sz="6600" b="1" dirty="0">
                <a:solidFill>
                  <a:srgbClr val="FFFF00"/>
                </a:solidFill>
                <a:latin typeface="StoryBook Rough"/>
              </a:rPr>
              <a:t>TABLE OF CONTENTS</a:t>
            </a:r>
          </a:p>
        </p:txBody>
      </p:sp>
      <p:sp>
        <p:nvSpPr>
          <p:cNvPr id="14" name="Freeform 14"/>
          <p:cNvSpPr/>
          <p:nvPr/>
        </p:nvSpPr>
        <p:spPr>
          <a:xfrm>
            <a:off x="2122943" y="6717726"/>
            <a:ext cx="596500" cy="469795"/>
          </a:xfrm>
          <a:custGeom>
            <a:avLst/>
            <a:gdLst/>
            <a:ahLst/>
            <a:cxnLst/>
            <a:rect l="l" t="t" r="r" b="b"/>
            <a:pathLst>
              <a:path w="793904" h="666879">
                <a:moveTo>
                  <a:pt x="0" y="0"/>
                </a:moveTo>
                <a:lnTo>
                  <a:pt x="793903" y="0"/>
                </a:lnTo>
                <a:lnTo>
                  <a:pt x="793903" y="666879"/>
                </a:lnTo>
                <a:lnTo>
                  <a:pt x="0" y="6668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 name="TextBox 12">
            <a:extLst>
              <a:ext uri="{FF2B5EF4-FFF2-40B4-BE49-F238E27FC236}">
                <a16:creationId xmlns:a16="http://schemas.microsoft.com/office/drawing/2014/main" id="{F8B5473D-0E47-4169-81DF-076250F02B9F}"/>
              </a:ext>
            </a:extLst>
          </p:cNvPr>
          <p:cNvSpPr txBox="1"/>
          <p:nvPr/>
        </p:nvSpPr>
        <p:spPr>
          <a:xfrm>
            <a:off x="3859317" y="2535289"/>
            <a:ext cx="11621989" cy="6059351"/>
          </a:xfrm>
          <a:prstGeom prst="rect">
            <a:avLst/>
          </a:prstGeom>
        </p:spPr>
        <p:txBody>
          <a:bodyPr wrap="square" lIns="0" tIns="0" rIns="0" bIns="0" rtlCol="0" anchor="t">
            <a:spAutoFit/>
          </a:bodyPr>
          <a:lstStyle/>
          <a:p>
            <a:pPr marL="1143000" indent="-1143000">
              <a:lnSpc>
                <a:spcPct val="150000"/>
              </a:lnSpc>
              <a:buAutoNum type="arabicPeriod"/>
            </a:pPr>
            <a:r>
              <a:rPr lang="en-US" sz="5400" dirty="0">
                <a:solidFill>
                  <a:srgbClr val="FFFFFF"/>
                </a:solidFill>
                <a:latin typeface="StoryBook Rough"/>
              </a:rPr>
              <a:t>Warm-up &amp; Review</a:t>
            </a:r>
          </a:p>
          <a:p>
            <a:pPr marL="1143000" indent="-1143000">
              <a:lnSpc>
                <a:spcPct val="150000"/>
              </a:lnSpc>
              <a:buAutoNum type="arabicPeriod"/>
            </a:pPr>
            <a:r>
              <a:rPr lang="en-US" sz="5400" dirty="0">
                <a:solidFill>
                  <a:srgbClr val="FFFFFF"/>
                </a:solidFill>
                <a:latin typeface="StoryBook Rough"/>
              </a:rPr>
              <a:t>Read and answer.</a:t>
            </a:r>
          </a:p>
          <a:p>
            <a:pPr marL="1143000" indent="-1143000">
              <a:lnSpc>
                <a:spcPct val="150000"/>
              </a:lnSpc>
              <a:buAutoNum type="arabicPeriod"/>
            </a:pPr>
            <a:r>
              <a:rPr lang="en-US" sz="5400" dirty="0">
                <a:solidFill>
                  <a:srgbClr val="FFFFFF"/>
                </a:solidFill>
                <a:latin typeface="StoryBook Rough"/>
              </a:rPr>
              <a:t>Look and write.</a:t>
            </a:r>
          </a:p>
          <a:p>
            <a:pPr marL="1143000" indent="-1143000">
              <a:lnSpc>
                <a:spcPct val="150000"/>
              </a:lnSpc>
              <a:buAutoNum type="arabicPeriod"/>
            </a:pPr>
            <a:r>
              <a:rPr lang="en-US" sz="5400" dirty="0">
                <a:solidFill>
                  <a:srgbClr val="FFFFFF"/>
                </a:solidFill>
                <a:latin typeface="StoryBook Rough"/>
              </a:rPr>
              <a:t>Project</a:t>
            </a:r>
          </a:p>
          <a:p>
            <a:pPr marL="1143000" indent="-1143000">
              <a:lnSpc>
                <a:spcPct val="150000"/>
              </a:lnSpc>
              <a:buAutoNum type="arabicPeriod"/>
            </a:pPr>
            <a:r>
              <a:rPr lang="en-US" sz="5400" dirty="0">
                <a:solidFill>
                  <a:srgbClr val="FFFFFF"/>
                </a:solidFill>
                <a:latin typeface="StoryBook Rough"/>
              </a:rPr>
              <a:t>Fun corner &amp; Wrap-up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689940" y="-7889"/>
            <a:ext cx="1742757" cy="2768408"/>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2799054" y="0"/>
            <a:ext cx="12115800" cy="1551707"/>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Present your group’s picture.</a:t>
            </a:r>
          </a:p>
        </p:txBody>
      </p:sp>
      <p:pic>
        <p:nvPicPr>
          <p:cNvPr id="3" name="Track 85">
            <a:hlinkClick r:id="" action="ppaction://media"/>
            <a:extLst>
              <a:ext uri="{FF2B5EF4-FFF2-40B4-BE49-F238E27FC236}">
                <a16:creationId xmlns:a16="http://schemas.microsoft.com/office/drawing/2014/main" id="{3E07CA8E-70D9-D882-E5BD-D228385B180A}"/>
              </a:ext>
            </a:extLst>
          </p:cNvPr>
          <p:cNvPicPr>
            <a:picLocks noChangeAspect="1"/>
          </p:cNvPicPr>
          <p:nvPr>
            <a:audioFile r:link="rId1"/>
            <p:extLst>
              <p:ext uri="{DAA4B4D4-6D71-4841-9C94-3DE7FCFB9230}">
                <p14:media xmlns:p14="http://schemas.microsoft.com/office/powerpoint/2010/main" r:embed="rId2">
                  <p14:trim st="9877" end="25220.3125"/>
                </p14:media>
              </p:ext>
            </p:extLst>
          </p:nvPr>
        </p:nvPicPr>
        <p:blipFill>
          <a:blip r:embed="rId13"/>
          <a:stretch>
            <a:fillRect/>
          </a:stretch>
        </p:blipFill>
        <p:spPr>
          <a:xfrm>
            <a:off x="18725382" y="2781074"/>
            <a:ext cx="1112838" cy="1112838"/>
          </a:xfrm>
          <a:prstGeom prst="rect">
            <a:avLst/>
          </a:prstGeom>
        </p:spPr>
      </p:pic>
      <p:pic>
        <p:nvPicPr>
          <p:cNvPr id="10" name="Picture 9">
            <a:extLst>
              <a:ext uri="{FF2B5EF4-FFF2-40B4-BE49-F238E27FC236}">
                <a16:creationId xmlns:a16="http://schemas.microsoft.com/office/drawing/2014/main" id="{693240D6-4062-1F1C-ED3B-3373DF30ACF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7890" y="2476500"/>
            <a:ext cx="5664031" cy="68479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63C11C0A-8F9A-9415-1716-2D44DB7CB73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1179722">
            <a:off x="10052445" y="2781683"/>
            <a:ext cx="5316149" cy="64618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95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2400" y="0"/>
            <a:ext cx="18440400" cy="10096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546235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8EED6-C90C-4E57-7581-0E34FBA630D1}"/>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1600200" y="2661682"/>
            <a:ext cx="14965854" cy="4429076"/>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51563" y="-146063"/>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80074" y="27560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729572" y="120661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335869" y="3086192"/>
            <a:ext cx="13184203" cy="3323346"/>
          </a:xfrm>
          <a:prstGeom prst="rect">
            <a:avLst/>
          </a:prstGeom>
        </p:spPr>
        <p:txBody>
          <a:bodyPr wrap="square" lIns="0" tIns="0" rIns="0" bIns="0" rtlCol="0" anchor="t">
            <a:spAutoFit/>
          </a:bodyPr>
          <a:lstStyle/>
          <a:p>
            <a:pPr algn="ctr">
              <a:lnSpc>
                <a:spcPts val="13330"/>
              </a:lnSpc>
            </a:pPr>
            <a:r>
              <a:rPr lang="en-US" sz="13800" dirty="0">
                <a:solidFill>
                  <a:srgbClr val="FFFF00"/>
                </a:solidFill>
                <a:latin typeface="Congenial Black" panose="02000503040000020004" pitchFamily="2" charset="0"/>
              </a:rPr>
              <a:t>05</a:t>
            </a:r>
          </a:p>
          <a:p>
            <a:pPr algn="ctr">
              <a:lnSpc>
                <a:spcPts val="13330"/>
              </a:lnSpc>
            </a:pPr>
            <a:r>
              <a:rPr lang="en-US" sz="8800" dirty="0">
                <a:solidFill>
                  <a:srgbClr val="FFFFFF"/>
                </a:solidFill>
                <a:latin typeface="Congenial Black" panose="02000503040000020004" pitchFamily="2" charset="0"/>
              </a:rPr>
              <a:t>Fun corner &amp; Wrap-up</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216541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1F3BE88B-87B8-1A27-2065-E86ADB716A5B}"/>
              </a:ext>
            </a:extLst>
          </p:cNvPr>
          <p:cNvPicPr>
            <a:picLocks noChangeAspect="1"/>
          </p:cNvPicPr>
          <p:nvPr/>
        </p:nvPicPr>
        <p:blipFill>
          <a:blip r:embed="rId3"/>
          <a:stretch>
            <a:fillRect/>
          </a:stretch>
        </p:blipFill>
        <p:spPr>
          <a:xfrm>
            <a:off x="9853" y="-35389"/>
            <a:ext cx="18268136" cy="10859391"/>
          </a:xfrm>
          <a:prstGeom prst="rect">
            <a:avLst/>
          </a:prstGeom>
        </p:spPr>
      </p:pic>
      <p:grpSp>
        <p:nvGrpSpPr>
          <p:cNvPr id="2" name="Group 2"/>
          <p:cNvGrpSpPr/>
          <p:nvPr/>
        </p:nvGrpSpPr>
        <p:grpSpPr>
          <a:xfrm rot="-10722896">
            <a:off x="2753611" y="3694011"/>
            <a:ext cx="12535737" cy="3431658"/>
            <a:chOff x="0" y="0"/>
            <a:chExt cx="6294626" cy="1723154"/>
          </a:xfrm>
        </p:grpSpPr>
        <p:sp>
          <p:nvSpPr>
            <p:cNvPr id="3" name="Freeform 3"/>
            <p:cNvSpPr/>
            <p:nvPr/>
          </p:nvSpPr>
          <p:spPr>
            <a:xfrm>
              <a:off x="10160" y="16510"/>
              <a:ext cx="6271766" cy="1695214"/>
            </a:xfrm>
            <a:custGeom>
              <a:avLst/>
              <a:gdLst/>
              <a:ahLst/>
              <a:cxnLst/>
              <a:rect l="l" t="t" r="r" b="b"/>
              <a:pathLst>
                <a:path w="6271766" h="1695214">
                  <a:moveTo>
                    <a:pt x="6271766" y="1695214"/>
                  </a:moveTo>
                  <a:lnTo>
                    <a:pt x="0" y="1687594"/>
                  </a:lnTo>
                  <a:lnTo>
                    <a:pt x="0" y="601171"/>
                  </a:lnTo>
                  <a:lnTo>
                    <a:pt x="17780" y="19050"/>
                  </a:lnTo>
                  <a:lnTo>
                    <a:pt x="3125542" y="0"/>
                  </a:lnTo>
                  <a:lnTo>
                    <a:pt x="6252716" y="5080"/>
                  </a:lnTo>
                  <a:close/>
                </a:path>
              </a:pathLst>
            </a:custGeom>
            <a:solidFill>
              <a:srgbClr val="F9F3E5"/>
            </a:solidFill>
          </p:spPr>
          <p:txBody>
            <a:bodyPr/>
            <a:lstStyle/>
            <a:p>
              <a:endParaRPr lang="en-US"/>
            </a:p>
          </p:txBody>
        </p:sp>
        <p:sp>
          <p:nvSpPr>
            <p:cNvPr id="4" name="Freeform 4"/>
            <p:cNvSpPr/>
            <p:nvPr/>
          </p:nvSpPr>
          <p:spPr>
            <a:xfrm>
              <a:off x="-3810" y="0"/>
              <a:ext cx="6300976" cy="1721884"/>
            </a:xfrm>
            <a:custGeom>
              <a:avLst/>
              <a:gdLst/>
              <a:ahLst/>
              <a:cxnLst/>
              <a:rect l="l" t="t" r="r" b="b"/>
              <a:pathLst>
                <a:path w="6300976" h="1721884">
                  <a:moveTo>
                    <a:pt x="6266686" y="21590"/>
                  </a:moveTo>
                  <a:cubicBezTo>
                    <a:pt x="6267956" y="34290"/>
                    <a:pt x="6267956" y="44450"/>
                    <a:pt x="6269226" y="54610"/>
                  </a:cubicBezTo>
                  <a:cubicBezTo>
                    <a:pt x="6271766" y="89034"/>
                    <a:pt x="6273036" y="124788"/>
                    <a:pt x="6275576" y="159265"/>
                  </a:cubicBezTo>
                  <a:cubicBezTo>
                    <a:pt x="6275576" y="209065"/>
                    <a:pt x="6288276" y="1191021"/>
                    <a:pt x="6294626" y="1240821"/>
                  </a:cubicBezTo>
                  <a:cubicBezTo>
                    <a:pt x="6300976" y="1316160"/>
                    <a:pt x="6297166" y="1392775"/>
                    <a:pt x="6297166" y="1468114"/>
                  </a:cubicBezTo>
                  <a:cubicBezTo>
                    <a:pt x="6297166" y="1534514"/>
                    <a:pt x="6298436" y="1595807"/>
                    <a:pt x="6299706" y="1660924"/>
                  </a:cubicBezTo>
                  <a:cubicBezTo>
                    <a:pt x="6299706" y="1682514"/>
                    <a:pt x="6299706" y="1696484"/>
                    <a:pt x="6299706" y="1720614"/>
                  </a:cubicBezTo>
                  <a:cubicBezTo>
                    <a:pt x="6276846" y="1720614"/>
                    <a:pt x="6256526" y="1721884"/>
                    <a:pt x="6221330" y="1720614"/>
                  </a:cubicBezTo>
                  <a:cubicBezTo>
                    <a:pt x="5902352" y="1715534"/>
                    <a:pt x="5578467" y="1721884"/>
                    <a:pt x="5259488" y="1716804"/>
                  </a:cubicBezTo>
                  <a:cubicBezTo>
                    <a:pt x="5068102" y="1712994"/>
                    <a:pt x="4881622" y="1715534"/>
                    <a:pt x="4690236" y="1712994"/>
                  </a:cubicBezTo>
                  <a:cubicBezTo>
                    <a:pt x="4601903" y="1711724"/>
                    <a:pt x="4513571" y="1710454"/>
                    <a:pt x="4425238" y="1709184"/>
                  </a:cubicBezTo>
                  <a:cubicBezTo>
                    <a:pt x="4371257" y="1709184"/>
                    <a:pt x="4322184" y="1710454"/>
                    <a:pt x="4268203" y="1710454"/>
                  </a:cubicBezTo>
                  <a:cubicBezTo>
                    <a:pt x="4130797" y="1709184"/>
                    <a:pt x="3752930" y="1710454"/>
                    <a:pt x="3615525" y="1709184"/>
                  </a:cubicBezTo>
                  <a:cubicBezTo>
                    <a:pt x="3517378" y="1707914"/>
                    <a:pt x="1554436" y="1716804"/>
                    <a:pt x="1456289" y="1715534"/>
                  </a:cubicBezTo>
                  <a:cubicBezTo>
                    <a:pt x="1431752" y="1715534"/>
                    <a:pt x="1402308" y="1716804"/>
                    <a:pt x="1377771" y="1716804"/>
                  </a:cubicBezTo>
                  <a:cubicBezTo>
                    <a:pt x="1318883" y="1716804"/>
                    <a:pt x="1264902" y="1718074"/>
                    <a:pt x="1206014" y="1718074"/>
                  </a:cubicBezTo>
                  <a:cubicBezTo>
                    <a:pt x="1058793" y="1718074"/>
                    <a:pt x="916480" y="1716804"/>
                    <a:pt x="769259" y="1715534"/>
                  </a:cubicBezTo>
                  <a:cubicBezTo>
                    <a:pt x="680927" y="1714264"/>
                    <a:pt x="592595" y="1712994"/>
                    <a:pt x="509170" y="1711724"/>
                  </a:cubicBezTo>
                  <a:cubicBezTo>
                    <a:pt x="352134" y="1710454"/>
                    <a:pt x="195099" y="1709184"/>
                    <a:pt x="48260" y="1709184"/>
                  </a:cubicBezTo>
                  <a:cubicBezTo>
                    <a:pt x="38100" y="1709184"/>
                    <a:pt x="29210" y="1709184"/>
                    <a:pt x="19050" y="1707914"/>
                  </a:cubicBezTo>
                  <a:cubicBezTo>
                    <a:pt x="10160" y="1706644"/>
                    <a:pt x="5080" y="1700294"/>
                    <a:pt x="7620" y="1691404"/>
                  </a:cubicBezTo>
                  <a:cubicBezTo>
                    <a:pt x="16510" y="1659653"/>
                    <a:pt x="12700" y="1627730"/>
                    <a:pt x="11430" y="1594530"/>
                  </a:cubicBezTo>
                  <a:cubicBezTo>
                    <a:pt x="10160" y="1526853"/>
                    <a:pt x="6350" y="1460453"/>
                    <a:pt x="7620" y="1392775"/>
                  </a:cubicBezTo>
                  <a:cubicBezTo>
                    <a:pt x="5080" y="1308498"/>
                    <a:pt x="0" y="265250"/>
                    <a:pt x="7620" y="179696"/>
                  </a:cubicBezTo>
                  <a:cubicBezTo>
                    <a:pt x="8890" y="163096"/>
                    <a:pt x="7620" y="145219"/>
                    <a:pt x="8890" y="128619"/>
                  </a:cubicBezTo>
                  <a:cubicBezTo>
                    <a:pt x="10160" y="101803"/>
                    <a:pt x="12700" y="72434"/>
                    <a:pt x="13970" y="44450"/>
                  </a:cubicBezTo>
                  <a:cubicBezTo>
                    <a:pt x="13970" y="41910"/>
                    <a:pt x="15240" y="39370"/>
                    <a:pt x="16510" y="38100"/>
                  </a:cubicBezTo>
                  <a:cubicBezTo>
                    <a:pt x="38100" y="35560"/>
                    <a:pt x="72415" y="30480"/>
                    <a:pt x="150933" y="29210"/>
                  </a:cubicBezTo>
                  <a:cubicBezTo>
                    <a:pt x="283431" y="25400"/>
                    <a:pt x="415930" y="22860"/>
                    <a:pt x="553336" y="20320"/>
                  </a:cubicBezTo>
                  <a:cubicBezTo>
                    <a:pt x="646576" y="17780"/>
                    <a:pt x="739815" y="16510"/>
                    <a:pt x="828148" y="13970"/>
                  </a:cubicBezTo>
                  <a:cubicBezTo>
                    <a:pt x="916480" y="11430"/>
                    <a:pt x="1009720" y="8890"/>
                    <a:pt x="1098052" y="8890"/>
                  </a:cubicBezTo>
                  <a:cubicBezTo>
                    <a:pt x="1196199" y="7620"/>
                    <a:pt x="1294346" y="10160"/>
                    <a:pt x="1392493" y="8890"/>
                  </a:cubicBezTo>
                  <a:cubicBezTo>
                    <a:pt x="1515177" y="8890"/>
                    <a:pt x="3738209" y="6350"/>
                    <a:pt x="3860892" y="5080"/>
                  </a:cubicBezTo>
                  <a:cubicBezTo>
                    <a:pt x="3978669" y="3810"/>
                    <a:pt x="4096445" y="2540"/>
                    <a:pt x="4219129" y="2540"/>
                  </a:cubicBezTo>
                  <a:cubicBezTo>
                    <a:pt x="4420331" y="1270"/>
                    <a:pt x="4616625" y="0"/>
                    <a:pt x="4817827" y="0"/>
                  </a:cubicBezTo>
                  <a:cubicBezTo>
                    <a:pt x="4901252" y="0"/>
                    <a:pt x="4989584" y="2540"/>
                    <a:pt x="5073009" y="2540"/>
                  </a:cubicBezTo>
                  <a:cubicBezTo>
                    <a:pt x="5303655" y="3810"/>
                    <a:pt x="5539207" y="5080"/>
                    <a:pt x="5769853" y="7620"/>
                  </a:cubicBezTo>
                  <a:cubicBezTo>
                    <a:pt x="5892537" y="8890"/>
                    <a:pt x="6015221" y="12700"/>
                    <a:pt x="6137905" y="16510"/>
                  </a:cubicBezTo>
                  <a:cubicBezTo>
                    <a:pt x="6167349" y="16510"/>
                    <a:pt x="6196793" y="16510"/>
                    <a:pt x="6221330" y="16510"/>
                  </a:cubicBezTo>
                  <a:cubicBezTo>
                    <a:pt x="6247636" y="17780"/>
                    <a:pt x="6256526" y="20320"/>
                    <a:pt x="6266686" y="21590"/>
                  </a:cubicBezTo>
                  <a:close/>
                  <a:moveTo>
                    <a:pt x="6276846" y="1704104"/>
                  </a:moveTo>
                  <a:cubicBezTo>
                    <a:pt x="6278117" y="1687594"/>
                    <a:pt x="6279386" y="1674894"/>
                    <a:pt x="6279386" y="1662194"/>
                  </a:cubicBezTo>
                  <a:cubicBezTo>
                    <a:pt x="6278117" y="1589422"/>
                    <a:pt x="6276846" y="1521745"/>
                    <a:pt x="6276846" y="1448960"/>
                  </a:cubicBezTo>
                  <a:cubicBezTo>
                    <a:pt x="6276846" y="1415760"/>
                    <a:pt x="6279386" y="1382560"/>
                    <a:pt x="6278117" y="1349360"/>
                  </a:cubicBezTo>
                  <a:cubicBezTo>
                    <a:pt x="6278117" y="1318714"/>
                    <a:pt x="6276846" y="1286791"/>
                    <a:pt x="6275576" y="1256144"/>
                  </a:cubicBezTo>
                  <a:cubicBezTo>
                    <a:pt x="6270496" y="1208898"/>
                    <a:pt x="6259067" y="230773"/>
                    <a:pt x="6259067" y="183526"/>
                  </a:cubicBezTo>
                  <a:cubicBezTo>
                    <a:pt x="6256526" y="143942"/>
                    <a:pt x="6253986" y="103080"/>
                    <a:pt x="6251446" y="63500"/>
                  </a:cubicBezTo>
                  <a:cubicBezTo>
                    <a:pt x="6250176" y="44450"/>
                    <a:pt x="6248906" y="43180"/>
                    <a:pt x="6206608" y="41910"/>
                  </a:cubicBezTo>
                  <a:cubicBezTo>
                    <a:pt x="6191886" y="41910"/>
                    <a:pt x="6182071" y="41910"/>
                    <a:pt x="6167349" y="40640"/>
                  </a:cubicBezTo>
                  <a:cubicBezTo>
                    <a:pt x="6044665" y="36830"/>
                    <a:pt x="5917074" y="31750"/>
                    <a:pt x="5794390" y="30480"/>
                  </a:cubicBezTo>
                  <a:cubicBezTo>
                    <a:pt x="5495041" y="26670"/>
                    <a:pt x="5190786" y="25400"/>
                    <a:pt x="4891437" y="22860"/>
                  </a:cubicBezTo>
                  <a:cubicBezTo>
                    <a:pt x="4847271" y="22860"/>
                    <a:pt x="4798198" y="22860"/>
                    <a:pt x="4754031" y="22860"/>
                  </a:cubicBezTo>
                  <a:cubicBezTo>
                    <a:pt x="4680421" y="22860"/>
                    <a:pt x="4606810" y="22860"/>
                    <a:pt x="4538108" y="22860"/>
                  </a:cubicBezTo>
                  <a:cubicBezTo>
                    <a:pt x="4381072" y="22860"/>
                    <a:pt x="4224037" y="22860"/>
                    <a:pt x="4071909" y="24130"/>
                  </a:cubicBezTo>
                  <a:cubicBezTo>
                    <a:pt x="3939410" y="25400"/>
                    <a:pt x="1706564" y="29210"/>
                    <a:pt x="1574066" y="29210"/>
                  </a:cubicBezTo>
                  <a:cubicBezTo>
                    <a:pt x="1358142" y="29210"/>
                    <a:pt x="1142218" y="26670"/>
                    <a:pt x="926295" y="33020"/>
                  </a:cubicBezTo>
                  <a:cubicBezTo>
                    <a:pt x="813426" y="36830"/>
                    <a:pt x="705464" y="36830"/>
                    <a:pt x="597502" y="38100"/>
                  </a:cubicBezTo>
                  <a:cubicBezTo>
                    <a:pt x="411022" y="41910"/>
                    <a:pt x="224543" y="45720"/>
                    <a:pt x="49530" y="50800"/>
                  </a:cubicBezTo>
                  <a:cubicBezTo>
                    <a:pt x="36830" y="50800"/>
                    <a:pt x="34290" y="53340"/>
                    <a:pt x="33020" y="68603"/>
                  </a:cubicBezTo>
                  <a:cubicBezTo>
                    <a:pt x="31750" y="91588"/>
                    <a:pt x="31750" y="114572"/>
                    <a:pt x="30480" y="137557"/>
                  </a:cubicBezTo>
                  <a:cubicBezTo>
                    <a:pt x="29210" y="175865"/>
                    <a:pt x="26670" y="212896"/>
                    <a:pt x="25400" y="251204"/>
                  </a:cubicBezTo>
                  <a:cubicBezTo>
                    <a:pt x="20320" y="292065"/>
                    <a:pt x="26670" y="1290621"/>
                    <a:pt x="29210" y="1331483"/>
                  </a:cubicBezTo>
                  <a:cubicBezTo>
                    <a:pt x="29210" y="1374898"/>
                    <a:pt x="29210" y="1419591"/>
                    <a:pt x="30480" y="1463006"/>
                  </a:cubicBezTo>
                  <a:cubicBezTo>
                    <a:pt x="30480" y="1494930"/>
                    <a:pt x="33020" y="1526853"/>
                    <a:pt x="33020" y="1558776"/>
                  </a:cubicBezTo>
                  <a:cubicBezTo>
                    <a:pt x="33020" y="1593253"/>
                    <a:pt x="33020" y="1627730"/>
                    <a:pt x="31750" y="1662194"/>
                  </a:cubicBezTo>
                  <a:cubicBezTo>
                    <a:pt x="31750" y="1666004"/>
                    <a:pt x="31750" y="1668544"/>
                    <a:pt x="31750" y="1672354"/>
                  </a:cubicBezTo>
                  <a:cubicBezTo>
                    <a:pt x="31750" y="1682514"/>
                    <a:pt x="35560" y="1686324"/>
                    <a:pt x="44450" y="1686324"/>
                  </a:cubicBezTo>
                  <a:cubicBezTo>
                    <a:pt x="82230" y="1686324"/>
                    <a:pt x="150933" y="1687594"/>
                    <a:pt x="214728" y="1687594"/>
                  </a:cubicBezTo>
                  <a:cubicBezTo>
                    <a:pt x="307968" y="1687594"/>
                    <a:pt x="406115" y="1685054"/>
                    <a:pt x="499355" y="1687594"/>
                  </a:cubicBezTo>
                  <a:cubicBezTo>
                    <a:pt x="651483" y="1691404"/>
                    <a:pt x="803611" y="1693944"/>
                    <a:pt x="955739" y="1692674"/>
                  </a:cubicBezTo>
                  <a:cubicBezTo>
                    <a:pt x="1053886" y="1691404"/>
                    <a:pt x="1147126" y="1693944"/>
                    <a:pt x="1245273" y="1693944"/>
                  </a:cubicBezTo>
                  <a:cubicBezTo>
                    <a:pt x="1387586" y="1693944"/>
                    <a:pt x="1529899" y="1692674"/>
                    <a:pt x="1672213" y="1693944"/>
                  </a:cubicBezTo>
                  <a:cubicBezTo>
                    <a:pt x="1883229" y="1695214"/>
                    <a:pt x="4199500" y="1685054"/>
                    <a:pt x="4415424" y="1687594"/>
                  </a:cubicBezTo>
                  <a:cubicBezTo>
                    <a:pt x="4508663" y="1688864"/>
                    <a:pt x="4601903" y="1690134"/>
                    <a:pt x="4690236" y="1690134"/>
                  </a:cubicBezTo>
                  <a:cubicBezTo>
                    <a:pt x="4852178" y="1692674"/>
                    <a:pt x="5009213" y="1688864"/>
                    <a:pt x="5171156" y="1692674"/>
                  </a:cubicBezTo>
                  <a:cubicBezTo>
                    <a:pt x="5303655" y="1695214"/>
                    <a:pt x="5436153" y="1695214"/>
                    <a:pt x="5568652" y="1697754"/>
                  </a:cubicBezTo>
                  <a:cubicBezTo>
                    <a:pt x="5764946" y="1701564"/>
                    <a:pt x="5961240" y="1704104"/>
                    <a:pt x="6157534" y="1705374"/>
                  </a:cubicBezTo>
                  <a:cubicBezTo>
                    <a:pt x="6231145" y="1705374"/>
                    <a:pt x="6256526" y="1704104"/>
                    <a:pt x="6276846" y="1704104"/>
                  </a:cubicBezTo>
                  <a:close/>
                </a:path>
              </a:pathLst>
            </a:custGeom>
            <a:solidFill>
              <a:srgbClr val="F9F3E5"/>
            </a:solidFill>
          </p:spPr>
          <p:txBody>
            <a:bodyPr/>
            <a:lstStyle/>
            <a:p>
              <a:endParaRPr lang="en-US"/>
            </a:p>
          </p:txBody>
        </p:sp>
      </p:grpSp>
      <p:grpSp>
        <p:nvGrpSpPr>
          <p:cNvPr id="5" name="Group 5"/>
          <p:cNvGrpSpPr/>
          <p:nvPr/>
        </p:nvGrpSpPr>
        <p:grpSpPr>
          <a:xfrm rot="-1200851">
            <a:off x="1750750" y="6477750"/>
            <a:ext cx="2268781" cy="3168890"/>
            <a:chOff x="0" y="0"/>
            <a:chExt cx="3025041" cy="4225186"/>
          </a:xfrm>
        </p:grpSpPr>
        <p:sp>
          <p:nvSpPr>
            <p:cNvPr id="6" name="Freeform 6"/>
            <p:cNvSpPr/>
            <p:nvPr/>
          </p:nvSpPr>
          <p:spPr>
            <a:xfrm rot="5394342">
              <a:off x="-597592" y="603543"/>
              <a:ext cx="4220226" cy="3018101"/>
            </a:xfrm>
            <a:custGeom>
              <a:avLst/>
              <a:gdLst/>
              <a:ahLst/>
              <a:cxnLst/>
              <a:rect l="l" t="t" r="r" b="b"/>
              <a:pathLst>
                <a:path w="4220226" h="3018101">
                  <a:moveTo>
                    <a:pt x="0" y="0"/>
                  </a:moveTo>
                  <a:lnTo>
                    <a:pt x="4220226" y="0"/>
                  </a:lnTo>
                  <a:lnTo>
                    <a:pt x="4220226" y="3018101"/>
                  </a:lnTo>
                  <a:lnTo>
                    <a:pt x="0" y="3018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22093">
              <a:off x="144464" y="187114"/>
              <a:ext cx="2662329" cy="3573596"/>
            </a:xfrm>
            <a:custGeom>
              <a:avLst/>
              <a:gdLst/>
              <a:ahLst/>
              <a:cxnLst/>
              <a:rect l="l" t="t" r="r" b="b"/>
              <a:pathLst>
                <a:path w="2662329" h="3573596">
                  <a:moveTo>
                    <a:pt x="0" y="0"/>
                  </a:moveTo>
                  <a:lnTo>
                    <a:pt x="2662329" y="0"/>
                  </a:lnTo>
                  <a:lnTo>
                    <a:pt x="2662329" y="3573596"/>
                  </a:lnTo>
                  <a:lnTo>
                    <a:pt x="0" y="357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p:cNvGrpSpPr/>
          <p:nvPr/>
        </p:nvGrpSpPr>
        <p:grpSpPr>
          <a:xfrm rot="336267">
            <a:off x="16334692" y="7735352"/>
            <a:ext cx="2395607" cy="3346032"/>
            <a:chOff x="0" y="0"/>
            <a:chExt cx="3194142" cy="4461376"/>
          </a:xfrm>
        </p:grpSpPr>
        <p:sp>
          <p:nvSpPr>
            <p:cNvPr id="9" name="Freeform 9"/>
            <p:cNvSpPr/>
            <p:nvPr/>
          </p:nvSpPr>
          <p:spPr>
            <a:xfrm rot="5394342">
              <a:off x="-630998" y="637281"/>
              <a:ext cx="4456138" cy="3186814"/>
            </a:xfrm>
            <a:custGeom>
              <a:avLst/>
              <a:gdLst/>
              <a:ahLst/>
              <a:cxnLst/>
              <a:rect l="l" t="t" r="r" b="b"/>
              <a:pathLst>
                <a:path w="4456138" h="3186814">
                  <a:moveTo>
                    <a:pt x="0" y="0"/>
                  </a:moveTo>
                  <a:lnTo>
                    <a:pt x="4456138" y="0"/>
                  </a:lnTo>
                  <a:lnTo>
                    <a:pt x="4456138" y="3186814"/>
                  </a:lnTo>
                  <a:lnTo>
                    <a:pt x="0" y="3186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22093">
              <a:off x="152540" y="197574"/>
              <a:ext cx="2811154" cy="3773361"/>
            </a:xfrm>
            <a:custGeom>
              <a:avLst/>
              <a:gdLst/>
              <a:ahLst/>
              <a:cxnLst/>
              <a:rect l="l" t="t" r="r" b="b"/>
              <a:pathLst>
                <a:path w="2811154" h="3773361">
                  <a:moveTo>
                    <a:pt x="0" y="0"/>
                  </a:moveTo>
                  <a:lnTo>
                    <a:pt x="2811154" y="0"/>
                  </a:lnTo>
                  <a:lnTo>
                    <a:pt x="2811154" y="3773361"/>
                  </a:lnTo>
                  <a:lnTo>
                    <a:pt x="0" y="37733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1" name="Group 11"/>
          <p:cNvGrpSpPr/>
          <p:nvPr/>
        </p:nvGrpSpPr>
        <p:grpSpPr>
          <a:xfrm rot="991315">
            <a:off x="1379439" y="1726341"/>
            <a:ext cx="2304465" cy="3218731"/>
            <a:chOff x="0" y="0"/>
            <a:chExt cx="3072620" cy="4291641"/>
          </a:xfrm>
        </p:grpSpPr>
        <p:sp>
          <p:nvSpPr>
            <p:cNvPr id="12" name="Freeform 12"/>
            <p:cNvSpPr/>
            <p:nvPr/>
          </p:nvSpPr>
          <p:spPr>
            <a:xfrm rot="5394342">
              <a:off x="-606991" y="613036"/>
              <a:ext cx="4286602" cy="3065570"/>
            </a:xfrm>
            <a:custGeom>
              <a:avLst/>
              <a:gdLst/>
              <a:ahLst/>
              <a:cxnLst/>
              <a:rect l="l" t="t" r="r" b="b"/>
              <a:pathLst>
                <a:path w="4286602" h="3065570">
                  <a:moveTo>
                    <a:pt x="0" y="0"/>
                  </a:moveTo>
                  <a:lnTo>
                    <a:pt x="4286602" y="0"/>
                  </a:lnTo>
                  <a:lnTo>
                    <a:pt x="4286602" y="3065570"/>
                  </a:lnTo>
                  <a:lnTo>
                    <a:pt x="0" y="30655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122093">
              <a:off x="146737" y="190057"/>
              <a:ext cx="2704203" cy="3629802"/>
            </a:xfrm>
            <a:custGeom>
              <a:avLst/>
              <a:gdLst/>
              <a:ahLst/>
              <a:cxnLst/>
              <a:rect l="l" t="t" r="r" b="b"/>
              <a:pathLst>
                <a:path w="2704203" h="3629802">
                  <a:moveTo>
                    <a:pt x="0" y="0"/>
                  </a:moveTo>
                  <a:lnTo>
                    <a:pt x="2704202" y="0"/>
                  </a:lnTo>
                  <a:lnTo>
                    <a:pt x="2704202" y="3629803"/>
                  </a:lnTo>
                  <a:lnTo>
                    <a:pt x="0" y="36298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4" name="Group 14"/>
          <p:cNvGrpSpPr/>
          <p:nvPr/>
        </p:nvGrpSpPr>
        <p:grpSpPr>
          <a:xfrm rot="358838">
            <a:off x="13623233" y="2081579"/>
            <a:ext cx="2386630" cy="3333494"/>
            <a:chOff x="0" y="0"/>
            <a:chExt cx="3182173" cy="4444658"/>
          </a:xfrm>
        </p:grpSpPr>
        <p:sp>
          <p:nvSpPr>
            <p:cNvPr id="15" name="Freeform 15"/>
            <p:cNvSpPr/>
            <p:nvPr/>
          </p:nvSpPr>
          <p:spPr>
            <a:xfrm rot="5394342">
              <a:off x="-628633" y="634893"/>
              <a:ext cx="4439440" cy="3174872"/>
            </a:xfrm>
            <a:custGeom>
              <a:avLst/>
              <a:gdLst/>
              <a:ahLst/>
              <a:cxnLst/>
              <a:rect l="l" t="t" r="r" b="b"/>
              <a:pathLst>
                <a:path w="4439440" h="3174872">
                  <a:moveTo>
                    <a:pt x="0" y="0"/>
                  </a:moveTo>
                  <a:lnTo>
                    <a:pt x="4439440" y="0"/>
                  </a:lnTo>
                  <a:lnTo>
                    <a:pt x="4439440" y="3174872"/>
                  </a:lnTo>
                  <a:lnTo>
                    <a:pt x="0" y="317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rot="122093">
              <a:off x="151968" y="196834"/>
              <a:ext cx="2800620" cy="3759222"/>
            </a:xfrm>
            <a:custGeom>
              <a:avLst/>
              <a:gdLst/>
              <a:ahLst/>
              <a:cxnLst/>
              <a:rect l="l" t="t" r="r" b="b"/>
              <a:pathLst>
                <a:path w="2800620" h="3759222">
                  <a:moveTo>
                    <a:pt x="0" y="0"/>
                  </a:moveTo>
                  <a:lnTo>
                    <a:pt x="2800621" y="0"/>
                  </a:lnTo>
                  <a:lnTo>
                    <a:pt x="2800621" y="3759221"/>
                  </a:lnTo>
                  <a:lnTo>
                    <a:pt x="0" y="37592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7" name="Group 17"/>
          <p:cNvGrpSpPr/>
          <p:nvPr/>
        </p:nvGrpSpPr>
        <p:grpSpPr>
          <a:xfrm rot="-1281204">
            <a:off x="15472242" y="959767"/>
            <a:ext cx="2259697" cy="3156202"/>
            <a:chOff x="0" y="0"/>
            <a:chExt cx="3012929" cy="4208269"/>
          </a:xfrm>
        </p:grpSpPr>
        <p:sp>
          <p:nvSpPr>
            <p:cNvPr id="18" name="Freeform 18"/>
            <p:cNvSpPr/>
            <p:nvPr/>
          </p:nvSpPr>
          <p:spPr>
            <a:xfrm rot="5394342">
              <a:off x="-595199" y="601126"/>
              <a:ext cx="4203328" cy="3006016"/>
            </a:xfrm>
            <a:custGeom>
              <a:avLst/>
              <a:gdLst/>
              <a:ahLst/>
              <a:cxnLst/>
              <a:rect l="l" t="t" r="r" b="b"/>
              <a:pathLst>
                <a:path w="4203328" h="3006016">
                  <a:moveTo>
                    <a:pt x="0" y="0"/>
                  </a:moveTo>
                  <a:lnTo>
                    <a:pt x="4203327" y="0"/>
                  </a:lnTo>
                  <a:lnTo>
                    <a:pt x="4203327" y="3006016"/>
                  </a:lnTo>
                  <a:lnTo>
                    <a:pt x="0" y="30060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122093">
              <a:off x="143886" y="186365"/>
              <a:ext cx="2651669" cy="3559287"/>
            </a:xfrm>
            <a:custGeom>
              <a:avLst/>
              <a:gdLst/>
              <a:ahLst/>
              <a:cxnLst/>
              <a:rect l="l" t="t" r="r" b="b"/>
              <a:pathLst>
                <a:path w="2651669" h="3559287">
                  <a:moveTo>
                    <a:pt x="0" y="0"/>
                  </a:moveTo>
                  <a:lnTo>
                    <a:pt x="2651669" y="0"/>
                  </a:lnTo>
                  <a:lnTo>
                    <a:pt x="2651669" y="3559287"/>
                  </a:lnTo>
                  <a:lnTo>
                    <a:pt x="0" y="3559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TextBox 20"/>
          <p:cNvSpPr txBox="1"/>
          <p:nvPr/>
        </p:nvSpPr>
        <p:spPr>
          <a:xfrm rot="72152">
            <a:off x="2984783" y="5262059"/>
            <a:ext cx="12138815" cy="1141338"/>
          </a:xfrm>
          <a:prstGeom prst="rect">
            <a:avLst/>
          </a:prstGeom>
        </p:spPr>
        <p:txBody>
          <a:bodyPr lIns="0" tIns="0" rIns="0" bIns="0" rtlCol="0" anchor="t">
            <a:spAutoFit/>
          </a:bodyPr>
          <a:lstStyle/>
          <a:p>
            <a:pPr algn="ctr">
              <a:lnSpc>
                <a:spcPts val="8880"/>
              </a:lnSpc>
            </a:pPr>
            <a:r>
              <a:rPr lang="en-US" sz="7400" dirty="0">
                <a:solidFill>
                  <a:srgbClr val="444C64"/>
                </a:solidFill>
                <a:latin typeface="Congenial Black" panose="02000503040000020004" pitchFamily="2" charset="0"/>
              </a:rPr>
              <a:t>Missing Cards game</a:t>
            </a:r>
          </a:p>
        </p:txBody>
      </p:sp>
      <p:grpSp>
        <p:nvGrpSpPr>
          <p:cNvPr id="21" name="Group 21"/>
          <p:cNvGrpSpPr/>
          <p:nvPr/>
        </p:nvGrpSpPr>
        <p:grpSpPr>
          <a:xfrm>
            <a:off x="4903357" y="2484096"/>
            <a:ext cx="8236246" cy="1767104"/>
            <a:chOff x="0" y="0"/>
            <a:chExt cx="10981662" cy="2356138"/>
          </a:xfrm>
        </p:grpSpPr>
        <p:grpSp>
          <p:nvGrpSpPr>
            <p:cNvPr id="22" name="Group 22"/>
            <p:cNvGrpSpPr/>
            <p:nvPr/>
          </p:nvGrpSpPr>
          <p:grpSpPr>
            <a:xfrm rot="-182633">
              <a:off x="39561" y="288212"/>
              <a:ext cx="10902539" cy="1779715"/>
              <a:chOff x="0" y="0"/>
              <a:chExt cx="3640240" cy="594228"/>
            </a:xfrm>
          </p:grpSpPr>
          <p:sp>
            <p:nvSpPr>
              <p:cNvPr id="23" name="Freeform 23"/>
              <p:cNvSpPr/>
              <p:nvPr/>
            </p:nvSpPr>
            <p:spPr>
              <a:xfrm>
                <a:off x="10160" y="16510"/>
                <a:ext cx="3617380" cy="566288"/>
              </a:xfrm>
              <a:custGeom>
                <a:avLst/>
                <a:gdLst/>
                <a:ahLst/>
                <a:cxnLst/>
                <a:rect l="l" t="t" r="r" b="b"/>
                <a:pathLst>
                  <a:path w="3617380" h="566288">
                    <a:moveTo>
                      <a:pt x="3617380" y="566288"/>
                    </a:moveTo>
                    <a:lnTo>
                      <a:pt x="0" y="558668"/>
                    </a:lnTo>
                    <a:lnTo>
                      <a:pt x="0" y="209630"/>
                    </a:lnTo>
                    <a:lnTo>
                      <a:pt x="17780" y="19050"/>
                    </a:lnTo>
                    <a:lnTo>
                      <a:pt x="1801761" y="0"/>
                    </a:lnTo>
                    <a:lnTo>
                      <a:pt x="3598330" y="5080"/>
                    </a:lnTo>
                    <a:close/>
                  </a:path>
                </a:pathLst>
              </a:custGeom>
              <a:solidFill>
                <a:srgbClr val="FFC142"/>
              </a:solidFill>
            </p:spPr>
            <p:txBody>
              <a:bodyPr/>
              <a:lstStyle/>
              <a:p>
                <a:endParaRPr lang="en-US"/>
              </a:p>
            </p:txBody>
          </p:sp>
          <p:sp>
            <p:nvSpPr>
              <p:cNvPr id="24" name="Freeform 24"/>
              <p:cNvSpPr/>
              <p:nvPr/>
            </p:nvSpPr>
            <p:spPr>
              <a:xfrm>
                <a:off x="-3810" y="0"/>
                <a:ext cx="3646590" cy="592958"/>
              </a:xfrm>
              <a:custGeom>
                <a:avLst/>
                <a:gdLst/>
                <a:ahLst/>
                <a:cxnLst/>
                <a:rect l="l" t="t" r="r" b="b"/>
                <a:pathLst>
                  <a:path w="3646590" h="592958">
                    <a:moveTo>
                      <a:pt x="3612300" y="21590"/>
                    </a:moveTo>
                    <a:cubicBezTo>
                      <a:pt x="3613570" y="34290"/>
                      <a:pt x="3613570" y="44450"/>
                      <a:pt x="3614840" y="54610"/>
                    </a:cubicBezTo>
                    <a:cubicBezTo>
                      <a:pt x="3617380" y="71566"/>
                      <a:pt x="3618650" y="82020"/>
                      <a:pt x="3621190" y="92101"/>
                    </a:cubicBezTo>
                    <a:cubicBezTo>
                      <a:pt x="3621190" y="106663"/>
                      <a:pt x="3633890" y="393782"/>
                      <a:pt x="3640240" y="408344"/>
                    </a:cubicBezTo>
                    <a:cubicBezTo>
                      <a:pt x="3646590" y="430372"/>
                      <a:pt x="3642780" y="452774"/>
                      <a:pt x="3642780" y="474803"/>
                    </a:cubicBezTo>
                    <a:cubicBezTo>
                      <a:pt x="3642780" y="494218"/>
                      <a:pt x="3644050" y="512140"/>
                      <a:pt x="3645320" y="531997"/>
                    </a:cubicBezTo>
                    <a:cubicBezTo>
                      <a:pt x="3645320" y="553588"/>
                      <a:pt x="3645320" y="567558"/>
                      <a:pt x="3645320" y="591688"/>
                    </a:cubicBezTo>
                    <a:cubicBezTo>
                      <a:pt x="3622460" y="591688"/>
                      <a:pt x="3602140" y="592958"/>
                      <a:pt x="3575553" y="591688"/>
                    </a:cubicBezTo>
                    <a:cubicBezTo>
                      <a:pt x="3393406" y="586608"/>
                      <a:pt x="3208456" y="592958"/>
                      <a:pt x="3026309" y="587878"/>
                    </a:cubicBezTo>
                    <a:cubicBezTo>
                      <a:pt x="2917021" y="584068"/>
                      <a:pt x="2810535" y="586608"/>
                      <a:pt x="2701247" y="584068"/>
                    </a:cubicBezTo>
                    <a:cubicBezTo>
                      <a:pt x="2650806" y="582797"/>
                      <a:pt x="2600365" y="581528"/>
                      <a:pt x="2549924" y="580258"/>
                    </a:cubicBezTo>
                    <a:cubicBezTo>
                      <a:pt x="2519099" y="580258"/>
                      <a:pt x="2491077" y="581528"/>
                      <a:pt x="2460252" y="581528"/>
                    </a:cubicBezTo>
                    <a:cubicBezTo>
                      <a:pt x="2381788" y="580258"/>
                      <a:pt x="2166014" y="581528"/>
                      <a:pt x="2087550" y="580258"/>
                    </a:cubicBezTo>
                    <a:cubicBezTo>
                      <a:pt x="2031505" y="578988"/>
                      <a:pt x="910599" y="587878"/>
                      <a:pt x="854554" y="586608"/>
                    </a:cubicBezTo>
                    <a:cubicBezTo>
                      <a:pt x="840543" y="586608"/>
                      <a:pt x="823729" y="587878"/>
                      <a:pt x="809718" y="587878"/>
                    </a:cubicBezTo>
                    <a:cubicBezTo>
                      <a:pt x="776091" y="587878"/>
                      <a:pt x="745266" y="589147"/>
                      <a:pt x="711639" y="589147"/>
                    </a:cubicBezTo>
                    <a:cubicBezTo>
                      <a:pt x="627571" y="589147"/>
                      <a:pt x="546305" y="587878"/>
                      <a:pt x="462237" y="586608"/>
                    </a:cubicBezTo>
                    <a:cubicBezTo>
                      <a:pt x="411796" y="585338"/>
                      <a:pt x="361356" y="584068"/>
                      <a:pt x="313717" y="582797"/>
                    </a:cubicBezTo>
                    <a:cubicBezTo>
                      <a:pt x="224045" y="581528"/>
                      <a:pt x="13437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4316" y="30480"/>
                      <a:pt x="109152" y="29210"/>
                    </a:cubicBezTo>
                    <a:cubicBezTo>
                      <a:pt x="184813" y="25400"/>
                      <a:pt x="260474" y="22860"/>
                      <a:pt x="338937" y="20320"/>
                    </a:cubicBezTo>
                    <a:cubicBezTo>
                      <a:pt x="392180" y="17780"/>
                      <a:pt x="445423" y="16510"/>
                      <a:pt x="495864" y="13970"/>
                    </a:cubicBezTo>
                    <a:cubicBezTo>
                      <a:pt x="546305" y="11430"/>
                      <a:pt x="599548" y="8890"/>
                      <a:pt x="649989" y="8890"/>
                    </a:cubicBezTo>
                    <a:cubicBezTo>
                      <a:pt x="706034" y="7620"/>
                      <a:pt x="762079" y="10160"/>
                      <a:pt x="818125" y="8890"/>
                    </a:cubicBezTo>
                    <a:cubicBezTo>
                      <a:pt x="888181" y="8890"/>
                      <a:pt x="2157607" y="6350"/>
                      <a:pt x="2227664" y="5080"/>
                    </a:cubicBezTo>
                    <a:cubicBezTo>
                      <a:pt x="2294918" y="3810"/>
                      <a:pt x="2362172" y="2540"/>
                      <a:pt x="2432229" y="2540"/>
                    </a:cubicBezTo>
                    <a:cubicBezTo>
                      <a:pt x="2547122" y="1270"/>
                      <a:pt x="2659212" y="0"/>
                      <a:pt x="2774105" y="0"/>
                    </a:cubicBezTo>
                    <a:cubicBezTo>
                      <a:pt x="2821744" y="0"/>
                      <a:pt x="2872185" y="2540"/>
                      <a:pt x="2919823" y="2540"/>
                    </a:cubicBezTo>
                    <a:cubicBezTo>
                      <a:pt x="3051529" y="3810"/>
                      <a:pt x="3186038" y="5080"/>
                      <a:pt x="3317745" y="7620"/>
                    </a:cubicBezTo>
                    <a:cubicBezTo>
                      <a:pt x="3387801" y="8890"/>
                      <a:pt x="3457858" y="12700"/>
                      <a:pt x="3527914" y="16510"/>
                    </a:cubicBezTo>
                    <a:cubicBezTo>
                      <a:pt x="3544728" y="16510"/>
                      <a:pt x="3561542" y="16510"/>
                      <a:pt x="3575553" y="16510"/>
                    </a:cubicBezTo>
                    <a:cubicBezTo>
                      <a:pt x="3593250" y="17780"/>
                      <a:pt x="3602140" y="20320"/>
                      <a:pt x="3612300" y="21590"/>
                    </a:cubicBezTo>
                    <a:close/>
                    <a:moveTo>
                      <a:pt x="3622460" y="575178"/>
                    </a:moveTo>
                    <a:cubicBezTo>
                      <a:pt x="3623730" y="558668"/>
                      <a:pt x="3625000" y="545968"/>
                      <a:pt x="3625000" y="533268"/>
                    </a:cubicBezTo>
                    <a:cubicBezTo>
                      <a:pt x="3623730" y="510273"/>
                      <a:pt x="3622460" y="490484"/>
                      <a:pt x="3622460" y="469203"/>
                    </a:cubicBezTo>
                    <a:cubicBezTo>
                      <a:pt x="3622460" y="459495"/>
                      <a:pt x="3625000" y="449787"/>
                      <a:pt x="3623730" y="440080"/>
                    </a:cubicBezTo>
                    <a:cubicBezTo>
                      <a:pt x="3623730" y="431119"/>
                      <a:pt x="3622460" y="421785"/>
                      <a:pt x="3621190" y="412824"/>
                    </a:cubicBezTo>
                    <a:cubicBezTo>
                      <a:pt x="3616110" y="399009"/>
                      <a:pt x="3604680" y="113010"/>
                      <a:pt x="3604680" y="99195"/>
                    </a:cubicBezTo>
                    <a:cubicBezTo>
                      <a:pt x="3602140" y="87621"/>
                      <a:pt x="3599600" y="75673"/>
                      <a:pt x="3597060" y="63500"/>
                    </a:cubicBezTo>
                    <a:cubicBezTo>
                      <a:pt x="3595790" y="44450"/>
                      <a:pt x="3594520" y="43180"/>
                      <a:pt x="3567146" y="41910"/>
                    </a:cubicBezTo>
                    <a:cubicBezTo>
                      <a:pt x="3558739" y="41910"/>
                      <a:pt x="3553135" y="41910"/>
                      <a:pt x="3544728" y="40640"/>
                    </a:cubicBezTo>
                    <a:cubicBezTo>
                      <a:pt x="3474671" y="36830"/>
                      <a:pt x="3401813" y="31750"/>
                      <a:pt x="3331756" y="30480"/>
                    </a:cubicBezTo>
                    <a:cubicBezTo>
                      <a:pt x="3160818" y="26670"/>
                      <a:pt x="2987078" y="25400"/>
                      <a:pt x="2816140" y="22860"/>
                    </a:cubicBezTo>
                    <a:cubicBezTo>
                      <a:pt x="2790919" y="22860"/>
                      <a:pt x="2762896" y="22860"/>
                      <a:pt x="2737676" y="22860"/>
                    </a:cubicBezTo>
                    <a:cubicBezTo>
                      <a:pt x="2695642" y="22860"/>
                      <a:pt x="2653608" y="22860"/>
                      <a:pt x="2614376" y="22860"/>
                    </a:cubicBezTo>
                    <a:cubicBezTo>
                      <a:pt x="2524704" y="22860"/>
                      <a:pt x="2435031" y="22860"/>
                      <a:pt x="2348161" y="24130"/>
                    </a:cubicBezTo>
                    <a:cubicBezTo>
                      <a:pt x="2272500" y="25400"/>
                      <a:pt x="997470" y="29210"/>
                      <a:pt x="921809" y="29210"/>
                    </a:cubicBezTo>
                    <a:cubicBezTo>
                      <a:pt x="798509" y="29210"/>
                      <a:pt x="675209" y="26670"/>
                      <a:pt x="551910" y="33020"/>
                    </a:cubicBezTo>
                    <a:cubicBezTo>
                      <a:pt x="487457" y="36830"/>
                      <a:pt x="425808" y="36830"/>
                      <a:pt x="364158" y="38100"/>
                    </a:cubicBezTo>
                    <a:cubicBezTo>
                      <a:pt x="257672" y="41910"/>
                      <a:pt x="15118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9920" y="557398"/>
                      <a:pt x="109152" y="558668"/>
                      <a:pt x="145581" y="558668"/>
                    </a:cubicBezTo>
                    <a:cubicBezTo>
                      <a:pt x="198824" y="558668"/>
                      <a:pt x="254870" y="556128"/>
                      <a:pt x="308113" y="558668"/>
                    </a:cubicBezTo>
                    <a:cubicBezTo>
                      <a:pt x="394983" y="562478"/>
                      <a:pt x="481853" y="565018"/>
                      <a:pt x="568723" y="563748"/>
                    </a:cubicBezTo>
                    <a:cubicBezTo>
                      <a:pt x="624768" y="562478"/>
                      <a:pt x="678011" y="565018"/>
                      <a:pt x="734057" y="565018"/>
                    </a:cubicBezTo>
                    <a:cubicBezTo>
                      <a:pt x="815322" y="565018"/>
                      <a:pt x="896588" y="563748"/>
                      <a:pt x="977854" y="565018"/>
                    </a:cubicBezTo>
                    <a:cubicBezTo>
                      <a:pt x="1098351" y="566288"/>
                      <a:pt x="2421020" y="556128"/>
                      <a:pt x="2544320" y="558668"/>
                    </a:cubicBezTo>
                    <a:cubicBezTo>
                      <a:pt x="2597563" y="559938"/>
                      <a:pt x="2650806" y="561208"/>
                      <a:pt x="2701247" y="561208"/>
                    </a:cubicBezTo>
                    <a:cubicBezTo>
                      <a:pt x="2793721" y="563748"/>
                      <a:pt x="2883394" y="559938"/>
                      <a:pt x="2975869" y="563748"/>
                    </a:cubicBezTo>
                    <a:cubicBezTo>
                      <a:pt x="3051529" y="566288"/>
                      <a:pt x="3127190" y="566288"/>
                      <a:pt x="3202852" y="568828"/>
                    </a:cubicBezTo>
                    <a:cubicBezTo>
                      <a:pt x="3314942" y="572638"/>
                      <a:pt x="3427033" y="575178"/>
                      <a:pt x="3539124" y="576448"/>
                    </a:cubicBezTo>
                    <a:cubicBezTo>
                      <a:pt x="3581158" y="576448"/>
                      <a:pt x="3602140" y="575178"/>
                      <a:pt x="3622460" y="575178"/>
                    </a:cubicBezTo>
                    <a:close/>
                  </a:path>
                </a:pathLst>
              </a:custGeom>
              <a:solidFill>
                <a:srgbClr val="FFC142"/>
              </a:solidFill>
            </p:spPr>
            <p:txBody>
              <a:bodyPr/>
              <a:lstStyle/>
              <a:p>
                <a:endParaRPr lang="en-US"/>
              </a:p>
            </p:txBody>
          </p:sp>
        </p:grpSp>
        <p:sp>
          <p:nvSpPr>
            <p:cNvPr id="25" name="TextBox 25"/>
            <p:cNvSpPr txBox="1"/>
            <p:nvPr/>
          </p:nvSpPr>
          <p:spPr>
            <a:xfrm rot="-177680">
              <a:off x="1462329" y="724687"/>
              <a:ext cx="8385286" cy="947861"/>
            </a:xfrm>
            <a:prstGeom prst="rect">
              <a:avLst/>
            </a:prstGeom>
          </p:spPr>
          <p:txBody>
            <a:bodyPr lIns="0" tIns="0" rIns="0" bIns="0" rtlCol="0" anchor="t">
              <a:spAutoFit/>
            </a:bodyPr>
            <a:lstStyle/>
            <a:p>
              <a:pPr algn="ctr">
                <a:lnSpc>
                  <a:spcPts val="5718"/>
                </a:lnSpc>
              </a:pPr>
              <a:r>
                <a:rPr lang="en-US" sz="4398">
                  <a:solidFill>
                    <a:srgbClr val="444C64"/>
                  </a:solidFill>
                  <a:latin typeface="Special Elite"/>
                </a:rPr>
                <a:t>Welcome to 5th Grade! </a:t>
              </a:r>
            </a:p>
          </p:txBody>
        </p:sp>
      </p:grpSp>
      <p:grpSp>
        <p:nvGrpSpPr>
          <p:cNvPr id="26" name="Group 26"/>
          <p:cNvGrpSpPr/>
          <p:nvPr/>
        </p:nvGrpSpPr>
        <p:grpSpPr>
          <a:xfrm rot="1583860">
            <a:off x="-480540" y="5423443"/>
            <a:ext cx="2439764" cy="3407707"/>
            <a:chOff x="0" y="0"/>
            <a:chExt cx="3253018" cy="4543610"/>
          </a:xfrm>
        </p:grpSpPr>
        <p:sp>
          <p:nvSpPr>
            <p:cNvPr id="27" name="Freeform 27"/>
            <p:cNvSpPr/>
            <p:nvPr/>
          </p:nvSpPr>
          <p:spPr>
            <a:xfrm rot="5394342">
              <a:off x="-642628" y="649028"/>
              <a:ext cx="4538275" cy="3245554"/>
            </a:xfrm>
            <a:custGeom>
              <a:avLst/>
              <a:gdLst/>
              <a:ahLst/>
              <a:cxnLst/>
              <a:rect l="l" t="t" r="r" b="b"/>
              <a:pathLst>
                <a:path w="4538275" h="3245554">
                  <a:moveTo>
                    <a:pt x="0" y="0"/>
                  </a:moveTo>
                  <a:lnTo>
                    <a:pt x="4538275" y="0"/>
                  </a:lnTo>
                  <a:lnTo>
                    <a:pt x="4538275" y="3245554"/>
                  </a:lnTo>
                  <a:lnTo>
                    <a:pt x="0" y="3245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Freeform 28"/>
            <p:cNvSpPr/>
            <p:nvPr/>
          </p:nvSpPr>
          <p:spPr>
            <a:xfrm rot="122093">
              <a:off x="155352" y="201216"/>
              <a:ext cx="2862970" cy="3842913"/>
            </a:xfrm>
            <a:custGeom>
              <a:avLst/>
              <a:gdLst/>
              <a:ahLst/>
              <a:cxnLst/>
              <a:rect l="l" t="t" r="r" b="b"/>
              <a:pathLst>
                <a:path w="2862970" h="3842913">
                  <a:moveTo>
                    <a:pt x="0" y="0"/>
                  </a:moveTo>
                  <a:lnTo>
                    <a:pt x="2862970" y="0"/>
                  </a:lnTo>
                  <a:lnTo>
                    <a:pt x="2862970" y="3842913"/>
                  </a:lnTo>
                  <a:lnTo>
                    <a:pt x="0" y="38429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9" name="Group 29"/>
          <p:cNvGrpSpPr/>
          <p:nvPr/>
        </p:nvGrpSpPr>
        <p:grpSpPr>
          <a:xfrm rot="1087614">
            <a:off x="6032062" y="8670367"/>
            <a:ext cx="2314872" cy="3233267"/>
            <a:chOff x="0" y="0"/>
            <a:chExt cx="3086496" cy="4311023"/>
          </a:xfrm>
        </p:grpSpPr>
        <p:sp>
          <p:nvSpPr>
            <p:cNvPr id="30" name="Freeform 30"/>
            <p:cNvSpPr/>
            <p:nvPr/>
          </p:nvSpPr>
          <p:spPr>
            <a:xfrm rot="5394342">
              <a:off x="-609732" y="615804"/>
              <a:ext cx="4305961" cy="3079414"/>
            </a:xfrm>
            <a:custGeom>
              <a:avLst/>
              <a:gdLst/>
              <a:ahLst/>
              <a:cxnLst/>
              <a:rect l="l" t="t" r="r" b="b"/>
              <a:pathLst>
                <a:path w="4305961" h="3079414">
                  <a:moveTo>
                    <a:pt x="0" y="0"/>
                  </a:moveTo>
                  <a:lnTo>
                    <a:pt x="4305961" y="0"/>
                  </a:lnTo>
                  <a:lnTo>
                    <a:pt x="4305961" y="3079415"/>
                  </a:lnTo>
                  <a:lnTo>
                    <a:pt x="0" y="30794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1" name="Freeform 31"/>
            <p:cNvSpPr/>
            <p:nvPr/>
          </p:nvSpPr>
          <p:spPr>
            <a:xfrm rot="122093">
              <a:off x="147399" y="190916"/>
              <a:ext cx="2716415" cy="3646195"/>
            </a:xfrm>
            <a:custGeom>
              <a:avLst/>
              <a:gdLst/>
              <a:ahLst/>
              <a:cxnLst/>
              <a:rect l="l" t="t" r="r" b="b"/>
              <a:pathLst>
                <a:path w="2716415" h="3646195">
                  <a:moveTo>
                    <a:pt x="0" y="0"/>
                  </a:moveTo>
                  <a:lnTo>
                    <a:pt x="2716415" y="0"/>
                  </a:lnTo>
                  <a:lnTo>
                    <a:pt x="2716415" y="3646194"/>
                  </a:lnTo>
                  <a:lnTo>
                    <a:pt x="0" y="36461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2" name="Group 32"/>
          <p:cNvGrpSpPr/>
          <p:nvPr/>
        </p:nvGrpSpPr>
        <p:grpSpPr>
          <a:xfrm rot="-1389088">
            <a:off x="9132349" y="7795988"/>
            <a:ext cx="2308782" cy="3224760"/>
            <a:chOff x="0" y="0"/>
            <a:chExt cx="3078375" cy="4299680"/>
          </a:xfrm>
        </p:grpSpPr>
        <p:sp>
          <p:nvSpPr>
            <p:cNvPr id="33" name="Freeform 33"/>
            <p:cNvSpPr/>
            <p:nvPr/>
          </p:nvSpPr>
          <p:spPr>
            <a:xfrm rot="5394342">
              <a:off x="-608128" y="614184"/>
              <a:ext cx="4294632" cy="3071312"/>
            </a:xfrm>
            <a:custGeom>
              <a:avLst/>
              <a:gdLst/>
              <a:ahLst/>
              <a:cxnLst/>
              <a:rect l="l" t="t" r="r" b="b"/>
              <a:pathLst>
                <a:path w="4294632" h="3071312">
                  <a:moveTo>
                    <a:pt x="0" y="0"/>
                  </a:moveTo>
                  <a:lnTo>
                    <a:pt x="4294631" y="0"/>
                  </a:lnTo>
                  <a:lnTo>
                    <a:pt x="4294631" y="3071312"/>
                  </a:lnTo>
                  <a:lnTo>
                    <a:pt x="0" y="30713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Freeform 34"/>
            <p:cNvSpPr/>
            <p:nvPr/>
          </p:nvSpPr>
          <p:spPr>
            <a:xfrm rot="122093">
              <a:off x="147011" y="190413"/>
              <a:ext cx="2709268" cy="3636601"/>
            </a:xfrm>
            <a:custGeom>
              <a:avLst/>
              <a:gdLst/>
              <a:ahLst/>
              <a:cxnLst/>
              <a:rect l="l" t="t" r="r" b="b"/>
              <a:pathLst>
                <a:path w="2709268" h="3636601">
                  <a:moveTo>
                    <a:pt x="0" y="0"/>
                  </a:moveTo>
                  <a:lnTo>
                    <a:pt x="2709268" y="0"/>
                  </a:lnTo>
                  <a:lnTo>
                    <a:pt x="2709268" y="3636601"/>
                  </a:lnTo>
                  <a:lnTo>
                    <a:pt x="0" y="3636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5" name="Group 35"/>
          <p:cNvGrpSpPr/>
          <p:nvPr/>
        </p:nvGrpSpPr>
        <p:grpSpPr>
          <a:xfrm rot="-642867">
            <a:off x="11557418" y="-1663097"/>
            <a:ext cx="2303682" cy="3217637"/>
            <a:chOff x="0" y="0"/>
            <a:chExt cx="3071576" cy="4290182"/>
          </a:xfrm>
        </p:grpSpPr>
        <p:sp>
          <p:nvSpPr>
            <p:cNvPr id="36" name="Freeform 36"/>
            <p:cNvSpPr/>
            <p:nvPr/>
          </p:nvSpPr>
          <p:spPr>
            <a:xfrm rot="5394342">
              <a:off x="-606785" y="612827"/>
              <a:ext cx="4285145" cy="3064528"/>
            </a:xfrm>
            <a:custGeom>
              <a:avLst/>
              <a:gdLst/>
              <a:ahLst/>
              <a:cxnLst/>
              <a:rect l="l" t="t" r="r" b="b"/>
              <a:pathLst>
                <a:path w="4285145" h="3064528">
                  <a:moveTo>
                    <a:pt x="0" y="0"/>
                  </a:moveTo>
                  <a:lnTo>
                    <a:pt x="4285145" y="0"/>
                  </a:lnTo>
                  <a:lnTo>
                    <a:pt x="4285145" y="3064528"/>
                  </a:lnTo>
                  <a:lnTo>
                    <a:pt x="0" y="30645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7" name="Freeform 37"/>
            <p:cNvSpPr/>
            <p:nvPr/>
          </p:nvSpPr>
          <p:spPr>
            <a:xfrm rot="122093">
              <a:off x="146687" y="189993"/>
              <a:ext cx="2703283" cy="3628568"/>
            </a:xfrm>
            <a:custGeom>
              <a:avLst/>
              <a:gdLst/>
              <a:ahLst/>
              <a:cxnLst/>
              <a:rect l="l" t="t" r="r" b="b"/>
              <a:pathLst>
                <a:path w="2703283" h="3628568">
                  <a:moveTo>
                    <a:pt x="0" y="0"/>
                  </a:moveTo>
                  <a:lnTo>
                    <a:pt x="2703283" y="0"/>
                  </a:lnTo>
                  <a:lnTo>
                    <a:pt x="2703283" y="3628568"/>
                  </a:lnTo>
                  <a:lnTo>
                    <a:pt x="0" y="3628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8" name="Group 38"/>
          <p:cNvGrpSpPr/>
          <p:nvPr/>
        </p:nvGrpSpPr>
        <p:grpSpPr>
          <a:xfrm rot="-1486085">
            <a:off x="4631231" y="-1200621"/>
            <a:ext cx="2178670" cy="3043028"/>
            <a:chOff x="0" y="0"/>
            <a:chExt cx="2904893" cy="4057370"/>
          </a:xfrm>
        </p:grpSpPr>
        <p:sp>
          <p:nvSpPr>
            <p:cNvPr id="39" name="Freeform 39"/>
            <p:cNvSpPr/>
            <p:nvPr/>
          </p:nvSpPr>
          <p:spPr>
            <a:xfrm rot="5394342">
              <a:off x="-573857" y="579571"/>
              <a:ext cx="4052606" cy="2898228"/>
            </a:xfrm>
            <a:custGeom>
              <a:avLst/>
              <a:gdLst/>
              <a:ahLst/>
              <a:cxnLst/>
              <a:rect l="l" t="t" r="r" b="b"/>
              <a:pathLst>
                <a:path w="4052606" h="2898228">
                  <a:moveTo>
                    <a:pt x="0" y="0"/>
                  </a:moveTo>
                  <a:lnTo>
                    <a:pt x="4052607" y="0"/>
                  </a:lnTo>
                  <a:lnTo>
                    <a:pt x="4052607" y="2898228"/>
                  </a:lnTo>
                  <a:lnTo>
                    <a:pt x="0" y="2898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122093">
              <a:off x="138727" y="179682"/>
              <a:ext cx="2556586" cy="3431659"/>
            </a:xfrm>
            <a:custGeom>
              <a:avLst/>
              <a:gdLst/>
              <a:ahLst/>
              <a:cxnLst/>
              <a:rect l="l" t="t" r="r" b="b"/>
              <a:pathLst>
                <a:path w="2556586" h="3431659">
                  <a:moveTo>
                    <a:pt x="0" y="0"/>
                  </a:moveTo>
                  <a:lnTo>
                    <a:pt x="2556586" y="0"/>
                  </a:lnTo>
                  <a:lnTo>
                    <a:pt x="2556586" y="3431660"/>
                  </a:lnTo>
                  <a:lnTo>
                    <a:pt x="0" y="34316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41" name="Group 41"/>
          <p:cNvGrpSpPr/>
          <p:nvPr/>
        </p:nvGrpSpPr>
        <p:grpSpPr>
          <a:xfrm rot="1367038">
            <a:off x="7365167" y="-801222"/>
            <a:ext cx="2340029" cy="3268404"/>
            <a:chOff x="0" y="0"/>
            <a:chExt cx="3120039" cy="4357872"/>
          </a:xfrm>
        </p:grpSpPr>
        <p:sp>
          <p:nvSpPr>
            <p:cNvPr id="42" name="Freeform 42"/>
            <p:cNvSpPr/>
            <p:nvPr/>
          </p:nvSpPr>
          <p:spPr>
            <a:xfrm rot="5394342">
              <a:off x="-616359" y="622496"/>
              <a:ext cx="4352756" cy="3112880"/>
            </a:xfrm>
            <a:custGeom>
              <a:avLst/>
              <a:gdLst/>
              <a:ahLst/>
              <a:cxnLst/>
              <a:rect l="l" t="t" r="r" b="b"/>
              <a:pathLst>
                <a:path w="4352756" h="3112880">
                  <a:moveTo>
                    <a:pt x="0" y="0"/>
                  </a:moveTo>
                  <a:lnTo>
                    <a:pt x="4352756" y="0"/>
                  </a:lnTo>
                  <a:lnTo>
                    <a:pt x="4352756" y="3112880"/>
                  </a:lnTo>
                  <a:lnTo>
                    <a:pt x="0" y="31128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3" name="Freeform 43"/>
            <p:cNvSpPr/>
            <p:nvPr/>
          </p:nvSpPr>
          <p:spPr>
            <a:xfrm rot="122093">
              <a:off x="149001" y="192990"/>
              <a:ext cx="2745935" cy="3685819"/>
            </a:xfrm>
            <a:custGeom>
              <a:avLst/>
              <a:gdLst/>
              <a:ahLst/>
              <a:cxnLst/>
              <a:rect l="l" t="t" r="r" b="b"/>
              <a:pathLst>
                <a:path w="2745935" h="3685819">
                  <a:moveTo>
                    <a:pt x="0" y="0"/>
                  </a:moveTo>
                  <a:lnTo>
                    <a:pt x="2745936" y="0"/>
                  </a:lnTo>
                  <a:lnTo>
                    <a:pt x="2745936" y="3685820"/>
                  </a:lnTo>
                  <a:lnTo>
                    <a:pt x="0" y="36858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44" name="Group 44"/>
          <p:cNvGrpSpPr/>
          <p:nvPr/>
        </p:nvGrpSpPr>
        <p:grpSpPr>
          <a:xfrm rot="-1152748">
            <a:off x="-1092896" y="-835548"/>
            <a:ext cx="2318175" cy="3237880"/>
            <a:chOff x="0" y="0"/>
            <a:chExt cx="3090900" cy="4317174"/>
          </a:xfrm>
        </p:grpSpPr>
        <p:sp>
          <p:nvSpPr>
            <p:cNvPr id="45" name="Freeform 45"/>
            <p:cNvSpPr/>
            <p:nvPr/>
          </p:nvSpPr>
          <p:spPr>
            <a:xfrm rot="5394342">
              <a:off x="-610602" y="616683"/>
              <a:ext cx="4312105" cy="3083808"/>
            </a:xfrm>
            <a:custGeom>
              <a:avLst/>
              <a:gdLst/>
              <a:ahLst/>
              <a:cxnLst/>
              <a:rect l="l" t="t" r="r" b="b"/>
              <a:pathLst>
                <a:path w="4312105" h="3083808">
                  <a:moveTo>
                    <a:pt x="0" y="0"/>
                  </a:moveTo>
                  <a:lnTo>
                    <a:pt x="4312104" y="0"/>
                  </a:lnTo>
                  <a:lnTo>
                    <a:pt x="4312104" y="3083808"/>
                  </a:lnTo>
                  <a:lnTo>
                    <a:pt x="0" y="3083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rot="122093">
              <a:off x="147610" y="191188"/>
              <a:ext cx="2720291" cy="3651397"/>
            </a:xfrm>
            <a:custGeom>
              <a:avLst/>
              <a:gdLst/>
              <a:ahLst/>
              <a:cxnLst/>
              <a:rect l="l" t="t" r="r" b="b"/>
              <a:pathLst>
                <a:path w="2720291" h="3651397">
                  <a:moveTo>
                    <a:pt x="0" y="0"/>
                  </a:moveTo>
                  <a:lnTo>
                    <a:pt x="2720290" y="0"/>
                  </a:lnTo>
                  <a:lnTo>
                    <a:pt x="2720290" y="3651397"/>
                  </a:lnTo>
                  <a:lnTo>
                    <a:pt x="0" y="3651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7" name="Freeform 47"/>
          <p:cNvSpPr/>
          <p:nvPr/>
        </p:nvSpPr>
        <p:spPr>
          <a:xfrm rot="1125764">
            <a:off x="4434352" y="19881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8" name="Freeform 48"/>
          <p:cNvSpPr/>
          <p:nvPr/>
        </p:nvSpPr>
        <p:spPr>
          <a:xfrm rot="-1261967">
            <a:off x="2683439" y="-1933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9" name="Freeform 49"/>
          <p:cNvSpPr/>
          <p:nvPr/>
        </p:nvSpPr>
        <p:spPr>
          <a:xfrm rot="-647338">
            <a:off x="125351" y="3794348"/>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0" name="Freeform 50"/>
          <p:cNvSpPr/>
          <p:nvPr/>
        </p:nvSpPr>
        <p:spPr>
          <a:xfrm rot="1252959">
            <a:off x="735345" y="8811610"/>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1" name="Freeform 51"/>
          <p:cNvSpPr/>
          <p:nvPr/>
        </p:nvSpPr>
        <p:spPr>
          <a:xfrm rot="-1149685">
            <a:off x="5294457" y="78148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2" name="Freeform 52"/>
          <p:cNvSpPr/>
          <p:nvPr/>
        </p:nvSpPr>
        <p:spPr>
          <a:xfrm rot="-1423270">
            <a:off x="11960667" y="7807148"/>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3" name="Freeform 53"/>
          <p:cNvSpPr/>
          <p:nvPr/>
        </p:nvSpPr>
        <p:spPr>
          <a:xfrm rot="1141202">
            <a:off x="13985312" y="9084740"/>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54" name="Group 54"/>
          <p:cNvGrpSpPr/>
          <p:nvPr/>
        </p:nvGrpSpPr>
        <p:grpSpPr>
          <a:xfrm rot="1836913">
            <a:off x="14344865" y="6159575"/>
            <a:ext cx="2547182" cy="3557743"/>
            <a:chOff x="0" y="0"/>
            <a:chExt cx="3396243" cy="4743657"/>
          </a:xfrm>
        </p:grpSpPr>
        <p:sp>
          <p:nvSpPr>
            <p:cNvPr id="55" name="Freeform 55"/>
            <p:cNvSpPr/>
            <p:nvPr/>
          </p:nvSpPr>
          <p:spPr>
            <a:xfrm rot="5394342">
              <a:off x="-670922" y="677603"/>
              <a:ext cx="4738087" cy="3388450"/>
            </a:xfrm>
            <a:custGeom>
              <a:avLst/>
              <a:gdLst/>
              <a:ahLst/>
              <a:cxnLst/>
              <a:rect l="l" t="t" r="r" b="b"/>
              <a:pathLst>
                <a:path w="4738087" h="3388450">
                  <a:moveTo>
                    <a:pt x="0" y="0"/>
                  </a:moveTo>
                  <a:lnTo>
                    <a:pt x="4738087" y="0"/>
                  </a:lnTo>
                  <a:lnTo>
                    <a:pt x="4738087" y="3388451"/>
                  </a:lnTo>
                  <a:lnTo>
                    <a:pt x="0" y="3388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6" name="Freeform 56"/>
            <p:cNvSpPr/>
            <p:nvPr/>
          </p:nvSpPr>
          <p:spPr>
            <a:xfrm rot="122093">
              <a:off x="162192" y="210075"/>
              <a:ext cx="2989022" cy="4012110"/>
            </a:xfrm>
            <a:custGeom>
              <a:avLst/>
              <a:gdLst/>
              <a:ahLst/>
              <a:cxnLst/>
              <a:rect l="l" t="t" r="r" b="b"/>
              <a:pathLst>
                <a:path w="2989022" h="4012110">
                  <a:moveTo>
                    <a:pt x="0" y="0"/>
                  </a:moveTo>
                  <a:lnTo>
                    <a:pt x="2989022" y="0"/>
                  </a:lnTo>
                  <a:lnTo>
                    <a:pt x="2989022" y="4012110"/>
                  </a:lnTo>
                  <a:lnTo>
                    <a:pt x="0" y="40121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57" name="Freeform 57"/>
          <p:cNvSpPr/>
          <p:nvPr/>
        </p:nvSpPr>
        <p:spPr>
          <a:xfrm rot="-2060243">
            <a:off x="16820379" y="4889057"/>
            <a:ext cx="581774" cy="953728"/>
          </a:xfrm>
          <a:custGeom>
            <a:avLst/>
            <a:gdLst/>
            <a:ahLst/>
            <a:cxnLst/>
            <a:rect l="l" t="t" r="r" b="b"/>
            <a:pathLst>
              <a:path w="581774" h="953728">
                <a:moveTo>
                  <a:pt x="0" y="0"/>
                </a:moveTo>
                <a:lnTo>
                  <a:pt x="581774" y="0"/>
                </a:lnTo>
                <a:lnTo>
                  <a:pt x="581774" y="953727"/>
                </a:lnTo>
                <a:lnTo>
                  <a:pt x="0" y="9537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8" name="Freeform 58"/>
          <p:cNvSpPr/>
          <p:nvPr/>
        </p:nvSpPr>
        <p:spPr>
          <a:xfrm rot="1368590">
            <a:off x="15035366" y="-1559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9" name="Freeform 59"/>
          <p:cNvSpPr/>
          <p:nvPr/>
        </p:nvSpPr>
        <p:spPr>
          <a:xfrm rot="-2170182">
            <a:off x="10472132" y="1108471"/>
            <a:ext cx="581774" cy="953728"/>
          </a:xfrm>
          <a:custGeom>
            <a:avLst/>
            <a:gdLst/>
            <a:ahLst/>
            <a:cxnLst/>
            <a:rect l="l" t="t" r="r" b="b"/>
            <a:pathLst>
              <a:path w="581774" h="953728">
                <a:moveTo>
                  <a:pt x="0" y="0"/>
                </a:moveTo>
                <a:lnTo>
                  <a:pt x="581774" y="0"/>
                </a:lnTo>
                <a:lnTo>
                  <a:pt x="581774" y="953727"/>
                </a:lnTo>
                <a:lnTo>
                  <a:pt x="0" y="9537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0" name="Freeform 60"/>
          <p:cNvSpPr/>
          <p:nvPr/>
        </p:nvSpPr>
        <p:spPr>
          <a:xfrm rot="-1381513">
            <a:off x="9478658" y="8234659"/>
            <a:ext cx="1568740" cy="2030731"/>
          </a:xfrm>
          <a:custGeom>
            <a:avLst/>
            <a:gdLst/>
            <a:ahLst/>
            <a:cxnLst/>
            <a:rect l="l" t="t" r="r" b="b"/>
            <a:pathLst>
              <a:path w="1568740" h="2030731">
                <a:moveTo>
                  <a:pt x="0" y="0"/>
                </a:moveTo>
                <a:lnTo>
                  <a:pt x="1568740" y="0"/>
                </a:lnTo>
                <a:lnTo>
                  <a:pt x="1568740" y="2030731"/>
                </a:lnTo>
                <a:lnTo>
                  <a:pt x="0" y="20307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1" name="Freeform 61"/>
          <p:cNvSpPr/>
          <p:nvPr/>
        </p:nvSpPr>
        <p:spPr>
          <a:xfrm rot="1761347">
            <a:off x="15025018" y="6953233"/>
            <a:ext cx="1364211" cy="1656327"/>
          </a:xfrm>
          <a:custGeom>
            <a:avLst/>
            <a:gdLst/>
            <a:ahLst/>
            <a:cxnLst/>
            <a:rect l="l" t="t" r="r" b="b"/>
            <a:pathLst>
              <a:path w="1364211" h="1656327">
                <a:moveTo>
                  <a:pt x="0" y="0"/>
                </a:moveTo>
                <a:lnTo>
                  <a:pt x="1364212" y="0"/>
                </a:lnTo>
                <a:lnTo>
                  <a:pt x="1364212" y="1656327"/>
                </a:lnTo>
                <a:lnTo>
                  <a:pt x="0" y="1656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2" name="Freeform 62"/>
          <p:cNvSpPr/>
          <p:nvPr/>
        </p:nvSpPr>
        <p:spPr>
          <a:xfrm>
            <a:off x="-283143" y="6104050"/>
            <a:ext cx="1751135" cy="1626366"/>
          </a:xfrm>
          <a:custGeom>
            <a:avLst/>
            <a:gdLst/>
            <a:ahLst/>
            <a:cxnLst/>
            <a:rect l="l" t="t" r="r" b="b"/>
            <a:pathLst>
              <a:path w="1751135" h="1626366">
                <a:moveTo>
                  <a:pt x="0" y="0"/>
                </a:moveTo>
                <a:lnTo>
                  <a:pt x="1751134" y="0"/>
                </a:lnTo>
                <a:lnTo>
                  <a:pt x="1751134" y="1626367"/>
                </a:lnTo>
                <a:lnTo>
                  <a:pt x="0" y="1626367"/>
                </a:lnTo>
                <a:lnTo>
                  <a:pt x="0" y="0"/>
                </a:lnTo>
                <a:close/>
              </a:path>
            </a:pathLst>
          </a:custGeom>
          <a:blipFill>
            <a:blip r:embed="rId24"/>
            <a:stretch>
              <a:fillRect/>
            </a:stretch>
          </a:blipFill>
        </p:spPr>
        <p:txBody>
          <a:bodyPr/>
          <a:lstStyle/>
          <a:p>
            <a:endParaRPr lang="en-US"/>
          </a:p>
        </p:txBody>
      </p:sp>
      <p:sp>
        <p:nvSpPr>
          <p:cNvPr id="63" name="Freeform 63"/>
          <p:cNvSpPr/>
          <p:nvPr/>
        </p:nvSpPr>
        <p:spPr>
          <a:xfrm>
            <a:off x="6251622" y="9288474"/>
            <a:ext cx="1800227" cy="1368172"/>
          </a:xfrm>
          <a:custGeom>
            <a:avLst/>
            <a:gdLst/>
            <a:ahLst/>
            <a:cxnLst/>
            <a:rect l="l" t="t" r="r" b="b"/>
            <a:pathLst>
              <a:path w="1800227" h="1368172">
                <a:moveTo>
                  <a:pt x="0" y="0"/>
                </a:moveTo>
                <a:lnTo>
                  <a:pt x="1800226" y="0"/>
                </a:lnTo>
                <a:lnTo>
                  <a:pt x="1800226" y="1368173"/>
                </a:lnTo>
                <a:lnTo>
                  <a:pt x="0" y="136817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64" name="Freeform 64"/>
          <p:cNvSpPr/>
          <p:nvPr/>
        </p:nvSpPr>
        <p:spPr>
          <a:xfrm rot="1206485">
            <a:off x="2014028" y="2363699"/>
            <a:ext cx="1448758" cy="1448758"/>
          </a:xfrm>
          <a:custGeom>
            <a:avLst/>
            <a:gdLst/>
            <a:ahLst/>
            <a:cxnLst/>
            <a:rect l="l" t="t" r="r" b="b"/>
            <a:pathLst>
              <a:path w="1448758" h="1448758">
                <a:moveTo>
                  <a:pt x="0" y="0"/>
                </a:moveTo>
                <a:lnTo>
                  <a:pt x="1448759" y="0"/>
                </a:lnTo>
                <a:lnTo>
                  <a:pt x="1448759" y="1448759"/>
                </a:lnTo>
                <a:lnTo>
                  <a:pt x="0" y="14487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65" name="Freeform 65"/>
          <p:cNvSpPr/>
          <p:nvPr/>
        </p:nvSpPr>
        <p:spPr>
          <a:xfrm rot="-1252625">
            <a:off x="2198555" y="7313873"/>
            <a:ext cx="1373172" cy="1496645"/>
          </a:xfrm>
          <a:custGeom>
            <a:avLst/>
            <a:gdLst/>
            <a:ahLst/>
            <a:cxnLst/>
            <a:rect l="l" t="t" r="r" b="b"/>
            <a:pathLst>
              <a:path w="1373172" h="1496645">
                <a:moveTo>
                  <a:pt x="0" y="0"/>
                </a:moveTo>
                <a:lnTo>
                  <a:pt x="1373172" y="0"/>
                </a:lnTo>
                <a:lnTo>
                  <a:pt x="1373172" y="1496645"/>
                </a:lnTo>
                <a:lnTo>
                  <a:pt x="0" y="14966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66" name="Freeform 66"/>
          <p:cNvSpPr/>
          <p:nvPr/>
        </p:nvSpPr>
        <p:spPr>
          <a:xfrm>
            <a:off x="7968069" y="-86778"/>
            <a:ext cx="1440491" cy="1486958"/>
          </a:xfrm>
          <a:custGeom>
            <a:avLst/>
            <a:gdLst/>
            <a:ahLst/>
            <a:cxnLst/>
            <a:rect l="l" t="t" r="r" b="b"/>
            <a:pathLst>
              <a:path w="1440491" h="1486958">
                <a:moveTo>
                  <a:pt x="0" y="0"/>
                </a:moveTo>
                <a:lnTo>
                  <a:pt x="1440490" y="0"/>
                </a:lnTo>
                <a:lnTo>
                  <a:pt x="1440490" y="1486958"/>
                </a:lnTo>
                <a:lnTo>
                  <a:pt x="0" y="148695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67" name="Freeform 67"/>
          <p:cNvSpPr/>
          <p:nvPr/>
        </p:nvSpPr>
        <p:spPr>
          <a:xfrm>
            <a:off x="14052328" y="2929069"/>
            <a:ext cx="1641837" cy="1489967"/>
          </a:xfrm>
          <a:custGeom>
            <a:avLst/>
            <a:gdLst/>
            <a:ahLst/>
            <a:cxnLst/>
            <a:rect l="l" t="t" r="r" b="b"/>
            <a:pathLst>
              <a:path w="1641837" h="1489967">
                <a:moveTo>
                  <a:pt x="0" y="0"/>
                </a:moveTo>
                <a:lnTo>
                  <a:pt x="1641837" y="0"/>
                </a:lnTo>
                <a:lnTo>
                  <a:pt x="1641837" y="1489967"/>
                </a:lnTo>
                <a:lnTo>
                  <a:pt x="0" y="1489967"/>
                </a:lnTo>
                <a:lnTo>
                  <a:pt x="0" y="0"/>
                </a:lnTo>
                <a:close/>
              </a:path>
            </a:pathLst>
          </a:custGeom>
          <a:blipFill>
            <a:blip r:embed="rId33"/>
            <a:stretch>
              <a:fillRect/>
            </a:stretch>
          </a:blipFill>
        </p:spPr>
        <p:txBody>
          <a:bodyPr/>
          <a:lstStyle/>
          <a:p>
            <a:endParaRPr lang="en-US"/>
          </a:p>
        </p:txBody>
      </p:sp>
      <p:sp>
        <p:nvSpPr>
          <p:cNvPr id="68" name="Freeform 68"/>
          <p:cNvSpPr/>
          <p:nvPr/>
        </p:nvSpPr>
        <p:spPr>
          <a:xfrm>
            <a:off x="-384715" y="61136"/>
            <a:ext cx="1124057" cy="1905181"/>
          </a:xfrm>
          <a:custGeom>
            <a:avLst/>
            <a:gdLst/>
            <a:ahLst/>
            <a:cxnLst/>
            <a:rect l="l" t="t" r="r" b="b"/>
            <a:pathLst>
              <a:path w="1124057" h="1905181">
                <a:moveTo>
                  <a:pt x="0" y="0"/>
                </a:moveTo>
                <a:lnTo>
                  <a:pt x="1124057" y="0"/>
                </a:lnTo>
                <a:lnTo>
                  <a:pt x="1124057" y="1905181"/>
                </a:lnTo>
                <a:lnTo>
                  <a:pt x="0" y="190518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69" name="Freeform 69"/>
          <p:cNvSpPr/>
          <p:nvPr/>
        </p:nvSpPr>
        <p:spPr>
          <a:xfrm>
            <a:off x="16707634" y="8565938"/>
            <a:ext cx="1570355" cy="1368172"/>
          </a:xfrm>
          <a:custGeom>
            <a:avLst/>
            <a:gdLst/>
            <a:ahLst/>
            <a:cxnLst/>
            <a:rect l="l" t="t" r="r" b="b"/>
            <a:pathLst>
              <a:path w="1570355" h="1368172">
                <a:moveTo>
                  <a:pt x="0" y="0"/>
                </a:moveTo>
                <a:lnTo>
                  <a:pt x="1570355" y="0"/>
                </a:lnTo>
                <a:lnTo>
                  <a:pt x="1570355" y="1368172"/>
                </a:lnTo>
                <a:lnTo>
                  <a:pt x="0" y="1368172"/>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70" name="Freeform 70"/>
          <p:cNvSpPr/>
          <p:nvPr/>
        </p:nvSpPr>
        <p:spPr>
          <a:xfrm rot="-1400454">
            <a:off x="4920126" y="-987150"/>
            <a:ext cx="1330437" cy="2259765"/>
          </a:xfrm>
          <a:custGeom>
            <a:avLst/>
            <a:gdLst/>
            <a:ahLst/>
            <a:cxnLst/>
            <a:rect l="l" t="t" r="r" b="b"/>
            <a:pathLst>
              <a:path w="1330437" h="2259765">
                <a:moveTo>
                  <a:pt x="0" y="0"/>
                </a:moveTo>
                <a:lnTo>
                  <a:pt x="1330436" y="0"/>
                </a:lnTo>
                <a:lnTo>
                  <a:pt x="1330436" y="2259765"/>
                </a:lnTo>
                <a:lnTo>
                  <a:pt x="0" y="2259765"/>
                </a:lnTo>
                <a:lnTo>
                  <a:pt x="0" y="0"/>
                </a:lnTo>
                <a:close/>
              </a:path>
            </a:pathLst>
          </a:custGeom>
          <a:blipFill>
            <a:blip r:embed="rId38"/>
            <a:stretch>
              <a:fillRect/>
            </a:stretch>
          </a:blipFill>
        </p:spPr>
        <p:txBody>
          <a:bodyPr/>
          <a:lstStyle/>
          <a:p>
            <a:endParaRPr lang="en-US"/>
          </a:p>
        </p:txBody>
      </p:sp>
      <p:sp>
        <p:nvSpPr>
          <p:cNvPr id="71" name="Freeform 71"/>
          <p:cNvSpPr/>
          <p:nvPr/>
        </p:nvSpPr>
        <p:spPr>
          <a:xfrm rot="-1520789">
            <a:off x="16032432" y="1598271"/>
            <a:ext cx="1226868" cy="1771650"/>
          </a:xfrm>
          <a:custGeom>
            <a:avLst/>
            <a:gdLst/>
            <a:ahLst/>
            <a:cxnLst/>
            <a:rect l="l" t="t" r="r" b="b"/>
            <a:pathLst>
              <a:path w="1226868" h="1771650">
                <a:moveTo>
                  <a:pt x="0" y="0"/>
                </a:moveTo>
                <a:lnTo>
                  <a:pt x="1226868" y="0"/>
                </a:lnTo>
                <a:lnTo>
                  <a:pt x="1226868" y="1771650"/>
                </a:lnTo>
                <a:lnTo>
                  <a:pt x="0" y="1771650"/>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72" name="Freeform 72"/>
          <p:cNvSpPr/>
          <p:nvPr/>
        </p:nvSpPr>
        <p:spPr>
          <a:xfrm rot="-712882">
            <a:off x="12010915" y="-399925"/>
            <a:ext cx="1510003" cy="1085315"/>
          </a:xfrm>
          <a:custGeom>
            <a:avLst/>
            <a:gdLst/>
            <a:ahLst/>
            <a:cxnLst/>
            <a:rect l="l" t="t" r="r" b="b"/>
            <a:pathLst>
              <a:path w="1510003" h="1085315">
                <a:moveTo>
                  <a:pt x="0" y="0"/>
                </a:moveTo>
                <a:lnTo>
                  <a:pt x="1510003" y="0"/>
                </a:lnTo>
                <a:lnTo>
                  <a:pt x="1510003" y="1085315"/>
                </a:lnTo>
                <a:lnTo>
                  <a:pt x="0" y="1085315"/>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73" name="TextBox 73"/>
          <p:cNvSpPr txBox="1"/>
          <p:nvPr/>
        </p:nvSpPr>
        <p:spPr>
          <a:xfrm>
            <a:off x="7129520" y="4491990"/>
            <a:ext cx="3804911" cy="577833"/>
          </a:xfrm>
          <a:prstGeom prst="rect">
            <a:avLst/>
          </a:prstGeom>
        </p:spPr>
        <p:txBody>
          <a:bodyPr lIns="0" tIns="0" rIns="0" bIns="0" rtlCol="0" anchor="t">
            <a:spAutoFit/>
          </a:bodyPr>
          <a:lstStyle/>
          <a:p>
            <a:pPr algn="ctr">
              <a:lnSpc>
                <a:spcPts val="4599"/>
              </a:lnSpc>
              <a:spcBef>
                <a:spcPct val="0"/>
              </a:spcBef>
            </a:pPr>
            <a:r>
              <a:rPr lang="en-US" sz="3999" dirty="0">
                <a:solidFill>
                  <a:srgbClr val="444C64"/>
                </a:solidFill>
                <a:latin typeface="Gloria Hallelujah"/>
              </a:rPr>
              <a:t>Let's play</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happy-logoversion-3-13398.wav"/>
          </p:stSnd>
        </p:sndAc>
      </p:transition>
    </mc:Choice>
    <mc:Fallback xmlns="">
      <p:transition spd="slow">
        <p:sndAc>
          <p:stSnd>
            <p:snd r:embed="rId43" name="happy-logoversion-3-13398.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40"/>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9" name="Freeform 59"/>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3" name="Freeform 63"/>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4" name="Freeform 64"/>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5" name="Freeform 65"/>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6" name="Freeform 66"/>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7" name="Freeform 67"/>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Freeform 68"/>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9" name="Freeform 69"/>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0" name="Freeform 70"/>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1" name="Freeform 71"/>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5" name="Group 84">
            <a:extLst>
              <a:ext uri="{FF2B5EF4-FFF2-40B4-BE49-F238E27FC236}">
                <a16:creationId xmlns:a16="http://schemas.microsoft.com/office/drawing/2014/main" id="{4244DF58-03B6-2482-5562-38BDECC0D811}"/>
              </a:ext>
            </a:extLst>
          </p:cNvPr>
          <p:cNvGrpSpPr/>
          <p:nvPr/>
        </p:nvGrpSpPr>
        <p:grpSpPr>
          <a:xfrm>
            <a:off x="4916829" y="5364954"/>
            <a:ext cx="3000308" cy="4190641"/>
            <a:chOff x="5744774" y="5228866"/>
            <a:chExt cx="3000308" cy="4190641"/>
          </a:xfrm>
        </p:grpSpPr>
        <p:grpSp>
          <p:nvGrpSpPr>
            <p:cNvPr id="52" name="Group 52"/>
            <p:cNvGrpSpPr/>
            <p:nvPr/>
          </p:nvGrpSpPr>
          <p:grpSpPr>
            <a:xfrm>
              <a:off x="5744774" y="5228866"/>
              <a:ext cx="3000308" cy="4190641"/>
              <a:chOff x="0" y="0"/>
              <a:chExt cx="4000411" cy="5587521"/>
            </a:xfrm>
          </p:grpSpPr>
          <p:sp>
            <p:nvSpPr>
              <p:cNvPr id="53" name="Freeform 53"/>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4" name="Freeform 54"/>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rot="1761347">
              <a:off x="6588561" y="6481754"/>
              <a:ext cx="1364211" cy="1656327"/>
            </a:xfrm>
            <a:custGeom>
              <a:avLst/>
              <a:gdLst/>
              <a:ahLst/>
              <a:cxnLst/>
              <a:rect l="l" t="t" r="r" b="b"/>
              <a:pathLst>
                <a:path w="1364211" h="1656327">
                  <a:moveTo>
                    <a:pt x="0" y="0"/>
                  </a:moveTo>
                  <a:lnTo>
                    <a:pt x="1364211" y="0"/>
                  </a:lnTo>
                  <a:lnTo>
                    <a:pt x="1364211" y="1656327"/>
                  </a:lnTo>
                  <a:lnTo>
                    <a:pt x="0" y="1656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058E7AA7-86F3-206A-ABA4-896E9149E0F3}"/>
              </a:ext>
            </a:extLst>
          </p:cNvPr>
          <p:cNvGrpSpPr/>
          <p:nvPr/>
        </p:nvGrpSpPr>
        <p:grpSpPr>
          <a:xfrm>
            <a:off x="4916829" y="1164788"/>
            <a:ext cx="3000308" cy="4190641"/>
            <a:chOff x="5744774" y="1028700"/>
            <a:chExt cx="3000308" cy="4190641"/>
          </a:xfrm>
        </p:grpSpPr>
        <p:grpSp>
          <p:nvGrpSpPr>
            <p:cNvPr id="14" name="Group 14"/>
            <p:cNvGrpSpPr/>
            <p:nvPr/>
          </p:nvGrpSpPr>
          <p:grpSpPr>
            <a:xfrm>
              <a:off x="5744774" y="1028700"/>
              <a:ext cx="3000308" cy="4190641"/>
              <a:chOff x="0" y="0"/>
              <a:chExt cx="4000411" cy="5587521"/>
            </a:xfrm>
          </p:grpSpPr>
          <p:sp>
            <p:nvSpPr>
              <p:cNvPr id="15" name="Freeform 15"/>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6184766" y="2007050"/>
              <a:ext cx="1932303" cy="1794627"/>
            </a:xfrm>
            <a:custGeom>
              <a:avLst/>
              <a:gdLst/>
              <a:ahLst/>
              <a:cxnLst/>
              <a:rect l="l" t="t" r="r" b="b"/>
              <a:pathLst>
                <a:path w="1932303" h="1794627">
                  <a:moveTo>
                    <a:pt x="0" y="0"/>
                  </a:moveTo>
                  <a:lnTo>
                    <a:pt x="1932303" y="0"/>
                  </a:lnTo>
                  <a:lnTo>
                    <a:pt x="1932303" y="1794627"/>
                  </a:lnTo>
                  <a:lnTo>
                    <a:pt x="0" y="1794627"/>
                  </a:lnTo>
                  <a:lnTo>
                    <a:pt x="0" y="0"/>
                  </a:lnTo>
                  <a:close/>
                </a:path>
              </a:pathLst>
            </a:custGeom>
            <a:blipFill>
              <a:blip r:embed="rId15"/>
              <a:stretch>
                <a:fillRect/>
              </a:stretch>
            </a:blipFill>
          </p:spPr>
          <p:txBody>
            <a:bodyPr/>
            <a:lstStyle/>
            <a:p>
              <a:endParaRPr lang="en-US"/>
            </a:p>
          </p:txBody>
        </p:sp>
      </p:grpSp>
      <p:grpSp>
        <p:nvGrpSpPr>
          <p:cNvPr id="80" name="Group 79">
            <a:extLst>
              <a:ext uri="{FF2B5EF4-FFF2-40B4-BE49-F238E27FC236}">
                <a16:creationId xmlns:a16="http://schemas.microsoft.com/office/drawing/2014/main" id="{2B908E37-9334-7CB0-64C0-B16101D8D151}"/>
              </a:ext>
            </a:extLst>
          </p:cNvPr>
          <p:cNvGrpSpPr/>
          <p:nvPr/>
        </p:nvGrpSpPr>
        <p:grpSpPr>
          <a:xfrm>
            <a:off x="1122519" y="1194259"/>
            <a:ext cx="3000308" cy="4190641"/>
            <a:chOff x="1950464" y="1058171"/>
            <a:chExt cx="3000308" cy="4190641"/>
          </a:xfrm>
        </p:grpSpPr>
        <p:grpSp>
          <p:nvGrpSpPr>
            <p:cNvPr id="6" name="Group 6"/>
            <p:cNvGrpSpPr/>
            <p:nvPr/>
          </p:nvGrpSpPr>
          <p:grpSpPr>
            <a:xfrm>
              <a:off x="1950464" y="1058171"/>
              <a:ext cx="3000308" cy="4190641"/>
              <a:chOff x="0" y="0"/>
              <a:chExt cx="4000411" cy="5587521"/>
            </a:xfrm>
          </p:grpSpPr>
          <p:sp>
            <p:nvSpPr>
              <p:cNvPr id="7" name="Freeform 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122093">
                <a:off x="227131" y="257024"/>
                <a:ext cx="3520748" cy="4725837"/>
              </a:xfrm>
              <a:custGeom>
                <a:avLst/>
                <a:gdLst/>
                <a:ahLst/>
                <a:cxnLst/>
                <a:rect l="l" t="t" r="r" b="b"/>
                <a:pathLst>
                  <a:path w="3520748" h="4725837">
                    <a:moveTo>
                      <a:pt x="0" y="0"/>
                    </a:moveTo>
                    <a:lnTo>
                      <a:pt x="3520749" y="0"/>
                    </a:lnTo>
                    <a:lnTo>
                      <a:pt x="3520749" y="4725837"/>
                    </a:lnTo>
                    <a:lnTo>
                      <a:pt x="0" y="47258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372157" y="1753486"/>
                <a:ext cx="3256097" cy="2128173"/>
              </a:xfrm>
              <a:prstGeom prst="rect">
                <a:avLst/>
              </a:prstGeom>
            </p:spPr>
            <p:txBody>
              <a:bodyPr lIns="0" tIns="0" rIns="0" bIns="0" rtlCol="0" anchor="t">
                <a:spAutoFit/>
              </a:bodyPr>
              <a:lstStyle/>
              <a:p>
                <a:pPr algn="ctr">
                  <a:lnSpc>
                    <a:spcPts val="12336"/>
                  </a:lnSpc>
                </a:pPr>
                <a:endParaRPr/>
              </a:p>
            </p:txBody>
          </p:sp>
        </p:grpSp>
        <p:sp>
          <p:nvSpPr>
            <p:cNvPr id="74" name="Freeform 74"/>
            <p:cNvSpPr/>
            <p:nvPr/>
          </p:nvSpPr>
          <p:spPr>
            <a:xfrm rot="1206485">
              <a:off x="2739376" y="2253318"/>
              <a:ext cx="1741405" cy="1741405"/>
            </a:xfrm>
            <a:custGeom>
              <a:avLst/>
              <a:gdLst/>
              <a:ahLst/>
              <a:cxnLst/>
              <a:rect l="l" t="t" r="r" b="b"/>
              <a:pathLst>
                <a:path w="1741405" h="1741405">
                  <a:moveTo>
                    <a:pt x="0" y="0"/>
                  </a:moveTo>
                  <a:lnTo>
                    <a:pt x="1741404" y="0"/>
                  </a:lnTo>
                  <a:lnTo>
                    <a:pt x="1741404" y="1741405"/>
                  </a:lnTo>
                  <a:lnTo>
                    <a:pt x="0" y="17414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86E63458-618B-3A22-5E4C-5F2E086A0EFD}"/>
              </a:ext>
            </a:extLst>
          </p:cNvPr>
          <p:cNvGrpSpPr/>
          <p:nvPr/>
        </p:nvGrpSpPr>
        <p:grpSpPr>
          <a:xfrm>
            <a:off x="1112994" y="5501043"/>
            <a:ext cx="3000308" cy="4190641"/>
            <a:chOff x="1940939" y="5364955"/>
            <a:chExt cx="3000308" cy="4190641"/>
          </a:xfrm>
        </p:grpSpPr>
        <p:grpSp>
          <p:nvGrpSpPr>
            <p:cNvPr id="37" name="Group 37"/>
            <p:cNvGrpSpPr/>
            <p:nvPr/>
          </p:nvGrpSpPr>
          <p:grpSpPr>
            <a:xfrm>
              <a:off x="1940939" y="5364955"/>
              <a:ext cx="3000308" cy="4190641"/>
              <a:chOff x="0" y="0"/>
              <a:chExt cx="4000411" cy="5587521"/>
            </a:xfrm>
          </p:grpSpPr>
          <p:sp>
            <p:nvSpPr>
              <p:cNvPr id="38" name="Freeform 3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9" name="Freeform 3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rot="-1252625">
              <a:off x="2406464" y="6330731"/>
              <a:ext cx="1998131" cy="2177799"/>
            </a:xfrm>
            <a:custGeom>
              <a:avLst/>
              <a:gdLst/>
              <a:ahLst/>
              <a:cxnLst/>
              <a:rect l="l" t="t" r="r" b="b"/>
              <a:pathLst>
                <a:path w="1998131" h="2177799">
                  <a:moveTo>
                    <a:pt x="0" y="0"/>
                  </a:moveTo>
                  <a:lnTo>
                    <a:pt x="1998131" y="0"/>
                  </a:lnTo>
                  <a:lnTo>
                    <a:pt x="1998131" y="2177799"/>
                  </a:lnTo>
                  <a:lnTo>
                    <a:pt x="0" y="21777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930E0D26-4A33-A1BB-398C-033781FE9954}"/>
              </a:ext>
            </a:extLst>
          </p:cNvPr>
          <p:cNvGrpSpPr/>
          <p:nvPr/>
        </p:nvGrpSpPr>
        <p:grpSpPr>
          <a:xfrm>
            <a:off x="8717237" y="5355429"/>
            <a:ext cx="3000308" cy="4190641"/>
            <a:chOff x="9545182" y="5219341"/>
            <a:chExt cx="3000308" cy="4190641"/>
          </a:xfrm>
        </p:grpSpPr>
        <p:grpSp>
          <p:nvGrpSpPr>
            <p:cNvPr id="45" name="Group 45"/>
            <p:cNvGrpSpPr/>
            <p:nvPr/>
          </p:nvGrpSpPr>
          <p:grpSpPr>
            <a:xfrm>
              <a:off x="9545182" y="5219341"/>
              <a:ext cx="3000308" cy="4190641"/>
              <a:chOff x="0" y="0"/>
              <a:chExt cx="4000411" cy="5587521"/>
            </a:xfrm>
          </p:grpSpPr>
          <p:sp>
            <p:nvSpPr>
              <p:cNvPr id="46" name="Freeform 4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7" name="Freeform 4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159066" y="6369074"/>
              <a:ext cx="1762726" cy="1535775"/>
            </a:xfrm>
            <a:custGeom>
              <a:avLst/>
              <a:gdLst/>
              <a:ahLst/>
              <a:cxnLst/>
              <a:rect l="l" t="t" r="r" b="b"/>
              <a:pathLst>
                <a:path w="1762726" h="1535775">
                  <a:moveTo>
                    <a:pt x="0" y="0"/>
                  </a:moveTo>
                  <a:lnTo>
                    <a:pt x="1762726" y="0"/>
                  </a:lnTo>
                  <a:lnTo>
                    <a:pt x="1762726" y="1535775"/>
                  </a:lnTo>
                  <a:lnTo>
                    <a:pt x="0" y="15357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7A83C1C8-BE7A-4A60-9E11-43F09A751EF8}"/>
              </a:ext>
            </a:extLst>
          </p:cNvPr>
          <p:cNvGrpSpPr/>
          <p:nvPr/>
        </p:nvGrpSpPr>
        <p:grpSpPr>
          <a:xfrm>
            <a:off x="8717237" y="1203784"/>
            <a:ext cx="3000308" cy="4190641"/>
            <a:chOff x="9545182" y="1067696"/>
            <a:chExt cx="3000308" cy="4190641"/>
          </a:xfrm>
        </p:grpSpPr>
        <p:grpSp>
          <p:nvGrpSpPr>
            <p:cNvPr id="21" name="Group 21"/>
            <p:cNvGrpSpPr/>
            <p:nvPr/>
          </p:nvGrpSpPr>
          <p:grpSpPr>
            <a:xfrm>
              <a:off x="9545182" y="1067696"/>
              <a:ext cx="3000308" cy="4190641"/>
              <a:chOff x="0" y="0"/>
              <a:chExt cx="4000411" cy="5587521"/>
            </a:xfrm>
          </p:grpSpPr>
          <p:sp>
            <p:nvSpPr>
              <p:cNvPr id="22" name="Freeform 22"/>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rot="-712882">
              <a:off x="10052395" y="2180935"/>
              <a:ext cx="1991099" cy="1431103"/>
            </a:xfrm>
            <a:custGeom>
              <a:avLst/>
              <a:gdLst/>
              <a:ahLst/>
              <a:cxnLst/>
              <a:rect l="l" t="t" r="r" b="b"/>
              <a:pathLst>
                <a:path w="1991099" h="1431103">
                  <a:moveTo>
                    <a:pt x="0" y="0"/>
                  </a:moveTo>
                  <a:lnTo>
                    <a:pt x="1991099" y="0"/>
                  </a:lnTo>
                  <a:lnTo>
                    <a:pt x="1991099" y="1431102"/>
                  </a:lnTo>
                  <a:lnTo>
                    <a:pt x="0" y="14311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C40DD1ED-C7BB-63DC-5863-192008CA6335}"/>
              </a:ext>
            </a:extLst>
          </p:cNvPr>
          <p:cNvGrpSpPr/>
          <p:nvPr/>
        </p:nvGrpSpPr>
        <p:grpSpPr>
          <a:xfrm>
            <a:off x="12517180" y="1203784"/>
            <a:ext cx="3000308" cy="4190641"/>
            <a:chOff x="13345125" y="1067696"/>
            <a:chExt cx="3000308" cy="4190641"/>
          </a:xfrm>
        </p:grpSpPr>
        <p:grpSp>
          <p:nvGrpSpPr>
            <p:cNvPr id="30" name="Group 30"/>
            <p:cNvGrpSpPr/>
            <p:nvPr/>
          </p:nvGrpSpPr>
          <p:grpSpPr>
            <a:xfrm>
              <a:off x="13345125" y="1067696"/>
              <a:ext cx="3000308" cy="4190641"/>
              <a:chOff x="0" y="0"/>
              <a:chExt cx="4000411" cy="5587521"/>
            </a:xfrm>
          </p:grpSpPr>
          <p:sp>
            <p:nvSpPr>
              <p:cNvPr id="31" name="Freeform 3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3974240" y="1991295"/>
              <a:ext cx="1699307" cy="2171638"/>
            </a:xfrm>
            <a:custGeom>
              <a:avLst/>
              <a:gdLst/>
              <a:ahLst/>
              <a:cxnLst/>
              <a:rect l="l" t="t" r="r" b="b"/>
              <a:pathLst>
                <a:path w="1699307" h="2171638">
                  <a:moveTo>
                    <a:pt x="0" y="0"/>
                  </a:moveTo>
                  <a:lnTo>
                    <a:pt x="1699307" y="0"/>
                  </a:lnTo>
                  <a:lnTo>
                    <a:pt x="1699307" y="2171638"/>
                  </a:lnTo>
                  <a:lnTo>
                    <a:pt x="0" y="2171638"/>
                  </a:lnTo>
                  <a:lnTo>
                    <a:pt x="0" y="0"/>
                  </a:lnTo>
                  <a:close/>
                </a:path>
              </a:pathLst>
            </a:custGeom>
            <a:blipFill>
              <a:blip r:embed="rId24"/>
              <a:stretch>
                <a:fillRect/>
              </a:stretch>
            </a:blipFill>
          </p:spPr>
          <p:txBody>
            <a:bodyPr/>
            <a:lstStyle/>
            <a:p>
              <a:endParaRPr lang="en-US"/>
            </a:p>
          </p:txBody>
        </p:sp>
      </p:grpSp>
      <p:grpSp>
        <p:nvGrpSpPr>
          <p:cNvPr id="87" name="Group 86">
            <a:extLst>
              <a:ext uri="{FF2B5EF4-FFF2-40B4-BE49-F238E27FC236}">
                <a16:creationId xmlns:a16="http://schemas.microsoft.com/office/drawing/2014/main" id="{3B415EC3-C62F-42B9-CDF3-F7E06967F787}"/>
              </a:ext>
            </a:extLst>
          </p:cNvPr>
          <p:cNvGrpSpPr/>
          <p:nvPr/>
        </p:nvGrpSpPr>
        <p:grpSpPr>
          <a:xfrm>
            <a:off x="12517645" y="5350685"/>
            <a:ext cx="3000308" cy="4190641"/>
            <a:chOff x="13345590" y="5214597"/>
            <a:chExt cx="3000308" cy="4190641"/>
          </a:xfrm>
        </p:grpSpPr>
        <p:grpSp>
          <p:nvGrpSpPr>
            <p:cNvPr id="60" name="Group 60"/>
            <p:cNvGrpSpPr/>
            <p:nvPr/>
          </p:nvGrpSpPr>
          <p:grpSpPr>
            <a:xfrm>
              <a:off x="13345590" y="5214597"/>
              <a:ext cx="3000308" cy="4190641"/>
              <a:chOff x="0" y="0"/>
              <a:chExt cx="4000411" cy="5587521"/>
            </a:xfrm>
          </p:grpSpPr>
          <p:sp>
            <p:nvSpPr>
              <p:cNvPr id="61" name="Freeform 6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Freeform 6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9" name="Freeform 79"/>
            <p:cNvSpPr/>
            <p:nvPr/>
          </p:nvSpPr>
          <p:spPr>
            <a:xfrm>
              <a:off x="14088540" y="6333259"/>
              <a:ext cx="1768809" cy="1607405"/>
            </a:xfrm>
            <a:custGeom>
              <a:avLst/>
              <a:gdLst/>
              <a:ahLst/>
              <a:cxnLst/>
              <a:rect l="l" t="t" r="r" b="b"/>
              <a:pathLst>
                <a:path w="1768809" h="1607405">
                  <a:moveTo>
                    <a:pt x="0" y="0"/>
                  </a:moveTo>
                  <a:lnTo>
                    <a:pt x="1768809" y="0"/>
                  </a:lnTo>
                  <a:lnTo>
                    <a:pt x="1768809" y="1607405"/>
                  </a:lnTo>
                  <a:lnTo>
                    <a:pt x="0" y="160740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pic>
        <p:nvPicPr>
          <p:cNvPr id="2" name="Coundown 15s">
            <a:hlinkClick r:id="" action="ppaction://media"/>
            <a:extLst>
              <a:ext uri="{FF2B5EF4-FFF2-40B4-BE49-F238E27FC236}">
                <a16:creationId xmlns:a16="http://schemas.microsoft.com/office/drawing/2014/main" id="{76121BE9-C78F-6049-6412-24B255B1BD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7"/>
          <a:srcRect l="20549" r="23812" b="4580"/>
          <a:stretch/>
        </p:blipFill>
        <p:spPr>
          <a:xfrm>
            <a:off x="15911046" y="292187"/>
            <a:ext cx="2015615" cy="20981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9" name="Star: 5 Points 6">
            <a:hlinkClick r:id="rId28"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ppt_w</p:attrName>
                                        </p:attrNameLst>
                                      </p:cBhvr>
                                      <p:tavLst>
                                        <p:tav tm="0">
                                          <p:val>
                                            <p:fltVal val="0"/>
                                          </p:val>
                                        </p:tav>
                                        <p:tav tm="100000">
                                          <p:val>
                                            <p:strVal val="#ppt_w"/>
                                          </p:val>
                                        </p:tav>
                                      </p:tavLst>
                                    </p:anim>
                                    <p:anim calcmode="lin" valueType="num">
                                      <p:cBhvr>
                                        <p:cTn id="8" dur="1000" fill="hold"/>
                                        <p:tgtEl>
                                          <p:spTgt spid="80"/>
                                        </p:tgtEl>
                                        <p:attrNameLst>
                                          <p:attrName>ppt_h</p:attrName>
                                        </p:attrNameLst>
                                      </p:cBhvr>
                                      <p:tavLst>
                                        <p:tav tm="0">
                                          <p:val>
                                            <p:fltVal val="0"/>
                                          </p:val>
                                        </p:tav>
                                        <p:tav tm="100000">
                                          <p:val>
                                            <p:strVal val="#ppt_h"/>
                                          </p:val>
                                        </p:tav>
                                      </p:tavLst>
                                    </p:anim>
                                    <p:anim calcmode="lin" valueType="num">
                                      <p:cBhvr>
                                        <p:cTn id="9" dur="1000" fill="hold"/>
                                        <p:tgtEl>
                                          <p:spTgt spid="80"/>
                                        </p:tgtEl>
                                        <p:attrNameLst>
                                          <p:attrName>style.rotation</p:attrName>
                                        </p:attrNameLst>
                                      </p:cBhvr>
                                      <p:tavLst>
                                        <p:tav tm="0">
                                          <p:val>
                                            <p:fltVal val="90"/>
                                          </p:val>
                                        </p:tav>
                                        <p:tav tm="100000">
                                          <p:val>
                                            <p:fltVal val="0"/>
                                          </p:val>
                                        </p:tav>
                                      </p:tavLst>
                                    </p:anim>
                                    <p:animEffect transition="in" filter="fade">
                                      <p:cBhvr>
                                        <p:cTn id="10" dur="100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11" presetID="3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1000" fill="hold"/>
                                        <p:tgtEl>
                                          <p:spTgt spid="81"/>
                                        </p:tgtEl>
                                        <p:attrNameLst>
                                          <p:attrName>ppt_w</p:attrName>
                                        </p:attrNameLst>
                                      </p:cBhvr>
                                      <p:tavLst>
                                        <p:tav tm="0">
                                          <p:val>
                                            <p:fltVal val="0"/>
                                          </p:val>
                                        </p:tav>
                                        <p:tav tm="100000">
                                          <p:val>
                                            <p:strVal val="#ppt_w"/>
                                          </p:val>
                                        </p:tav>
                                      </p:tavLst>
                                    </p:anim>
                                    <p:anim calcmode="lin" valueType="num">
                                      <p:cBhvr>
                                        <p:cTn id="14" dur="1000" fill="hold"/>
                                        <p:tgtEl>
                                          <p:spTgt spid="81"/>
                                        </p:tgtEl>
                                        <p:attrNameLst>
                                          <p:attrName>ppt_h</p:attrName>
                                        </p:attrNameLst>
                                      </p:cBhvr>
                                      <p:tavLst>
                                        <p:tav tm="0">
                                          <p:val>
                                            <p:fltVal val="0"/>
                                          </p:val>
                                        </p:tav>
                                        <p:tav tm="100000">
                                          <p:val>
                                            <p:strVal val="#ppt_h"/>
                                          </p:val>
                                        </p:tav>
                                      </p:tavLst>
                                    </p:anim>
                                    <p:anim calcmode="lin" valueType="num">
                                      <p:cBhvr>
                                        <p:cTn id="15" dur="1000" fill="hold"/>
                                        <p:tgtEl>
                                          <p:spTgt spid="81"/>
                                        </p:tgtEl>
                                        <p:attrNameLst>
                                          <p:attrName>style.rotation</p:attrName>
                                        </p:attrNameLst>
                                      </p:cBhvr>
                                      <p:tavLst>
                                        <p:tav tm="0">
                                          <p:val>
                                            <p:fltVal val="90"/>
                                          </p:val>
                                        </p:tav>
                                        <p:tav tm="100000">
                                          <p:val>
                                            <p:fltVal val="0"/>
                                          </p:val>
                                        </p:tav>
                                      </p:tavLst>
                                    </p:anim>
                                    <p:animEffect transition="in" filter="fade">
                                      <p:cBhvr>
                                        <p:cTn id="16" dur="1000"/>
                                        <p:tgtEl>
                                          <p:spTgt spid="81"/>
                                        </p:tgtEl>
                                      </p:cBhvr>
                                    </p:animEffect>
                                  </p:childTnLst>
                                  <p:subTnLst>
                                    <p:audio>
                                      <p:cMediaNode>
                                        <p:cTn display="0" masterRel="sameClick">
                                          <p:stCondLst>
                                            <p:cond evt="begin" delay="0">
                                              <p:tn val="11"/>
                                            </p:cond>
                                          </p:stCondLst>
                                          <p:endCondLst>
                                            <p:cond evt="onStopAudio" delay="0">
                                              <p:tgtEl>
                                                <p:sldTgt/>
                                              </p:tgtEl>
                                            </p:cond>
                                          </p:endCondLst>
                                        </p:cTn>
                                        <p:tgtEl>
                                          <p:sndTgt r:embed="rId4" name="drumroll.wav"/>
                                        </p:tgtEl>
                                      </p:cMediaNode>
                                    </p:audio>
                                  </p:subTnLst>
                                </p:cTn>
                              </p:par>
                              <p:par>
                                <p:cTn id="17" presetID="3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1000" fill="hold"/>
                                        <p:tgtEl>
                                          <p:spTgt spid="82"/>
                                        </p:tgtEl>
                                        <p:attrNameLst>
                                          <p:attrName>ppt_w</p:attrName>
                                        </p:attrNameLst>
                                      </p:cBhvr>
                                      <p:tavLst>
                                        <p:tav tm="0">
                                          <p:val>
                                            <p:fltVal val="0"/>
                                          </p:val>
                                        </p:tav>
                                        <p:tav tm="100000">
                                          <p:val>
                                            <p:strVal val="#ppt_w"/>
                                          </p:val>
                                        </p:tav>
                                      </p:tavLst>
                                    </p:anim>
                                    <p:anim calcmode="lin" valueType="num">
                                      <p:cBhvr>
                                        <p:cTn id="20" dur="1000" fill="hold"/>
                                        <p:tgtEl>
                                          <p:spTgt spid="82"/>
                                        </p:tgtEl>
                                        <p:attrNameLst>
                                          <p:attrName>ppt_h</p:attrName>
                                        </p:attrNameLst>
                                      </p:cBhvr>
                                      <p:tavLst>
                                        <p:tav tm="0">
                                          <p:val>
                                            <p:fltVal val="0"/>
                                          </p:val>
                                        </p:tav>
                                        <p:tav tm="100000">
                                          <p:val>
                                            <p:strVal val="#ppt_h"/>
                                          </p:val>
                                        </p:tav>
                                      </p:tavLst>
                                    </p:anim>
                                    <p:anim calcmode="lin" valueType="num">
                                      <p:cBhvr>
                                        <p:cTn id="21" dur="1000" fill="hold"/>
                                        <p:tgtEl>
                                          <p:spTgt spid="82"/>
                                        </p:tgtEl>
                                        <p:attrNameLst>
                                          <p:attrName>style.rotation</p:attrName>
                                        </p:attrNameLst>
                                      </p:cBhvr>
                                      <p:tavLst>
                                        <p:tav tm="0">
                                          <p:val>
                                            <p:fltVal val="90"/>
                                          </p:val>
                                        </p:tav>
                                        <p:tav tm="100000">
                                          <p:val>
                                            <p:fltVal val="0"/>
                                          </p:val>
                                        </p:tav>
                                      </p:tavLst>
                                    </p:anim>
                                    <p:animEffect transition="in" filter="fade">
                                      <p:cBhvr>
                                        <p:cTn id="22" dur="1000"/>
                                        <p:tgtEl>
                                          <p:spTgt spid="82"/>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3" presetID="3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p:cTn id="25" dur="1000" fill="hold"/>
                                        <p:tgtEl>
                                          <p:spTgt spid="83"/>
                                        </p:tgtEl>
                                        <p:attrNameLst>
                                          <p:attrName>ppt_w</p:attrName>
                                        </p:attrNameLst>
                                      </p:cBhvr>
                                      <p:tavLst>
                                        <p:tav tm="0">
                                          <p:val>
                                            <p:fltVal val="0"/>
                                          </p:val>
                                        </p:tav>
                                        <p:tav tm="100000">
                                          <p:val>
                                            <p:strVal val="#ppt_w"/>
                                          </p:val>
                                        </p:tav>
                                      </p:tavLst>
                                    </p:anim>
                                    <p:anim calcmode="lin" valueType="num">
                                      <p:cBhvr>
                                        <p:cTn id="26" dur="1000" fill="hold"/>
                                        <p:tgtEl>
                                          <p:spTgt spid="83"/>
                                        </p:tgtEl>
                                        <p:attrNameLst>
                                          <p:attrName>ppt_h</p:attrName>
                                        </p:attrNameLst>
                                      </p:cBhvr>
                                      <p:tavLst>
                                        <p:tav tm="0">
                                          <p:val>
                                            <p:fltVal val="0"/>
                                          </p:val>
                                        </p:tav>
                                        <p:tav tm="100000">
                                          <p:val>
                                            <p:strVal val="#ppt_h"/>
                                          </p:val>
                                        </p:tav>
                                      </p:tavLst>
                                    </p:anim>
                                    <p:anim calcmode="lin" valueType="num">
                                      <p:cBhvr>
                                        <p:cTn id="27" dur="1000" fill="hold"/>
                                        <p:tgtEl>
                                          <p:spTgt spid="83"/>
                                        </p:tgtEl>
                                        <p:attrNameLst>
                                          <p:attrName>style.rotation</p:attrName>
                                        </p:attrNameLst>
                                      </p:cBhvr>
                                      <p:tavLst>
                                        <p:tav tm="0">
                                          <p:val>
                                            <p:fltVal val="90"/>
                                          </p:val>
                                        </p:tav>
                                        <p:tav tm="100000">
                                          <p:val>
                                            <p:fltVal val="0"/>
                                          </p:val>
                                        </p:tav>
                                      </p:tavLst>
                                    </p:anim>
                                    <p:animEffect transition="in" filter="fade">
                                      <p:cBhvr>
                                        <p:cTn id="28" dur="1000"/>
                                        <p:tgtEl>
                                          <p:spTgt spid="83"/>
                                        </p:tgtEl>
                                      </p:cBhvr>
                                    </p:animEffect>
                                  </p:childTnLst>
                                  <p:subTnLst>
                                    <p:audio>
                                      <p:cMediaNode>
                                        <p:cTn display="0" masterRel="sameClick">
                                          <p:stCondLst>
                                            <p:cond evt="begin" delay="0">
                                              <p:tn val="23"/>
                                            </p:cond>
                                          </p:stCondLst>
                                          <p:endCondLst>
                                            <p:cond evt="onStopAudio" delay="0">
                                              <p:tgtEl>
                                                <p:sldTgt/>
                                              </p:tgtEl>
                                            </p:cond>
                                          </p:endCondLst>
                                        </p:cTn>
                                        <p:tgtEl>
                                          <p:sndTgt r:embed="rId4" name="drumroll.wav"/>
                                        </p:tgtEl>
                                      </p:cMediaNode>
                                    </p:audio>
                                  </p:subTnLst>
                                </p:cTn>
                              </p:par>
                              <p:par>
                                <p:cTn id="29" presetID="3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p:cTn id="31" dur="1000" fill="hold"/>
                                        <p:tgtEl>
                                          <p:spTgt spid="84"/>
                                        </p:tgtEl>
                                        <p:attrNameLst>
                                          <p:attrName>ppt_w</p:attrName>
                                        </p:attrNameLst>
                                      </p:cBhvr>
                                      <p:tavLst>
                                        <p:tav tm="0">
                                          <p:val>
                                            <p:fltVal val="0"/>
                                          </p:val>
                                        </p:tav>
                                        <p:tav tm="100000">
                                          <p:val>
                                            <p:strVal val="#ppt_w"/>
                                          </p:val>
                                        </p:tav>
                                      </p:tavLst>
                                    </p:anim>
                                    <p:anim calcmode="lin" valueType="num">
                                      <p:cBhvr>
                                        <p:cTn id="32" dur="1000" fill="hold"/>
                                        <p:tgtEl>
                                          <p:spTgt spid="84"/>
                                        </p:tgtEl>
                                        <p:attrNameLst>
                                          <p:attrName>ppt_h</p:attrName>
                                        </p:attrNameLst>
                                      </p:cBhvr>
                                      <p:tavLst>
                                        <p:tav tm="0">
                                          <p:val>
                                            <p:fltVal val="0"/>
                                          </p:val>
                                        </p:tav>
                                        <p:tav tm="100000">
                                          <p:val>
                                            <p:strVal val="#ppt_h"/>
                                          </p:val>
                                        </p:tav>
                                      </p:tavLst>
                                    </p:anim>
                                    <p:anim calcmode="lin" valueType="num">
                                      <p:cBhvr>
                                        <p:cTn id="33" dur="1000" fill="hold"/>
                                        <p:tgtEl>
                                          <p:spTgt spid="84"/>
                                        </p:tgtEl>
                                        <p:attrNameLst>
                                          <p:attrName>style.rotation</p:attrName>
                                        </p:attrNameLst>
                                      </p:cBhvr>
                                      <p:tavLst>
                                        <p:tav tm="0">
                                          <p:val>
                                            <p:fltVal val="90"/>
                                          </p:val>
                                        </p:tav>
                                        <p:tav tm="100000">
                                          <p:val>
                                            <p:fltVal val="0"/>
                                          </p:val>
                                        </p:tav>
                                      </p:tavLst>
                                    </p:anim>
                                    <p:animEffect transition="in" filter="fade">
                                      <p:cBhvr>
                                        <p:cTn id="34" dur="1000"/>
                                        <p:tgtEl>
                                          <p:spTgt spid="84"/>
                                        </p:tgtEl>
                                      </p:cBhvr>
                                    </p:animEffect>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5" presetID="31"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p:cTn id="37" dur="1000" fill="hold"/>
                                        <p:tgtEl>
                                          <p:spTgt spid="85"/>
                                        </p:tgtEl>
                                        <p:attrNameLst>
                                          <p:attrName>ppt_w</p:attrName>
                                        </p:attrNameLst>
                                      </p:cBhvr>
                                      <p:tavLst>
                                        <p:tav tm="0">
                                          <p:val>
                                            <p:fltVal val="0"/>
                                          </p:val>
                                        </p:tav>
                                        <p:tav tm="100000">
                                          <p:val>
                                            <p:strVal val="#ppt_w"/>
                                          </p:val>
                                        </p:tav>
                                      </p:tavLst>
                                    </p:anim>
                                    <p:anim calcmode="lin" valueType="num">
                                      <p:cBhvr>
                                        <p:cTn id="38" dur="1000" fill="hold"/>
                                        <p:tgtEl>
                                          <p:spTgt spid="85"/>
                                        </p:tgtEl>
                                        <p:attrNameLst>
                                          <p:attrName>ppt_h</p:attrName>
                                        </p:attrNameLst>
                                      </p:cBhvr>
                                      <p:tavLst>
                                        <p:tav tm="0">
                                          <p:val>
                                            <p:fltVal val="0"/>
                                          </p:val>
                                        </p:tav>
                                        <p:tav tm="100000">
                                          <p:val>
                                            <p:strVal val="#ppt_h"/>
                                          </p:val>
                                        </p:tav>
                                      </p:tavLst>
                                    </p:anim>
                                    <p:anim calcmode="lin" valueType="num">
                                      <p:cBhvr>
                                        <p:cTn id="39" dur="1000" fill="hold"/>
                                        <p:tgtEl>
                                          <p:spTgt spid="85"/>
                                        </p:tgtEl>
                                        <p:attrNameLst>
                                          <p:attrName>style.rotation</p:attrName>
                                        </p:attrNameLst>
                                      </p:cBhvr>
                                      <p:tavLst>
                                        <p:tav tm="0">
                                          <p:val>
                                            <p:fltVal val="90"/>
                                          </p:val>
                                        </p:tav>
                                        <p:tav tm="100000">
                                          <p:val>
                                            <p:fltVal val="0"/>
                                          </p:val>
                                        </p:tav>
                                      </p:tavLst>
                                    </p:anim>
                                    <p:animEffect transition="in" filter="fade">
                                      <p:cBhvr>
                                        <p:cTn id="40" dur="1000"/>
                                        <p:tgtEl>
                                          <p:spTgt spid="85"/>
                                        </p:tgtEl>
                                      </p:cBhvr>
                                    </p:animEffect>
                                  </p:childTnLst>
                                  <p:subTnLst>
                                    <p:audio>
                                      <p:cMediaNode>
                                        <p:cTn display="0" masterRel="sameClick">
                                          <p:stCondLst>
                                            <p:cond evt="begin" delay="0">
                                              <p:tn val="35"/>
                                            </p:cond>
                                          </p:stCondLst>
                                          <p:endCondLst>
                                            <p:cond evt="onStopAudio" delay="0">
                                              <p:tgtEl>
                                                <p:sldTgt/>
                                              </p:tgtEl>
                                            </p:cond>
                                          </p:endCondLst>
                                        </p:cTn>
                                        <p:tgtEl>
                                          <p:sndTgt r:embed="rId4" name="drumroll.wav"/>
                                        </p:tgtEl>
                                      </p:cMediaNode>
                                    </p:audio>
                                  </p:subTnLst>
                                </p:cTn>
                              </p:par>
                              <p:par>
                                <p:cTn id="41" presetID="31" presetClass="entr" presetSubtype="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p:cTn id="43" dur="1000" fill="hold"/>
                                        <p:tgtEl>
                                          <p:spTgt spid="86"/>
                                        </p:tgtEl>
                                        <p:attrNameLst>
                                          <p:attrName>ppt_w</p:attrName>
                                        </p:attrNameLst>
                                      </p:cBhvr>
                                      <p:tavLst>
                                        <p:tav tm="0">
                                          <p:val>
                                            <p:fltVal val="0"/>
                                          </p:val>
                                        </p:tav>
                                        <p:tav tm="100000">
                                          <p:val>
                                            <p:strVal val="#ppt_w"/>
                                          </p:val>
                                        </p:tav>
                                      </p:tavLst>
                                    </p:anim>
                                    <p:anim calcmode="lin" valueType="num">
                                      <p:cBhvr>
                                        <p:cTn id="44" dur="1000" fill="hold"/>
                                        <p:tgtEl>
                                          <p:spTgt spid="86"/>
                                        </p:tgtEl>
                                        <p:attrNameLst>
                                          <p:attrName>ppt_h</p:attrName>
                                        </p:attrNameLst>
                                      </p:cBhvr>
                                      <p:tavLst>
                                        <p:tav tm="0">
                                          <p:val>
                                            <p:fltVal val="0"/>
                                          </p:val>
                                        </p:tav>
                                        <p:tav tm="100000">
                                          <p:val>
                                            <p:strVal val="#ppt_h"/>
                                          </p:val>
                                        </p:tav>
                                      </p:tavLst>
                                    </p:anim>
                                    <p:anim calcmode="lin" valueType="num">
                                      <p:cBhvr>
                                        <p:cTn id="45" dur="1000" fill="hold"/>
                                        <p:tgtEl>
                                          <p:spTgt spid="86"/>
                                        </p:tgtEl>
                                        <p:attrNameLst>
                                          <p:attrName>style.rotation</p:attrName>
                                        </p:attrNameLst>
                                      </p:cBhvr>
                                      <p:tavLst>
                                        <p:tav tm="0">
                                          <p:val>
                                            <p:fltVal val="90"/>
                                          </p:val>
                                        </p:tav>
                                        <p:tav tm="100000">
                                          <p:val>
                                            <p:fltVal val="0"/>
                                          </p:val>
                                        </p:tav>
                                      </p:tavLst>
                                    </p:anim>
                                    <p:animEffect transition="in" filter="fade">
                                      <p:cBhvr>
                                        <p:cTn id="46" dur="1000"/>
                                        <p:tgtEl>
                                          <p:spTgt spid="86"/>
                                        </p:tgtEl>
                                      </p:cBhvr>
                                    </p:animEffect>
                                  </p:childTnLst>
                                  <p:subTnLst>
                                    <p:audio>
                                      <p:cMediaNode>
                                        <p:cTn display="0" masterRel="sameClick">
                                          <p:stCondLst>
                                            <p:cond evt="begin" delay="0">
                                              <p:tn val="41"/>
                                            </p:cond>
                                          </p:stCondLst>
                                          <p:endCondLst>
                                            <p:cond evt="onStopAudio" delay="0">
                                              <p:tgtEl>
                                                <p:sldTgt/>
                                              </p:tgtEl>
                                            </p:cond>
                                          </p:endCondLst>
                                        </p:cTn>
                                        <p:tgtEl>
                                          <p:sndTgt r:embed="rId4" name="drumroll.wav"/>
                                        </p:tgtEl>
                                      </p:cMediaNode>
                                    </p:audio>
                                  </p:subTnLst>
                                </p:cTn>
                              </p:par>
                              <p:par>
                                <p:cTn id="47" presetID="3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p:cTn id="49" dur="1000" fill="hold"/>
                                        <p:tgtEl>
                                          <p:spTgt spid="87"/>
                                        </p:tgtEl>
                                        <p:attrNameLst>
                                          <p:attrName>ppt_w</p:attrName>
                                        </p:attrNameLst>
                                      </p:cBhvr>
                                      <p:tavLst>
                                        <p:tav tm="0">
                                          <p:val>
                                            <p:fltVal val="0"/>
                                          </p:val>
                                        </p:tav>
                                        <p:tav tm="100000">
                                          <p:val>
                                            <p:strVal val="#ppt_w"/>
                                          </p:val>
                                        </p:tav>
                                      </p:tavLst>
                                    </p:anim>
                                    <p:anim calcmode="lin" valueType="num">
                                      <p:cBhvr>
                                        <p:cTn id="50" dur="1000" fill="hold"/>
                                        <p:tgtEl>
                                          <p:spTgt spid="87"/>
                                        </p:tgtEl>
                                        <p:attrNameLst>
                                          <p:attrName>ppt_h</p:attrName>
                                        </p:attrNameLst>
                                      </p:cBhvr>
                                      <p:tavLst>
                                        <p:tav tm="0">
                                          <p:val>
                                            <p:fltVal val="0"/>
                                          </p:val>
                                        </p:tav>
                                        <p:tav tm="100000">
                                          <p:val>
                                            <p:strVal val="#ppt_h"/>
                                          </p:val>
                                        </p:tav>
                                      </p:tavLst>
                                    </p:anim>
                                    <p:anim calcmode="lin" valueType="num">
                                      <p:cBhvr>
                                        <p:cTn id="51" dur="1000" fill="hold"/>
                                        <p:tgtEl>
                                          <p:spTgt spid="87"/>
                                        </p:tgtEl>
                                        <p:attrNameLst>
                                          <p:attrName>style.rotation</p:attrName>
                                        </p:attrNameLst>
                                      </p:cBhvr>
                                      <p:tavLst>
                                        <p:tav tm="0">
                                          <p:val>
                                            <p:fltVal val="90"/>
                                          </p:val>
                                        </p:tav>
                                        <p:tav tm="100000">
                                          <p:val>
                                            <p:fltVal val="0"/>
                                          </p:val>
                                        </p:tav>
                                      </p:tavLst>
                                    </p:anim>
                                    <p:animEffect transition="in" filter="fade">
                                      <p:cBhvr>
                                        <p:cTn id="52" dur="1000"/>
                                        <p:tgtEl>
                                          <p:spTgt spid="87"/>
                                        </p:tgtEl>
                                      </p:cBhvr>
                                    </p:animEffect>
                                  </p:childTnLst>
                                  <p:subTnLst>
                                    <p:audio>
                                      <p:cMediaNode>
                                        <p:cTn display="0" masterRel="sameClick">
                                          <p:stCondLst>
                                            <p:cond evt="begin" delay="0">
                                              <p:tn val="47"/>
                                            </p:cond>
                                          </p:stCondLst>
                                          <p:endCondLst>
                                            <p:cond evt="onStopAudio" delay="0">
                                              <p:tgtEl>
                                                <p:sldTgt/>
                                              </p:tgtEl>
                                            </p:cond>
                                          </p:endCondLst>
                                        </p:cTn>
                                        <p:tgtEl>
                                          <p:sndTgt r:embed="rId4" name="drumroll.wav"/>
                                        </p:tgtEl>
                                      </p:cMediaNode>
                                    </p:audio>
                                  </p:subTnLst>
                                </p:cTn>
                              </p:par>
                            </p:childTnLst>
                          </p:cTn>
                        </p:par>
                        <p:par>
                          <p:cTn id="53" fill="hold">
                            <p:stCondLst>
                              <p:cond delay="1000"/>
                            </p:stCondLst>
                            <p:childTnLst>
                              <p:par>
                                <p:cTn id="54" presetID="1" presetClass="mediacall" presetSubtype="0" fill="hold" nodeType="afterEffect">
                                  <p:stCondLst>
                                    <p:cond delay="1500"/>
                                  </p:stCondLst>
                                  <p:childTnLst>
                                    <p:cmd type="call" cmd="playFrom(0.0)">
                                      <p:cBhvr>
                                        <p:cTn id="55" dur="16462" fill="hold"/>
                                        <p:tgtEl>
                                          <p:spTgt spid="2"/>
                                        </p:tgtEl>
                                      </p:cBhvr>
                                    </p:cmd>
                                  </p:childTnLst>
                                </p:cTn>
                              </p:par>
                            </p:childTnLst>
                          </p:cTn>
                        </p:par>
                      </p:childTnLst>
                    </p:cTn>
                  </p:par>
                  <p:par>
                    <p:cTn id="56" fill="hold">
                      <p:stCondLst>
                        <p:cond delay="indefinite"/>
                      </p:stCondLst>
                      <p:childTnLst>
                        <p:par>
                          <p:cTn id="57" fill="hold">
                            <p:stCondLst>
                              <p:cond delay="0"/>
                            </p:stCondLst>
                            <p:childTnLst>
                              <p:par>
                                <p:cTn id="58" presetID="2" presetClass="exit" presetSubtype="12" fill="hold" nodeType="clickEffect">
                                  <p:stCondLst>
                                    <p:cond delay="0"/>
                                  </p:stCondLst>
                                  <p:childTnLst>
                                    <p:anim calcmode="lin" valueType="num">
                                      <p:cBhvr additive="base">
                                        <p:cTn id="59" dur="500"/>
                                        <p:tgtEl>
                                          <p:spTgt spid="82"/>
                                        </p:tgtEl>
                                        <p:attrNameLst>
                                          <p:attrName>ppt_x</p:attrName>
                                        </p:attrNameLst>
                                      </p:cBhvr>
                                      <p:tavLst>
                                        <p:tav tm="0">
                                          <p:val>
                                            <p:strVal val="ppt_x"/>
                                          </p:val>
                                        </p:tav>
                                        <p:tav tm="100000">
                                          <p:val>
                                            <p:strVal val="0-ppt_w/2"/>
                                          </p:val>
                                        </p:tav>
                                      </p:tavLst>
                                    </p:anim>
                                    <p:anim calcmode="lin" valueType="num">
                                      <p:cBhvr additive="base">
                                        <p:cTn id="60" dur="500"/>
                                        <p:tgtEl>
                                          <p:spTgt spid="82"/>
                                        </p:tgtEl>
                                        <p:attrNameLst>
                                          <p:attrName>ppt_y</p:attrName>
                                        </p:attrNameLst>
                                      </p:cBhvr>
                                      <p:tavLst>
                                        <p:tav tm="0">
                                          <p:val>
                                            <p:strVal val="ppt_y"/>
                                          </p:val>
                                        </p:tav>
                                        <p:tav tm="100000">
                                          <p:val>
                                            <p:strVal val="1+ppt_h/2"/>
                                          </p:val>
                                        </p:tav>
                                      </p:tavLst>
                                    </p:anim>
                                    <p:set>
                                      <p:cBhvr>
                                        <p:cTn id="61"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wind.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12" fill="hold" nodeType="click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additive="base">
                                        <p:cTn id="66" dur="500" fill="hold"/>
                                        <p:tgtEl>
                                          <p:spTgt spid="82"/>
                                        </p:tgtEl>
                                        <p:attrNameLst>
                                          <p:attrName>ppt_x</p:attrName>
                                        </p:attrNameLst>
                                      </p:cBhvr>
                                      <p:tavLst>
                                        <p:tav tm="0">
                                          <p:val>
                                            <p:strVal val="0-#ppt_w/2"/>
                                          </p:val>
                                        </p:tav>
                                        <p:tav tm="100000">
                                          <p:val>
                                            <p:strVal val="#ppt_x"/>
                                          </p:val>
                                        </p:tav>
                                      </p:tavLst>
                                    </p:anim>
                                    <p:anim calcmode="lin" valueType="num">
                                      <p:cBhvr additive="base">
                                        <p:cTn id="67"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6" name="tada sound.wav"/>
                                        </p:tgtEl>
                                      </p:cMediaNode>
                                    </p:audio>
                                  </p:subTnLst>
                                </p:cTn>
                              </p:par>
                            </p:childTnLst>
                          </p:cTn>
                        </p:par>
                        <p:par>
                          <p:cTn id="68" fill="hold">
                            <p:stCondLst>
                              <p:cond delay="500"/>
                            </p:stCondLst>
                            <p:childTnLst>
                              <p:par>
                                <p:cTn id="69" presetID="8" presetClass="emph" presetSubtype="0" fill="hold" nodeType="afterEffect">
                                  <p:stCondLst>
                                    <p:cond delay="0"/>
                                  </p:stCondLst>
                                  <p:childTnLst>
                                    <p:animRot by="21600000">
                                      <p:cBhvr>
                                        <p:cTn id="70" dur="2000" fill="hold"/>
                                        <p:tgtEl>
                                          <p:spTgt spid="82"/>
                                        </p:tgtEl>
                                        <p:attrNameLst>
                                          <p:attrName>r</p:attrName>
                                        </p:attrNameLst>
                                      </p:cBhvr>
                                    </p:animRot>
                                  </p:childTnLst>
                                </p:cTn>
                              </p:par>
                            </p:childTnLst>
                          </p:cTn>
                        </p:par>
                        <p:par>
                          <p:cTn id="71" fill="hold">
                            <p:stCondLst>
                              <p:cond delay="2500"/>
                            </p:stCondLst>
                            <p:childTnLst>
                              <p:par>
                                <p:cTn id="72" presetID="32" presetClass="emph" presetSubtype="0" fill="hold" nodeType="afterEffect">
                                  <p:stCondLst>
                                    <p:cond delay="0"/>
                                  </p:stCondLst>
                                  <p:childTnLst>
                                    <p:animRot by="120000">
                                      <p:cBhvr>
                                        <p:cTn id="73" dur="100" fill="hold">
                                          <p:stCondLst>
                                            <p:cond delay="0"/>
                                          </p:stCondLst>
                                        </p:cTn>
                                        <p:tgtEl>
                                          <p:spTgt spid="82"/>
                                        </p:tgtEl>
                                        <p:attrNameLst>
                                          <p:attrName>r</p:attrName>
                                        </p:attrNameLst>
                                      </p:cBhvr>
                                    </p:animRot>
                                    <p:animRot by="-240000">
                                      <p:cBhvr>
                                        <p:cTn id="74" dur="200" fill="hold">
                                          <p:stCondLst>
                                            <p:cond delay="200"/>
                                          </p:stCondLst>
                                        </p:cTn>
                                        <p:tgtEl>
                                          <p:spTgt spid="82"/>
                                        </p:tgtEl>
                                        <p:attrNameLst>
                                          <p:attrName>r</p:attrName>
                                        </p:attrNameLst>
                                      </p:cBhvr>
                                    </p:animRot>
                                    <p:animRot by="240000">
                                      <p:cBhvr>
                                        <p:cTn id="75" dur="200" fill="hold">
                                          <p:stCondLst>
                                            <p:cond delay="400"/>
                                          </p:stCondLst>
                                        </p:cTn>
                                        <p:tgtEl>
                                          <p:spTgt spid="82"/>
                                        </p:tgtEl>
                                        <p:attrNameLst>
                                          <p:attrName>r</p:attrName>
                                        </p:attrNameLst>
                                      </p:cBhvr>
                                    </p:animRot>
                                    <p:animRot by="-240000">
                                      <p:cBhvr>
                                        <p:cTn id="76" dur="200" fill="hold">
                                          <p:stCondLst>
                                            <p:cond delay="600"/>
                                          </p:stCondLst>
                                        </p:cTn>
                                        <p:tgtEl>
                                          <p:spTgt spid="82"/>
                                        </p:tgtEl>
                                        <p:attrNameLst>
                                          <p:attrName>r</p:attrName>
                                        </p:attrNameLst>
                                      </p:cBhvr>
                                    </p:animRot>
                                    <p:animRot by="120000">
                                      <p:cBhvr>
                                        <p:cTn id="77" dur="200" fill="hold">
                                          <p:stCondLst>
                                            <p:cond delay="8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4" name="Group 83">
            <a:extLst>
              <a:ext uri="{FF2B5EF4-FFF2-40B4-BE49-F238E27FC236}">
                <a16:creationId xmlns:a16="http://schemas.microsoft.com/office/drawing/2014/main" id="{142AA014-3984-3CDA-F16C-62C574B5B8F4}"/>
              </a:ext>
            </a:extLst>
          </p:cNvPr>
          <p:cNvGrpSpPr/>
          <p:nvPr/>
        </p:nvGrpSpPr>
        <p:grpSpPr>
          <a:xfrm>
            <a:off x="5036256" y="5271185"/>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rot="1206485">
              <a:off x="6652634" y="6031723"/>
              <a:ext cx="1741405" cy="1741405"/>
            </a:xfrm>
            <a:custGeom>
              <a:avLst/>
              <a:gdLst/>
              <a:ahLst/>
              <a:cxnLst/>
              <a:rect l="l" t="t" r="r" b="b"/>
              <a:pathLst>
                <a:path w="1741405" h="1741405">
                  <a:moveTo>
                    <a:pt x="0" y="0"/>
                  </a:moveTo>
                  <a:lnTo>
                    <a:pt x="1741405" y="0"/>
                  </a:lnTo>
                  <a:lnTo>
                    <a:pt x="1741405" y="1741404"/>
                  </a:lnTo>
                  <a:lnTo>
                    <a:pt x="0" y="1741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79" name="Group 78">
            <a:extLst>
              <a:ext uri="{FF2B5EF4-FFF2-40B4-BE49-F238E27FC236}">
                <a16:creationId xmlns:a16="http://schemas.microsoft.com/office/drawing/2014/main" id="{2C3F589E-042B-F85C-9642-A49F2EB9E904}"/>
              </a:ext>
            </a:extLst>
          </p:cNvPr>
          <p:cNvGrpSpPr/>
          <p:nvPr/>
        </p:nvGrpSpPr>
        <p:grpSpPr>
          <a:xfrm>
            <a:off x="1232421" y="1119540"/>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2623253" y="2256584"/>
              <a:ext cx="1762726" cy="1535775"/>
            </a:xfrm>
            <a:custGeom>
              <a:avLst/>
              <a:gdLst/>
              <a:ahLst/>
              <a:cxnLst/>
              <a:rect l="l" t="t" r="r" b="b"/>
              <a:pathLst>
                <a:path w="1762726" h="1535775">
                  <a:moveTo>
                    <a:pt x="0" y="0"/>
                  </a:moveTo>
                  <a:lnTo>
                    <a:pt x="1762726" y="0"/>
                  </a:lnTo>
                  <a:lnTo>
                    <a:pt x="1762726" y="1535775"/>
                  </a:lnTo>
                  <a:lnTo>
                    <a:pt x="0" y="15357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2FD312B4-F33B-113A-F981-3D10D87DC71D}"/>
              </a:ext>
            </a:extLst>
          </p:cNvPr>
          <p:cNvGrpSpPr/>
          <p:nvPr/>
        </p:nvGrpSpPr>
        <p:grpSpPr>
          <a:xfrm>
            <a:off x="1238111" y="5350124"/>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2591440" y="6051143"/>
              <a:ext cx="1699307" cy="2171638"/>
            </a:xfrm>
            <a:custGeom>
              <a:avLst/>
              <a:gdLst/>
              <a:ahLst/>
              <a:cxnLst/>
              <a:rect l="l" t="t" r="r" b="b"/>
              <a:pathLst>
                <a:path w="1699307" h="2171638">
                  <a:moveTo>
                    <a:pt x="0" y="0"/>
                  </a:moveTo>
                  <a:lnTo>
                    <a:pt x="1699307" y="0"/>
                  </a:lnTo>
                  <a:lnTo>
                    <a:pt x="1699307" y="2171638"/>
                  </a:lnTo>
                  <a:lnTo>
                    <a:pt x="0" y="2171638"/>
                  </a:lnTo>
                  <a:lnTo>
                    <a:pt x="0" y="0"/>
                  </a:lnTo>
                  <a:close/>
                </a:path>
              </a:pathLst>
            </a:custGeom>
            <a:blipFill>
              <a:blip r:embed="rId17"/>
              <a:stretch>
                <a:fillRect/>
              </a:stretch>
            </a:blipFill>
          </p:spPr>
          <p:txBody>
            <a:bodyPr/>
            <a:lstStyle/>
            <a:p>
              <a:endParaRPr lang="en-US"/>
            </a:p>
          </p:txBody>
        </p:sp>
      </p:grpSp>
      <p:grpSp>
        <p:nvGrpSpPr>
          <p:cNvPr id="82" name="Group 81">
            <a:extLst>
              <a:ext uri="{FF2B5EF4-FFF2-40B4-BE49-F238E27FC236}">
                <a16:creationId xmlns:a16="http://schemas.microsoft.com/office/drawing/2014/main" id="{725D0DB1-A014-7AD3-50F2-A59963577A83}"/>
              </a:ext>
            </a:extLst>
          </p:cNvPr>
          <p:cNvGrpSpPr/>
          <p:nvPr/>
        </p:nvGrpSpPr>
        <p:grpSpPr>
          <a:xfrm>
            <a:off x="12637072" y="1119540"/>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4018795" y="2175311"/>
              <a:ext cx="1768809" cy="1607405"/>
            </a:xfrm>
            <a:custGeom>
              <a:avLst/>
              <a:gdLst/>
              <a:ahLst/>
              <a:cxnLst/>
              <a:rect l="l" t="t" r="r" b="b"/>
              <a:pathLst>
                <a:path w="1768809" h="1607405">
                  <a:moveTo>
                    <a:pt x="0" y="0"/>
                  </a:moveTo>
                  <a:lnTo>
                    <a:pt x="1768808" y="0"/>
                  </a:lnTo>
                  <a:lnTo>
                    <a:pt x="1768808" y="1607405"/>
                  </a:lnTo>
                  <a:lnTo>
                    <a:pt x="0" y="16074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grpSp>
        <p:nvGrpSpPr>
          <p:cNvPr id="85" name="Group 84">
            <a:extLst>
              <a:ext uri="{FF2B5EF4-FFF2-40B4-BE49-F238E27FC236}">
                <a16:creationId xmlns:a16="http://schemas.microsoft.com/office/drawing/2014/main" id="{C46603FB-D60E-0F66-8B35-DBA926C6FAE8}"/>
              </a:ext>
            </a:extLst>
          </p:cNvPr>
          <p:cNvGrpSpPr/>
          <p:nvPr/>
        </p:nvGrpSpPr>
        <p:grpSpPr>
          <a:xfrm>
            <a:off x="8836664" y="5271185"/>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10189528" y="5835805"/>
              <a:ext cx="1870413" cy="2602314"/>
            </a:xfrm>
            <a:custGeom>
              <a:avLst/>
              <a:gdLst/>
              <a:ahLst/>
              <a:cxnLst/>
              <a:rect l="l" t="t" r="r" b="b"/>
              <a:pathLst>
                <a:path w="1870413" h="2602314">
                  <a:moveTo>
                    <a:pt x="0" y="0"/>
                  </a:moveTo>
                  <a:lnTo>
                    <a:pt x="1870413" y="0"/>
                  </a:lnTo>
                  <a:lnTo>
                    <a:pt x="1870413" y="2602314"/>
                  </a:lnTo>
                  <a:lnTo>
                    <a:pt x="0" y="26023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01F415BE-1A08-C374-B6E9-5D1ABD0E54EF}"/>
              </a:ext>
            </a:extLst>
          </p:cNvPr>
          <p:cNvGrpSpPr/>
          <p:nvPr/>
        </p:nvGrpSpPr>
        <p:grpSpPr>
          <a:xfrm>
            <a:off x="5036256" y="1085208"/>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rot="-3131801">
              <a:off x="6041808" y="2521664"/>
              <a:ext cx="2296057" cy="1214040"/>
            </a:xfrm>
            <a:custGeom>
              <a:avLst/>
              <a:gdLst/>
              <a:ahLst/>
              <a:cxnLst/>
              <a:rect l="l" t="t" r="r" b="b"/>
              <a:pathLst>
                <a:path w="2296057" h="1214040">
                  <a:moveTo>
                    <a:pt x="0" y="0"/>
                  </a:moveTo>
                  <a:lnTo>
                    <a:pt x="2296057" y="0"/>
                  </a:lnTo>
                  <a:lnTo>
                    <a:pt x="2296057" y="1214040"/>
                  </a:lnTo>
                  <a:lnTo>
                    <a:pt x="0" y="12140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AA6B4626-645F-5534-5843-7CE3CE3EDB57}"/>
              </a:ext>
            </a:extLst>
          </p:cNvPr>
          <p:cNvGrpSpPr/>
          <p:nvPr/>
        </p:nvGrpSpPr>
        <p:grpSpPr>
          <a:xfrm>
            <a:off x="8836664" y="1119540"/>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025637" y="1929287"/>
              <a:ext cx="2039398" cy="2057400"/>
            </a:xfrm>
            <a:custGeom>
              <a:avLst/>
              <a:gdLst/>
              <a:ahLst/>
              <a:cxnLst/>
              <a:rect l="l" t="t" r="r" b="b"/>
              <a:pathLst>
                <a:path w="2039398" h="2057400">
                  <a:moveTo>
                    <a:pt x="0" y="0"/>
                  </a:moveTo>
                  <a:lnTo>
                    <a:pt x="2039398" y="0"/>
                  </a:lnTo>
                  <a:lnTo>
                    <a:pt x="2039398"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8C483080-F034-8ED2-2BE8-479BB10BD3ED}"/>
              </a:ext>
            </a:extLst>
          </p:cNvPr>
          <p:cNvGrpSpPr/>
          <p:nvPr/>
        </p:nvGrpSpPr>
        <p:grpSpPr>
          <a:xfrm>
            <a:off x="12637072" y="5271185"/>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4230829" y="5901685"/>
              <a:ext cx="1457626" cy="2470553"/>
            </a:xfrm>
            <a:custGeom>
              <a:avLst/>
              <a:gdLst/>
              <a:ahLst/>
              <a:cxnLst/>
              <a:rect l="l" t="t" r="r" b="b"/>
              <a:pathLst>
                <a:path w="1457626" h="2470553">
                  <a:moveTo>
                    <a:pt x="0" y="0"/>
                  </a:moveTo>
                  <a:lnTo>
                    <a:pt x="1457626" y="0"/>
                  </a:lnTo>
                  <a:lnTo>
                    <a:pt x="1457626" y="2470553"/>
                  </a:lnTo>
                  <a:lnTo>
                    <a:pt x="0" y="247055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pic>
        <p:nvPicPr>
          <p:cNvPr id="15" name="Coundown 15s">
            <a:hlinkClick r:id="" action="ppaction://media"/>
            <a:extLst>
              <a:ext uri="{FF2B5EF4-FFF2-40B4-BE49-F238E27FC236}">
                <a16:creationId xmlns:a16="http://schemas.microsoft.com/office/drawing/2014/main" id="{96C008CF-6C73-B288-A72B-B8C09CB868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8"/>
          <a:srcRect l="20549" r="23812" b="4580"/>
          <a:stretch/>
        </p:blipFill>
        <p:spPr>
          <a:xfrm>
            <a:off x="15998255" y="348104"/>
            <a:ext cx="2016785" cy="2099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6" name="Star: 5 Points 6">
            <a:hlinkClick r:id="rId29"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9"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0-#ppt_w/2"/>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9"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0-#ppt_w/2"/>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9"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0-#ppt_w/2"/>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9"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0-#ppt_w/2"/>
                                          </p:val>
                                        </p:tav>
                                        <p:tav tm="100000">
                                          <p:val>
                                            <p:strVal val="#ppt_x"/>
                                          </p:val>
                                        </p:tav>
                                      </p:tavLst>
                                    </p:anim>
                                    <p:anim calcmode="lin" valueType="num">
                                      <p:cBhvr additive="base">
                                        <p:cTn id="24"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9"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0-#ppt_w/2"/>
                                          </p:val>
                                        </p:tav>
                                        <p:tav tm="100000">
                                          <p:val>
                                            <p:strVal val="#ppt_x"/>
                                          </p:val>
                                        </p:tav>
                                      </p:tavLst>
                                    </p:anim>
                                    <p:anim calcmode="lin" valueType="num">
                                      <p:cBhvr additive="base">
                                        <p:cTn id="28"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9"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9"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0-#ppt_w/2"/>
                                          </p:val>
                                        </p:tav>
                                        <p:tav tm="100000">
                                          <p:val>
                                            <p:strVal val="#ppt_x"/>
                                          </p:val>
                                        </p:tav>
                                      </p:tavLst>
                                    </p:anim>
                                    <p:anim calcmode="lin" valueType="num">
                                      <p:cBhvr additive="base">
                                        <p:cTn id="36"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3" fill="hold" nodeType="clickEffect">
                                  <p:stCondLst>
                                    <p:cond delay="0"/>
                                  </p:stCondLst>
                                  <p:childTnLst>
                                    <p:anim calcmode="lin" valueType="num">
                                      <p:cBhvr additive="base">
                                        <p:cTn id="43" dur="500"/>
                                        <p:tgtEl>
                                          <p:spTgt spid="84"/>
                                        </p:tgtEl>
                                        <p:attrNameLst>
                                          <p:attrName>ppt_x</p:attrName>
                                        </p:attrNameLst>
                                      </p:cBhvr>
                                      <p:tavLst>
                                        <p:tav tm="0">
                                          <p:val>
                                            <p:strVal val="ppt_x"/>
                                          </p:val>
                                        </p:tav>
                                        <p:tav tm="100000">
                                          <p:val>
                                            <p:strVal val="1+ppt_w/2"/>
                                          </p:val>
                                        </p:tav>
                                      </p:tavLst>
                                    </p:anim>
                                    <p:anim calcmode="lin" valueType="num">
                                      <p:cBhvr additive="base">
                                        <p:cTn id="44" dur="500"/>
                                        <p:tgtEl>
                                          <p:spTgt spid="84"/>
                                        </p:tgtEl>
                                        <p:attrNameLst>
                                          <p:attrName>ppt_y</p:attrName>
                                        </p:attrNameLst>
                                      </p:cBhvr>
                                      <p:tavLst>
                                        <p:tav tm="0">
                                          <p:val>
                                            <p:strVal val="ppt_y"/>
                                          </p:val>
                                        </p:tav>
                                        <p:tav tm="100000">
                                          <p:val>
                                            <p:strVal val="0-ppt_h/2"/>
                                          </p:val>
                                        </p:tav>
                                      </p:tavLst>
                                    </p:anim>
                                    <p:set>
                                      <p:cBhvr>
                                        <p:cTn id="45"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4"/>
                                        </p:tgtEl>
                                        <p:attrNameLst>
                                          <p:attrName>r</p:attrName>
                                        </p:attrNameLst>
                                      </p:cBhvr>
                                    </p:animRot>
                                  </p:childTnLst>
                                </p:cTn>
                              </p:par>
                            </p:childTnLst>
                          </p:cTn>
                        </p:par>
                        <p:par>
                          <p:cTn id="55" fill="hold">
                            <p:stCondLst>
                              <p:cond delay="2500"/>
                            </p:stCondLst>
                            <p:childTnLst>
                              <p:par>
                                <p:cTn id="56" presetID="32" presetClass="emph" presetSubtype="0" fill="hold" nodeType="afterEffect">
                                  <p:stCondLst>
                                    <p:cond delay="0"/>
                                  </p:stCondLst>
                                  <p:childTnLst>
                                    <p:animRot by="120000">
                                      <p:cBhvr>
                                        <p:cTn id="57" dur="100" fill="hold">
                                          <p:stCondLst>
                                            <p:cond delay="0"/>
                                          </p:stCondLst>
                                        </p:cTn>
                                        <p:tgtEl>
                                          <p:spTgt spid="84"/>
                                        </p:tgtEl>
                                        <p:attrNameLst>
                                          <p:attrName>r</p:attrName>
                                        </p:attrNameLst>
                                      </p:cBhvr>
                                    </p:animRot>
                                    <p:animRot by="-240000">
                                      <p:cBhvr>
                                        <p:cTn id="58" dur="200" fill="hold">
                                          <p:stCondLst>
                                            <p:cond delay="200"/>
                                          </p:stCondLst>
                                        </p:cTn>
                                        <p:tgtEl>
                                          <p:spTgt spid="84"/>
                                        </p:tgtEl>
                                        <p:attrNameLst>
                                          <p:attrName>r</p:attrName>
                                        </p:attrNameLst>
                                      </p:cBhvr>
                                    </p:animRot>
                                    <p:animRot by="240000">
                                      <p:cBhvr>
                                        <p:cTn id="59" dur="200" fill="hold">
                                          <p:stCondLst>
                                            <p:cond delay="400"/>
                                          </p:stCondLst>
                                        </p:cTn>
                                        <p:tgtEl>
                                          <p:spTgt spid="84"/>
                                        </p:tgtEl>
                                        <p:attrNameLst>
                                          <p:attrName>r</p:attrName>
                                        </p:attrNameLst>
                                      </p:cBhvr>
                                    </p:animRot>
                                    <p:animRot by="-240000">
                                      <p:cBhvr>
                                        <p:cTn id="60" dur="200" fill="hold">
                                          <p:stCondLst>
                                            <p:cond delay="600"/>
                                          </p:stCondLst>
                                        </p:cTn>
                                        <p:tgtEl>
                                          <p:spTgt spid="84"/>
                                        </p:tgtEl>
                                        <p:attrNameLst>
                                          <p:attrName>r</p:attrName>
                                        </p:attrNameLst>
                                      </p:cBhvr>
                                    </p:animRot>
                                    <p:animRot by="120000">
                                      <p:cBhvr>
                                        <p:cTn id="61" dur="200" fill="hold">
                                          <p:stCondLst>
                                            <p:cond delay="800"/>
                                          </p:stCondLst>
                                        </p:cTn>
                                        <p:tgtEl>
                                          <p:spTgt spid="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7" name="Group 86">
            <a:extLst>
              <a:ext uri="{FF2B5EF4-FFF2-40B4-BE49-F238E27FC236}">
                <a16:creationId xmlns:a16="http://schemas.microsoft.com/office/drawing/2014/main" id="{80D1CC1E-EE12-544C-2E9B-D42454D99D80}"/>
              </a:ext>
            </a:extLst>
          </p:cNvPr>
          <p:cNvGrpSpPr/>
          <p:nvPr/>
        </p:nvGrpSpPr>
        <p:grpSpPr>
          <a:xfrm>
            <a:off x="12396480" y="5469729"/>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a:off x="13874431" y="6046189"/>
              <a:ext cx="1942627" cy="2249061"/>
            </a:xfrm>
            <a:custGeom>
              <a:avLst/>
              <a:gdLst/>
              <a:ahLst/>
              <a:cxnLst/>
              <a:rect l="l" t="t" r="r" b="b"/>
              <a:pathLst>
                <a:path w="1942627" h="2249061">
                  <a:moveTo>
                    <a:pt x="0" y="0"/>
                  </a:moveTo>
                  <a:lnTo>
                    <a:pt x="1942626" y="0"/>
                  </a:lnTo>
                  <a:lnTo>
                    <a:pt x="1942626" y="2249062"/>
                  </a:lnTo>
                  <a:lnTo>
                    <a:pt x="0" y="22490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1271EE6A-9DFC-4F63-0ADE-2A1ACEFA3DEE}"/>
              </a:ext>
            </a:extLst>
          </p:cNvPr>
          <p:cNvGrpSpPr/>
          <p:nvPr/>
        </p:nvGrpSpPr>
        <p:grpSpPr>
          <a:xfrm>
            <a:off x="991829" y="1318084"/>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2917717" y="1640391"/>
              <a:ext cx="1199012" cy="2635192"/>
            </a:xfrm>
            <a:custGeom>
              <a:avLst/>
              <a:gdLst/>
              <a:ahLst/>
              <a:cxnLst/>
              <a:rect l="l" t="t" r="r" b="b"/>
              <a:pathLst>
                <a:path w="1199012" h="2635192">
                  <a:moveTo>
                    <a:pt x="0" y="0"/>
                  </a:moveTo>
                  <a:lnTo>
                    <a:pt x="1199012" y="0"/>
                  </a:lnTo>
                  <a:lnTo>
                    <a:pt x="1199012" y="2635192"/>
                  </a:lnTo>
                  <a:lnTo>
                    <a:pt x="0" y="26351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526C60E6-78E8-DD53-FF43-1F03D92DA132}"/>
              </a:ext>
            </a:extLst>
          </p:cNvPr>
          <p:cNvGrpSpPr/>
          <p:nvPr/>
        </p:nvGrpSpPr>
        <p:grpSpPr>
          <a:xfrm>
            <a:off x="12396480" y="1318084"/>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13957949" y="2065615"/>
              <a:ext cx="1859109" cy="1784744"/>
            </a:xfrm>
            <a:custGeom>
              <a:avLst/>
              <a:gdLst/>
              <a:ahLst/>
              <a:cxnLst/>
              <a:rect l="l" t="t" r="r" b="b"/>
              <a:pathLst>
                <a:path w="1859109" h="1784744">
                  <a:moveTo>
                    <a:pt x="0" y="0"/>
                  </a:moveTo>
                  <a:lnTo>
                    <a:pt x="1859108" y="0"/>
                  </a:lnTo>
                  <a:lnTo>
                    <a:pt x="1859108" y="1784745"/>
                  </a:lnTo>
                  <a:lnTo>
                    <a:pt x="0" y="17847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EE8C1812-440D-D891-ED81-3A245A484B80}"/>
              </a:ext>
            </a:extLst>
          </p:cNvPr>
          <p:cNvGrpSpPr/>
          <p:nvPr/>
        </p:nvGrpSpPr>
        <p:grpSpPr>
          <a:xfrm>
            <a:off x="8596072" y="5469729"/>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0052998" y="6456237"/>
              <a:ext cx="1984676" cy="1428967"/>
            </a:xfrm>
            <a:custGeom>
              <a:avLst/>
              <a:gdLst/>
              <a:ahLst/>
              <a:cxnLst/>
              <a:rect l="l" t="t" r="r" b="b"/>
              <a:pathLst>
                <a:path w="1984676" h="1428967">
                  <a:moveTo>
                    <a:pt x="0" y="0"/>
                  </a:moveTo>
                  <a:lnTo>
                    <a:pt x="1984676" y="0"/>
                  </a:lnTo>
                  <a:lnTo>
                    <a:pt x="1984676" y="1428967"/>
                  </a:lnTo>
                  <a:lnTo>
                    <a:pt x="0" y="14289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1FA73EBB-91F5-E68B-3C0C-34597ED50C16}"/>
              </a:ext>
            </a:extLst>
          </p:cNvPr>
          <p:cNvGrpSpPr/>
          <p:nvPr/>
        </p:nvGrpSpPr>
        <p:grpSpPr>
          <a:xfrm>
            <a:off x="4795664" y="1283752"/>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242068" y="1742438"/>
              <a:ext cx="2007518" cy="2533145"/>
            </a:xfrm>
            <a:custGeom>
              <a:avLst/>
              <a:gdLst/>
              <a:ahLst/>
              <a:cxnLst/>
              <a:rect l="l" t="t" r="r" b="b"/>
              <a:pathLst>
                <a:path w="2007518" h="2533145">
                  <a:moveTo>
                    <a:pt x="0" y="0"/>
                  </a:moveTo>
                  <a:lnTo>
                    <a:pt x="2007518" y="0"/>
                  </a:lnTo>
                  <a:lnTo>
                    <a:pt x="2007518" y="2533145"/>
                  </a:lnTo>
                  <a:lnTo>
                    <a:pt x="0" y="25331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A3B81DE7-9696-B785-4DF7-9EE958E9908E}"/>
              </a:ext>
            </a:extLst>
          </p:cNvPr>
          <p:cNvGrpSpPr/>
          <p:nvPr/>
        </p:nvGrpSpPr>
        <p:grpSpPr>
          <a:xfrm>
            <a:off x="8596072" y="1318084"/>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012674" y="1968561"/>
              <a:ext cx="2010210" cy="2294106"/>
            </a:xfrm>
            <a:custGeom>
              <a:avLst/>
              <a:gdLst/>
              <a:ahLst/>
              <a:cxnLst/>
              <a:rect l="l" t="t" r="r" b="b"/>
              <a:pathLst>
                <a:path w="2010210" h="2294106">
                  <a:moveTo>
                    <a:pt x="0" y="0"/>
                  </a:moveTo>
                  <a:lnTo>
                    <a:pt x="2010210" y="0"/>
                  </a:lnTo>
                  <a:lnTo>
                    <a:pt x="2010210" y="2294105"/>
                  </a:lnTo>
                  <a:lnTo>
                    <a:pt x="0" y="229410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grpSp>
        <p:nvGrpSpPr>
          <p:cNvPr id="85" name="Group 84">
            <a:extLst>
              <a:ext uri="{FF2B5EF4-FFF2-40B4-BE49-F238E27FC236}">
                <a16:creationId xmlns:a16="http://schemas.microsoft.com/office/drawing/2014/main" id="{4B938D12-F11F-34F4-2129-AC988EA569B3}"/>
              </a:ext>
            </a:extLst>
          </p:cNvPr>
          <p:cNvGrpSpPr/>
          <p:nvPr/>
        </p:nvGrpSpPr>
        <p:grpSpPr>
          <a:xfrm>
            <a:off x="4795664" y="5469729"/>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rot="589149">
              <a:off x="6485173" y="5607212"/>
              <a:ext cx="1512247" cy="1611891"/>
            </a:xfrm>
            <a:custGeom>
              <a:avLst/>
              <a:gdLst/>
              <a:ahLst/>
              <a:cxnLst/>
              <a:rect l="l" t="t" r="r" b="b"/>
              <a:pathLst>
                <a:path w="1512247" h="1611891">
                  <a:moveTo>
                    <a:pt x="0" y="0"/>
                  </a:moveTo>
                  <a:lnTo>
                    <a:pt x="1512248" y="0"/>
                  </a:lnTo>
                  <a:lnTo>
                    <a:pt x="1512248" y="1611891"/>
                  </a:lnTo>
                  <a:lnTo>
                    <a:pt x="0" y="161189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78" name="Freeform 78"/>
            <p:cNvSpPr/>
            <p:nvPr/>
          </p:nvSpPr>
          <p:spPr>
            <a:xfrm rot="-350369">
              <a:off x="6583034" y="7349187"/>
              <a:ext cx="1339551" cy="1337877"/>
            </a:xfrm>
            <a:custGeom>
              <a:avLst/>
              <a:gdLst/>
              <a:ahLst/>
              <a:cxnLst/>
              <a:rect l="l" t="t" r="r" b="b"/>
              <a:pathLst>
                <a:path w="1339551" h="1337877">
                  <a:moveTo>
                    <a:pt x="0" y="0"/>
                  </a:moveTo>
                  <a:lnTo>
                    <a:pt x="1339551" y="0"/>
                  </a:lnTo>
                  <a:lnTo>
                    <a:pt x="1339551" y="1337877"/>
                  </a:lnTo>
                  <a:lnTo>
                    <a:pt x="0" y="133787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3A583FAF-178D-0633-3C8D-CF3CB182814B}"/>
              </a:ext>
            </a:extLst>
          </p:cNvPr>
          <p:cNvGrpSpPr/>
          <p:nvPr/>
        </p:nvGrpSpPr>
        <p:grpSpPr>
          <a:xfrm>
            <a:off x="997519" y="5548668"/>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9" name="Freeform 79"/>
            <p:cNvSpPr/>
            <p:nvPr/>
          </p:nvSpPr>
          <p:spPr>
            <a:xfrm>
              <a:off x="2546298" y="5943951"/>
              <a:ext cx="1785349" cy="2741419"/>
            </a:xfrm>
            <a:custGeom>
              <a:avLst/>
              <a:gdLst/>
              <a:ahLst/>
              <a:cxnLst/>
              <a:rect l="l" t="t" r="r" b="b"/>
              <a:pathLst>
                <a:path w="1785349" h="2741419">
                  <a:moveTo>
                    <a:pt x="0" y="0"/>
                  </a:moveTo>
                  <a:lnTo>
                    <a:pt x="1785350" y="0"/>
                  </a:lnTo>
                  <a:lnTo>
                    <a:pt x="1785350" y="2741420"/>
                  </a:lnTo>
                  <a:lnTo>
                    <a:pt x="0" y="2741420"/>
                  </a:lnTo>
                  <a:lnTo>
                    <a:pt x="0" y="0"/>
                  </a:lnTo>
                  <a:close/>
                </a:path>
              </a:pathLst>
            </a:custGeom>
            <a:blipFill>
              <a:blip r:embed="rId29"/>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F86CAAEA-61EA-0EC7-CDB8-AC6ABE63B0A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30"/>
          <a:srcRect l="20549" r="23812" b="4580"/>
          <a:stretch/>
        </p:blipFill>
        <p:spPr>
          <a:xfrm>
            <a:off x="15902989" y="358992"/>
            <a:ext cx="2062372" cy="2146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Star: 5 Points 6">
            <a:hlinkClick r:id="rId31"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1+#ppt_w/2"/>
                                          </p:val>
                                        </p:tav>
                                        <p:tav tm="100000">
                                          <p:val>
                                            <p:strVal val="#ppt_x"/>
                                          </p:val>
                                        </p:tav>
                                      </p:tavLst>
                                    </p:anim>
                                    <p:anim calcmode="lin" valueType="num">
                                      <p:cBhvr additive="base">
                                        <p:cTn id="8"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3"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1+#ppt_w/2"/>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3"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1+#ppt_w/2"/>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3"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1+#ppt_w/2"/>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3"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3"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3"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 calcmode="lin" valueType="num">
                                      <p:cBhvr additive="base">
                                        <p:cTn id="31" dur="500" fill="hold"/>
                                        <p:tgtEl>
                                          <p:spTgt spid="86"/>
                                        </p:tgtEl>
                                        <p:attrNameLst>
                                          <p:attrName>ppt_x</p:attrName>
                                        </p:attrNameLst>
                                      </p:cBhvr>
                                      <p:tavLst>
                                        <p:tav tm="0">
                                          <p:val>
                                            <p:strVal val="1+#ppt_w/2"/>
                                          </p:val>
                                        </p:tav>
                                        <p:tav tm="100000">
                                          <p:val>
                                            <p:strVal val="#ppt_x"/>
                                          </p:val>
                                        </p:tav>
                                      </p:tavLst>
                                    </p:anim>
                                    <p:anim calcmode="lin" valueType="num">
                                      <p:cBhvr additive="base">
                                        <p:cTn id="32"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3"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additive="base">
                                        <p:cTn id="35" dur="500" fill="hold"/>
                                        <p:tgtEl>
                                          <p:spTgt spid="87"/>
                                        </p:tgtEl>
                                        <p:attrNameLst>
                                          <p:attrName>ppt_x</p:attrName>
                                        </p:attrNameLst>
                                      </p:cBhvr>
                                      <p:tavLst>
                                        <p:tav tm="0">
                                          <p:val>
                                            <p:strVal val="1+#ppt_w/2"/>
                                          </p:val>
                                        </p:tav>
                                        <p:tav tm="100000">
                                          <p:val>
                                            <p:strVal val="#ppt_x"/>
                                          </p:val>
                                        </p:tav>
                                      </p:tavLst>
                                    </p:anim>
                                    <p:anim calcmode="lin" valueType="num">
                                      <p:cBhvr additive="base">
                                        <p:cTn id="36" dur="500" fill="hold"/>
                                        <p:tgtEl>
                                          <p:spTgt spid="8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6" fill="hold" nodeType="clickEffect">
                                  <p:stCondLst>
                                    <p:cond delay="0"/>
                                  </p:stCondLst>
                                  <p:childTnLst>
                                    <p:anim calcmode="lin" valueType="num">
                                      <p:cBhvr additive="base">
                                        <p:cTn id="43" dur="500"/>
                                        <p:tgtEl>
                                          <p:spTgt spid="81"/>
                                        </p:tgtEl>
                                        <p:attrNameLst>
                                          <p:attrName>ppt_x</p:attrName>
                                        </p:attrNameLst>
                                      </p:cBhvr>
                                      <p:tavLst>
                                        <p:tav tm="0">
                                          <p:val>
                                            <p:strVal val="ppt_x"/>
                                          </p:val>
                                        </p:tav>
                                        <p:tav tm="100000">
                                          <p:val>
                                            <p:strVal val="1+ppt_w/2"/>
                                          </p:val>
                                        </p:tav>
                                      </p:tavLst>
                                    </p:anim>
                                    <p:anim calcmode="lin" valueType="num">
                                      <p:cBhvr additive="base">
                                        <p:cTn id="44" dur="500"/>
                                        <p:tgtEl>
                                          <p:spTgt spid="81"/>
                                        </p:tgtEl>
                                        <p:attrNameLst>
                                          <p:attrName>ppt_y</p:attrName>
                                        </p:attrNameLst>
                                      </p:cBhvr>
                                      <p:tavLst>
                                        <p:tav tm="0">
                                          <p:val>
                                            <p:strVal val="ppt_y"/>
                                          </p:val>
                                        </p:tav>
                                        <p:tav tm="100000">
                                          <p:val>
                                            <p:strVal val="1+ppt_h/2"/>
                                          </p:val>
                                        </p:tav>
                                      </p:tavLst>
                                    </p:anim>
                                    <p:set>
                                      <p:cBhvr>
                                        <p:cTn id="45"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6" fill="hold"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1+#ppt_w/2"/>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1"/>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81"/>
                                        </p:tgtEl>
                                        <p:attrNameLst>
                                          <p:attrName>r</p:attrName>
                                        </p:attrNameLst>
                                      </p:cBhvr>
                                    </p:animRot>
                                    <p:animRot by="-240000">
                                      <p:cBhvr>
                                        <p:cTn id="58" dur="200" fill="hold">
                                          <p:stCondLst>
                                            <p:cond delay="200"/>
                                          </p:stCondLst>
                                        </p:cTn>
                                        <p:tgtEl>
                                          <p:spTgt spid="81"/>
                                        </p:tgtEl>
                                        <p:attrNameLst>
                                          <p:attrName>r</p:attrName>
                                        </p:attrNameLst>
                                      </p:cBhvr>
                                    </p:animRot>
                                    <p:animRot by="240000">
                                      <p:cBhvr>
                                        <p:cTn id="59" dur="200" fill="hold">
                                          <p:stCondLst>
                                            <p:cond delay="400"/>
                                          </p:stCondLst>
                                        </p:cTn>
                                        <p:tgtEl>
                                          <p:spTgt spid="81"/>
                                        </p:tgtEl>
                                        <p:attrNameLst>
                                          <p:attrName>r</p:attrName>
                                        </p:attrNameLst>
                                      </p:cBhvr>
                                    </p:animRot>
                                    <p:animRot by="-240000">
                                      <p:cBhvr>
                                        <p:cTn id="60" dur="200" fill="hold">
                                          <p:stCondLst>
                                            <p:cond delay="600"/>
                                          </p:stCondLst>
                                        </p:cTn>
                                        <p:tgtEl>
                                          <p:spTgt spid="81"/>
                                        </p:tgtEl>
                                        <p:attrNameLst>
                                          <p:attrName>r</p:attrName>
                                        </p:attrNameLst>
                                      </p:cBhvr>
                                    </p:animRot>
                                    <p:animRot by="120000">
                                      <p:cBhvr>
                                        <p:cTn id="61"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9" name="Group 78">
            <a:extLst>
              <a:ext uri="{FF2B5EF4-FFF2-40B4-BE49-F238E27FC236}">
                <a16:creationId xmlns:a16="http://schemas.microsoft.com/office/drawing/2014/main" id="{B3DBE573-2B53-B373-7AA1-37157A40EB49}"/>
              </a:ext>
            </a:extLst>
          </p:cNvPr>
          <p:cNvGrpSpPr/>
          <p:nvPr/>
        </p:nvGrpSpPr>
        <p:grpSpPr>
          <a:xfrm>
            <a:off x="947748" y="1253812"/>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a:off x="2441959" y="1786181"/>
              <a:ext cx="2123587" cy="2476486"/>
            </a:xfrm>
            <a:custGeom>
              <a:avLst/>
              <a:gdLst/>
              <a:ahLst/>
              <a:cxnLst/>
              <a:rect l="l" t="t" r="r" b="b"/>
              <a:pathLst>
                <a:path w="2123587" h="2476486">
                  <a:moveTo>
                    <a:pt x="0" y="0"/>
                  </a:moveTo>
                  <a:lnTo>
                    <a:pt x="2123586" y="0"/>
                  </a:lnTo>
                  <a:lnTo>
                    <a:pt x="2123586" y="2476485"/>
                  </a:lnTo>
                  <a:lnTo>
                    <a:pt x="0" y="24764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552C1200-B6D1-D5AD-4059-63B7479ECA06}"/>
              </a:ext>
            </a:extLst>
          </p:cNvPr>
          <p:cNvGrpSpPr/>
          <p:nvPr/>
        </p:nvGrpSpPr>
        <p:grpSpPr>
          <a:xfrm>
            <a:off x="8551991" y="1253812"/>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10039867" y="2073175"/>
              <a:ext cx="2010937" cy="1769625"/>
            </a:xfrm>
            <a:custGeom>
              <a:avLst/>
              <a:gdLst/>
              <a:ahLst/>
              <a:cxnLst/>
              <a:rect l="l" t="t" r="r" b="b"/>
              <a:pathLst>
                <a:path w="2010937" h="1769625">
                  <a:moveTo>
                    <a:pt x="0" y="0"/>
                  </a:moveTo>
                  <a:lnTo>
                    <a:pt x="2010938" y="0"/>
                  </a:lnTo>
                  <a:lnTo>
                    <a:pt x="2010938" y="1769625"/>
                  </a:lnTo>
                  <a:lnTo>
                    <a:pt x="0" y="17696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25D57EF8-1E86-E888-B18E-88B74192B146}"/>
              </a:ext>
            </a:extLst>
          </p:cNvPr>
          <p:cNvGrpSpPr/>
          <p:nvPr/>
        </p:nvGrpSpPr>
        <p:grpSpPr>
          <a:xfrm>
            <a:off x="12352399" y="1253812"/>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13808991" y="2166467"/>
              <a:ext cx="2073506" cy="1896316"/>
            </a:xfrm>
            <a:custGeom>
              <a:avLst/>
              <a:gdLst/>
              <a:ahLst/>
              <a:cxnLst/>
              <a:rect l="l" t="t" r="r" b="b"/>
              <a:pathLst>
                <a:path w="2073506" h="1896316">
                  <a:moveTo>
                    <a:pt x="0" y="0"/>
                  </a:moveTo>
                  <a:lnTo>
                    <a:pt x="2073506" y="0"/>
                  </a:lnTo>
                  <a:lnTo>
                    <a:pt x="2073506" y="1896316"/>
                  </a:lnTo>
                  <a:lnTo>
                    <a:pt x="0" y="18963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71D1399B-7005-2BDA-C2CD-770EFBA91F23}"/>
              </a:ext>
            </a:extLst>
          </p:cNvPr>
          <p:cNvGrpSpPr/>
          <p:nvPr/>
        </p:nvGrpSpPr>
        <p:grpSpPr>
          <a:xfrm>
            <a:off x="953438" y="5484396"/>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2509643" y="6259180"/>
              <a:ext cx="1988218" cy="1960880"/>
            </a:xfrm>
            <a:custGeom>
              <a:avLst/>
              <a:gdLst/>
              <a:ahLst/>
              <a:cxnLst/>
              <a:rect l="l" t="t" r="r" b="b"/>
              <a:pathLst>
                <a:path w="1988218" h="1960880">
                  <a:moveTo>
                    <a:pt x="0" y="0"/>
                  </a:moveTo>
                  <a:lnTo>
                    <a:pt x="1988218" y="0"/>
                  </a:lnTo>
                  <a:lnTo>
                    <a:pt x="1988218" y="1960880"/>
                  </a:lnTo>
                  <a:lnTo>
                    <a:pt x="0" y="1960880"/>
                  </a:lnTo>
                  <a:lnTo>
                    <a:pt x="0" y="0"/>
                  </a:lnTo>
                  <a:close/>
                </a:path>
              </a:pathLst>
            </a:custGeom>
            <a:blipFill>
              <a:blip r:embed="rId19"/>
              <a:stretch>
                <a:fillRect/>
              </a:stretch>
            </a:blipFill>
          </p:spPr>
          <p:txBody>
            <a:bodyPr/>
            <a:lstStyle/>
            <a:p>
              <a:endParaRPr lang="en-US"/>
            </a:p>
          </p:txBody>
        </p:sp>
      </p:grpSp>
      <p:grpSp>
        <p:nvGrpSpPr>
          <p:cNvPr id="84" name="Group 83">
            <a:extLst>
              <a:ext uri="{FF2B5EF4-FFF2-40B4-BE49-F238E27FC236}">
                <a16:creationId xmlns:a16="http://schemas.microsoft.com/office/drawing/2014/main" id="{64F22FB1-0EE5-BC4B-CE9D-B1BEC8E8095B}"/>
              </a:ext>
            </a:extLst>
          </p:cNvPr>
          <p:cNvGrpSpPr/>
          <p:nvPr/>
        </p:nvGrpSpPr>
        <p:grpSpPr>
          <a:xfrm>
            <a:off x="4751583" y="5405457"/>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293547" y="6046189"/>
              <a:ext cx="1902762" cy="1976896"/>
            </a:xfrm>
            <a:custGeom>
              <a:avLst/>
              <a:gdLst/>
              <a:ahLst/>
              <a:cxnLst/>
              <a:rect l="l" t="t" r="r" b="b"/>
              <a:pathLst>
                <a:path w="1902762" h="1976896">
                  <a:moveTo>
                    <a:pt x="0" y="0"/>
                  </a:moveTo>
                  <a:lnTo>
                    <a:pt x="1902762" y="0"/>
                  </a:lnTo>
                  <a:lnTo>
                    <a:pt x="1902762" y="1976896"/>
                  </a:lnTo>
                  <a:lnTo>
                    <a:pt x="0" y="19768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B98067B0-67C6-F006-7D8D-56A3169FC201}"/>
              </a:ext>
            </a:extLst>
          </p:cNvPr>
          <p:cNvGrpSpPr/>
          <p:nvPr/>
        </p:nvGrpSpPr>
        <p:grpSpPr>
          <a:xfrm>
            <a:off x="4751583" y="1219480"/>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6214069" y="2175311"/>
              <a:ext cx="2063823" cy="1454996"/>
            </a:xfrm>
            <a:custGeom>
              <a:avLst/>
              <a:gdLst/>
              <a:ahLst/>
              <a:cxnLst/>
              <a:rect l="l" t="t" r="r" b="b"/>
              <a:pathLst>
                <a:path w="2063823" h="1454996">
                  <a:moveTo>
                    <a:pt x="0" y="0"/>
                  </a:moveTo>
                  <a:lnTo>
                    <a:pt x="2063823" y="0"/>
                  </a:lnTo>
                  <a:lnTo>
                    <a:pt x="2063823" y="1454995"/>
                  </a:lnTo>
                  <a:lnTo>
                    <a:pt x="0" y="1454995"/>
                  </a:lnTo>
                  <a:lnTo>
                    <a:pt x="0" y="0"/>
                  </a:lnTo>
                  <a:close/>
                </a:path>
              </a:pathLst>
            </a:custGeom>
            <a:blipFill>
              <a:blip r:embed="rId22"/>
              <a:stretch>
                <a:fillRect/>
              </a:stretch>
            </a:blipFill>
          </p:spPr>
          <p:txBody>
            <a:bodyPr/>
            <a:lstStyle/>
            <a:p>
              <a:endParaRPr lang="en-US"/>
            </a:p>
          </p:txBody>
        </p:sp>
      </p:grpSp>
      <p:grpSp>
        <p:nvGrpSpPr>
          <p:cNvPr id="85" name="Group 84">
            <a:extLst>
              <a:ext uri="{FF2B5EF4-FFF2-40B4-BE49-F238E27FC236}">
                <a16:creationId xmlns:a16="http://schemas.microsoft.com/office/drawing/2014/main" id="{6628EB38-E02A-A549-F709-27E513773B33}"/>
              </a:ext>
            </a:extLst>
          </p:cNvPr>
          <p:cNvGrpSpPr/>
          <p:nvPr/>
        </p:nvGrpSpPr>
        <p:grpSpPr>
          <a:xfrm>
            <a:off x="8551991" y="5405457"/>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038208" y="6525137"/>
              <a:ext cx="1984676" cy="1428967"/>
            </a:xfrm>
            <a:custGeom>
              <a:avLst/>
              <a:gdLst/>
              <a:ahLst/>
              <a:cxnLst/>
              <a:rect l="l" t="t" r="r" b="b"/>
              <a:pathLst>
                <a:path w="1984676" h="1428967">
                  <a:moveTo>
                    <a:pt x="0" y="0"/>
                  </a:moveTo>
                  <a:lnTo>
                    <a:pt x="1984676" y="0"/>
                  </a:lnTo>
                  <a:lnTo>
                    <a:pt x="1984676" y="1428967"/>
                  </a:lnTo>
                  <a:lnTo>
                    <a:pt x="0" y="142896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95A0F189-1CB6-0EC9-0347-735F3F5DDC58}"/>
              </a:ext>
            </a:extLst>
          </p:cNvPr>
          <p:cNvGrpSpPr/>
          <p:nvPr/>
        </p:nvGrpSpPr>
        <p:grpSpPr>
          <a:xfrm>
            <a:off x="12352399" y="5405457"/>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3948525" y="6247145"/>
              <a:ext cx="1794437" cy="1706959"/>
            </a:xfrm>
            <a:custGeom>
              <a:avLst/>
              <a:gdLst/>
              <a:ahLst/>
              <a:cxnLst/>
              <a:rect l="l" t="t" r="r" b="b"/>
              <a:pathLst>
                <a:path w="1794437" h="1706959">
                  <a:moveTo>
                    <a:pt x="0" y="0"/>
                  </a:moveTo>
                  <a:lnTo>
                    <a:pt x="1794438" y="0"/>
                  </a:lnTo>
                  <a:lnTo>
                    <a:pt x="1794438" y="1706959"/>
                  </a:lnTo>
                  <a:lnTo>
                    <a:pt x="0" y="1706959"/>
                  </a:lnTo>
                  <a:lnTo>
                    <a:pt x="0" y="0"/>
                  </a:lnTo>
                  <a:close/>
                </a:path>
              </a:pathLst>
            </a:custGeom>
            <a:blipFill>
              <a:blip r:embed="rId25"/>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B68970BB-DD0D-2B33-6485-63C239FCE1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6"/>
          <a:srcRect l="20549" r="23812" b="4580"/>
          <a:stretch/>
        </p:blipFill>
        <p:spPr>
          <a:xfrm>
            <a:off x="15822866" y="358992"/>
            <a:ext cx="2163424" cy="22520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6" name="Star: 5 Points 6">
            <a:hlinkClick r:id="rId27"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4"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4"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4"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4"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ppt_x"/>
                                          </p:val>
                                        </p:tav>
                                        <p:tav tm="100000">
                                          <p:val>
                                            <p:strVal val="#ppt_x"/>
                                          </p:val>
                                        </p:tav>
                                      </p:tavLst>
                                    </p:anim>
                                    <p:anim calcmode="lin" valueType="num">
                                      <p:cBhvr additive="base">
                                        <p:cTn id="24"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4"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fill="hold"/>
                                        <p:tgtEl>
                                          <p:spTgt spid="84"/>
                                        </p:tgtEl>
                                        <p:attrNameLst>
                                          <p:attrName>ppt_x</p:attrName>
                                        </p:attrNameLst>
                                      </p:cBhvr>
                                      <p:tavLst>
                                        <p:tav tm="0">
                                          <p:val>
                                            <p:strVal val="#ppt_x"/>
                                          </p:val>
                                        </p:tav>
                                        <p:tav tm="100000">
                                          <p:val>
                                            <p:strVal val="#ppt_x"/>
                                          </p:val>
                                        </p:tav>
                                      </p:tavLst>
                                    </p:anim>
                                    <p:anim calcmode="lin" valueType="num">
                                      <p:cBhvr additive="base">
                                        <p:cTn id="28" dur="500" fill="hold"/>
                                        <p:tgtEl>
                                          <p:spTgt spid="8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4"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ppt_x"/>
                                          </p:val>
                                        </p:tav>
                                        <p:tav tm="100000">
                                          <p:val>
                                            <p:strVal val="#ppt_x"/>
                                          </p:val>
                                        </p:tav>
                                      </p:tavLst>
                                    </p:anim>
                                    <p:anim calcmode="lin" valueType="num">
                                      <p:cBhvr additive="base">
                                        <p:cTn id="32"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4"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3" fill="hold" nodeType="clickEffect">
                                  <p:stCondLst>
                                    <p:cond delay="0"/>
                                  </p:stCondLst>
                                  <p:childTnLst>
                                    <p:anim calcmode="lin" valueType="num">
                                      <p:cBhvr additive="base">
                                        <p:cTn id="43" dur="500"/>
                                        <p:tgtEl>
                                          <p:spTgt spid="83"/>
                                        </p:tgtEl>
                                        <p:attrNameLst>
                                          <p:attrName>ppt_x</p:attrName>
                                        </p:attrNameLst>
                                      </p:cBhvr>
                                      <p:tavLst>
                                        <p:tav tm="0">
                                          <p:val>
                                            <p:strVal val="ppt_x"/>
                                          </p:val>
                                        </p:tav>
                                        <p:tav tm="100000">
                                          <p:val>
                                            <p:strVal val="1+ppt_w/2"/>
                                          </p:val>
                                        </p:tav>
                                      </p:tavLst>
                                    </p:anim>
                                    <p:anim calcmode="lin" valueType="num">
                                      <p:cBhvr additive="base">
                                        <p:cTn id="44" dur="500"/>
                                        <p:tgtEl>
                                          <p:spTgt spid="83"/>
                                        </p:tgtEl>
                                        <p:attrNameLst>
                                          <p:attrName>ppt_y</p:attrName>
                                        </p:attrNameLst>
                                      </p:cBhvr>
                                      <p:tavLst>
                                        <p:tav tm="0">
                                          <p:val>
                                            <p:strVal val="ppt_y"/>
                                          </p:val>
                                        </p:tav>
                                        <p:tav tm="100000">
                                          <p:val>
                                            <p:strVal val="0-ppt_h/2"/>
                                          </p:val>
                                        </p:tav>
                                      </p:tavLst>
                                    </p:anim>
                                    <p:set>
                                      <p:cBhvr>
                                        <p:cTn id="45"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83"/>
                                        </p:tgtEl>
                                        <p:attrNameLst>
                                          <p:attrName>style.visibility</p:attrName>
                                        </p:attrNameLst>
                                      </p:cBhvr>
                                      <p:to>
                                        <p:strVal val="visible"/>
                                      </p:to>
                                    </p:set>
                                    <p:anim calcmode="lin" valueType="num">
                                      <p:cBhvr additive="base">
                                        <p:cTn id="50" dur="500" fill="hold"/>
                                        <p:tgtEl>
                                          <p:spTgt spid="83"/>
                                        </p:tgtEl>
                                        <p:attrNameLst>
                                          <p:attrName>ppt_x</p:attrName>
                                        </p:attrNameLst>
                                      </p:cBhvr>
                                      <p:tavLst>
                                        <p:tav tm="0">
                                          <p:val>
                                            <p:strVal val="1+#ppt_w/2"/>
                                          </p:val>
                                        </p:tav>
                                        <p:tav tm="100000">
                                          <p:val>
                                            <p:strVal val="#ppt_x"/>
                                          </p:val>
                                        </p:tav>
                                      </p:tavLst>
                                    </p:anim>
                                    <p:anim calcmode="lin" valueType="num">
                                      <p:cBhvr additive="base">
                                        <p:cTn id="51"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3"/>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83"/>
                                        </p:tgtEl>
                                        <p:attrNameLst>
                                          <p:attrName>r</p:attrName>
                                        </p:attrNameLst>
                                      </p:cBhvr>
                                    </p:animRot>
                                    <p:animRot by="-240000">
                                      <p:cBhvr>
                                        <p:cTn id="58" dur="200" fill="hold">
                                          <p:stCondLst>
                                            <p:cond delay="200"/>
                                          </p:stCondLst>
                                        </p:cTn>
                                        <p:tgtEl>
                                          <p:spTgt spid="83"/>
                                        </p:tgtEl>
                                        <p:attrNameLst>
                                          <p:attrName>r</p:attrName>
                                        </p:attrNameLst>
                                      </p:cBhvr>
                                    </p:animRot>
                                    <p:animRot by="240000">
                                      <p:cBhvr>
                                        <p:cTn id="59" dur="200" fill="hold">
                                          <p:stCondLst>
                                            <p:cond delay="400"/>
                                          </p:stCondLst>
                                        </p:cTn>
                                        <p:tgtEl>
                                          <p:spTgt spid="83"/>
                                        </p:tgtEl>
                                        <p:attrNameLst>
                                          <p:attrName>r</p:attrName>
                                        </p:attrNameLst>
                                      </p:cBhvr>
                                    </p:animRot>
                                    <p:animRot by="-240000">
                                      <p:cBhvr>
                                        <p:cTn id="60" dur="200" fill="hold">
                                          <p:stCondLst>
                                            <p:cond delay="600"/>
                                          </p:stCondLst>
                                        </p:cTn>
                                        <p:tgtEl>
                                          <p:spTgt spid="83"/>
                                        </p:tgtEl>
                                        <p:attrNameLst>
                                          <p:attrName>r</p:attrName>
                                        </p:attrNameLst>
                                      </p:cBhvr>
                                    </p:animRot>
                                    <p:animRot by="120000">
                                      <p:cBhvr>
                                        <p:cTn id="61"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9" name="Group 78">
            <a:extLst>
              <a:ext uri="{FF2B5EF4-FFF2-40B4-BE49-F238E27FC236}">
                <a16:creationId xmlns:a16="http://schemas.microsoft.com/office/drawing/2014/main" id="{93538C2D-42E5-7632-A621-C28716C68A8E}"/>
              </a:ext>
            </a:extLst>
          </p:cNvPr>
          <p:cNvGrpSpPr/>
          <p:nvPr/>
        </p:nvGrpSpPr>
        <p:grpSpPr>
          <a:xfrm>
            <a:off x="998633" y="1283309"/>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rot="842209">
              <a:off x="2980675" y="1872722"/>
              <a:ext cx="932217" cy="2502596"/>
            </a:xfrm>
            <a:custGeom>
              <a:avLst/>
              <a:gdLst/>
              <a:ahLst/>
              <a:cxnLst/>
              <a:rect l="l" t="t" r="r" b="b"/>
              <a:pathLst>
                <a:path w="932217" h="2502596">
                  <a:moveTo>
                    <a:pt x="0" y="0"/>
                  </a:moveTo>
                  <a:lnTo>
                    <a:pt x="932217" y="0"/>
                  </a:lnTo>
                  <a:lnTo>
                    <a:pt x="932217" y="2502596"/>
                  </a:lnTo>
                  <a:lnTo>
                    <a:pt x="0" y="2502596"/>
                  </a:lnTo>
                  <a:lnTo>
                    <a:pt x="0" y="0"/>
                  </a:lnTo>
                  <a:close/>
                </a:path>
              </a:pathLst>
            </a:custGeom>
            <a:blipFill>
              <a:blip r:embed="rId13"/>
              <a:stretch>
                <a:fillRect/>
              </a:stretch>
            </a:blipFill>
          </p:spPr>
          <p:txBody>
            <a:bodyPr/>
            <a:lstStyle/>
            <a:p>
              <a:endParaRPr lang="en-US"/>
            </a:p>
          </p:txBody>
        </p:sp>
      </p:grpSp>
      <p:grpSp>
        <p:nvGrpSpPr>
          <p:cNvPr id="80" name="Group 79">
            <a:extLst>
              <a:ext uri="{FF2B5EF4-FFF2-40B4-BE49-F238E27FC236}">
                <a16:creationId xmlns:a16="http://schemas.microsoft.com/office/drawing/2014/main" id="{932D7800-2082-B22C-E393-814686CCDF4E}"/>
              </a:ext>
            </a:extLst>
          </p:cNvPr>
          <p:cNvGrpSpPr/>
          <p:nvPr/>
        </p:nvGrpSpPr>
        <p:grpSpPr>
          <a:xfrm>
            <a:off x="4802468" y="1248977"/>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rot="2427442">
              <a:off x="6694459" y="2205648"/>
              <a:ext cx="1102737" cy="1702961"/>
            </a:xfrm>
            <a:custGeom>
              <a:avLst/>
              <a:gdLst/>
              <a:ahLst/>
              <a:cxnLst/>
              <a:rect l="l" t="t" r="r" b="b"/>
              <a:pathLst>
                <a:path w="1102737" h="1702961">
                  <a:moveTo>
                    <a:pt x="0" y="0"/>
                  </a:moveTo>
                  <a:lnTo>
                    <a:pt x="1102737" y="0"/>
                  </a:lnTo>
                  <a:lnTo>
                    <a:pt x="1102737" y="1702960"/>
                  </a:lnTo>
                  <a:lnTo>
                    <a:pt x="0" y="1702960"/>
                  </a:lnTo>
                  <a:lnTo>
                    <a:pt x="0" y="0"/>
                  </a:lnTo>
                  <a:close/>
                </a:path>
              </a:pathLst>
            </a:custGeom>
            <a:blipFill>
              <a:blip r:embed="rId14"/>
              <a:stretch>
                <a:fillRect/>
              </a:stretch>
            </a:blipFill>
          </p:spPr>
          <p:txBody>
            <a:bodyPr/>
            <a:lstStyle/>
            <a:p>
              <a:endParaRPr lang="en-US"/>
            </a:p>
          </p:txBody>
        </p:sp>
      </p:grpSp>
      <p:grpSp>
        <p:nvGrpSpPr>
          <p:cNvPr id="83" name="Group 82">
            <a:extLst>
              <a:ext uri="{FF2B5EF4-FFF2-40B4-BE49-F238E27FC236}">
                <a16:creationId xmlns:a16="http://schemas.microsoft.com/office/drawing/2014/main" id="{DB702185-50A3-E88B-A618-C92D35554FFE}"/>
              </a:ext>
            </a:extLst>
          </p:cNvPr>
          <p:cNvGrpSpPr/>
          <p:nvPr/>
        </p:nvGrpSpPr>
        <p:grpSpPr>
          <a:xfrm>
            <a:off x="1004323" y="5513893"/>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2562556" y="6046189"/>
              <a:ext cx="1768454" cy="2487564"/>
            </a:xfrm>
            <a:custGeom>
              <a:avLst/>
              <a:gdLst/>
              <a:ahLst/>
              <a:cxnLst/>
              <a:rect l="l" t="t" r="r" b="b"/>
              <a:pathLst>
                <a:path w="1768454" h="2487564">
                  <a:moveTo>
                    <a:pt x="0" y="0"/>
                  </a:moveTo>
                  <a:lnTo>
                    <a:pt x="1768454" y="0"/>
                  </a:lnTo>
                  <a:lnTo>
                    <a:pt x="1768454" y="2487565"/>
                  </a:lnTo>
                  <a:lnTo>
                    <a:pt x="0" y="2487565"/>
                  </a:lnTo>
                  <a:lnTo>
                    <a:pt x="0" y="0"/>
                  </a:lnTo>
                  <a:close/>
                </a:path>
              </a:pathLst>
            </a:custGeom>
            <a:blipFill>
              <a:blip r:embed="rId15"/>
              <a:stretch>
                <a:fillRect/>
              </a:stretch>
            </a:blipFill>
          </p:spPr>
          <p:txBody>
            <a:bodyPr/>
            <a:lstStyle/>
            <a:p>
              <a:endParaRPr lang="en-US"/>
            </a:p>
          </p:txBody>
        </p:sp>
      </p:grpSp>
      <p:grpSp>
        <p:nvGrpSpPr>
          <p:cNvPr id="82" name="Group 81">
            <a:extLst>
              <a:ext uri="{FF2B5EF4-FFF2-40B4-BE49-F238E27FC236}">
                <a16:creationId xmlns:a16="http://schemas.microsoft.com/office/drawing/2014/main" id="{BB87C7D4-7E0C-3CF2-62EE-75DF3F5731F7}"/>
              </a:ext>
            </a:extLst>
          </p:cNvPr>
          <p:cNvGrpSpPr/>
          <p:nvPr/>
        </p:nvGrpSpPr>
        <p:grpSpPr>
          <a:xfrm>
            <a:off x="12403284" y="1283309"/>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3817211" y="1731829"/>
              <a:ext cx="2057067" cy="2330954"/>
            </a:xfrm>
            <a:custGeom>
              <a:avLst/>
              <a:gdLst/>
              <a:ahLst/>
              <a:cxnLst/>
              <a:rect l="l" t="t" r="r" b="b"/>
              <a:pathLst>
                <a:path w="2057067" h="2330954">
                  <a:moveTo>
                    <a:pt x="0" y="0"/>
                  </a:moveTo>
                  <a:lnTo>
                    <a:pt x="2057067" y="0"/>
                  </a:lnTo>
                  <a:lnTo>
                    <a:pt x="2057067" y="2330954"/>
                  </a:lnTo>
                  <a:lnTo>
                    <a:pt x="0" y="23309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FA0EB133-11A0-462F-916B-46D1F0A28634}"/>
              </a:ext>
            </a:extLst>
          </p:cNvPr>
          <p:cNvGrpSpPr/>
          <p:nvPr/>
        </p:nvGrpSpPr>
        <p:grpSpPr>
          <a:xfrm>
            <a:off x="4802468" y="5434954"/>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477692" y="6042576"/>
              <a:ext cx="1624691" cy="1968328"/>
            </a:xfrm>
            <a:custGeom>
              <a:avLst/>
              <a:gdLst/>
              <a:ahLst/>
              <a:cxnLst/>
              <a:rect l="l" t="t" r="r" b="b"/>
              <a:pathLst>
                <a:path w="1624691" h="1968328">
                  <a:moveTo>
                    <a:pt x="0" y="0"/>
                  </a:moveTo>
                  <a:lnTo>
                    <a:pt x="1624692" y="0"/>
                  </a:lnTo>
                  <a:lnTo>
                    <a:pt x="1624692" y="1968329"/>
                  </a:lnTo>
                  <a:lnTo>
                    <a:pt x="0" y="1968329"/>
                  </a:lnTo>
                  <a:lnTo>
                    <a:pt x="0" y="0"/>
                  </a:lnTo>
                  <a:close/>
                </a:path>
              </a:pathLst>
            </a:custGeom>
            <a:blipFill>
              <a:blip r:embed="rId18"/>
              <a:stretch>
                <a:fillRect/>
              </a:stretch>
            </a:blipFill>
          </p:spPr>
          <p:txBody>
            <a:bodyPr/>
            <a:lstStyle/>
            <a:p>
              <a:endParaRPr lang="en-US"/>
            </a:p>
          </p:txBody>
        </p:sp>
      </p:grpSp>
      <p:grpSp>
        <p:nvGrpSpPr>
          <p:cNvPr id="85" name="Group 84">
            <a:extLst>
              <a:ext uri="{FF2B5EF4-FFF2-40B4-BE49-F238E27FC236}">
                <a16:creationId xmlns:a16="http://schemas.microsoft.com/office/drawing/2014/main" id="{BCB56598-1B63-6C46-4E53-92864574EE67}"/>
              </a:ext>
            </a:extLst>
          </p:cNvPr>
          <p:cNvGrpSpPr/>
          <p:nvPr/>
        </p:nvGrpSpPr>
        <p:grpSpPr>
          <a:xfrm>
            <a:off x="8602876" y="5434954"/>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212022" y="6183520"/>
              <a:ext cx="1810862" cy="1968328"/>
            </a:xfrm>
            <a:custGeom>
              <a:avLst/>
              <a:gdLst/>
              <a:ahLst/>
              <a:cxnLst/>
              <a:rect l="l" t="t" r="r" b="b"/>
              <a:pathLst>
                <a:path w="1810862" h="1968328">
                  <a:moveTo>
                    <a:pt x="0" y="0"/>
                  </a:moveTo>
                  <a:lnTo>
                    <a:pt x="1810862" y="0"/>
                  </a:lnTo>
                  <a:lnTo>
                    <a:pt x="1810862" y="1968329"/>
                  </a:lnTo>
                  <a:lnTo>
                    <a:pt x="0" y="1968329"/>
                  </a:lnTo>
                  <a:lnTo>
                    <a:pt x="0" y="0"/>
                  </a:lnTo>
                  <a:close/>
                </a:path>
              </a:pathLst>
            </a:custGeom>
            <a:blipFill>
              <a:blip r:embed="rId19"/>
              <a:stretch>
                <a:fillRect/>
              </a:stretch>
            </a:blipFill>
          </p:spPr>
          <p:txBody>
            <a:bodyPr/>
            <a:lstStyle/>
            <a:p>
              <a:endParaRPr lang="en-US"/>
            </a:p>
          </p:txBody>
        </p:sp>
      </p:grpSp>
      <p:grpSp>
        <p:nvGrpSpPr>
          <p:cNvPr id="81" name="Group 80">
            <a:extLst>
              <a:ext uri="{FF2B5EF4-FFF2-40B4-BE49-F238E27FC236}">
                <a16:creationId xmlns:a16="http://schemas.microsoft.com/office/drawing/2014/main" id="{81BAB424-3016-60E7-7488-701E8475D641}"/>
              </a:ext>
            </a:extLst>
          </p:cNvPr>
          <p:cNvGrpSpPr/>
          <p:nvPr/>
        </p:nvGrpSpPr>
        <p:grpSpPr>
          <a:xfrm>
            <a:off x="8602876" y="1283309"/>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289311" y="1611480"/>
              <a:ext cx="1733573" cy="2891296"/>
            </a:xfrm>
            <a:custGeom>
              <a:avLst/>
              <a:gdLst/>
              <a:ahLst/>
              <a:cxnLst/>
              <a:rect l="l" t="t" r="r" b="b"/>
              <a:pathLst>
                <a:path w="1733573" h="2891296">
                  <a:moveTo>
                    <a:pt x="0" y="0"/>
                  </a:moveTo>
                  <a:lnTo>
                    <a:pt x="1733573" y="0"/>
                  </a:lnTo>
                  <a:lnTo>
                    <a:pt x="1733573" y="2891296"/>
                  </a:lnTo>
                  <a:lnTo>
                    <a:pt x="0" y="2891296"/>
                  </a:lnTo>
                  <a:lnTo>
                    <a:pt x="0" y="0"/>
                  </a:lnTo>
                  <a:close/>
                </a:path>
              </a:pathLst>
            </a:custGeom>
            <a:blipFill>
              <a:blip r:embed="rId20"/>
              <a:stretch>
                <a:fillRect/>
              </a:stretch>
            </a:blipFill>
          </p:spPr>
          <p:txBody>
            <a:bodyPr/>
            <a:lstStyle/>
            <a:p>
              <a:endParaRPr lang="en-US"/>
            </a:p>
          </p:txBody>
        </p:sp>
      </p:grpSp>
      <p:grpSp>
        <p:nvGrpSpPr>
          <p:cNvPr id="86" name="Group 85">
            <a:extLst>
              <a:ext uri="{FF2B5EF4-FFF2-40B4-BE49-F238E27FC236}">
                <a16:creationId xmlns:a16="http://schemas.microsoft.com/office/drawing/2014/main" id="{43EB30CB-A1B0-9417-670E-608F8842E438}"/>
              </a:ext>
            </a:extLst>
          </p:cNvPr>
          <p:cNvGrpSpPr/>
          <p:nvPr/>
        </p:nvGrpSpPr>
        <p:grpSpPr>
          <a:xfrm>
            <a:off x="12403284" y="5434954"/>
            <a:ext cx="3209404" cy="4190641"/>
            <a:chOff x="13345590" y="5219341"/>
            <a:chExt cx="3209404"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rot="2629419">
              <a:off x="14314483" y="6207024"/>
              <a:ext cx="2240511" cy="1938975"/>
            </a:xfrm>
            <a:custGeom>
              <a:avLst/>
              <a:gdLst/>
              <a:ahLst/>
              <a:cxnLst/>
              <a:rect l="l" t="t" r="r" b="b"/>
              <a:pathLst>
                <a:path w="2240511" h="1938975">
                  <a:moveTo>
                    <a:pt x="0" y="0"/>
                  </a:moveTo>
                  <a:lnTo>
                    <a:pt x="2240511" y="0"/>
                  </a:lnTo>
                  <a:lnTo>
                    <a:pt x="2240511" y="1938975"/>
                  </a:lnTo>
                  <a:lnTo>
                    <a:pt x="0" y="1938975"/>
                  </a:lnTo>
                  <a:lnTo>
                    <a:pt x="0" y="0"/>
                  </a:lnTo>
                  <a:close/>
                </a:path>
              </a:pathLst>
            </a:custGeom>
            <a:blipFill>
              <a:blip r:embed="rId21"/>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03A3FE16-5517-6C73-32C0-BFCB220696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0549" r="23812" b="4580"/>
          <a:stretch/>
        </p:blipFill>
        <p:spPr>
          <a:xfrm>
            <a:off x="15869511" y="321160"/>
            <a:ext cx="2117242" cy="2203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Star: 5 Points 6">
            <a:hlinkClick r:id="rId23"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1"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1"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1"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1"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ppt_x"/>
                                          </p:val>
                                        </p:tav>
                                        <p:tav tm="100000">
                                          <p:val>
                                            <p:strVal val="#ppt_x"/>
                                          </p:val>
                                        </p:tav>
                                      </p:tavLst>
                                    </p:anim>
                                    <p:anim calcmode="lin" valueType="num">
                                      <p:cBhvr additive="base">
                                        <p:cTn id="24"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1"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fill="hold"/>
                                        <p:tgtEl>
                                          <p:spTgt spid="84"/>
                                        </p:tgtEl>
                                        <p:attrNameLst>
                                          <p:attrName>ppt_x</p:attrName>
                                        </p:attrNameLst>
                                      </p:cBhvr>
                                      <p:tavLst>
                                        <p:tav tm="0">
                                          <p:val>
                                            <p:strVal val="#ppt_x"/>
                                          </p:val>
                                        </p:tav>
                                        <p:tav tm="100000">
                                          <p:val>
                                            <p:strVal val="#ppt_x"/>
                                          </p:val>
                                        </p:tav>
                                      </p:tavLst>
                                    </p:anim>
                                    <p:anim calcmode="lin" valueType="num">
                                      <p:cBhvr additive="base">
                                        <p:cTn id="28"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1"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ppt_x"/>
                                          </p:val>
                                        </p:tav>
                                        <p:tav tm="100000">
                                          <p:val>
                                            <p:strVal val="#ppt_x"/>
                                          </p:val>
                                        </p:tav>
                                      </p:tavLst>
                                    </p:anim>
                                    <p:anim calcmode="lin" valueType="num">
                                      <p:cBhvr additive="base">
                                        <p:cTn id="32"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1"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6" fill="hold" nodeType="clickEffect">
                                  <p:stCondLst>
                                    <p:cond delay="0"/>
                                  </p:stCondLst>
                                  <p:childTnLst>
                                    <p:anim calcmode="lin" valueType="num">
                                      <p:cBhvr additive="base">
                                        <p:cTn id="43" dur="500"/>
                                        <p:tgtEl>
                                          <p:spTgt spid="79"/>
                                        </p:tgtEl>
                                        <p:attrNameLst>
                                          <p:attrName>ppt_x</p:attrName>
                                        </p:attrNameLst>
                                      </p:cBhvr>
                                      <p:tavLst>
                                        <p:tav tm="0">
                                          <p:val>
                                            <p:strVal val="ppt_x"/>
                                          </p:val>
                                        </p:tav>
                                        <p:tav tm="100000">
                                          <p:val>
                                            <p:strVal val="1+ppt_w/2"/>
                                          </p:val>
                                        </p:tav>
                                      </p:tavLst>
                                    </p:anim>
                                    <p:anim calcmode="lin" valueType="num">
                                      <p:cBhvr additive="base">
                                        <p:cTn id="44" dur="500"/>
                                        <p:tgtEl>
                                          <p:spTgt spid="79"/>
                                        </p:tgtEl>
                                        <p:attrNameLst>
                                          <p:attrName>ppt_y</p:attrName>
                                        </p:attrNameLst>
                                      </p:cBhvr>
                                      <p:tavLst>
                                        <p:tav tm="0">
                                          <p:val>
                                            <p:strVal val="ppt_y"/>
                                          </p:val>
                                        </p:tav>
                                        <p:tav tm="100000">
                                          <p:val>
                                            <p:strVal val="1+ppt_h/2"/>
                                          </p:val>
                                        </p:tav>
                                      </p:tavLst>
                                    </p:anim>
                                    <p:set>
                                      <p:cBhvr>
                                        <p:cTn id="45"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6" fill="hold" nodeType="clickEffect">
                                  <p:stCondLst>
                                    <p:cond delay="0"/>
                                  </p:stCondLst>
                                  <p:childTnLst>
                                    <p:set>
                                      <p:cBhvr>
                                        <p:cTn id="49" dur="1" fill="hold">
                                          <p:stCondLst>
                                            <p:cond delay="0"/>
                                          </p:stCondLst>
                                        </p:cTn>
                                        <p:tgtEl>
                                          <p:spTgt spid="79"/>
                                        </p:tgtEl>
                                        <p:attrNameLst>
                                          <p:attrName>style.visibility</p:attrName>
                                        </p:attrNameLst>
                                      </p:cBhvr>
                                      <p:to>
                                        <p:strVal val="visible"/>
                                      </p:to>
                                    </p:set>
                                    <p:anim calcmode="lin" valueType="num">
                                      <p:cBhvr additive="base">
                                        <p:cTn id="50" dur="500" fill="hold"/>
                                        <p:tgtEl>
                                          <p:spTgt spid="79"/>
                                        </p:tgtEl>
                                        <p:attrNameLst>
                                          <p:attrName>ppt_x</p:attrName>
                                        </p:attrNameLst>
                                      </p:cBhvr>
                                      <p:tavLst>
                                        <p:tav tm="0">
                                          <p:val>
                                            <p:strVal val="1+#ppt_w/2"/>
                                          </p:val>
                                        </p:tav>
                                        <p:tav tm="100000">
                                          <p:val>
                                            <p:strVal val="#ppt_x"/>
                                          </p:val>
                                        </p:tav>
                                      </p:tavLst>
                                    </p:anim>
                                    <p:anim calcmode="lin" valueType="num">
                                      <p:cBhvr additive="base">
                                        <p:cTn id="51" dur="500" fill="hold"/>
                                        <p:tgtEl>
                                          <p:spTgt spid="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79"/>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79"/>
                                        </p:tgtEl>
                                        <p:attrNameLst>
                                          <p:attrName>r</p:attrName>
                                        </p:attrNameLst>
                                      </p:cBhvr>
                                    </p:animRot>
                                    <p:animRot by="-240000">
                                      <p:cBhvr>
                                        <p:cTn id="58" dur="200" fill="hold">
                                          <p:stCondLst>
                                            <p:cond delay="200"/>
                                          </p:stCondLst>
                                        </p:cTn>
                                        <p:tgtEl>
                                          <p:spTgt spid="79"/>
                                        </p:tgtEl>
                                        <p:attrNameLst>
                                          <p:attrName>r</p:attrName>
                                        </p:attrNameLst>
                                      </p:cBhvr>
                                    </p:animRot>
                                    <p:animRot by="240000">
                                      <p:cBhvr>
                                        <p:cTn id="59" dur="200" fill="hold">
                                          <p:stCondLst>
                                            <p:cond delay="400"/>
                                          </p:stCondLst>
                                        </p:cTn>
                                        <p:tgtEl>
                                          <p:spTgt spid="79"/>
                                        </p:tgtEl>
                                        <p:attrNameLst>
                                          <p:attrName>r</p:attrName>
                                        </p:attrNameLst>
                                      </p:cBhvr>
                                    </p:animRot>
                                    <p:animRot by="-240000">
                                      <p:cBhvr>
                                        <p:cTn id="60" dur="200" fill="hold">
                                          <p:stCondLst>
                                            <p:cond delay="600"/>
                                          </p:stCondLst>
                                        </p:cTn>
                                        <p:tgtEl>
                                          <p:spTgt spid="79"/>
                                        </p:tgtEl>
                                        <p:attrNameLst>
                                          <p:attrName>r</p:attrName>
                                        </p:attrNameLst>
                                      </p:cBhvr>
                                    </p:animRot>
                                    <p:animRot by="120000">
                                      <p:cBhvr>
                                        <p:cTn id="61"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25CA01F-B05B-D200-D6F0-8BC3F114F6DC}"/>
              </a:ext>
            </a:extLst>
          </p:cNvPr>
          <p:cNvPicPr>
            <a:picLocks noChangeAspect="1"/>
          </p:cNvPicPr>
          <p:nvPr/>
        </p:nvPicPr>
        <p:blipFill>
          <a:blip r:embed="rId8"/>
          <a:stretch>
            <a:fillRect/>
          </a:stretch>
        </p:blipFill>
        <p:spPr>
          <a:xfrm>
            <a:off x="9853" y="-35389"/>
            <a:ext cx="18268136" cy="10859391"/>
          </a:xfrm>
          <a:prstGeom prst="rect">
            <a:avLst/>
          </a:prstGeom>
        </p:spPr>
      </p:pic>
      <p:sp>
        <p:nvSpPr>
          <p:cNvPr id="2" name="Freeform 2"/>
          <p:cNvSpPr/>
          <p:nvPr/>
        </p:nvSpPr>
        <p:spPr>
          <a:xfrm rot="-482621">
            <a:off x="10499920" y="264331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 name="Freeform 3"/>
          <p:cNvSpPr/>
          <p:nvPr/>
        </p:nvSpPr>
        <p:spPr>
          <a:xfrm rot="-2459756">
            <a:off x="16633758" y="787312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 name="Freeform 4"/>
          <p:cNvSpPr/>
          <p:nvPr/>
        </p:nvSpPr>
        <p:spPr>
          <a:xfrm rot="-482621">
            <a:off x="12894016" y="8830584"/>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482621">
            <a:off x="8393668" y="9388380"/>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p:cNvGrpSpPr/>
          <p:nvPr/>
        </p:nvGrpSpPr>
        <p:grpSpPr>
          <a:xfrm>
            <a:off x="1273572" y="3883461"/>
            <a:ext cx="16015756" cy="4132812"/>
            <a:chOff x="0" y="0"/>
            <a:chExt cx="8015558" cy="2817956"/>
          </a:xfrm>
        </p:grpSpPr>
        <p:sp>
          <p:nvSpPr>
            <p:cNvPr id="7" name="Freeform 7"/>
            <p:cNvSpPr/>
            <p:nvPr/>
          </p:nvSpPr>
          <p:spPr>
            <a:xfrm>
              <a:off x="10160" y="16510"/>
              <a:ext cx="7992698" cy="2790016"/>
            </a:xfrm>
            <a:custGeom>
              <a:avLst/>
              <a:gdLst/>
              <a:ahLst/>
              <a:cxnLst/>
              <a:rect l="l" t="t" r="r" b="b"/>
              <a:pathLst>
                <a:path w="7992698" h="2790016">
                  <a:moveTo>
                    <a:pt x="7992698" y="2790016"/>
                  </a:moveTo>
                  <a:lnTo>
                    <a:pt x="0" y="2782396"/>
                  </a:lnTo>
                  <a:lnTo>
                    <a:pt x="0" y="980877"/>
                  </a:lnTo>
                  <a:lnTo>
                    <a:pt x="17780" y="19050"/>
                  </a:lnTo>
                  <a:lnTo>
                    <a:pt x="3983795" y="0"/>
                  </a:lnTo>
                  <a:lnTo>
                    <a:pt x="7973648" y="5080"/>
                  </a:lnTo>
                  <a:close/>
                </a:path>
              </a:pathLst>
            </a:custGeom>
            <a:solidFill>
              <a:srgbClr val="FFC142"/>
            </a:solidFill>
          </p:spPr>
          <p:txBody>
            <a:bodyPr/>
            <a:lstStyle/>
            <a:p>
              <a:endParaRPr lang="en-US"/>
            </a:p>
          </p:txBody>
        </p:sp>
        <p:sp>
          <p:nvSpPr>
            <p:cNvPr id="8" name="Freeform 8"/>
            <p:cNvSpPr/>
            <p:nvPr/>
          </p:nvSpPr>
          <p:spPr>
            <a:xfrm>
              <a:off x="-3810" y="0"/>
              <a:ext cx="8021908" cy="2816686"/>
            </a:xfrm>
            <a:custGeom>
              <a:avLst/>
              <a:gdLst/>
              <a:ahLst/>
              <a:cxnLst/>
              <a:rect l="l" t="t" r="r" b="b"/>
              <a:pathLst>
                <a:path w="8021908" h="2816686">
                  <a:moveTo>
                    <a:pt x="7987618" y="21590"/>
                  </a:moveTo>
                  <a:cubicBezTo>
                    <a:pt x="7988888" y="34290"/>
                    <a:pt x="7988888" y="44450"/>
                    <a:pt x="7990158" y="54610"/>
                  </a:cubicBezTo>
                  <a:cubicBezTo>
                    <a:pt x="7992698" y="105974"/>
                    <a:pt x="7993968" y="166263"/>
                    <a:pt x="7996508" y="224398"/>
                  </a:cubicBezTo>
                  <a:cubicBezTo>
                    <a:pt x="7996508" y="308372"/>
                    <a:pt x="8009208" y="1964162"/>
                    <a:pt x="8015558" y="2048135"/>
                  </a:cubicBezTo>
                  <a:cubicBezTo>
                    <a:pt x="8021908" y="2175173"/>
                    <a:pt x="8018098" y="2304363"/>
                    <a:pt x="8018098" y="2431400"/>
                  </a:cubicBezTo>
                  <a:cubicBezTo>
                    <a:pt x="8018098" y="2543365"/>
                    <a:pt x="8019368" y="2646718"/>
                    <a:pt x="8020638" y="2755726"/>
                  </a:cubicBezTo>
                  <a:cubicBezTo>
                    <a:pt x="8020638" y="2777316"/>
                    <a:pt x="8020638" y="2791286"/>
                    <a:pt x="8020638" y="2815416"/>
                  </a:cubicBezTo>
                  <a:cubicBezTo>
                    <a:pt x="7997778" y="2815416"/>
                    <a:pt x="7977458" y="2816686"/>
                    <a:pt x="7936680" y="2815416"/>
                  </a:cubicBezTo>
                  <a:cubicBezTo>
                    <a:pt x="7528989" y="2810336"/>
                    <a:pt x="7115027" y="2816686"/>
                    <a:pt x="6707336" y="2811606"/>
                  </a:cubicBezTo>
                  <a:cubicBezTo>
                    <a:pt x="6462722" y="2807796"/>
                    <a:pt x="6224381" y="2810336"/>
                    <a:pt x="5979767" y="2807796"/>
                  </a:cubicBezTo>
                  <a:cubicBezTo>
                    <a:pt x="5866868" y="2806526"/>
                    <a:pt x="5753969" y="2805256"/>
                    <a:pt x="5641070" y="2803986"/>
                  </a:cubicBezTo>
                  <a:cubicBezTo>
                    <a:pt x="5572076" y="2803986"/>
                    <a:pt x="5509355" y="2805256"/>
                    <a:pt x="5440361" y="2805256"/>
                  </a:cubicBezTo>
                  <a:cubicBezTo>
                    <a:pt x="5264740" y="2803986"/>
                    <a:pt x="4781784" y="2805256"/>
                    <a:pt x="4606164" y="2803986"/>
                  </a:cubicBezTo>
                  <a:cubicBezTo>
                    <a:pt x="4480721" y="2802716"/>
                    <a:pt x="1971858" y="2811606"/>
                    <a:pt x="1846415" y="2810336"/>
                  </a:cubicBezTo>
                  <a:cubicBezTo>
                    <a:pt x="1815054" y="2810336"/>
                    <a:pt x="1777421" y="2811606"/>
                    <a:pt x="1746060" y="2811606"/>
                  </a:cubicBezTo>
                  <a:cubicBezTo>
                    <a:pt x="1670794" y="2811606"/>
                    <a:pt x="1601800" y="2812876"/>
                    <a:pt x="1526535" y="2812876"/>
                  </a:cubicBezTo>
                  <a:cubicBezTo>
                    <a:pt x="1338370" y="2812876"/>
                    <a:pt x="1156477" y="2811606"/>
                    <a:pt x="968313" y="2810336"/>
                  </a:cubicBezTo>
                  <a:cubicBezTo>
                    <a:pt x="855414" y="2809066"/>
                    <a:pt x="742515" y="2807796"/>
                    <a:pt x="635888" y="2806526"/>
                  </a:cubicBezTo>
                  <a:cubicBezTo>
                    <a:pt x="435179" y="2805256"/>
                    <a:pt x="234470" y="2803986"/>
                    <a:pt x="48260" y="2803986"/>
                  </a:cubicBezTo>
                  <a:cubicBezTo>
                    <a:pt x="38100" y="2803986"/>
                    <a:pt x="29210" y="2803986"/>
                    <a:pt x="19050" y="2802716"/>
                  </a:cubicBezTo>
                  <a:cubicBezTo>
                    <a:pt x="10160" y="2801446"/>
                    <a:pt x="5080" y="2795096"/>
                    <a:pt x="7620" y="2786206"/>
                  </a:cubicBezTo>
                  <a:cubicBezTo>
                    <a:pt x="16510" y="2754376"/>
                    <a:pt x="12700" y="2700547"/>
                    <a:pt x="11430" y="2644564"/>
                  </a:cubicBezTo>
                  <a:cubicBezTo>
                    <a:pt x="10160" y="2530446"/>
                    <a:pt x="6350" y="2418481"/>
                    <a:pt x="7620" y="2304363"/>
                  </a:cubicBezTo>
                  <a:cubicBezTo>
                    <a:pt x="5080" y="2162254"/>
                    <a:pt x="0" y="403111"/>
                    <a:pt x="7620" y="258849"/>
                  </a:cubicBezTo>
                  <a:cubicBezTo>
                    <a:pt x="8890" y="230858"/>
                    <a:pt x="7620" y="200713"/>
                    <a:pt x="8890" y="172722"/>
                  </a:cubicBezTo>
                  <a:cubicBezTo>
                    <a:pt x="10160" y="127505"/>
                    <a:pt x="12700" y="77982"/>
                    <a:pt x="13970" y="44450"/>
                  </a:cubicBezTo>
                  <a:cubicBezTo>
                    <a:pt x="13970" y="41910"/>
                    <a:pt x="15240" y="39370"/>
                    <a:pt x="16510" y="38100"/>
                  </a:cubicBezTo>
                  <a:cubicBezTo>
                    <a:pt x="38100" y="35560"/>
                    <a:pt x="77666" y="30480"/>
                    <a:pt x="178021" y="29210"/>
                  </a:cubicBezTo>
                  <a:cubicBezTo>
                    <a:pt x="347369" y="25400"/>
                    <a:pt x="516717" y="22860"/>
                    <a:pt x="692338" y="20320"/>
                  </a:cubicBezTo>
                  <a:cubicBezTo>
                    <a:pt x="811509" y="17780"/>
                    <a:pt x="930680" y="16510"/>
                    <a:pt x="1043579" y="13970"/>
                  </a:cubicBezTo>
                  <a:cubicBezTo>
                    <a:pt x="1156477" y="11430"/>
                    <a:pt x="1275648" y="8890"/>
                    <a:pt x="1388547" y="8890"/>
                  </a:cubicBezTo>
                  <a:cubicBezTo>
                    <a:pt x="1513990" y="7620"/>
                    <a:pt x="1639434" y="10160"/>
                    <a:pt x="1764877" y="8890"/>
                  </a:cubicBezTo>
                  <a:cubicBezTo>
                    <a:pt x="1921681" y="8890"/>
                    <a:pt x="4762968" y="6350"/>
                    <a:pt x="4919772" y="5080"/>
                  </a:cubicBezTo>
                  <a:cubicBezTo>
                    <a:pt x="5070304" y="3810"/>
                    <a:pt x="5220836" y="2540"/>
                    <a:pt x="5377640" y="2540"/>
                  </a:cubicBezTo>
                  <a:cubicBezTo>
                    <a:pt x="5634798" y="1270"/>
                    <a:pt x="5885684" y="0"/>
                    <a:pt x="6142843" y="0"/>
                  </a:cubicBezTo>
                  <a:cubicBezTo>
                    <a:pt x="6249469" y="0"/>
                    <a:pt x="6362368" y="2540"/>
                    <a:pt x="6468994" y="2540"/>
                  </a:cubicBezTo>
                  <a:cubicBezTo>
                    <a:pt x="6763787" y="3810"/>
                    <a:pt x="7064850" y="5080"/>
                    <a:pt x="7359641" y="7620"/>
                  </a:cubicBezTo>
                  <a:cubicBezTo>
                    <a:pt x="7516445" y="8890"/>
                    <a:pt x="7673249" y="12700"/>
                    <a:pt x="7830053" y="16510"/>
                  </a:cubicBezTo>
                  <a:cubicBezTo>
                    <a:pt x="7867686" y="16510"/>
                    <a:pt x="7905319" y="16510"/>
                    <a:pt x="7936680" y="16510"/>
                  </a:cubicBezTo>
                  <a:cubicBezTo>
                    <a:pt x="7968568" y="17780"/>
                    <a:pt x="7977458" y="20320"/>
                    <a:pt x="7987618" y="21590"/>
                  </a:cubicBezTo>
                  <a:close/>
                  <a:moveTo>
                    <a:pt x="7997778" y="2798906"/>
                  </a:moveTo>
                  <a:cubicBezTo>
                    <a:pt x="7999048" y="2782396"/>
                    <a:pt x="8000318" y="2769696"/>
                    <a:pt x="8000318" y="2756996"/>
                  </a:cubicBezTo>
                  <a:cubicBezTo>
                    <a:pt x="7999048" y="2635952"/>
                    <a:pt x="7997778" y="2521834"/>
                    <a:pt x="7997778" y="2399103"/>
                  </a:cubicBezTo>
                  <a:cubicBezTo>
                    <a:pt x="7997778" y="2343120"/>
                    <a:pt x="8000318" y="2287138"/>
                    <a:pt x="7999048" y="2231155"/>
                  </a:cubicBezTo>
                  <a:cubicBezTo>
                    <a:pt x="7999048" y="2179479"/>
                    <a:pt x="7997778" y="2125650"/>
                    <a:pt x="7996508" y="2073974"/>
                  </a:cubicBezTo>
                  <a:cubicBezTo>
                    <a:pt x="7991428" y="1994306"/>
                    <a:pt x="7979998" y="344976"/>
                    <a:pt x="7979998" y="265308"/>
                  </a:cubicBezTo>
                  <a:cubicBezTo>
                    <a:pt x="7977458" y="198560"/>
                    <a:pt x="7974918" y="129659"/>
                    <a:pt x="7972378" y="63500"/>
                  </a:cubicBezTo>
                  <a:cubicBezTo>
                    <a:pt x="7971108" y="44450"/>
                    <a:pt x="7969838" y="43180"/>
                    <a:pt x="7917863" y="41910"/>
                  </a:cubicBezTo>
                  <a:cubicBezTo>
                    <a:pt x="7899047" y="41910"/>
                    <a:pt x="7886502" y="41910"/>
                    <a:pt x="7867686" y="40640"/>
                  </a:cubicBezTo>
                  <a:cubicBezTo>
                    <a:pt x="7710882" y="36830"/>
                    <a:pt x="7547806" y="31750"/>
                    <a:pt x="7391002" y="30480"/>
                  </a:cubicBezTo>
                  <a:cubicBezTo>
                    <a:pt x="7008400" y="26670"/>
                    <a:pt x="6619527" y="25400"/>
                    <a:pt x="6236925" y="22860"/>
                  </a:cubicBezTo>
                  <a:cubicBezTo>
                    <a:pt x="6180476" y="22860"/>
                    <a:pt x="6117754" y="22860"/>
                    <a:pt x="6061305" y="22860"/>
                  </a:cubicBezTo>
                  <a:cubicBezTo>
                    <a:pt x="5967222" y="22860"/>
                    <a:pt x="5873140" y="22860"/>
                    <a:pt x="5785330" y="22860"/>
                  </a:cubicBezTo>
                  <a:cubicBezTo>
                    <a:pt x="5584621" y="22860"/>
                    <a:pt x="5383911" y="22860"/>
                    <a:pt x="5189475" y="24130"/>
                  </a:cubicBezTo>
                  <a:cubicBezTo>
                    <a:pt x="5020126" y="25400"/>
                    <a:pt x="2166295" y="29210"/>
                    <a:pt x="1996947" y="29210"/>
                  </a:cubicBezTo>
                  <a:cubicBezTo>
                    <a:pt x="1720972" y="29210"/>
                    <a:pt x="1444997" y="26670"/>
                    <a:pt x="1169022" y="33020"/>
                  </a:cubicBezTo>
                  <a:cubicBezTo>
                    <a:pt x="1024762" y="36830"/>
                    <a:pt x="886775" y="36830"/>
                    <a:pt x="748787" y="38100"/>
                  </a:cubicBezTo>
                  <a:cubicBezTo>
                    <a:pt x="510445" y="41910"/>
                    <a:pt x="272103" y="45720"/>
                    <a:pt x="49530" y="50800"/>
                  </a:cubicBezTo>
                  <a:cubicBezTo>
                    <a:pt x="36830" y="50800"/>
                    <a:pt x="34290" y="53340"/>
                    <a:pt x="33020" y="71523"/>
                  </a:cubicBezTo>
                  <a:cubicBezTo>
                    <a:pt x="31750" y="110280"/>
                    <a:pt x="31750" y="149037"/>
                    <a:pt x="30480" y="187794"/>
                  </a:cubicBezTo>
                  <a:cubicBezTo>
                    <a:pt x="29210" y="252389"/>
                    <a:pt x="26670" y="314831"/>
                    <a:pt x="25400" y="379427"/>
                  </a:cubicBezTo>
                  <a:cubicBezTo>
                    <a:pt x="20320" y="448328"/>
                    <a:pt x="26670" y="2132109"/>
                    <a:pt x="29210" y="2201011"/>
                  </a:cubicBezTo>
                  <a:cubicBezTo>
                    <a:pt x="29210" y="2274219"/>
                    <a:pt x="29210" y="2349580"/>
                    <a:pt x="30480" y="2422788"/>
                  </a:cubicBezTo>
                  <a:cubicBezTo>
                    <a:pt x="30480" y="2476617"/>
                    <a:pt x="33020" y="2530446"/>
                    <a:pt x="33020" y="2584276"/>
                  </a:cubicBezTo>
                  <a:cubicBezTo>
                    <a:pt x="33020" y="2642411"/>
                    <a:pt x="33020" y="2700547"/>
                    <a:pt x="31750" y="2756996"/>
                  </a:cubicBezTo>
                  <a:cubicBezTo>
                    <a:pt x="31750" y="2760806"/>
                    <a:pt x="31750" y="2763346"/>
                    <a:pt x="31750" y="2767156"/>
                  </a:cubicBezTo>
                  <a:cubicBezTo>
                    <a:pt x="31750" y="2777316"/>
                    <a:pt x="35560" y="2781126"/>
                    <a:pt x="44450" y="2781126"/>
                  </a:cubicBezTo>
                  <a:cubicBezTo>
                    <a:pt x="90211" y="2781126"/>
                    <a:pt x="178021" y="2782396"/>
                    <a:pt x="259559" y="2782396"/>
                  </a:cubicBezTo>
                  <a:cubicBezTo>
                    <a:pt x="378730" y="2782396"/>
                    <a:pt x="504173" y="2779856"/>
                    <a:pt x="623344" y="2782396"/>
                  </a:cubicBezTo>
                  <a:cubicBezTo>
                    <a:pt x="817781" y="2786206"/>
                    <a:pt x="1012218" y="2788746"/>
                    <a:pt x="1206655" y="2787476"/>
                  </a:cubicBezTo>
                  <a:cubicBezTo>
                    <a:pt x="1332098" y="2786206"/>
                    <a:pt x="1451269" y="2788746"/>
                    <a:pt x="1576712" y="2788746"/>
                  </a:cubicBezTo>
                  <a:cubicBezTo>
                    <a:pt x="1758604" y="2788746"/>
                    <a:pt x="1940497" y="2787476"/>
                    <a:pt x="2122390" y="2788746"/>
                  </a:cubicBezTo>
                  <a:cubicBezTo>
                    <a:pt x="2392093" y="2790016"/>
                    <a:pt x="5352551" y="2779856"/>
                    <a:pt x="5628526" y="2782396"/>
                  </a:cubicBezTo>
                  <a:cubicBezTo>
                    <a:pt x="5747697" y="2783666"/>
                    <a:pt x="5866868" y="2784936"/>
                    <a:pt x="5979767" y="2784936"/>
                  </a:cubicBezTo>
                  <a:cubicBezTo>
                    <a:pt x="6186748" y="2787476"/>
                    <a:pt x="6387457" y="2783666"/>
                    <a:pt x="6594438" y="2787476"/>
                  </a:cubicBezTo>
                  <a:cubicBezTo>
                    <a:pt x="6763787" y="2790016"/>
                    <a:pt x="6933134" y="2790016"/>
                    <a:pt x="7102483" y="2792556"/>
                  </a:cubicBezTo>
                  <a:cubicBezTo>
                    <a:pt x="7353369" y="2796366"/>
                    <a:pt x="7604255" y="2798906"/>
                    <a:pt x="7855142" y="2800176"/>
                  </a:cubicBezTo>
                  <a:cubicBezTo>
                    <a:pt x="7949224" y="2800176"/>
                    <a:pt x="7977458" y="2798906"/>
                    <a:pt x="7997778" y="2798906"/>
                  </a:cubicBezTo>
                  <a:close/>
                </a:path>
              </a:pathLst>
            </a:custGeom>
            <a:solidFill>
              <a:srgbClr val="FFC142"/>
            </a:solidFill>
          </p:spPr>
          <p:txBody>
            <a:bodyPr/>
            <a:lstStyle/>
            <a:p>
              <a:endParaRPr lang="en-US"/>
            </a:p>
          </p:txBody>
        </p:sp>
      </p:grpSp>
      <p:sp>
        <p:nvSpPr>
          <p:cNvPr id="15" name="Freeform 15"/>
          <p:cNvSpPr/>
          <p:nvPr/>
        </p:nvSpPr>
        <p:spPr>
          <a:xfrm rot="-634322">
            <a:off x="153342" y="207813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6" name="Group 16"/>
          <p:cNvGrpSpPr/>
          <p:nvPr/>
        </p:nvGrpSpPr>
        <p:grpSpPr>
          <a:xfrm rot="104224">
            <a:off x="1283956" y="1783837"/>
            <a:ext cx="7818830" cy="1949862"/>
            <a:chOff x="0" y="0"/>
            <a:chExt cx="10425107" cy="2599816"/>
          </a:xfrm>
        </p:grpSpPr>
        <p:grpSp>
          <p:nvGrpSpPr>
            <p:cNvPr id="17" name="Group 17"/>
            <p:cNvGrpSpPr/>
            <p:nvPr/>
          </p:nvGrpSpPr>
          <p:grpSpPr>
            <a:xfrm rot="-10722896">
              <a:off x="25246" y="116036"/>
              <a:ext cx="10374615" cy="2367743"/>
              <a:chOff x="0" y="0"/>
              <a:chExt cx="5873199" cy="1340409"/>
            </a:xfrm>
          </p:grpSpPr>
          <p:sp>
            <p:nvSpPr>
              <p:cNvPr id="18" name="Freeform 18"/>
              <p:cNvSpPr/>
              <p:nvPr/>
            </p:nvSpPr>
            <p:spPr>
              <a:xfrm>
                <a:off x="10160" y="16510"/>
                <a:ext cx="5850339" cy="1312469"/>
              </a:xfrm>
              <a:custGeom>
                <a:avLst/>
                <a:gdLst/>
                <a:ahLst/>
                <a:cxnLst/>
                <a:rect l="l" t="t" r="r" b="b"/>
                <a:pathLst>
                  <a:path w="5850339" h="1312469">
                    <a:moveTo>
                      <a:pt x="5850339" y="1312469"/>
                    </a:moveTo>
                    <a:lnTo>
                      <a:pt x="0" y="1304849"/>
                    </a:lnTo>
                    <a:lnTo>
                      <a:pt x="0" y="468425"/>
                    </a:lnTo>
                    <a:lnTo>
                      <a:pt x="17780" y="19050"/>
                    </a:lnTo>
                    <a:lnTo>
                      <a:pt x="2915370" y="0"/>
                    </a:lnTo>
                    <a:lnTo>
                      <a:pt x="5831289" y="5080"/>
                    </a:lnTo>
                    <a:close/>
                  </a:path>
                </a:pathLst>
              </a:custGeom>
              <a:solidFill>
                <a:srgbClr val="F9F3E5"/>
              </a:solidFill>
            </p:spPr>
            <p:txBody>
              <a:bodyPr/>
              <a:lstStyle/>
              <a:p>
                <a:endParaRPr lang="en-US"/>
              </a:p>
            </p:txBody>
          </p:sp>
          <p:sp>
            <p:nvSpPr>
              <p:cNvPr id="19" name="Freeform 19"/>
              <p:cNvSpPr/>
              <p:nvPr/>
            </p:nvSpPr>
            <p:spPr>
              <a:xfrm>
                <a:off x="-3810" y="0"/>
                <a:ext cx="5879549" cy="1339139"/>
              </a:xfrm>
              <a:custGeom>
                <a:avLst/>
                <a:gdLst/>
                <a:ahLst/>
                <a:cxnLst/>
                <a:rect l="l" t="t" r="r" b="b"/>
                <a:pathLst>
                  <a:path w="5879549" h="1339139">
                    <a:moveTo>
                      <a:pt x="5845259" y="21590"/>
                    </a:moveTo>
                    <a:cubicBezTo>
                      <a:pt x="5846529" y="34290"/>
                      <a:pt x="5846529" y="44450"/>
                      <a:pt x="5847799" y="54610"/>
                    </a:cubicBezTo>
                    <a:cubicBezTo>
                      <a:pt x="5850339" y="83112"/>
                      <a:pt x="5851609" y="110288"/>
                      <a:pt x="5854149" y="136494"/>
                    </a:cubicBezTo>
                    <a:cubicBezTo>
                      <a:pt x="5854149" y="174347"/>
                      <a:pt x="5866849" y="920730"/>
                      <a:pt x="5873199" y="958583"/>
                    </a:cubicBezTo>
                    <a:cubicBezTo>
                      <a:pt x="5879549" y="1015847"/>
                      <a:pt x="5875739" y="1074083"/>
                      <a:pt x="5875739" y="1131347"/>
                    </a:cubicBezTo>
                    <a:cubicBezTo>
                      <a:pt x="5875739" y="1181818"/>
                      <a:pt x="5877009" y="1228406"/>
                      <a:pt x="5878279" y="1278179"/>
                    </a:cubicBezTo>
                    <a:cubicBezTo>
                      <a:pt x="5878279" y="1299769"/>
                      <a:pt x="5878279" y="1313739"/>
                      <a:pt x="5878279" y="1337869"/>
                    </a:cubicBezTo>
                    <a:cubicBezTo>
                      <a:pt x="5855419" y="1337869"/>
                      <a:pt x="5835099" y="1339139"/>
                      <a:pt x="5801270" y="1337869"/>
                    </a:cubicBezTo>
                    <a:cubicBezTo>
                      <a:pt x="5504016" y="1332789"/>
                      <a:pt x="5202189" y="1339139"/>
                      <a:pt x="4904935" y="1334059"/>
                    </a:cubicBezTo>
                    <a:cubicBezTo>
                      <a:pt x="4726583" y="1330249"/>
                      <a:pt x="4552804" y="1332789"/>
                      <a:pt x="4374451" y="1330249"/>
                    </a:cubicBezTo>
                    <a:cubicBezTo>
                      <a:pt x="4292135" y="1328979"/>
                      <a:pt x="4209818" y="1327709"/>
                      <a:pt x="4127502" y="1326439"/>
                    </a:cubicBezTo>
                    <a:cubicBezTo>
                      <a:pt x="4077197" y="1326439"/>
                      <a:pt x="4031466" y="1327709"/>
                      <a:pt x="3981161" y="1327709"/>
                    </a:cubicBezTo>
                    <a:cubicBezTo>
                      <a:pt x="3853113" y="1326439"/>
                      <a:pt x="3500982" y="1327709"/>
                      <a:pt x="3372934" y="1326439"/>
                    </a:cubicBezTo>
                    <a:cubicBezTo>
                      <a:pt x="3281472" y="1325169"/>
                      <a:pt x="1452217" y="1334059"/>
                      <a:pt x="1360754" y="1332789"/>
                    </a:cubicBezTo>
                    <a:cubicBezTo>
                      <a:pt x="1337888" y="1332789"/>
                      <a:pt x="1310449" y="1334059"/>
                      <a:pt x="1287584" y="1334059"/>
                    </a:cubicBezTo>
                    <a:cubicBezTo>
                      <a:pt x="1232706" y="1334059"/>
                      <a:pt x="1182401" y="1335329"/>
                      <a:pt x="1127524" y="1335329"/>
                    </a:cubicBezTo>
                    <a:cubicBezTo>
                      <a:pt x="990330" y="1335329"/>
                      <a:pt x="857709" y="1334059"/>
                      <a:pt x="720515" y="1332789"/>
                    </a:cubicBezTo>
                    <a:cubicBezTo>
                      <a:pt x="638198" y="1331519"/>
                      <a:pt x="555882" y="1330249"/>
                      <a:pt x="478138" y="1328979"/>
                    </a:cubicBezTo>
                    <a:cubicBezTo>
                      <a:pt x="331798" y="1327709"/>
                      <a:pt x="185458" y="1326439"/>
                      <a:pt x="48260" y="1326439"/>
                    </a:cubicBezTo>
                    <a:cubicBezTo>
                      <a:pt x="38100" y="1326439"/>
                      <a:pt x="29210" y="1326439"/>
                      <a:pt x="19050" y="1325169"/>
                    </a:cubicBezTo>
                    <a:cubicBezTo>
                      <a:pt x="10160" y="1323899"/>
                      <a:pt x="5080" y="1317549"/>
                      <a:pt x="7620" y="1308659"/>
                    </a:cubicBezTo>
                    <a:cubicBezTo>
                      <a:pt x="16510" y="1276936"/>
                      <a:pt x="12700" y="1252671"/>
                      <a:pt x="11430" y="1227436"/>
                    </a:cubicBezTo>
                    <a:cubicBezTo>
                      <a:pt x="10160" y="1175995"/>
                      <a:pt x="6350" y="1125524"/>
                      <a:pt x="7620" y="1074083"/>
                    </a:cubicBezTo>
                    <a:cubicBezTo>
                      <a:pt x="5080" y="1010024"/>
                      <a:pt x="0" y="217053"/>
                      <a:pt x="7620" y="152023"/>
                    </a:cubicBezTo>
                    <a:cubicBezTo>
                      <a:pt x="8890" y="139406"/>
                      <a:pt x="7620" y="125818"/>
                      <a:pt x="8890" y="113200"/>
                    </a:cubicBezTo>
                    <a:cubicBezTo>
                      <a:pt x="10160" y="92818"/>
                      <a:pt x="12700" y="70494"/>
                      <a:pt x="13970" y="44450"/>
                    </a:cubicBezTo>
                    <a:cubicBezTo>
                      <a:pt x="13970" y="41910"/>
                      <a:pt x="15240" y="39370"/>
                      <a:pt x="16510" y="38100"/>
                    </a:cubicBezTo>
                    <a:cubicBezTo>
                      <a:pt x="38100" y="35560"/>
                      <a:pt x="71129" y="30480"/>
                      <a:pt x="144299" y="29210"/>
                    </a:cubicBezTo>
                    <a:cubicBezTo>
                      <a:pt x="267774" y="25400"/>
                      <a:pt x="391249" y="22860"/>
                      <a:pt x="519297" y="20320"/>
                    </a:cubicBezTo>
                    <a:cubicBezTo>
                      <a:pt x="606186" y="17780"/>
                      <a:pt x="693076" y="16510"/>
                      <a:pt x="775392" y="13970"/>
                    </a:cubicBezTo>
                    <a:cubicBezTo>
                      <a:pt x="857709" y="11430"/>
                      <a:pt x="944598" y="8890"/>
                      <a:pt x="1026915" y="8890"/>
                    </a:cubicBezTo>
                    <a:cubicBezTo>
                      <a:pt x="1118378" y="7620"/>
                      <a:pt x="1209840" y="10160"/>
                      <a:pt x="1301303" y="8890"/>
                    </a:cubicBezTo>
                    <a:cubicBezTo>
                      <a:pt x="1415631" y="8890"/>
                      <a:pt x="3487262" y="6350"/>
                      <a:pt x="3601591" y="5080"/>
                    </a:cubicBezTo>
                    <a:cubicBezTo>
                      <a:pt x="3711346" y="3810"/>
                      <a:pt x="3821102" y="2540"/>
                      <a:pt x="3935430" y="2540"/>
                    </a:cubicBezTo>
                    <a:cubicBezTo>
                      <a:pt x="4122929" y="1270"/>
                      <a:pt x="4305854" y="0"/>
                      <a:pt x="4493353" y="0"/>
                    </a:cubicBezTo>
                    <a:cubicBezTo>
                      <a:pt x="4571096" y="0"/>
                      <a:pt x="4653413" y="2540"/>
                      <a:pt x="4731156" y="2540"/>
                    </a:cubicBezTo>
                    <a:cubicBezTo>
                      <a:pt x="4946093" y="3810"/>
                      <a:pt x="5165604" y="5080"/>
                      <a:pt x="5380542" y="7620"/>
                    </a:cubicBezTo>
                    <a:cubicBezTo>
                      <a:pt x="5494870" y="8890"/>
                      <a:pt x="5609198" y="12700"/>
                      <a:pt x="5723527" y="16510"/>
                    </a:cubicBezTo>
                    <a:cubicBezTo>
                      <a:pt x="5750965" y="16510"/>
                      <a:pt x="5778404" y="16510"/>
                      <a:pt x="5801270" y="16510"/>
                    </a:cubicBezTo>
                    <a:cubicBezTo>
                      <a:pt x="5826209" y="17780"/>
                      <a:pt x="5835099" y="20320"/>
                      <a:pt x="5845259" y="21590"/>
                    </a:cubicBezTo>
                    <a:close/>
                    <a:moveTo>
                      <a:pt x="5855419" y="1321359"/>
                    </a:moveTo>
                    <a:cubicBezTo>
                      <a:pt x="5856690" y="1304849"/>
                      <a:pt x="5857959" y="1292149"/>
                      <a:pt x="5857959" y="1279449"/>
                    </a:cubicBezTo>
                    <a:cubicBezTo>
                      <a:pt x="5856690" y="1223553"/>
                      <a:pt x="5855419" y="1172112"/>
                      <a:pt x="5855419" y="1116789"/>
                    </a:cubicBezTo>
                    <a:cubicBezTo>
                      <a:pt x="5855419" y="1091553"/>
                      <a:pt x="5857959" y="1066318"/>
                      <a:pt x="5856690" y="1041083"/>
                    </a:cubicBezTo>
                    <a:cubicBezTo>
                      <a:pt x="5856690" y="1017789"/>
                      <a:pt x="5855419" y="993524"/>
                      <a:pt x="5854149" y="970230"/>
                    </a:cubicBezTo>
                    <a:cubicBezTo>
                      <a:pt x="5849069" y="934318"/>
                      <a:pt x="5837640" y="190847"/>
                      <a:pt x="5837640" y="154935"/>
                    </a:cubicBezTo>
                    <a:cubicBezTo>
                      <a:pt x="5835099" y="124847"/>
                      <a:pt x="5832559" y="93788"/>
                      <a:pt x="5830019" y="63500"/>
                    </a:cubicBezTo>
                    <a:cubicBezTo>
                      <a:pt x="5828749" y="44450"/>
                      <a:pt x="5827479" y="43180"/>
                      <a:pt x="5787551" y="41910"/>
                    </a:cubicBezTo>
                    <a:cubicBezTo>
                      <a:pt x="5773831" y="41910"/>
                      <a:pt x="5764685" y="41910"/>
                      <a:pt x="5750965" y="40640"/>
                    </a:cubicBezTo>
                    <a:cubicBezTo>
                      <a:pt x="5636637" y="36830"/>
                      <a:pt x="5517735" y="31750"/>
                      <a:pt x="5403407" y="30480"/>
                    </a:cubicBezTo>
                    <a:cubicBezTo>
                      <a:pt x="5124446" y="26670"/>
                      <a:pt x="4840911" y="25400"/>
                      <a:pt x="4561950" y="22860"/>
                    </a:cubicBezTo>
                    <a:cubicBezTo>
                      <a:pt x="4520792" y="22860"/>
                      <a:pt x="4475060" y="22860"/>
                      <a:pt x="4433902" y="22860"/>
                    </a:cubicBezTo>
                    <a:cubicBezTo>
                      <a:pt x="4365305" y="22860"/>
                      <a:pt x="4296708" y="22860"/>
                      <a:pt x="4232684" y="22860"/>
                    </a:cubicBezTo>
                    <a:cubicBezTo>
                      <a:pt x="4086344" y="22860"/>
                      <a:pt x="3940003" y="22860"/>
                      <a:pt x="3798236" y="24130"/>
                    </a:cubicBezTo>
                    <a:cubicBezTo>
                      <a:pt x="3674761" y="25400"/>
                      <a:pt x="1593984" y="29210"/>
                      <a:pt x="1470509" y="29210"/>
                    </a:cubicBezTo>
                    <a:cubicBezTo>
                      <a:pt x="1269291" y="29210"/>
                      <a:pt x="1068073" y="26670"/>
                      <a:pt x="866855" y="33020"/>
                    </a:cubicBezTo>
                    <a:cubicBezTo>
                      <a:pt x="761673" y="36830"/>
                      <a:pt x="661064" y="36830"/>
                      <a:pt x="560455" y="38100"/>
                    </a:cubicBezTo>
                    <a:cubicBezTo>
                      <a:pt x="386676" y="41910"/>
                      <a:pt x="212896" y="45720"/>
                      <a:pt x="49530" y="50800"/>
                    </a:cubicBezTo>
                    <a:cubicBezTo>
                      <a:pt x="36830" y="50800"/>
                      <a:pt x="34290" y="53340"/>
                      <a:pt x="33020" y="67582"/>
                    </a:cubicBezTo>
                    <a:cubicBezTo>
                      <a:pt x="31750" y="85053"/>
                      <a:pt x="31750" y="102524"/>
                      <a:pt x="30480" y="119994"/>
                    </a:cubicBezTo>
                    <a:cubicBezTo>
                      <a:pt x="29210" y="149112"/>
                      <a:pt x="26670" y="177259"/>
                      <a:pt x="25400" y="206377"/>
                    </a:cubicBezTo>
                    <a:cubicBezTo>
                      <a:pt x="20320" y="237435"/>
                      <a:pt x="26670" y="996436"/>
                      <a:pt x="29210" y="1027494"/>
                    </a:cubicBezTo>
                    <a:cubicBezTo>
                      <a:pt x="29210" y="1060494"/>
                      <a:pt x="29210" y="1094465"/>
                      <a:pt x="30480" y="1127465"/>
                    </a:cubicBezTo>
                    <a:cubicBezTo>
                      <a:pt x="30480" y="1151730"/>
                      <a:pt x="33020" y="1175995"/>
                      <a:pt x="33020" y="1200259"/>
                    </a:cubicBezTo>
                    <a:cubicBezTo>
                      <a:pt x="33020" y="1226465"/>
                      <a:pt x="33020" y="1252671"/>
                      <a:pt x="31750" y="1279449"/>
                    </a:cubicBezTo>
                    <a:cubicBezTo>
                      <a:pt x="31750" y="1283259"/>
                      <a:pt x="31750" y="1285799"/>
                      <a:pt x="31750" y="1289609"/>
                    </a:cubicBezTo>
                    <a:cubicBezTo>
                      <a:pt x="31750" y="1299769"/>
                      <a:pt x="35560" y="1303579"/>
                      <a:pt x="44450" y="1303579"/>
                    </a:cubicBezTo>
                    <a:cubicBezTo>
                      <a:pt x="80275" y="1303579"/>
                      <a:pt x="144299" y="1304849"/>
                      <a:pt x="203750" y="1304849"/>
                    </a:cubicBezTo>
                    <a:cubicBezTo>
                      <a:pt x="290640" y="1304849"/>
                      <a:pt x="382103" y="1302309"/>
                      <a:pt x="468992" y="1304849"/>
                    </a:cubicBezTo>
                    <a:cubicBezTo>
                      <a:pt x="610759" y="1308659"/>
                      <a:pt x="752527" y="1311199"/>
                      <a:pt x="894294" y="1309929"/>
                    </a:cubicBezTo>
                    <a:cubicBezTo>
                      <a:pt x="985757" y="1308659"/>
                      <a:pt x="1072646" y="1311199"/>
                      <a:pt x="1164109" y="1311199"/>
                    </a:cubicBezTo>
                    <a:cubicBezTo>
                      <a:pt x="1296730" y="1311199"/>
                      <a:pt x="1429351" y="1309929"/>
                      <a:pt x="1561972" y="1311199"/>
                    </a:cubicBezTo>
                    <a:cubicBezTo>
                      <a:pt x="1758617" y="1312469"/>
                      <a:pt x="3917137" y="1302309"/>
                      <a:pt x="4118356" y="1304849"/>
                    </a:cubicBezTo>
                    <a:cubicBezTo>
                      <a:pt x="4205245" y="1306119"/>
                      <a:pt x="4292135" y="1307389"/>
                      <a:pt x="4374451" y="1307389"/>
                    </a:cubicBezTo>
                    <a:cubicBezTo>
                      <a:pt x="4525365" y="1309929"/>
                      <a:pt x="4671705" y="1306119"/>
                      <a:pt x="4822619" y="1309929"/>
                    </a:cubicBezTo>
                    <a:cubicBezTo>
                      <a:pt x="4946093" y="1312469"/>
                      <a:pt x="5069568" y="1312469"/>
                      <a:pt x="5193043" y="1315009"/>
                    </a:cubicBezTo>
                    <a:cubicBezTo>
                      <a:pt x="5375968" y="1318819"/>
                      <a:pt x="5558894" y="1321359"/>
                      <a:pt x="5741819" y="1322629"/>
                    </a:cubicBezTo>
                    <a:cubicBezTo>
                      <a:pt x="5810416" y="1322629"/>
                      <a:pt x="5835099" y="1321359"/>
                      <a:pt x="5855419" y="1321359"/>
                    </a:cubicBezTo>
                    <a:close/>
                  </a:path>
                </a:pathLst>
              </a:custGeom>
              <a:solidFill>
                <a:srgbClr val="F9F3E5"/>
              </a:solidFill>
            </p:spPr>
            <p:txBody>
              <a:bodyPr/>
              <a:lstStyle/>
              <a:p>
                <a:endParaRPr lang="en-US"/>
              </a:p>
            </p:txBody>
          </p:sp>
        </p:grpSp>
        <p:sp>
          <p:nvSpPr>
            <p:cNvPr id="20" name="TextBox 20"/>
            <p:cNvSpPr txBox="1"/>
            <p:nvPr/>
          </p:nvSpPr>
          <p:spPr>
            <a:xfrm rot="72152">
              <a:off x="1911273" y="666268"/>
              <a:ext cx="6864601" cy="1257212"/>
            </a:xfrm>
            <a:prstGeom prst="rect">
              <a:avLst/>
            </a:prstGeom>
          </p:spPr>
          <p:txBody>
            <a:bodyPr lIns="0" tIns="0" rIns="0" bIns="0" rtlCol="0" anchor="t">
              <a:spAutoFit/>
            </a:bodyPr>
            <a:lstStyle/>
            <a:p>
              <a:pPr algn="ctr">
                <a:lnSpc>
                  <a:spcPts val="7440"/>
                </a:lnSpc>
              </a:pPr>
              <a:r>
                <a:rPr lang="en-US" sz="6200">
                  <a:solidFill>
                    <a:srgbClr val="444C64"/>
                  </a:solidFill>
                  <a:latin typeface="Gloria Hallelujah"/>
                </a:rPr>
                <a:t>Score Board</a:t>
              </a:r>
            </a:p>
          </p:txBody>
        </p:sp>
      </p:grpSp>
      <p:sp>
        <p:nvSpPr>
          <p:cNvPr id="21" name="Freeform 21"/>
          <p:cNvSpPr/>
          <p:nvPr/>
        </p:nvSpPr>
        <p:spPr>
          <a:xfrm rot="82149">
            <a:off x="7077123" y="195007"/>
            <a:ext cx="1377151" cy="1359623"/>
          </a:xfrm>
          <a:custGeom>
            <a:avLst/>
            <a:gdLst/>
            <a:ahLst/>
            <a:cxnLst/>
            <a:rect l="l" t="t" r="r" b="b"/>
            <a:pathLst>
              <a:path w="1377151" h="1359623">
                <a:moveTo>
                  <a:pt x="0" y="0"/>
                </a:moveTo>
                <a:lnTo>
                  <a:pt x="1377150" y="0"/>
                </a:lnTo>
                <a:lnTo>
                  <a:pt x="1377150" y="1359624"/>
                </a:lnTo>
                <a:lnTo>
                  <a:pt x="0" y="1359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2777691" y="633117"/>
            <a:ext cx="4831359" cy="1498438"/>
            <a:chOff x="0" y="0"/>
            <a:chExt cx="6441813" cy="1997918"/>
          </a:xfrm>
        </p:grpSpPr>
        <p:grpSp>
          <p:nvGrpSpPr>
            <p:cNvPr id="23" name="Group 23"/>
            <p:cNvGrpSpPr/>
            <p:nvPr/>
          </p:nvGrpSpPr>
          <p:grpSpPr>
            <a:xfrm rot="-182633">
              <a:off x="39649" y="167755"/>
              <a:ext cx="6362514" cy="1662408"/>
              <a:chOff x="0" y="0"/>
              <a:chExt cx="2274280" cy="594228"/>
            </a:xfrm>
          </p:grpSpPr>
          <p:sp>
            <p:nvSpPr>
              <p:cNvPr id="24" name="Freeform 24"/>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FFC142"/>
              </a:solidFill>
            </p:spPr>
            <p:txBody>
              <a:bodyPr/>
              <a:lstStyle/>
              <a:p>
                <a:endParaRPr lang="en-US"/>
              </a:p>
            </p:txBody>
          </p:sp>
          <p:sp>
            <p:nvSpPr>
              <p:cNvPr id="25" name="Freeform 25"/>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FFC142"/>
              </a:solidFill>
            </p:spPr>
            <p:txBody>
              <a:bodyPr/>
              <a:lstStyle/>
              <a:p>
                <a:endParaRPr lang="en-US"/>
              </a:p>
            </p:txBody>
          </p:sp>
        </p:grpSp>
        <p:sp>
          <p:nvSpPr>
            <p:cNvPr id="26" name="TextBox 26"/>
            <p:cNvSpPr txBox="1"/>
            <p:nvPr/>
          </p:nvSpPr>
          <p:spPr>
            <a:xfrm rot="-177680">
              <a:off x="737878" y="537914"/>
              <a:ext cx="5118256" cy="879898"/>
            </a:xfrm>
            <a:prstGeom prst="rect">
              <a:avLst/>
            </a:prstGeom>
          </p:spPr>
          <p:txBody>
            <a:bodyPr lIns="0" tIns="0" rIns="0" bIns="0" rtlCol="0" anchor="t">
              <a:spAutoFit/>
            </a:bodyPr>
            <a:lstStyle/>
            <a:p>
              <a:pPr algn="ctr">
                <a:lnSpc>
                  <a:spcPts val="5329"/>
                </a:lnSpc>
              </a:pPr>
              <a:r>
                <a:rPr lang="en-US" sz="4099">
                  <a:solidFill>
                    <a:srgbClr val="242C42"/>
                  </a:solidFill>
                  <a:latin typeface="Special Elite"/>
                </a:rPr>
                <a:t>Let’s see!</a:t>
              </a:r>
            </a:p>
          </p:txBody>
        </p:sp>
      </p:grpSp>
      <p:grpSp>
        <p:nvGrpSpPr>
          <p:cNvPr id="27" name="Group 27"/>
          <p:cNvGrpSpPr/>
          <p:nvPr/>
        </p:nvGrpSpPr>
        <p:grpSpPr>
          <a:xfrm>
            <a:off x="1869209" y="4456811"/>
            <a:ext cx="2778371" cy="725937"/>
            <a:chOff x="23085" y="97673"/>
            <a:chExt cx="3704494" cy="967916"/>
          </a:xfrm>
        </p:grpSpPr>
        <p:grpSp>
          <p:nvGrpSpPr>
            <p:cNvPr id="28" name="Group 28"/>
            <p:cNvGrpSpPr/>
            <p:nvPr/>
          </p:nvGrpSpPr>
          <p:grpSpPr>
            <a:xfrm rot="-182633">
              <a:off x="23085" y="97673"/>
              <a:ext cx="3704494" cy="967916"/>
              <a:chOff x="0" y="0"/>
              <a:chExt cx="2274280" cy="594228"/>
            </a:xfrm>
          </p:grpSpPr>
          <p:sp>
            <p:nvSpPr>
              <p:cNvPr id="29" name="Freeform 29"/>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30" name="Freeform 30"/>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31" name="TextBox 31"/>
            <p:cNvSpPr txBox="1"/>
            <p:nvPr/>
          </p:nvSpPr>
          <p:spPr>
            <a:xfrm rot="21422320">
              <a:off x="429632" y="193376"/>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1</a:t>
              </a:r>
            </a:p>
          </p:txBody>
        </p:sp>
      </p:grpSp>
      <p:grpSp>
        <p:nvGrpSpPr>
          <p:cNvPr id="32" name="Group 32"/>
          <p:cNvGrpSpPr/>
          <p:nvPr/>
        </p:nvGrpSpPr>
        <p:grpSpPr>
          <a:xfrm rot="302061">
            <a:off x="5508713" y="4426998"/>
            <a:ext cx="2778371" cy="725937"/>
            <a:chOff x="23085" y="97673"/>
            <a:chExt cx="3704494" cy="967916"/>
          </a:xfrm>
        </p:grpSpPr>
        <p:grpSp>
          <p:nvGrpSpPr>
            <p:cNvPr id="33" name="Group 33"/>
            <p:cNvGrpSpPr/>
            <p:nvPr/>
          </p:nvGrpSpPr>
          <p:grpSpPr>
            <a:xfrm rot="-182633">
              <a:off x="23085" y="97673"/>
              <a:ext cx="3704494" cy="967916"/>
              <a:chOff x="0" y="0"/>
              <a:chExt cx="2274280" cy="594228"/>
            </a:xfrm>
          </p:grpSpPr>
          <p:sp>
            <p:nvSpPr>
              <p:cNvPr id="34" name="Freeform 34"/>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35" name="Freeform 35"/>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36" name="TextBox 36"/>
            <p:cNvSpPr txBox="1"/>
            <p:nvPr/>
          </p:nvSpPr>
          <p:spPr>
            <a:xfrm rot="21422320">
              <a:off x="433547" y="187217"/>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2</a:t>
              </a:r>
            </a:p>
          </p:txBody>
        </p:sp>
      </p:grpSp>
      <p:grpSp>
        <p:nvGrpSpPr>
          <p:cNvPr id="40" name="Group 40"/>
          <p:cNvGrpSpPr/>
          <p:nvPr/>
        </p:nvGrpSpPr>
        <p:grpSpPr>
          <a:xfrm>
            <a:off x="9364910" y="4423951"/>
            <a:ext cx="2778371" cy="725937"/>
            <a:chOff x="23085" y="97673"/>
            <a:chExt cx="3704494" cy="967916"/>
          </a:xfrm>
        </p:grpSpPr>
        <p:grpSp>
          <p:nvGrpSpPr>
            <p:cNvPr id="41" name="Group 41"/>
            <p:cNvGrpSpPr/>
            <p:nvPr/>
          </p:nvGrpSpPr>
          <p:grpSpPr>
            <a:xfrm rot="-182633">
              <a:off x="23085" y="97673"/>
              <a:ext cx="3704494" cy="967916"/>
              <a:chOff x="0" y="0"/>
              <a:chExt cx="2274280" cy="594228"/>
            </a:xfrm>
          </p:grpSpPr>
          <p:sp>
            <p:nvSpPr>
              <p:cNvPr id="42" name="Freeform 42"/>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43" name="Freeform 43"/>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44" name="TextBox 44"/>
            <p:cNvSpPr txBox="1"/>
            <p:nvPr/>
          </p:nvSpPr>
          <p:spPr>
            <a:xfrm rot="21422320">
              <a:off x="459381" y="186809"/>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3</a:t>
              </a:r>
            </a:p>
          </p:txBody>
        </p:sp>
      </p:grpSp>
      <p:sp>
        <p:nvSpPr>
          <p:cNvPr id="45" name="Freeform 45"/>
          <p:cNvSpPr/>
          <p:nvPr/>
        </p:nvSpPr>
        <p:spPr>
          <a:xfrm rot="-482621">
            <a:off x="16494141" y="1806841"/>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6" name="Freeform 46"/>
          <p:cNvSpPr/>
          <p:nvPr/>
        </p:nvSpPr>
        <p:spPr>
          <a:xfrm rot="223369">
            <a:off x="9816043" y="1920244"/>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7" name="Freeform 47"/>
          <p:cNvSpPr/>
          <p:nvPr/>
        </p:nvSpPr>
        <p:spPr>
          <a:xfrm rot="7363613">
            <a:off x="587301" y="2851677"/>
            <a:ext cx="1740374" cy="1597979"/>
          </a:xfrm>
          <a:custGeom>
            <a:avLst/>
            <a:gdLst/>
            <a:ahLst/>
            <a:cxnLst/>
            <a:rect l="l" t="t" r="r" b="b"/>
            <a:pathLst>
              <a:path w="1740374" h="1597979">
                <a:moveTo>
                  <a:pt x="0" y="0"/>
                </a:moveTo>
                <a:lnTo>
                  <a:pt x="1740374" y="0"/>
                </a:lnTo>
                <a:lnTo>
                  <a:pt x="1740374" y="1597979"/>
                </a:lnTo>
                <a:lnTo>
                  <a:pt x="0" y="15979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 name="Freeform 48"/>
          <p:cNvSpPr/>
          <p:nvPr/>
        </p:nvSpPr>
        <p:spPr>
          <a:xfrm rot="1485061">
            <a:off x="1589767" y="-430543"/>
            <a:ext cx="1377151" cy="1359623"/>
          </a:xfrm>
          <a:custGeom>
            <a:avLst/>
            <a:gdLst/>
            <a:ahLst/>
            <a:cxnLst/>
            <a:rect l="l" t="t" r="r" b="b"/>
            <a:pathLst>
              <a:path w="1377151" h="1359623">
                <a:moveTo>
                  <a:pt x="0" y="0"/>
                </a:moveTo>
                <a:lnTo>
                  <a:pt x="1377150" y="0"/>
                </a:lnTo>
                <a:lnTo>
                  <a:pt x="1377150"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884783">
            <a:off x="-188045" y="7069095"/>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0" name="Freeform 50"/>
          <p:cNvSpPr/>
          <p:nvPr/>
        </p:nvSpPr>
        <p:spPr>
          <a:xfrm rot="1569949">
            <a:off x="2204270" y="9607188"/>
            <a:ext cx="1377151" cy="1359623"/>
          </a:xfrm>
          <a:custGeom>
            <a:avLst/>
            <a:gdLst/>
            <a:ahLst/>
            <a:cxnLst/>
            <a:rect l="l" t="t" r="r" b="b"/>
            <a:pathLst>
              <a:path w="1377151" h="1359623">
                <a:moveTo>
                  <a:pt x="0" y="0"/>
                </a:moveTo>
                <a:lnTo>
                  <a:pt x="1377151" y="0"/>
                </a:lnTo>
                <a:lnTo>
                  <a:pt x="1377151" y="1359624"/>
                </a:lnTo>
                <a:lnTo>
                  <a:pt x="0" y="1359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1" name="Freeform 51"/>
          <p:cNvSpPr/>
          <p:nvPr/>
        </p:nvSpPr>
        <p:spPr>
          <a:xfrm rot="-482621">
            <a:off x="12664451" y="2130"/>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2" name="Freeform 52"/>
          <p:cNvSpPr/>
          <p:nvPr/>
        </p:nvSpPr>
        <p:spPr>
          <a:xfrm rot="-482621">
            <a:off x="17451370" y="5042781"/>
            <a:ext cx="1377151" cy="1359623"/>
          </a:xfrm>
          <a:custGeom>
            <a:avLst/>
            <a:gdLst/>
            <a:ahLst/>
            <a:cxnLst/>
            <a:rect l="l" t="t" r="r" b="b"/>
            <a:pathLst>
              <a:path w="1377151" h="1359623">
                <a:moveTo>
                  <a:pt x="0" y="0"/>
                </a:moveTo>
                <a:lnTo>
                  <a:pt x="1377150" y="0"/>
                </a:lnTo>
                <a:lnTo>
                  <a:pt x="1377150" y="1359623"/>
                </a:lnTo>
                <a:lnTo>
                  <a:pt x="0" y="135962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3" name="Freeform 53"/>
          <p:cNvSpPr/>
          <p:nvPr/>
        </p:nvSpPr>
        <p:spPr>
          <a:xfrm rot="223369">
            <a:off x="11536845" y="2016325"/>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Freeform 54"/>
          <p:cNvSpPr/>
          <p:nvPr/>
        </p:nvSpPr>
        <p:spPr>
          <a:xfrm rot="223369">
            <a:off x="10795394" y="1207899"/>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5" name="Freeform 55"/>
          <p:cNvSpPr/>
          <p:nvPr/>
        </p:nvSpPr>
        <p:spPr>
          <a:xfrm rot="223369">
            <a:off x="12313771" y="1375563"/>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6" name="Freeform 56"/>
          <p:cNvSpPr/>
          <p:nvPr/>
        </p:nvSpPr>
        <p:spPr>
          <a:xfrm rot="223369">
            <a:off x="13831036" y="1016785"/>
            <a:ext cx="648034" cy="645678"/>
          </a:xfrm>
          <a:custGeom>
            <a:avLst/>
            <a:gdLst/>
            <a:ahLst/>
            <a:cxnLst/>
            <a:rect l="l" t="t" r="r" b="b"/>
            <a:pathLst>
              <a:path w="648034" h="645678">
                <a:moveTo>
                  <a:pt x="0" y="0"/>
                </a:moveTo>
                <a:lnTo>
                  <a:pt x="648035" y="0"/>
                </a:lnTo>
                <a:lnTo>
                  <a:pt x="648035"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7" name="Freeform 57"/>
          <p:cNvSpPr/>
          <p:nvPr/>
        </p:nvSpPr>
        <p:spPr>
          <a:xfrm rot="223369">
            <a:off x="13123336" y="2061955"/>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8" name="Freeform 58"/>
          <p:cNvSpPr/>
          <p:nvPr/>
        </p:nvSpPr>
        <p:spPr>
          <a:xfrm rot="223369">
            <a:off x="15432142" y="1280673"/>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9" name="Freeform 59"/>
          <p:cNvSpPr/>
          <p:nvPr/>
        </p:nvSpPr>
        <p:spPr>
          <a:xfrm rot="223369">
            <a:off x="14519627" y="1936323"/>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0" name="Freeform 60"/>
          <p:cNvSpPr/>
          <p:nvPr/>
        </p:nvSpPr>
        <p:spPr>
          <a:xfrm rot="223369">
            <a:off x="15432142" y="2263440"/>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67" name="Group 40"/>
          <p:cNvGrpSpPr/>
          <p:nvPr/>
        </p:nvGrpSpPr>
        <p:grpSpPr>
          <a:xfrm>
            <a:off x="13098041" y="4410919"/>
            <a:ext cx="2778371" cy="725937"/>
            <a:chOff x="23085" y="97673"/>
            <a:chExt cx="3704494" cy="967916"/>
          </a:xfrm>
        </p:grpSpPr>
        <p:grpSp>
          <p:nvGrpSpPr>
            <p:cNvPr id="68" name="Group 41"/>
            <p:cNvGrpSpPr/>
            <p:nvPr/>
          </p:nvGrpSpPr>
          <p:grpSpPr>
            <a:xfrm rot="-182633">
              <a:off x="23085" y="97673"/>
              <a:ext cx="3704494" cy="967916"/>
              <a:chOff x="0" y="0"/>
              <a:chExt cx="2274280" cy="594228"/>
            </a:xfrm>
          </p:grpSpPr>
          <p:sp>
            <p:nvSpPr>
              <p:cNvPr id="70" name="Freeform 42"/>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71" name="Freeform 43"/>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69" name="TextBox 44"/>
            <p:cNvSpPr txBox="1"/>
            <p:nvPr/>
          </p:nvSpPr>
          <p:spPr>
            <a:xfrm rot="21422320">
              <a:off x="459381" y="205933"/>
              <a:ext cx="2980041" cy="759524"/>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4</a:t>
              </a:r>
            </a:p>
          </p:txBody>
        </p:sp>
      </p:grpSp>
    </p:spTree>
    <p:controls>
      <mc:AlternateContent xmlns:mc="http://schemas.openxmlformats.org/markup-compatibility/2006">
        <mc:Choice xmlns:v="urn:schemas-microsoft-com:vml" Requires="v">
          <p:control spid="1038" name="TextBox1" r:id="rId2" imgW="2505240" imgH="1495440"/>
        </mc:Choice>
        <mc:Fallback>
          <p:control name="TextBox1" r:id="rId2" imgW="2505240" imgH="1495440">
            <p:pic>
              <p:nvPicPr>
                <p:cNvPr id="62" name="TextBox1">
                  <a:extLst>
                    <a:ext uri="{FF2B5EF4-FFF2-40B4-BE49-F238E27FC236}">
                      <a16:creationId xmlns:a16="http://schemas.microsoft.com/office/drawing/2014/main" id="{05F66384-F82C-33C7-F97A-F93AA5BB8478}"/>
                    </a:ext>
                  </a:extLst>
                </p:cNvPr>
                <p:cNvPicPr>
                  <a:picLocks/>
                </p:cNvPicPr>
                <p:nvPr/>
              </p:nvPicPr>
              <p:blipFill>
                <a:blip r:embed="rId15"/>
                <a:stretch>
                  <a:fillRect/>
                </a:stretch>
              </p:blipFill>
              <p:spPr>
                <a:xfrm>
                  <a:off x="2139825" y="5521956"/>
                  <a:ext cx="2507755" cy="1493135"/>
                </a:xfrm>
                <a:prstGeom prst="rect">
                  <a:avLst/>
                </a:prstGeom>
              </p:spPr>
            </p:pic>
          </p:control>
        </mc:Fallback>
      </mc:AlternateContent>
      <mc:AlternateContent xmlns:mc="http://schemas.openxmlformats.org/markup-compatibility/2006">
        <mc:Choice xmlns:v="urn:schemas-microsoft-com:vml" Requires="v">
          <p:control spid="1039" name="TextBox2" r:id="rId3" imgW="2562120" imgH="1428840"/>
        </mc:Choice>
        <mc:Fallback>
          <p:control name="TextBox2" r:id="rId3" imgW="2562120" imgH="1428840">
            <p:pic>
              <p:nvPicPr>
                <p:cNvPr id="63" name="TextBox2">
                  <a:extLst>
                    <a:ext uri="{FF2B5EF4-FFF2-40B4-BE49-F238E27FC236}">
                      <a16:creationId xmlns:a16="http://schemas.microsoft.com/office/drawing/2014/main" id="{05F66384-F82C-33C7-F97A-F93AA5BB8478}"/>
                    </a:ext>
                  </a:extLst>
                </p:cNvPr>
                <p:cNvPicPr>
                  <a:picLocks/>
                </p:cNvPicPr>
                <p:nvPr/>
              </p:nvPicPr>
              <p:blipFill>
                <a:blip r:embed="rId16"/>
                <a:stretch>
                  <a:fillRect/>
                </a:stretch>
              </p:blipFill>
              <p:spPr>
                <a:xfrm>
                  <a:off x="5581290" y="5554693"/>
                  <a:ext cx="2562501" cy="1431623"/>
                </a:xfrm>
                <a:prstGeom prst="rect">
                  <a:avLst/>
                </a:prstGeom>
              </p:spPr>
            </p:pic>
          </p:control>
        </mc:Fallback>
      </mc:AlternateContent>
      <mc:AlternateContent xmlns:mc="http://schemas.openxmlformats.org/markup-compatibility/2006">
        <mc:Choice xmlns:v="urn:schemas-microsoft-com:vml" Requires="v">
          <p:control spid="1040" name="TextBox3" r:id="rId4" imgW="2610000" imgH="1409760"/>
        </mc:Choice>
        <mc:Fallback>
          <p:control name="TextBox3" r:id="rId4" imgW="2610000" imgH="1409760">
            <p:pic>
              <p:nvPicPr>
                <p:cNvPr id="64" name="TextBox3">
                  <a:extLst>
                    <a:ext uri="{FF2B5EF4-FFF2-40B4-BE49-F238E27FC236}">
                      <a16:creationId xmlns:a16="http://schemas.microsoft.com/office/drawing/2014/main" id="{05F66384-F82C-33C7-F97A-F93AA5BB8478}"/>
                    </a:ext>
                  </a:extLst>
                </p:cNvPr>
                <p:cNvPicPr>
                  <a:picLocks/>
                </p:cNvPicPr>
                <p:nvPr/>
              </p:nvPicPr>
              <p:blipFill>
                <a:blip r:embed="rId17"/>
                <a:stretch>
                  <a:fillRect/>
                </a:stretch>
              </p:blipFill>
              <p:spPr>
                <a:xfrm>
                  <a:off x="9471591" y="5576476"/>
                  <a:ext cx="2607048" cy="1409840"/>
                </a:xfrm>
                <a:prstGeom prst="rect">
                  <a:avLst/>
                </a:prstGeom>
              </p:spPr>
            </p:pic>
          </p:control>
        </mc:Fallback>
      </mc:AlternateContent>
      <mc:AlternateContent xmlns:mc="http://schemas.openxmlformats.org/markup-compatibility/2006">
        <mc:Choice xmlns:v="urn:schemas-microsoft-com:vml" Requires="v">
          <p:control spid="1041" name="TextBox4" r:id="rId5" imgW="2419200" imgH="1428840"/>
        </mc:Choice>
        <mc:Fallback>
          <p:control name="TextBox4" r:id="rId5" imgW="2419200" imgH="1428840">
            <p:pic>
              <p:nvPicPr>
                <p:cNvPr id="66" name="TextBox4">
                  <a:extLst>
                    <a:ext uri="{FF2B5EF4-FFF2-40B4-BE49-F238E27FC236}">
                      <a16:creationId xmlns:a16="http://schemas.microsoft.com/office/drawing/2014/main" id="{05F66384-F82C-33C7-F97A-F93AA5BB8478}"/>
                    </a:ext>
                  </a:extLst>
                </p:cNvPr>
                <p:cNvPicPr>
                  <a:picLocks/>
                </p:cNvPicPr>
                <p:nvPr/>
              </p:nvPicPr>
              <p:blipFill>
                <a:blip r:embed="rId18"/>
                <a:stretch>
                  <a:fillRect/>
                </a:stretch>
              </p:blipFill>
              <p:spPr>
                <a:xfrm>
                  <a:off x="13277256" y="5516147"/>
                  <a:ext cx="2419943" cy="1433040"/>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spd="slow" p14:dur="2000">
        <p:sndAc>
          <p:stSnd>
            <p:snd r:embed="rId7" name="chimes.wav"/>
          </p:stSnd>
        </p:sndAc>
      </p:transition>
    </mc:Choice>
    <mc:Fallback xmlns="">
      <p:transition spd="slow">
        <p:sndAc>
          <p:stSnd>
            <p:snd r:embed="rId19" name="chimes.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9195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8EED6-C90C-4E57-7581-0E34FBA630D1}"/>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301603" y="2661682"/>
            <a:ext cx="13684794" cy="4429076"/>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51563" y="-146063"/>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80074" y="27560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729572" y="120661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2992754"/>
            <a:ext cx="12439358" cy="3351110"/>
          </a:xfrm>
          <a:prstGeom prst="rect">
            <a:avLst/>
          </a:prstGeom>
        </p:spPr>
        <p:txBody>
          <a:bodyPr lIns="0" tIns="0" rIns="0" bIns="0" rtlCol="0" anchor="t">
            <a:spAutoFit/>
          </a:bodyPr>
          <a:lstStyle/>
          <a:p>
            <a:pPr algn="ctr">
              <a:lnSpc>
                <a:spcPts val="13330"/>
              </a:lnSpc>
            </a:pPr>
            <a:r>
              <a:rPr lang="en-US" sz="13800" dirty="0">
                <a:solidFill>
                  <a:srgbClr val="FFFF00"/>
                </a:solidFill>
                <a:latin typeface="Congenial Black" panose="02000503040000020004" pitchFamily="2" charset="0"/>
              </a:rPr>
              <a:t>01</a:t>
            </a:r>
          </a:p>
          <a:p>
            <a:pPr algn="ctr">
              <a:lnSpc>
                <a:spcPts val="13330"/>
              </a:lnSpc>
            </a:pPr>
            <a:r>
              <a:rPr lang="en-US" sz="9521" dirty="0">
                <a:solidFill>
                  <a:srgbClr val="FFFFFF"/>
                </a:solidFill>
                <a:latin typeface="Congenial Black" panose="02000503040000020004" pitchFamily="2" charset="0"/>
              </a:rPr>
              <a:t>Warm-up &amp; Review</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040464" y="8877301"/>
            <a:ext cx="142070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166" flipH="1">
            <a:off x="-70822" y="-435396"/>
            <a:ext cx="1631584" cy="1629498"/>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15437105" y="155423"/>
            <a:ext cx="2659206" cy="147992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2770217" y="180256"/>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5617951" y="-467344"/>
            <a:ext cx="7152258" cy="1572225"/>
          </a:xfrm>
          <a:prstGeom prst="rect">
            <a:avLst/>
          </a:prstGeom>
          <a:solidFill>
            <a:schemeClr val="accent5">
              <a:lumMod val="20000"/>
              <a:lumOff val="80000"/>
            </a:schemeClr>
          </a:solidFill>
        </p:spPr>
        <p:txBody>
          <a:bodyPr wrap="square" lIns="0" tIns="0" rIns="0" bIns="0" rtlCol="0" anchor="t">
            <a:spAutoFit/>
          </a:bodyPr>
          <a:lstStyle/>
          <a:p>
            <a:pPr algn="ctr">
              <a:lnSpc>
                <a:spcPts val="14000"/>
              </a:lnSpc>
            </a:pPr>
            <a:r>
              <a:rPr lang="en-US" sz="8800" b="1" dirty="0">
                <a:latin typeface="StoryBook Rough"/>
              </a:rPr>
              <a:t>SING AND CLAP.</a:t>
            </a:r>
          </a:p>
        </p:txBody>
      </p:sp>
      <p:sp>
        <p:nvSpPr>
          <p:cNvPr id="8" name="Freeform 8"/>
          <p:cNvSpPr/>
          <p:nvPr/>
        </p:nvSpPr>
        <p:spPr>
          <a:xfrm>
            <a:off x="4348658" y="0"/>
            <a:ext cx="1075522" cy="1019057"/>
          </a:xfrm>
          <a:custGeom>
            <a:avLst/>
            <a:gdLst/>
            <a:ahLst/>
            <a:cxnLst/>
            <a:rect l="l" t="t" r="r" b="b"/>
            <a:pathLst>
              <a:path w="1075522" h="1019057">
                <a:moveTo>
                  <a:pt x="0" y="0"/>
                </a:moveTo>
                <a:lnTo>
                  <a:pt x="1075522" y="0"/>
                </a:lnTo>
                <a:lnTo>
                  <a:pt x="1075522" y="1019057"/>
                </a:lnTo>
                <a:lnTo>
                  <a:pt x="0" y="1019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0" name="Freeform 10"/>
          <p:cNvSpPr/>
          <p:nvPr/>
        </p:nvSpPr>
        <p:spPr>
          <a:xfrm>
            <a:off x="147315" y="8572500"/>
            <a:ext cx="783043" cy="1929524"/>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3" name="Track 85">
            <a:hlinkClick r:id="" action="ppaction://media"/>
            <a:extLst>
              <a:ext uri="{FF2B5EF4-FFF2-40B4-BE49-F238E27FC236}">
                <a16:creationId xmlns:a16="http://schemas.microsoft.com/office/drawing/2014/main" id="{E9D6A678-E679-9984-058A-6E6465D1EE11}"/>
              </a:ext>
            </a:extLst>
          </p:cNvPr>
          <p:cNvPicPr>
            <a:picLocks noChangeAspect="1"/>
          </p:cNvPicPr>
          <p:nvPr>
            <a:audioFile r:link="rId1"/>
            <p:extLst>
              <p:ext uri="{DAA4B4D4-6D71-4841-9C94-3DE7FCFB9230}">
                <p14:media xmlns:p14="http://schemas.microsoft.com/office/powerpoint/2010/main" r:embed="rId2">
                  <p14:trim st="9877" end="0.3125"/>
                </p14:media>
              </p:ext>
            </p:extLst>
          </p:nvPr>
        </p:nvPicPr>
        <p:blipFill>
          <a:blip r:embed="rId13"/>
          <a:stretch>
            <a:fillRect/>
          </a:stretch>
        </p:blipFill>
        <p:spPr>
          <a:xfrm>
            <a:off x="18725382" y="2781074"/>
            <a:ext cx="1112838" cy="1112838"/>
          </a:xfrm>
          <a:prstGeom prst="rect">
            <a:avLst/>
          </a:prstGeom>
        </p:spPr>
      </p:pic>
      <p:pic>
        <p:nvPicPr>
          <p:cNvPr id="5" name="Picture 4">
            <a:extLst>
              <a:ext uri="{FF2B5EF4-FFF2-40B4-BE49-F238E27FC236}">
                <a16:creationId xmlns:a16="http://schemas.microsoft.com/office/drawing/2014/main" id="{DE4E06F1-5D8F-FA37-F4E7-0927DF739A6D}"/>
              </a:ext>
            </a:extLst>
          </p:cNvPr>
          <p:cNvPicPr>
            <a:picLocks noChangeAspect="1"/>
          </p:cNvPicPr>
          <p:nvPr/>
        </p:nvPicPr>
        <p:blipFill>
          <a:blip r:embed="rId14"/>
          <a:stretch>
            <a:fillRect/>
          </a:stretch>
        </p:blipFill>
        <p:spPr>
          <a:xfrm>
            <a:off x="540623" y="1252202"/>
            <a:ext cx="7616073" cy="4632296"/>
          </a:xfrm>
          <a:prstGeom prst="rect">
            <a:avLst/>
          </a:prstGeom>
        </p:spPr>
      </p:pic>
      <p:sp>
        <p:nvSpPr>
          <p:cNvPr id="6" name="Rectangle: Rounded Corners 5">
            <a:extLst>
              <a:ext uri="{FF2B5EF4-FFF2-40B4-BE49-F238E27FC236}">
                <a16:creationId xmlns:a16="http://schemas.microsoft.com/office/drawing/2014/main" id="{9719450B-23C0-9EDE-EFC5-30DA37F0D70D}"/>
              </a:ext>
            </a:extLst>
          </p:cNvPr>
          <p:cNvSpPr/>
          <p:nvPr/>
        </p:nvSpPr>
        <p:spPr>
          <a:xfrm>
            <a:off x="162919" y="6250014"/>
            <a:ext cx="8371479" cy="3810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420"/>
            <a:r>
              <a:rPr lang="en-GB" sz="5000" dirty="0">
                <a:solidFill>
                  <a:schemeClr val="tx1"/>
                </a:solidFill>
                <a:latin typeface="Comic Sans MS" panose="030F0702030302020204" pitchFamily="66" charset="0"/>
              </a:rPr>
              <a:t>Where is the photo?</a:t>
            </a:r>
            <a:endParaRPr lang="en-GB" sz="5000" b="0" i="0" u="none" strike="noStrike" baseline="0" dirty="0">
              <a:solidFill>
                <a:schemeClr val="tx1"/>
              </a:solidFill>
              <a:latin typeface="Comic Sans MS" panose="030F0702030302020204" pitchFamily="66" charset="0"/>
            </a:endParaRPr>
          </a:p>
          <a:p>
            <a:pPr marR="1420"/>
            <a:r>
              <a:rPr lang="en-GB" sz="5000" b="0" i="0" u="none" strike="noStrike" baseline="0" dirty="0">
                <a:solidFill>
                  <a:schemeClr val="tx1"/>
                </a:solidFill>
                <a:latin typeface="Comic Sans MS" panose="030F0702030302020204" pitchFamily="66" charset="0"/>
              </a:rPr>
              <a:t>It’s above the table. Where is the glue stick?</a:t>
            </a:r>
          </a:p>
          <a:p>
            <a:pPr marR="1420"/>
            <a:r>
              <a:rPr lang="en-GB" sz="5000" dirty="0">
                <a:solidFill>
                  <a:schemeClr val="tx1"/>
                </a:solidFill>
                <a:latin typeface="Comic Sans MS" panose="030F0702030302020204" pitchFamily="66" charset="0"/>
              </a:rPr>
              <a:t>It’s beside the notebook.</a:t>
            </a:r>
            <a:endParaRPr lang="vi-VN" sz="5000" b="0" i="0" u="none" strike="noStrike" baseline="0" dirty="0">
              <a:solidFill>
                <a:schemeClr val="tx1"/>
              </a:solidFill>
              <a:latin typeface="Chronica Pro"/>
            </a:endParaRPr>
          </a:p>
        </p:txBody>
      </p:sp>
      <p:pic>
        <p:nvPicPr>
          <p:cNvPr id="11" name="Picture 10">
            <a:extLst>
              <a:ext uri="{FF2B5EF4-FFF2-40B4-BE49-F238E27FC236}">
                <a16:creationId xmlns:a16="http://schemas.microsoft.com/office/drawing/2014/main" id="{9988ECFC-DC37-3CAC-1E8A-34372F7F3E08}"/>
              </a:ext>
            </a:extLst>
          </p:cNvPr>
          <p:cNvPicPr>
            <a:picLocks noChangeAspect="1"/>
          </p:cNvPicPr>
          <p:nvPr/>
        </p:nvPicPr>
        <p:blipFill>
          <a:blip r:embed="rId15"/>
          <a:stretch>
            <a:fillRect/>
          </a:stretch>
        </p:blipFill>
        <p:spPr>
          <a:xfrm>
            <a:off x="9746679" y="1369604"/>
            <a:ext cx="7720561" cy="4478969"/>
          </a:xfrm>
          <a:prstGeom prst="rect">
            <a:avLst/>
          </a:prstGeom>
        </p:spPr>
      </p:pic>
      <p:sp>
        <p:nvSpPr>
          <p:cNvPr id="15" name="Rectangle: Rounded Corners 14">
            <a:extLst>
              <a:ext uri="{FF2B5EF4-FFF2-40B4-BE49-F238E27FC236}">
                <a16:creationId xmlns:a16="http://schemas.microsoft.com/office/drawing/2014/main" id="{F1B97B74-5647-6294-9EB4-F906A71F222F}"/>
              </a:ext>
            </a:extLst>
          </p:cNvPr>
          <p:cNvSpPr/>
          <p:nvPr/>
        </p:nvSpPr>
        <p:spPr>
          <a:xfrm>
            <a:off x="8925921" y="6224474"/>
            <a:ext cx="9362079" cy="383554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0" i="0" u="none" strike="noStrike" baseline="0" dirty="0">
                <a:solidFill>
                  <a:srgbClr val="373535"/>
                </a:solidFill>
                <a:latin typeface="Comic Sans MS" panose="030F0702030302020204" pitchFamily="66" charset="0"/>
              </a:rPr>
              <a:t>Where are the pictures? They’re above the table. Where are the crayons? They’re beside the pencil case.</a:t>
            </a:r>
          </a:p>
        </p:txBody>
      </p:sp>
    </p:spTree>
    <p:extLst>
      <p:ext uri="{BB962C8B-B14F-4D97-AF65-F5344CB8AC3E}">
        <p14:creationId xmlns:p14="http://schemas.microsoft.com/office/powerpoint/2010/main" val="28911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3951536" y="558410"/>
            <a:ext cx="9624479" cy="1346522"/>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chant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28600" y="0"/>
            <a:ext cx="185166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817955" y="-117501"/>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23163745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27" name="applaus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0"/>
            <a:ext cx="18317747" cy="10287000"/>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39194" y="3404562"/>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02</a:t>
            </a:r>
          </a:p>
          <a:p>
            <a:pPr algn="ctr"/>
            <a:r>
              <a:rPr lang="en-US" sz="8800" dirty="0">
                <a:solidFill>
                  <a:srgbClr val="FFFFFF"/>
                </a:solidFill>
                <a:latin typeface="Congenial Black" panose="02000503040000020004" pitchFamily="2" charset="0"/>
              </a:rPr>
              <a:t>Read and answer.</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4640167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4"/>
          <p:cNvSpPr/>
          <p:nvPr/>
        </p:nvSpPr>
        <p:spPr>
          <a:xfrm>
            <a:off x="-167446" y="-4398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628251" y="26777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7"/>
            <a:stretch>
              <a:fillRect/>
            </a:stretch>
          </a:blipFill>
        </p:spPr>
        <p:txBody>
          <a:bodyPr/>
          <a:lstStyle/>
          <a:p>
            <a:endParaRPr lang="en-US"/>
          </a:p>
        </p:txBody>
      </p:sp>
      <p:grpSp>
        <p:nvGrpSpPr>
          <p:cNvPr id="20" name="Group 19">
            <a:extLst>
              <a:ext uri="{FF2B5EF4-FFF2-40B4-BE49-F238E27FC236}">
                <a16:creationId xmlns:a16="http://schemas.microsoft.com/office/drawing/2014/main" id="{0B297AFE-DED3-8A78-AEE7-415D7348E8DC}"/>
              </a:ext>
            </a:extLst>
          </p:cNvPr>
          <p:cNvGrpSpPr/>
          <p:nvPr/>
        </p:nvGrpSpPr>
        <p:grpSpPr>
          <a:xfrm>
            <a:off x="1297459" y="7402506"/>
            <a:ext cx="4036542" cy="1910678"/>
            <a:chOff x="4736192" y="2384034"/>
            <a:chExt cx="8458200" cy="2210183"/>
          </a:xfrm>
          <a:solidFill>
            <a:schemeClr val="accent5">
              <a:lumMod val="20000"/>
              <a:lumOff val="80000"/>
            </a:schemeClr>
          </a:solidFill>
        </p:grpSpPr>
        <p:sp>
          <p:nvSpPr>
            <p:cNvPr id="18" name="Oval 17">
              <a:extLst>
                <a:ext uri="{FF2B5EF4-FFF2-40B4-BE49-F238E27FC236}">
                  <a16:creationId xmlns:a16="http://schemas.microsoft.com/office/drawing/2014/main" id="{302A83A4-28F1-B374-680D-536D8AECB203}"/>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160FF3-C20B-467E-095A-5AAA8C79063D}"/>
                </a:ext>
              </a:extLst>
            </p:cNvPr>
            <p:cNvSpPr/>
            <p:nvPr/>
          </p:nvSpPr>
          <p:spPr>
            <a:xfrm>
              <a:off x="6592721" y="2702980"/>
              <a:ext cx="4975251" cy="1340958"/>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Trang</a:t>
              </a:r>
            </a:p>
          </p:txBody>
        </p:sp>
      </p:grpSp>
      <p:sp>
        <p:nvSpPr>
          <p:cNvPr id="5" name="Freeform 2">
            <a:extLst>
              <a:ext uri="{FF2B5EF4-FFF2-40B4-BE49-F238E27FC236}">
                <a16:creationId xmlns:a16="http://schemas.microsoft.com/office/drawing/2014/main" id="{27BCA7DB-1439-BFCB-A901-13943681646A}"/>
              </a:ext>
            </a:extLst>
          </p:cNvPr>
          <p:cNvSpPr/>
          <p:nvPr/>
        </p:nvSpPr>
        <p:spPr>
          <a:xfrm>
            <a:off x="1796291" y="1812726"/>
            <a:ext cx="3106270" cy="545883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8"/>
            <a:stretch>
              <a:fillRect/>
            </a:stretch>
          </a:blipFill>
        </p:spPr>
        <p:txBody>
          <a:bodyPr/>
          <a:lstStyle/>
          <a:p>
            <a:endParaRPr lang="en-US"/>
          </a:p>
        </p:txBody>
      </p:sp>
      <p:sp>
        <p:nvSpPr>
          <p:cNvPr id="6" name="Freeform 3">
            <a:extLst>
              <a:ext uri="{FF2B5EF4-FFF2-40B4-BE49-F238E27FC236}">
                <a16:creationId xmlns:a16="http://schemas.microsoft.com/office/drawing/2014/main" id="{EEF5AEF2-CD14-76C5-4B49-50F052FE63F9}"/>
              </a:ext>
            </a:extLst>
          </p:cNvPr>
          <p:cNvSpPr/>
          <p:nvPr/>
        </p:nvSpPr>
        <p:spPr>
          <a:xfrm>
            <a:off x="7878475" y="1706700"/>
            <a:ext cx="2103354" cy="5366327"/>
          </a:xfrm>
          <a:custGeom>
            <a:avLst/>
            <a:gdLst/>
            <a:ahLst/>
            <a:cxnLst/>
            <a:rect l="l" t="t" r="r" b="b"/>
            <a:pathLst>
              <a:path w="2846070" h="8229600">
                <a:moveTo>
                  <a:pt x="0" y="0"/>
                </a:moveTo>
                <a:lnTo>
                  <a:pt x="2846070" y="0"/>
                </a:lnTo>
                <a:lnTo>
                  <a:pt x="2846070" y="8229600"/>
                </a:lnTo>
                <a:lnTo>
                  <a:pt x="0" y="8229600"/>
                </a:lnTo>
                <a:lnTo>
                  <a:pt x="0" y="0"/>
                </a:lnTo>
                <a:close/>
              </a:path>
            </a:pathLst>
          </a:custGeom>
          <a:blipFill>
            <a:blip r:embed="rId9"/>
            <a:stretch>
              <a:fillRect/>
            </a:stretch>
          </a:blipFill>
        </p:spPr>
        <p:txBody>
          <a:bodyPr/>
          <a:lstStyle/>
          <a:p>
            <a:endParaRPr lang="en-US"/>
          </a:p>
        </p:txBody>
      </p:sp>
      <p:sp>
        <p:nvSpPr>
          <p:cNvPr id="7" name="Freeform 4">
            <a:extLst>
              <a:ext uri="{FF2B5EF4-FFF2-40B4-BE49-F238E27FC236}">
                <a16:creationId xmlns:a16="http://schemas.microsoft.com/office/drawing/2014/main" id="{85C3269D-AF10-C4E2-46D7-119E7072C988}"/>
              </a:ext>
            </a:extLst>
          </p:cNvPr>
          <p:cNvSpPr/>
          <p:nvPr/>
        </p:nvSpPr>
        <p:spPr>
          <a:xfrm>
            <a:off x="12957743" y="1643542"/>
            <a:ext cx="2563435" cy="5366327"/>
          </a:xfrm>
          <a:custGeom>
            <a:avLst/>
            <a:gdLst/>
            <a:ahLst/>
            <a:cxnLst/>
            <a:rect l="l" t="t" r="r" b="b"/>
            <a:pathLst>
              <a:path w="3579876" h="8229600">
                <a:moveTo>
                  <a:pt x="0" y="0"/>
                </a:moveTo>
                <a:lnTo>
                  <a:pt x="3579876" y="0"/>
                </a:lnTo>
                <a:lnTo>
                  <a:pt x="3579876" y="8229600"/>
                </a:lnTo>
                <a:lnTo>
                  <a:pt x="0" y="8229600"/>
                </a:lnTo>
                <a:lnTo>
                  <a:pt x="0" y="0"/>
                </a:lnTo>
                <a:close/>
              </a:path>
            </a:pathLst>
          </a:custGeom>
          <a:blipFill>
            <a:blip r:embed="rId10"/>
            <a:stretch>
              <a:fillRect/>
            </a:stretch>
          </a:blipFill>
        </p:spPr>
        <p:txBody>
          <a:bodyPr/>
          <a:lstStyle/>
          <a:p>
            <a:endParaRPr lang="en-US"/>
          </a:p>
        </p:txBody>
      </p:sp>
      <p:sp>
        <p:nvSpPr>
          <p:cNvPr id="23" name="Freeform 15">
            <a:extLst>
              <a:ext uri="{FF2B5EF4-FFF2-40B4-BE49-F238E27FC236}">
                <a16:creationId xmlns:a16="http://schemas.microsoft.com/office/drawing/2014/main" id="{EA86163C-3382-F147-C7A2-D5E7D9AD9C1B}"/>
              </a:ext>
            </a:extLst>
          </p:cNvPr>
          <p:cNvSpPr/>
          <p:nvPr/>
        </p:nvSpPr>
        <p:spPr>
          <a:xfrm>
            <a:off x="4023322" y="422898"/>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24" name="Group 23">
            <a:extLst>
              <a:ext uri="{FF2B5EF4-FFF2-40B4-BE49-F238E27FC236}">
                <a16:creationId xmlns:a16="http://schemas.microsoft.com/office/drawing/2014/main" id="{75B3E2FA-13AE-4B25-9CE6-ECF1FA6B1289}"/>
              </a:ext>
            </a:extLst>
          </p:cNvPr>
          <p:cNvGrpSpPr/>
          <p:nvPr/>
        </p:nvGrpSpPr>
        <p:grpSpPr>
          <a:xfrm>
            <a:off x="6564891" y="7488125"/>
            <a:ext cx="4745333" cy="1828695"/>
            <a:chOff x="4736192" y="1899418"/>
            <a:chExt cx="8458200" cy="2694799"/>
          </a:xfrm>
        </p:grpSpPr>
        <p:sp>
          <p:nvSpPr>
            <p:cNvPr id="27" name="Oval 26">
              <a:extLst>
                <a:ext uri="{FF2B5EF4-FFF2-40B4-BE49-F238E27FC236}">
                  <a16:creationId xmlns:a16="http://schemas.microsoft.com/office/drawing/2014/main" id="{E8555190-3B7D-8F94-2148-12F3E8C27F60}"/>
                </a:ext>
              </a:extLst>
            </p:cNvPr>
            <p:cNvSpPr/>
            <p:nvPr/>
          </p:nvSpPr>
          <p:spPr>
            <a:xfrm>
              <a:off x="4736192" y="1899418"/>
              <a:ext cx="8458200" cy="2694799"/>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23912E-A4F0-A3BE-06D4-13FDBB5F46FF}"/>
                </a:ext>
              </a:extLst>
            </p:cNvPr>
            <p:cNvSpPr/>
            <p:nvPr/>
          </p:nvSpPr>
          <p:spPr>
            <a:xfrm>
              <a:off x="6592721" y="2401484"/>
              <a:ext cx="4745140" cy="1950244"/>
            </a:xfrm>
            <a:prstGeom prst="rect">
              <a:avLst/>
            </a:prstGeom>
            <a:solidFill>
              <a:schemeClr val="accent5">
                <a:lumMod val="20000"/>
                <a:lumOff val="80000"/>
              </a:schemeClr>
            </a:solidFill>
          </p:spPr>
          <p:txBody>
            <a:bodyPr wrap="square" lIns="91440" tIns="45720" rIns="91440" bIns="45720">
              <a:spAutoFit/>
            </a:bodyPr>
            <a:lstStyle/>
            <a:p>
              <a:pPr algn="ctr"/>
              <a:r>
                <a:rPr lang="en-US" sz="8000" b="1" cap="none" spc="0" dirty="0">
                  <a:ln w="0"/>
                  <a:latin typeface="Abadi Extra Light" panose="020B0204020104020204" pitchFamily="34" charset="0"/>
                </a:rPr>
                <a:t>Hung</a:t>
              </a:r>
            </a:p>
          </p:txBody>
        </p:sp>
      </p:grpSp>
      <p:grpSp>
        <p:nvGrpSpPr>
          <p:cNvPr id="29" name="Group 28">
            <a:extLst>
              <a:ext uri="{FF2B5EF4-FFF2-40B4-BE49-F238E27FC236}">
                <a16:creationId xmlns:a16="http://schemas.microsoft.com/office/drawing/2014/main" id="{C1A1FBC4-418B-0F47-6607-6FF5C044DB31}"/>
              </a:ext>
            </a:extLst>
          </p:cNvPr>
          <p:cNvGrpSpPr/>
          <p:nvPr/>
        </p:nvGrpSpPr>
        <p:grpSpPr>
          <a:xfrm>
            <a:off x="11913313" y="7271556"/>
            <a:ext cx="4745333" cy="1880711"/>
            <a:chOff x="4736192" y="2384034"/>
            <a:chExt cx="8458200" cy="2210183"/>
          </a:xfrm>
          <a:solidFill>
            <a:schemeClr val="accent5">
              <a:lumMod val="20000"/>
              <a:lumOff val="80000"/>
            </a:schemeClr>
          </a:solidFill>
        </p:grpSpPr>
        <p:sp>
          <p:nvSpPr>
            <p:cNvPr id="31" name="Oval 30">
              <a:extLst>
                <a:ext uri="{FF2B5EF4-FFF2-40B4-BE49-F238E27FC236}">
                  <a16:creationId xmlns:a16="http://schemas.microsoft.com/office/drawing/2014/main" id="{85E40A7D-8404-C22D-A479-F633B83B5DA1}"/>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9CE4B1-3765-213B-C87F-7FEE80016EED}"/>
                </a:ext>
              </a:extLst>
            </p:cNvPr>
            <p:cNvSpPr/>
            <p:nvPr/>
          </p:nvSpPr>
          <p:spPr>
            <a:xfrm>
              <a:off x="6156428" y="2728798"/>
              <a:ext cx="5159607" cy="1555285"/>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Lan</a:t>
              </a:r>
            </a:p>
          </p:txBody>
        </p:sp>
      </p:grpSp>
      <p:sp>
        <p:nvSpPr>
          <p:cNvPr id="4" name="Freeform 4"/>
          <p:cNvSpPr/>
          <p:nvPr/>
        </p:nvSpPr>
        <p:spPr>
          <a:xfrm>
            <a:off x="15849600" y="809658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3759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1636</TotalTime>
  <Words>767</Words>
  <Application>Microsoft Office PowerPoint</Application>
  <PresentationFormat>Custom</PresentationFormat>
  <Paragraphs>133</Paragraphs>
  <Slides>40</Slides>
  <Notes>21</Notes>
  <HiddenSlides>0</HiddenSlides>
  <MMClips>15</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40</vt:i4>
      </vt:variant>
    </vt:vector>
  </HeadingPairs>
  <TitlesOfParts>
    <vt:vector size="57" baseType="lpstr">
      <vt:lpstr>Abadi</vt:lpstr>
      <vt:lpstr>Calibri</vt:lpstr>
      <vt:lpstr>Arial</vt:lpstr>
      <vt:lpstr>Margin</vt:lpstr>
      <vt:lpstr>Comic Sans MS</vt:lpstr>
      <vt:lpstr>Gloria Hallelujah</vt:lpstr>
      <vt:lpstr>Special Elite</vt:lpstr>
      <vt:lpstr>Times New Roman</vt:lpstr>
      <vt:lpstr>Lazydog</vt:lpstr>
      <vt:lpstr>MTD Anydore</vt:lpstr>
      <vt:lpstr>Abadi Extra Light</vt:lpstr>
      <vt:lpstr>Modern Love</vt:lpstr>
      <vt:lpstr>Chronica Pro</vt:lpstr>
      <vt:lpstr>StoryBook Rough</vt:lpstr>
      <vt:lpstr>Congenial Black</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Ngan-BanNgoaiNgu</cp:lastModifiedBy>
  <cp:revision>42</cp:revision>
  <dcterms:created xsi:type="dcterms:W3CDTF">2006-08-16T00:00:00Z</dcterms:created>
  <dcterms:modified xsi:type="dcterms:W3CDTF">2024-08-30T02:14:21Z</dcterms:modified>
  <dc:identifier>DAF4oBq9B7k</dc:identifier>
</cp:coreProperties>
</file>