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74" r:id="rId3"/>
    <p:sldId id="256" r:id="rId4"/>
    <p:sldId id="257" r:id="rId5"/>
    <p:sldId id="258" r:id="rId6"/>
    <p:sldId id="268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63" r:id="rId17"/>
    <p:sldId id="406" r:id="rId18"/>
    <p:sldId id="259" r:id="rId19"/>
    <p:sldId id="412" r:id="rId20"/>
    <p:sldId id="410" r:id="rId21"/>
    <p:sldId id="411" r:id="rId22"/>
    <p:sldId id="413" r:id="rId23"/>
    <p:sldId id="473" r:id="rId24"/>
    <p:sldId id="415" r:id="rId25"/>
    <p:sldId id="416" r:id="rId26"/>
    <p:sldId id="417" r:id="rId27"/>
    <p:sldId id="407" r:id="rId28"/>
    <p:sldId id="265" r:id="rId29"/>
    <p:sldId id="262" r:id="rId30"/>
    <p:sldId id="418" r:id="rId31"/>
    <p:sldId id="419" r:id="rId32"/>
    <p:sldId id="420" r:id="rId33"/>
    <p:sldId id="422" r:id="rId34"/>
    <p:sldId id="421" r:id="rId35"/>
    <p:sldId id="423" r:id="rId36"/>
    <p:sldId id="424" r:id="rId37"/>
    <p:sldId id="425" r:id="rId38"/>
    <p:sldId id="426" r:id="rId39"/>
    <p:sldId id="427" r:id="rId40"/>
    <p:sldId id="408" r:id="rId41"/>
    <p:sldId id="264" r:id="rId42"/>
    <p:sldId id="428" r:id="rId43"/>
    <p:sldId id="474" r:id="rId44"/>
    <p:sldId id="475" r:id="rId45"/>
    <p:sldId id="476" r:id="rId46"/>
    <p:sldId id="269" r:id="rId47"/>
    <p:sldId id="432" r:id="rId48"/>
    <p:sldId id="409" r:id="rId49"/>
    <p:sldId id="477" r:id="rId50"/>
    <p:sldId id="478" r:id="rId51"/>
    <p:sldId id="479" r:id="rId52"/>
    <p:sldId id="480" r:id="rId53"/>
    <p:sldId id="481" r:id="rId54"/>
    <p:sldId id="482" r:id="rId55"/>
    <p:sldId id="483" r:id="rId56"/>
    <p:sldId id="484" r:id="rId57"/>
    <p:sldId id="433" r:id="rId58"/>
    <p:sldId id="272" r:id="rId59"/>
    <p:sldId id="311" r:id="rId60"/>
  </p:sldIdLst>
  <p:sldSz cx="18288000" cy="10287000"/>
  <p:notesSz cx="6858000" cy="9144000"/>
  <p:embeddedFontLst>
    <p:embeddedFont>
      <p:font typeface="Abadi Extra Light" panose="020B0604020202020204" charset="0"/>
      <p:regular r:id="rId62"/>
    </p:embeddedFont>
    <p:embeddedFont>
      <p:font typeface="Dreaming Outloud Pro" panose="020B0604020202020204" charset="0"/>
      <p:regular r:id="rId63"/>
      <p:italic r:id="rId64"/>
    </p:embeddedFont>
    <p:embeddedFont>
      <p:font typeface="StoryBook Rough" panose="020B0604020202020204" charset="0"/>
      <p:regular r:id="rId65"/>
    </p:embeddedFont>
    <p:embeddedFont>
      <p:font typeface="MTD Anydore" panose="02000500000000000000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omic Sans MS" panose="030F0702030302020204" pitchFamily="66" charset="0"/>
      <p:regular r:id="rId71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6" autoAdjust="0"/>
    <p:restoredTop sz="84789" autoAdjust="0"/>
  </p:normalViewPr>
  <p:slideViewPr>
    <p:cSldViewPr>
      <p:cViewPr varScale="1">
        <p:scale>
          <a:sx n="42" d="100"/>
          <a:sy n="42" d="100"/>
        </p:scale>
        <p:origin x="10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5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4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0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9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0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4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7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9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3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3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21" Type="http://schemas.openxmlformats.org/officeDocument/2006/relationships/image" Target="../media/image54.svg"/><Relationship Id="rId7" Type="http://schemas.openxmlformats.org/officeDocument/2006/relationships/image" Target="../media/image24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7.gif"/><Relationship Id="rId23" Type="http://schemas.openxmlformats.org/officeDocument/2006/relationships/image" Target="../media/image56.svg"/><Relationship Id="rId10" Type="http://schemas.openxmlformats.org/officeDocument/2006/relationships/image" Target="../media/image3.svg"/><Relationship Id="rId19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.png"/><Relationship Id="rId14" Type="http://schemas.openxmlformats.org/officeDocument/2006/relationships/image" Target="../media/image47.svg"/><Relationship Id="rId22" Type="http://schemas.openxmlformats.org/officeDocument/2006/relationships/image" Target="../media/image31.png"/><Relationship Id="rId27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4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64.sv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64.sv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21" Type="http://schemas.openxmlformats.org/officeDocument/2006/relationships/image" Target="../media/image54.svg"/><Relationship Id="rId7" Type="http://schemas.openxmlformats.org/officeDocument/2006/relationships/image" Target="../media/image24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7.gif"/><Relationship Id="rId23" Type="http://schemas.openxmlformats.org/officeDocument/2006/relationships/image" Target="../media/image56.svg"/><Relationship Id="rId10" Type="http://schemas.openxmlformats.org/officeDocument/2006/relationships/image" Target="../media/image3.svg"/><Relationship Id="rId19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.png"/><Relationship Id="rId14" Type="http://schemas.openxmlformats.org/officeDocument/2006/relationships/image" Target="../media/image47.svg"/><Relationship Id="rId22" Type="http://schemas.openxmlformats.org/officeDocument/2006/relationships/image" Target="../media/image31.png"/><Relationship Id="rId27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9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5.sv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89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5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89.svg"/><Relationship Id="rId5" Type="http://schemas.openxmlformats.org/officeDocument/2006/relationships/image" Target="../media/image57.png"/><Relationship Id="rId1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7.sv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3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89.svg"/><Relationship Id="rId5" Type="http://schemas.openxmlformats.org/officeDocument/2006/relationships/image" Target="../media/image57.png"/><Relationship Id="rId1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7.sv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89.svg"/><Relationship Id="rId5" Type="http://schemas.openxmlformats.org/officeDocument/2006/relationships/image" Target="../media/image57.png"/><Relationship Id="rId1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7.svg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0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2.jpeg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2.jpeg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60.jpeg"/><Relationship Id="rId5" Type="http://schemas.openxmlformats.org/officeDocument/2006/relationships/image" Target="../media/image58.png"/><Relationship Id="rId10" Type="http://schemas.openxmlformats.org/officeDocument/2006/relationships/image" Target="../media/image103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7.svg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67.png"/><Relationship Id="rId17" Type="http://schemas.openxmlformats.org/officeDocument/2006/relationships/image" Target="../media/image101.sv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8.png"/><Relationship Id="rId5" Type="http://schemas.openxmlformats.org/officeDocument/2006/relationships/image" Target="../media/image65.png"/><Relationship Id="rId15" Type="http://schemas.openxmlformats.org/officeDocument/2006/relationships/image" Target="../media/image98.svg"/><Relationship Id="rId10" Type="http://schemas.openxmlformats.org/officeDocument/2006/relationships/image" Target="../media/image66.png"/><Relationship Id="rId19" Type="http://schemas.openxmlformats.org/officeDocument/2006/relationships/image" Target="../media/image103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svg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07.svg"/><Relationship Id="rId18" Type="http://schemas.openxmlformats.org/officeDocument/2006/relationships/image" Target="../media/image74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12" Type="http://schemas.openxmlformats.org/officeDocument/2006/relationships/image" Target="../media/image71.png"/><Relationship Id="rId17" Type="http://schemas.openxmlformats.org/officeDocument/2006/relationships/image" Target="../media/image101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3.svg"/><Relationship Id="rId5" Type="http://schemas.openxmlformats.org/officeDocument/2006/relationships/image" Target="../media/image15.png"/><Relationship Id="rId15" Type="http://schemas.openxmlformats.org/officeDocument/2006/relationships/image" Target="../media/image98.svg"/><Relationship Id="rId10" Type="http://schemas.openxmlformats.org/officeDocument/2006/relationships/image" Target="../media/image24.png"/><Relationship Id="rId19" Type="http://schemas.openxmlformats.org/officeDocument/2006/relationships/image" Target="../media/image103.svg"/><Relationship Id="rId4" Type="http://schemas.openxmlformats.org/officeDocument/2006/relationships/image" Target="../media/image41.svg"/><Relationship Id="rId9" Type="http://schemas.openxmlformats.org/officeDocument/2006/relationships/image" Target="../media/image44.pn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21" Type="http://schemas.openxmlformats.org/officeDocument/2006/relationships/image" Target="../media/image54.svg"/><Relationship Id="rId7" Type="http://schemas.openxmlformats.org/officeDocument/2006/relationships/image" Target="../media/image24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7.gif"/><Relationship Id="rId23" Type="http://schemas.openxmlformats.org/officeDocument/2006/relationships/image" Target="../media/image56.svg"/><Relationship Id="rId10" Type="http://schemas.openxmlformats.org/officeDocument/2006/relationships/image" Target="../media/image3.svg"/><Relationship Id="rId19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.png"/><Relationship Id="rId14" Type="http://schemas.openxmlformats.org/officeDocument/2006/relationships/image" Target="../media/image47.svg"/><Relationship Id="rId22" Type="http://schemas.openxmlformats.org/officeDocument/2006/relationships/image" Target="../media/image31.png"/><Relationship Id="rId27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95.svg"/><Relationship Id="rId4" Type="http://schemas.openxmlformats.org/officeDocument/2006/relationships/image" Target="../media/image116.sv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95.svg"/><Relationship Id="rId4" Type="http://schemas.openxmlformats.org/officeDocument/2006/relationships/image" Target="../media/image116.svg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95.svg"/><Relationship Id="rId4" Type="http://schemas.openxmlformats.org/officeDocument/2006/relationships/image" Target="../media/image116.svg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95.svg"/><Relationship Id="rId4" Type="http://schemas.openxmlformats.org/officeDocument/2006/relationships/image" Target="../media/image116.svg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4.svg"/><Relationship Id="rId17" Type="http://schemas.openxmlformats.org/officeDocument/2006/relationships/image" Target="../media/image92.png"/><Relationship Id="rId2" Type="http://schemas.openxmlformats.org/officeDocument/2006/relationships/audio" Target="../media/media4.mp3"/><Relationship Id="rId16" Type="http://schemas.openxmlformats.org/officeDocument/2006/relationships/image" Target="../media/image91.png"/><Relationship Id="rId1" Type="http://schemas.microsoft.com/office/2007/relationships/media" Target="../media/media4.mp3"/><Relationship Id="rId6" Type="http://schemas.openxmlformats.org/officeDocument/2006/relationships/image" Target="../media/image129.svg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31.svg"/><Relationship Id="rId1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21" Type="http://schemas.openxmlformats.org/officeDocument/2006/relationships/image" Target="../media/image54.svg"/><Relationship Id="rId7" Type="http://schemas.openxmlformats.org/officeDocument/2006/relationships/image" Target="../media/image24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7.gif"/><Relationship Id="rId23" Type="http://schemas.openxmlformats.org/officeDocument/2006/relationships/image" Target="../media/image56.svg"/><Relationship Id="rId10" Type="http://schemas.openxmlformats.org/officeDocument/2006/relationships/image" Target="../media/image3.svg"/><Relationship Id="rId19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.png"/><Relationship Id="rId14" Type="http://schemas.openxmlformats.org/officeDocument/2006/relationships/image" Target="../media/image47.svg"/><Relationship Id="rId22" Type="http://schemas.openxmlformats.org/officeDocument/2006/relationships/image" Target="../media/image31.png"/><Relationship Id="rId27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87.png"/><Relationship Id="rId2" Type="http://schemas.openxmlformats.org/officeDocument/2006/relationships/audio" Target="../media/audio4.wav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91.png"/><Relationship Id="rId5" Type="http://schemas.openxmlformats.org/officeDocument/2006/relationships/image" Target="../media/image21.png"/><Relationship Id="rId15" Type="http://schemas.openxmlformats.org/officeDocument/2006/relationships/image" Target="../media/image93.png"/><Relationship Id="rId10" Type="http://schemas.openxmlformats.org/officeDocument/2006/relationships/image" Target="../media/image131.svg"/><Relationship Id="rId4" Type="http://schemas.openxmlformats.org/officeDocument/2006/relationships/image" Target="../media/image35.svg"/><Relationship Id="rId9" Type="http://schemas.openxmlformats.org/officeDocument/2006/relationships/image" Target="../media/image85.png"/><Relationship Id="rId1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sv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120.sv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22.svg"/><Relationship Id="rId1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3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87.png"/><Relationship Id="rId2" Type="http://schemas.openxmlformats.org/officeDocument/2006/relationships/audio" Target="../media/audio4.wav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91.png"/><Relationship Id="rId5" Type="http://schemas.openxmlformats.org/officeDocument/2006/relationships/image" Target="../media/image21.png"/><Relationship Id="rId15" Type="http://schemas.openxmlformats.org/officeDocument/2006/relationships/image" Target="../media/image93.png"/><Relationship Id="rId10" Type="http://schemas.openxmlformats.org/officeDocument/2006/relationships/image" Target="../media/image131.svg"/><Relationship Id="rId4" Type="http://schemas.openxmlformats.org/officeDocument/2006/relationships/image" Target="../media/image35.svg"/><Relationship Id="rId9" Type="http://schemas.openxmlformats.org/officeDocument/2006/relationships/image" Target="../media/image85.png"/><Relationship Id="rId1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sv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120.svg"/><Relationship Id="rId5" Type="http://schemas.openxmlformats.org/officeDocument/2006/relationships/audio" Target="../media/audio1.wav"/><Relationship Id="rId15" Type="http://schemas.openxmlformats.org/officeDocument/2006/relationships/image" Target="../media/image96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22.svg"/><Relationship Id="rId1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87.png"/><Relationship Id="rId2" Type="http://schemas.openxmlformats.org/officeDocument/2006/relationships/audio" Target="../media/audio4.wav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86.png"/><Relationship Id="rId5" Type="http://schemas.openxmlformats.org/officeDocument/2006/relationships/image" Target="../media/image21.png"/><Relationship Id="rId15" Type="http://schemas.openxmlformats.org/officeDocument/2006/relationships/image" Target="../media/image93.png"/><Relationship Id="rId10" Type="http://schemas.openxmlformats.org/officeDocument/2006/relationships/image" Target="../media/image131.svg"/><Relationship Id="rId4" Type="http://schemas.openxmlformats.org/officeDocument/2006/relationships/image" Target="../media/image35.svg"/><Relationship Id="rId9" Type="http://schemas.openxmlformats.org/officeDocument/2006/relationships/image" Target="../media/image85.png"/><Relationship Id="rId1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sv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120.svg"/><Relationship Id="rId5" Type="http://schemas.openxmlformats.org/officeDocument/2006/relationships/audio" Target="../media/audio1.wav"/><Relationship Id="rId15" Type="http://schemas.openxmlformats.org/officeDocument/2006/relationships/image" Target="../media/image97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22.svg"/><Relationship Id="rId1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87.png"/><Relationship Id="rId2" Type="http://schemas.openxmlformats.org/officeDocument/2006/relationships/audio" Target="../media/audio4.wav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91.png"/><Relationship Id="rId5" Type="http://schemas.openxmlformats.org/officeDocument/2006/relationships/image" Target="../media/image21.png"/><Relationship Id="rId15" Type="http://schemas.openxmlformats.org/officeDocument/2006/relationships/image" Target="../media/image93.png"/><Relationship Id="rId10" Type="http://schemas.openxmlformats.org/officeDocument/2006/relationships/image" Target="../media/image131.svg"/><Relationship Id="rId4" Type="http://schemas.openxmlformats.org/officeDocument/2006/relationships/image" Target="../media/image35.svg"/><Relationship Id="rId9" Type="http://schemas.openxmlformats.org/officeDocument/2006/relationships/image" Target="../media/image85.png"/><Relationship Id="rId1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sv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120.svg"/><Relationship Id="rId5" Type="http://schemas.openxmlformats.org/officeDocument/2006/relationships/audio" Target="../media/audio1.wav"/><Relationship Id="rId15" Type="http://schemas.openxmlformats.org/officeDocument/2006/relationships/image" Target="../media/image98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2.svg"/><Relationship Id="rId1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21" Type="http://schemas.openxmlformats.org/officeDocument/2006/relationships/image" Target="../media/image54.svg"/><Relationship Id="rId7" Type="http://schemas.openxmlformats.org/officeDocument/2006/relationships/image" Target="../media/image24.png"/><Relationship Id="rId12" Type="http://schemas.openxmlformats.org/officeDocument/2006/relationships/image" Target="../media/image45.sv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7.gif"/><Relationship Id="rId23" Type="http://schemas.openxmlformats.org/officeDocument/2006/relationships/image" Target="../media/image56.svg"/><Relationship Id="rId10" Type="http://schemas.openxmlformats.org/officeDocument/2006/relationships/image" Target="../media/image3.svg"/><Relationship Id="rId19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.png"/><Relationship Id="rId14" Type="http://schemas.openxmlformats.org/officeDocument/2006/relationships/image" Target="../media/image47.svg"/><Relationship Id="rId22" Type="http://schemas.openxmlformats.org/officeDocument/2006/relationships/image" Target="../media/image31.png"/><Relationship Id="rId27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55.svg"/><Relationship Id="rId3" Type="http://schemas.openxmlformats.org/officeDocument/2006/relationships/image" Target="../media/image3.svg"/><Relationship Id="rId7" Type="http://schemas.openxmlformats.org/officeDocument/2006/relationships/image" Target="../media/image149.svg"/><Relationship Id="rId12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5" Type="http://schemas.openxmlformats.org/officeDocument/2006/relationships/image" Target="../media/image157.svg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image" Target="../media/image151.svg"/><Relationship Id="rId1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3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3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28B4A35A-B176-7F13-CAE3-527E8896343B}"/>
              </a:ext>
            </a:extLst>
          </p:cNvPr>
          <p:cNvGrpSpPr/>
          <p:nvPr/>
        </p:nvGrpSpPr>
        <p:grpSpPr>
          <a:xfrm>
            <a:off x="1257228" y="3316855"/>
            <a:ext cx="16620050" cy="2376446"/>
            <a:chOff x="886975" y="3193726"/>
            <a:chExt cx="16620050" cy="237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5D3BCB44-BF23-6D7A-1A92-268F82CEAD08}"/>
                </a:ext>
              </a:extLst>
            </p:cNvPr>
            <p:cNvGrpSpPr/>
            <p:nvPr/>
          </p:nvGrpSpPr>
          <p:grpSpPr>
            <a:xfrm>
              <a:off x="7645412" y="3193726"/>
              <a:ext cx="3537839" cy="2362200"/>
              <a:chOff x="2921116" y="285750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B6D49A8-3A95-55B9-FD51-4F8B4A8E235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xmlns="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B59DD08-F644-DEE3-C55F-742B22291253}"/>
                </a:ext>
              </a:extLst>
            </p:cNvPr>
            <p:cNvGrpSpPr/>
            <p:nvPr/>
          </p:nvGrpSpPr>
          <p:grpSpPr>
            <a:xfrm>
              <a:off x="3711652" y="3201924"/>
              <a:ext cx="4544822" cy="2362200"/>
              <a:chOff x="2985534" y="2857500"/>
              <a:chExt cx="11903253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2E8D1FD8-4194-839C-C9BC-B895AABE5BD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xmlns="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C491C7F-4845-869E-0588-E297B98F0D53}"/>
                </a:ext>
              </a:extLst>
            </p:cNvPr>
            <p:cNvGrpSpPr/>
            <p:nvPr/>
          </p:nvGrpSpPr>
          <p:grpSpPr>
            <a:xfrm>
              <a:off x="10496626" y="3207972"/>
              <a:ext cx="7010399" cy="2362200"/>
              <a:chOff x="2921116" y="2857500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3691E0D-F944-30B9-5408-68F698715388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xmlns="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in front of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CC9C2D4-8AA1-C154-9DF5-FF39584901C1}"/>
                </a:ext>
              </a:extLst>
            </p:cNvPr>
            <p:cNvGrpSpPr/>
            <p:nvPr/>
          </p:nvGrpSpPr>
          <p:grpSpPr>
            <a:xfrm>
              <a:off x="886975" y="3198070"/>
              <a:ext cx="3278270" cy="2362200"/>
              <a:chOff x="2921116" y="2857500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00CED6DE-45AA-755B-B4B9-1EBD9B131A8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xmlns="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63DDAF30-8254-5A6B-04B5-381556F9477B}"/>
              </a:ext>
            </a:extLst>
          </p:cNvPr>
          <p:cNvGrpSpPr/>
          <p:nvPr/>
        </p:nvGrpSpPr>
        <p:grpSpPr>
          <a:xfrm>
            <a:off x="3453405" y="6319531"/>
            <a:ext cx="10871509" cy="2427108"/>
            <a:chOff x="4165245" y="6166621"/>
            <a:chExt cx="9531028" cy="2427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ACBA65D-995A-149C-15DD-6F92CFC5E6FD}"/>
                </a:ext>
              </a:extLst>
            </p:cNvPr>
            <p:cNvGrpSpPr/>
            <p:nvPr/>
          </p:nvGrpSpPr>
          <p:grpSpPr>
            <a:xfrm>
              <a:off x="10798348" y="6166621"/>
              <a:ext cx="2897925" cy="2427108"/>
              <a:chOff x="-5432247" y="2769057"/>
              <a:chExt cx="11967673" cy="50890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27FD74EF-3FC7-DA97-68F0-AEA66E60222D}"/>
                  </a:ext>
                </a:extLst>
              </p:cNvPr>
              <p:cNvSpPr/>
              <p:nvPr/>
            </p:nvSpPr>
            <p:spPr>
              <a:xfrm>
                <a:off x="-5172372" y="2905154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xmlns="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5432247" y="2769057"/>
                <a:ext cx="11967673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xmlns="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084BC4B-8367-ED00-E48E-BA9F3A6D6AC5}"/>
                </a:ext>
              </a:extLst>
            </p:cNvPr>
            <p:cNvGrpSpPr/>
            <p:nvPr/>
          </p:nvGrpSpPr>
          <p:grpSpPr>
            <a:xfrm>
              <a:off x="6726689" y="6231529"/>
              <a:ext cx="4234954" cy="2362200"/>
              <a:chOff x="3499411" y="2899658"/>
              <a:chExt cx="7229624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FEB4A323-E789-D0EB-0E23-6FE4EF95B555}"/>
                  </a:ext>
                </a:extLst>
              </p:cNvPr>
              <p:cNvSpPr/>
              <p:nvPr/>
            </p:nvSpPr>
            <p:spPr>
              <a:xfrm>
                <a:off x="3848227" y="2899658"/>
                <a:ext cx="6668079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xmlns="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499411" y="3310364"/>
                <a:ext cx="7229624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clock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780CB484-3962-DA21-FB74-2AA58FCC0AC9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CB3D0859-08FC-F2EB-CBF9-09182B132D5D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087F99C4-A892-1BA9-CFBE-8A01DEF96E75}"/>
              </a:ext>
            </a:extLst>
          </p:cNvPr>
          <p:cNvSpPr txBox="1"/>
          <p:nvPr/>
        </p:nvSpPr>
        <p:spPr>
          <a:xfrm>
            <a:off x="4666652" y="-1602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906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96" y="-3247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A17D5B-E54B-7779-E299-59E9577C6F99}"/>
              </a:ext>
            </a:extLst>
          </p:cNvPr>
          <p:cNvGrpSpPr/>
          <p:nvPr/>
        </p:nvGrpSpPr>
        <p:grpSpPr>
          <a:xfrm>
            <a:off x="6199112" y="3430511"/>
            <a:ext cx="3537839" cy="2153894"/>
            <a:chOff x="1092938" y="3000466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6D29BC-B4DD-2590-B7A3-F41E0F1C8EE9}"/>
                </a:ext>
              </a:extLst>
            </p:cNvPr>
            <p:cNvSpPr/>
            <p:nvPr/>
          </p:nvSpPr>
          <p:spPr>
            <a:xfrm>
              <a:off x="1877398" y="3000466"/>
              <a:ext cx="10515599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xmlns="" id="{B2E1B6B5-267F-C21A-5C1C-BBA777FF5099}"/>
                </a:ext>
              </a:extLst>
            </p:cNvPr>
            <p:cNvSpPr txBox="1"/>
            <p:nvPr/>
          </p:nvSpPr>
          <p:spPr>
            <a:xfrm>
              <a:off x="1092938" y="3024656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D7C9B89-3714-F848-C073-03C1F900AA24}"/>
              </a:ext>
            </a:extLst>
          </p:cNvPr>
          <p:cNvGrpSpPr/>
          <p:nvPr/>
        </p:nvGrpSpPr>
        <p:grpSpPr>
          <a:xfrm rot="584308">
            <a:off x="-73932" y="3079855"/>
            <a:ext cx="5119170" cy="2068890"/>
            <a:chOff x="2960124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77F6C9A8-0993-0755-8AC1-5B6A453571F5}"/>
                </a:ext>
              </a:extLst>
            </p:cNvPr>
            <p:cNvSpPr txBox="1"/>
            <p:nvPr/>
          </p:nvSpPr>
          <p:spPr>
            <a:xfrm>
              <a:off x="2960124" y="321043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behind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DCEA543-AB9C-ECAC-0133-49BF8BBFB61A}"/>
              </a:ext>
            </a:extLst>
          </p:cNvPr>
          <p:cNvGrpSpPr/>
          <p:nvPr/>
        </p:nvGrpSpPr>
        <p:grpSpPr>
          <a:xfrm rot="20776662">
            <a:off x="11189549" y="6534940"/>
            <a:ext cx="6766850" cy="2146890"/>
            <a:chOff x="2910737" y="3304534"/>
            <a:chExt cx="12300770" cy="450154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2241245-DF19-9E1A-D31B-98587D849443}"/>
                </a:ext>
              </a:extLst>
            </p:cNvPr>
            <p:cNvSpPr/>
            <p:nvPr/>
          </p:nvSpPr>
          <p:spPr>
            <a:xfrm rot="562744">
              <a:off x="2910737" y="3514689"/>
              <a:ext cx="12300770" cy="429138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xmlns="" id="{4CDC8F13-612A-8917-E8DC-20CC54968D72}"/>
                </a:ext>
              </a:extLst>
            </p:cNvPr>
            <p:cNvSpPr txBox="1"/>
            <p:nvPr/>
          </p:nvSpPr>
          <p:spPr>
            <a:xfrm rot="532534">
              <a:off x="2985534" y="3304534"/>
              <a:ext cx="11903254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pencil case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B2207A9-E6DE-1790-2A79-96EEC4977B91}"/>
              </a:ext>
            </a:extLst>
          </p:cNvPr>
          <p:cNvGrpSpPr/>
          <p:nvPr/>
        </p:nvGrpSpPr>
        <p:grpSpPr>
          <a:xfrm rot="1366139">
            <a:off x="10940406" y="3473699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xmlns="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7E6D24-DFB1-23DC-0F05-260FE06B2724}"/>
              </a:ext>
            </a:extLst>
          </p:cNvPr>
          <p:cNvGrpSpPr/>
          <p:nvPr/>
        </p:nvGrpSpPr>
        <p:grpSpPr>
          <a:xfrm rot="20742892">
            <a:off x="14913167" y="3190222"/>
            <a:ext cx="2491843" cy="2280281"/>
            <a:chOff x="2991316" y="2546370"/>
            <a:chExt cx="11967674" cy="52641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4A448D72-B6F4-D509-B5F1-05CA913EAA67}"/>
                </a:ext>
              </a:extLst>
            </p:cNvPr>
            <p:cNvSpPr txBox="1"/>
            <p:nvPr/>
          </p:nvSpPr>
          <p:spPr>
            <a:xfrm>
              <a:off x="2991316" y="254637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7F546A3-B802-6A04-19E0-D71C252BB47E}"/>
              </a:ext>
            </a:extLst>
          </p:cNvPr>
          <p:cNvGrpSpPr/>
          <p:nvPr/>
        </p:nvGrpSpPr>
        <p:grpSpPr>
          <a:xfrm rot="20721642">
            <a:off x="369931" y="6154998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xmlns="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37F66E6-2B88-3E86-F0FB-AF568EACF514}"/>
              </a:ext>
            </a:extLst>
          </p:cNvPr>
          <p:cNvGrpSpPr/>
          <p:nvPr/>
        </p:nvGrpSpPr>
        <p:grpSpPr>
          <a:xfrm rot="749182">
            <a:off x="4323107" y="6492255"/>
            <a:ext cx="5048853" cy="2253656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erasers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xmlns="" id="{45C830DA-52A4-D147-DF93-4BC090AC860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xmlns="" id="{0BE6AC09-BDC4-E397-9ED0-6894F8F45DE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xmlns="" id="{8A8EDAA9-D847-2B1C-FEFD-FFBFEA607DA0}"/>
              </a:ext>
            </a:extLst>
          </p:cNvPr>
          <p:cNvSpPr txBox="1"/>
          <p:nvPr/>
        </p:nvSpPr>
        <p:spPr>
          <a:xfrm>
            <a:off x="4627822" y="99631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2815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28B4A35A-B176-7F13-CAE3-527E8896343B}"/>
              </a:ext>
            </a:extLst>
          </p:cNvPr>
          <p:cNvGrpSpPr/>
          <p:nvPr/>
        </p:nvGrpSpPr>
        <p:grpSpPr>
          <a:xfrm>
            <a:off x="1447800" y="315816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xmlns="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xmlns="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erasers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xmlns="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behind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xmlns="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63DDAF30-8254-5A6B-04B5-381556F9477B}"/>
              </a:ext>
            </a:extLst>
          </p:cNvPr>
          <p:cNvGrpSpPr/>
          <p:nvPr/>
        </p:nvGrpSpPr>
        <p:grpSpPr>
          <a:xfrm>
            <a:off x="4275324" y="6042274"/>
            <a:ext cx="11651578" cy="2393373"/>
            <a:chOff x="4165245" y="6187374"/>
            <a:chExt cx="11651578" cy="239337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ACBA65D-995A-149C-15DD-6F92CFC5E6FD}"/>
                </a:ext>
              </a:extLst>
            </p:cNvPr>
            <p:cNvGrpSpPr/>
            <p:nvPr/>
          </p:nvGrpSpPr>
          <p:grpSpPr>
            <a:xfrm>
              <a:off x="11051185" y="6187374"/>
              <a:ext cx="4765638" cy="2362200"/>
              <a:chOff x="-4388097" y="2812570"/>
              <a:chExt cx="19680842" cy="495300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27FD74EF-3FC7-DA97-68F0-AEA66E60222D}"/>
                  </a:ext>
                </a:extLst>
              </p:cNvPr>
              <p:cNvSpPr/>
              <p:nvPr/>
            </p:nvSpPr>
            <p:spPr>
              <a:xfrm>
                <a:off x="4777149" y="2812570"/>
                <a:ext cx="10515596" cy="495300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xmlns="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D82EE41-1382-3E8A-D461-9B4CC72A63E4}"/>
                </a:ext>
              </a:extLst>
            </p:cNvPr>
            <p:cNvGrpSpPr/>
            <p:nvPr/>
          </p:nvGrpSpPr>
          <p:grpSpPr>
            <a:xfrm>
              <a:off x="4165245" y="6187374"/>
              <a:ext cx="2897925" cy="2393373"/>
              <a:chOff x="2921116" y="2792137"/>
              <a:chExt cx="11967674" cy="501836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F37E0A8F-F2BF-2593-0A22-B98F655E0281}"/>
                  </a:ext>
                </a:extLst>
              </p:cNvPr>
              <p:cNvSpPr/>
              <p:nvPr/>
            </p:nvSpPr>
            <p:spPr>
              <a:xfrm>
                <a:off x="3733799" y="2792137"/>
                <a:ext cx="10515600" cy="50183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xmlns="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084BC4B-8367-ED00-E48E-BA9F3A6D6AC5}"/>
                </a:ext>
              </a:extLst>
            </p:cNvPr>
            <p:cNvGrpSpPr/>
            <p:nvPr/>
          </p:nvGrpSpPr>
          <p:grpSpPr>
            <a:xfrm>
              <a:off x="6788630" y="6211423"/>
              <a:ext cx="6478969" cy="2362200"/>
              <a:chOff x="3605154" y="2857500"/>
              <a:chExt cx="11060454" cy="495299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FEB4A323-E789-D0EB-0E23-6FE4EF95B55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868516" cy="495299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xmlns="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605154" y="3213494"/>
                <a:ext cx="11060454" cy="37106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pencil case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08D189B-8CCB-3A92-6937-17ABF7BA87AE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F670E0F0-E394-D1AC-516A-81A1B45D8C9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184C9DF9-318F-7AF9-E7A7-A4DFD0E41456}"/>
              </a:ext>
            </a:extLst>
          </p:cNvPr>
          <p:cNvSpPr txBox="1"/>
          <p:nvPr/>
        </p:nvSpPr>
        <p:spPr>
          <a:xfrm>
            <a:off x="4615619" y="79835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12266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A17D5B-E54B-7779-E299-59E9577C6F99}"/>
              </a:ext>
            </a:extLst>
          </p:cNvPr>
          <p:cNvGrpSpPr/>
          <p:nvPr/>
        </p:nvGrpSpPr>
        <p:grpSpPr>
          <a:xfrm>
            <a:off x="5979085" y="3134949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xmlns="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D7C9B89-3714-F848-C073-03C1F900AA24}"/>
              </a:ext>
            </a:extLst>
          </p:cNvPr>
          <p:cNvGrpSpPr/>
          <p:nvPr/>
        </p:nvGrpSpPr>
        <p:grpSpPr>
          <a:xfrm rot="584308">
            <a:off x="653956" y="3119605"/>
            <a:ext cx="4349216" cy="3752631"/>
            <a:chOff x="2921116" y="2857500"/>
            <a:chExt cx="11967674" cy="786841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under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DCEA543-AB9C-ECAC-0133-49BF8BBFB61A}"/>
              </a:ext>
            </a:extLst>
          </p:cNvPr>
          <p:cNvGrpSpPr/>
          <p:nvPr/>
        </p:nvGrpSpPr>
        <p:grpSpPr>
          <a:xfrm rot="20776662">
            <a:off x="13627350" y="2964712"/>
            <a:ext cx="3644657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xmlns="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chair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B2207A9-E6DE-1790-2A79-96EEC4977B91}"/>
              </a:ext>
            </a:extLst>
          </p:cNvPr>
          <p:cNvGrpSpPr/>
          <p:nvPr/>
        </p:nvGrpSpPr>
        <p:grpSpPr>
          <a:xfrm rot="1366139">
            <a:off x="10332675" y="4111046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xmlns="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7E6D24-DFB1-23DC-0F05-260FE06B2724}"/>
              </a:ext>
            </a:extLst>
          </p:cNvPr>
          <p:cNvGrpSpPr/>
          <p:nvPr/>
        </p:nvGrpSpPr>
        <p:grpSpPr>
          <a:xfrm rot="20742892">
            <a:off x="13277622" y="6631451"/>
            <a:ext cx="2491843" cy="2229009"/>
            <a:chOff x="2890846" y="2664735"/>
            <a:chExt cx="11967674" cy="51457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4A448D72-B6F4-D509-B5F1-05CA913EAA67}"/>
                </a:ext>
              </a:extLst>
            </p:cNvPr>
            <p:cNvSpPr txBox="1"/>
            <p:nvPr/>
          </p:nvSpPr>
          <p:spPr>
            <a:xfrm>
              <a:off x="2890846" y="2664735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7F546A3-B802-6A04-19E0-D71C252BB47E}"/>
              </a:ext>
            </a:extLst>
          </p:cNvPr>
          <p:cNvGrpSpPr/>
          <p:nvPr/>
        </p:nvGrpSpPr>
        <p:grpSpPr>
          <a:xfrm rot="20721642">
            <a:off x="1263606" y="6357274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xmlns="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37F66E6-2B88-3E86-F0FB-AF568EACF514}"/>
              </a:ext>
            </a:extLst>
          </p:cNvPr>
          <p:cNvGrpSpPr/>
          <p:nvPr/>
        </p:nvGrpSpPr>
        <p:grpSpPr>
          <a:xfrm rot="749182">
            <a:off x="5909215" y="6883071"/>
            <a:ext cx="4468289" cy="2223574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rulers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xmlns="" id="{3D793A10-A437-AE0F-DD7F-A2FD8A78D90C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xmlns="" id="{40481673-4DDC-2552-6262-C9DEE022EC10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xmlns="" id="{98CBB11D-733B-C2EF-AD39-8A61C5AF6242}"/>
              </a:ext>
            </a:extLst>
          </p:cNvPr>
          <p:cNvSpPr txBox="1"/>
          <p:nvPr/>
        </p:nvSpPr>
        <p:spPr>
          <a:xfrm>
            <a:off x="4660477" y="12376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1707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28B4A35A-B176-7F13-CAE3-527E8896343B}"/>
              </a:ext>
            </a:extLst>
          </p:cNvPr>
          <p:cNvGrpSpPr/>
          <p:nvPr/>
        </p:nvGrpSpPr>
        <p:grpSpPr>
          <a:xfrm>
            <a:off x="1447800" y="311244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xmlns="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xmlns="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rulers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xmlns="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under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xmlns="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63DDAF30-8254-5A6B-04B5-381556F9477B}"/>
              </a:ext>
            </a:extLst>
          </p:cNvPr>
          <p:cNvGrpSpPr/>
          <p:nvPr/>
        </p:nvGrpSpPr>
        <p:grpSpPr>
          <a:xfrm>
            <a:off x="4275324" y="6066323"/>
            <a:ext cx="9783865" cy="2369324"/>
            <a:chOff x="4165245" y="6211423"/>
            <a:chExt cx="9783865" cy="236932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ACBA65D-995A-149C-15DD-6F92CFC5E6FD}"/>
                </a:ext>
              </a:extLst>
            </p:cNvPr>
            <p:cNvGrpSpPr/>
            <p:nvPr/>
          </p:nvGrpSpPr>
          <p:grpSpPr>
            <a:xfrm>
              <a:off x="11051185" y="6217471"/>
              <a:ext cx="2897925" cy="2362200"/>
              <a:chOff x="-4388097" y="2875677"/>
              <a:chExt cx="11967674" cy="4953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27FD74EF-3FC7-DA97-68F0-AEA66E60222D}"/>
                  </a:ext>
                </a:extLst>
              </p:cNvPr>
              <p:cNvSpPr/>
              <p:nvPr/>
            </p:nvSpPr>
            <p:spPr>
              <a:xfrm>
                <a:off x="-3575414" y="2875677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xmlns="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xmlns="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084BC4B-8367-ED00-E48E-BA9F3A6D6AC5}"/>
                </a:ext>
              </a:extLst>
            </p:cNvPr>
            <p:cNvGrpSpPr/>
            <p:nvPr/>
          </p:nvGrpSpPr>
          <p:grpSpPr>
            <a:xfrm>
              <a:off x="6387936" y="6211423"/>
              <a:ext cx="4989359" cy="2362200"/>
              <a:chOff x="2921116" y="2857500"/>
              <a:chExt cx="8517493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FEB4A323-E789-D0EB-0E23-6FE4EF95B555}"/>
                  </a:ext>
                </a:extLst>
              </p:cNvPr>
              <p:cNvSpPr/>
              <p:nvPr/>
            </p:nvSpPr>
            <p:spPr>
              <a:xfrm>
                <a:off x="3733799" y="2857500"/>
                <a:ext cx="748404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xmlns="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851749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chair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64C77536-E0A1-598B-453F-4DFB3495411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0D9FD6A7-59FA-8233-2B4A-FDDC9C6F9FF1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AC3E8824-C900-D533-AC82-336987849561}"/>
              </a:ext>
            </a:extLst>
          </p:cNvPr>
          <p:cNvSpPr txBox="1"/>
          <p:nvPr/>
        </p:nvSpPr>
        <p:spPr>
          <a:xfrm>
            <a:off x="4611664" y="-6198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7892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2358054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08527" y="323996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499439" y="8546729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09801" y="1582394"/>
            <a:ext cx="13411200" cy="8203673"/>
            <a:chOff x="0" y="35560"/>
            <a:chExt cx="1987024" cy="233636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156239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85453" y="913966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468600" y="7818571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072EBC-8B13-3D88-C6A5-C6781E45A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785454" y="2375706"/>
            <a:ext cx="12015236" cy="651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327972" y="494835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62017" y="1090923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13433" y="7617035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00871" y="7186643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A0EED23F-7028-5919-D564-32A456C9F65A}"/>
              </a:ext>
            </a:extLst>
          </p:cNvPr>
          <p:cNvGrpSpPr/>
          <p:nvPr/>
        </p:nvGrpSpPr>
        <p:grpSpPr>
          <a:xfrm>
            <a:off x="3124199" y="1582394"/>
            <a:ext cx="12489234" cy="8203673"/>
            <a:chOff x="0" y="35560"/>
            <a:chExt cx="1987024" cy="233636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068E7312-6816-571E-DC21-B295FAD44C9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CBCCE1D5-D9BE-0AA4-5AA3-1F7E95FF3C0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5255808B-1066-05C9-06FB-7B2B55582BDC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6CC39A45-E6F9-C105-7047-79FF114C94E0}"/>
              </a:ext>
            </a:extLst>
          </p:cNvPr>
          <p:cNvSpPr/>
          <p:nvPr/>
        </p:nvSpPr>
        <p:spPr>
          <a:xfrm>
            <a:off x="8588023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5BDD66E3-B7B3-A498-D38D-459884F10955}"/>
              </a:ext>
            </a:extLst>
          </p:cNvPr>
          <p:cNvSpPr/>
          <p:nvPr/>
        </p:nvSpPr>
        <p:spPr>
          <a:xfrm>
            <a:off x="3303561" y="911798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DE51DA-C3AC-1E33-6700-0FA1842B0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3715778" y="2337757"/>
            <a:ext cx="11030635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65536" y="381885"/>
            <a:ext cx="1333122" cy="1067377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48109" y="867035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xmlns="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696069" y="348408"/>
            <a:ext cx="1373517" cy="75285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xmlns="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1CA0BE8-FDD4-7CA6-E3AB-ACCEB3564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691054" y="2700693"/>
            <a:ext cx="7982977" cy="540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xmlns="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9863" y="4922822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xmlns="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041336">
            <a:off x="5870334" y="6496930"/>
            <a:ext cx="1904939" cy="8625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467FAF8-2469-83D5-257B-B10E026170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9648527" y="2821750"/>
            <a:ext cx="7809723" cy="537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xmlns="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08376">
            <a:off x="16370530" y="5451151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xmlns="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7706" y="5176590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xmlns="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9702" y="6229867"/>
            <a:ext cx="2023139" cy="790306"/>
          </a:xfrm>
          <a:prstGeom prst="rect">
            <a:avLst/>
          </a:prstGeom>
        </p:spPr>
      </p:pic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1C8DCFF9-3D62-C772-FCE6-AC7F25085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278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12048" y="314234"/>
            <a:ext cx="925365" cy="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3</a:t>
            </a:r>
          </a:p>
        </p:txBody>
      </p:sp>
      <p:pic>
        <p:nvPicPr>
          <p:cNvPr id="14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527C7097-CE4B-F5D8-AC33-B79AB69877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339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77418" y="1567127"/>
            <a:ext cx="11762581" cy="7989870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70178" y="160226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94465" y="8736353"/>
            <a:ext cx="6112641" cy="534856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FAB2A3-AAF9-A4D7-DCE8-628CA27246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3723308" y="2440478"/>
            <a:ext cx="10919510" cy="61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xmlns="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0395" y="2151740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xmlns="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400" y="7611198"/>
            <a:ext cx="2023139" cy="790306"/>
          </a:xfrm>
          <a:prstGeom prst="rect">
            <a:avLst/>
          </a:prstGeom>
        </p:spPr>
      </p:pic>
      <p:pic>
        <p:nvPicPr>
          <p:cNvPr id="20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571E171C-CC9C-544F-D807-06296C9EC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14826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79705" y="2440478"/>
            <a:ext cx="925365" cy="925365"/>
          </a:xfrm>
          <a:prstGeom prst="rect">
            <a:avLst/>
          </a:prstGeom>
        </p:spPr>
      </p:pic>
      <p:pic>
        <p:nvPicPr>
          <p:cNvPr id="21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67A69CB4-F69B-46C1-820E-9E59DE746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96" end="1165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00113" y="7569824"/>
            <a:ext cx="925365" cy="92536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4BCBFF74-C9D8-07B2-44D3-EBA4F6360552}"/>
              </a:ext>
            </a:extLst>
          </p:cNvPr>
          <p:cNvSpPr/>
          <p:nvPr/>
        </p:nvSpPr>
        <p:spPr>
          <a:xfrm>
            <a:off x="5673781" y="2274963"/>
            <a:ext cx="9612797" cy="1149845"/>
          </a:xfrm>
          <a:prstGeom prst="wedgeRoundRectCallout">
            <a:avLst>
              <a:gd name="adj1" fmla="val -28218"/>
              <a:gd name="adj2" fmla="val 929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93F816B0-03A5-1A71-BE2B-53E213CD0F6B}"/>
              </a:ext>
            </a:extLst>
          </p:cNvPr>
          <p:cNvSpPr/>
          <p:nvPr/>
        </p:nvSpPr>
        <p:spPr>
          <a:xfrm>
            <a:off x="9337889" y="7489207"/>
            <a:ext cx="3588403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76835" y="523754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xmlns="" id="{5D985B01-35DF-B64E-0203-E20710E818C3}"/>
              </a:ext>
            </a:extLst>
          </p:cNvPr>
          <p:cNvGrpSpPr/>
          <p:nvPr/>
        </p:nvGrpSpPr>
        <p:grpSpPr>
          <a:xfrm>
            <a:off x="3124199" y="1582394"/>
            <a:ext cx="11956891" cy="8203673"/>
            <a:chOff x="0" y="35560"/>
            <a:chExt cx="1987024" cy="233636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D740CD32-85EB-38E2-C298-F61AC7D42CB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B2180731-2A17-AEE1-38A7-4661E8B48C3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A72AC1B8-88EC-BC43-2195-A4812BD3E2EE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E09FFAA0-9601-A052-739B-C5C7CF5CC147}"/>
              </a:ext>
            </a:extLst>
          </p:cNvPr>
          <p:cNvSpPr/>
          <p:nvPr/>
        </p:nvSpPr>
        <p:spPr>
          <a:xfrm>
            <a:off x="10871247" y="1639653"/>
            <a:ext cx="3323127" cy="526289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15C92546-B5B9-4B23-2B88-39AD416B9D59}"/>
              </a:ext>
            </a:extLst>
          </p:cNvPr>
          <p:cNvSpPr/>
          <p:nvPr/>
        </p:nvSpPr>
        <p:spPr>
          <a:xfrm>
            <a:off x="3303561" y="9117984"/>
            <a:ext cx="3097239" cy="529818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0A5DE2-5DED-20D3-6855-F2FEEBADF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3376392" y="2337757"/>
            <a:ext cx="11025407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giphy">
            <a:extLst>
              <a:ext uri="{FF2B5EF4-FFF2-40B4-BE49-F238E27FC236}">
                <a16:creationId xmlns:a16="http://schemas.microsoft.com/office/drawing/2014/main" xmlns="" id="{0D8DC0B6-62EC-DA62-99ED-5DC012BF0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4553" y="2364155"/>
            <a:ext cx="2023139" cy="790306"/>
          </a:xfrm>
          <a:prstGeom prst="rect">
            <a:avLst/>
          </a:prstGeom>
        </p:spPr>
      </p:pic>
      <p:pic>
        <p:nvPicPr>
          <p:cNvPr id="28" name="Picture 27" descr="giphy">
            <a:extLst>
              <a:ext uri="{FF2B5EF4-FFF2-40B4-BE49-F238E27FC236}">
                <a16:creationId xmlns:a16="http://schemas.microsoft.com/office/drawing/2014/main" xmlns="" id="{956FED3D-C67B-CF8C-C501-E0A1B9A5C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3561" y="7914300"/>
            <a:ext cx="2023139" cy="790306"/>
          </a:xfrm>
          <a:prstGeom prst="rect">
            <a:avLst/>
          </a:prstGeom>
        </p:spPr>
      </p:pic>
      <p:pic>
        <p:nvPicPr>
          <p:cNvPr id="29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565D52B7-6A8A-4661-DA96-7A3B24963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8" end="643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52372" y="2208072"/>
            <a:ext cx="925365" cy="925365"/>
          </a:xfrm>
          <a:prstGeom prst="rect">
            <a:avLst/>
          </a:prstGeom>
        </p:spPr>
      </p:pic>
      <p:pic>
        <p:nvPicPr>
          <p:cNvPr id="30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2ACF9B81-73BB-06C1-69EC-059AE3A3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74495" y="3238500"/>
            <a:ext cx="925365" cy="925365"/>
          </a:xfrm>
          <a:prstGeom prst="rect">
            <a:avLst/>
          </a:prstGeom>
        </p:spPr>
      </p:pic>
      <p:pic>
        <p:nvPicPr>
          <p:cNvPr id="31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BE0A8DD6-57D4-AF37-6F8D-B46BAE217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9" end="238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64662" y="7633900"/>
            <a:ext cx="925365" cy="9253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3421342F-064B-1DA6-8DC2-24B22BAA93F2}"/>
              </a:ext>
            </a:extLst>
          </p:cNvPr>
          <p:cNvSpPr/>
          <p:nvPr/>
        </p:nvSpPr>
        <p:spPr>
          <a:xfrm>
            <a:off x="4122225" y="1653425"/>
            <a:ext cx="5250968" cy="1859281"/>
          </a:xfrm>
          <a:prstGeom prst="wedgeRoundRectCallout">
            <a:avLst>
              <a:gd name="adj1" fmla="val 151"/>
              <a:gd name="adj2" fmla="val 659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</a:t>
            </a:r>
          </a:p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is this?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0DC531E8-FA6A-CDE5-AA65-A39D3FD27FCE}"/>
              </a:ext>
            </a:extLst>
          </p:cNvPr>
          <p:cNvSpPr/>
          <p:nvPr/>
        </p:nvSpPr>
        <p:spPr>
          <a:xfrm>
            <a:off x="9587175" y="2492036"/>
            <a:ext cx="3013003" cy="1282801"/>
          </a:xfrm>
          <a:prstGeom prst="wedgeRoundRectCallout">
            <a:avLst>
              <a:gd name="adj1" fmla="val 23223"/>
              <a:gd name="adj2" fmla="val 852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F4BA9E1-9518-282F-6FE6-995135524D6B}"/>
              </a:ext>
            </a:extLst>
          </p:cNvPr>
          <p:cNvSpPr/>
          <p:nvPr/>
        </p:nvSpPr>
        <p:spPr>
          <a:xfrm>
            <a:off x="5181600" y="7625794"/>
            <a:ext cx="3581399" cy="1282801"/>
          </a:xfrm>
          <a:prstGeom prst="wedgeRoundRectCallout">
            <a:avLst>
              <a:gd name="adj1" fmla="val -25563"/>
              <a:gd name="adj2" fmla="val -10893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xmlns="" id="{EB6CED2C-B7F4-E3D1-DA48-D7C4E16BEE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2485019" y="2863955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xmlns="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443375" y="109873"/>
            <a:ext cx="2171778" cy="1074824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xmlns="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1C8DCFF9-3D62-C772-FCE6-AC7F25085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27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69C45F-A1CC-8746-B4D1-71A48945B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66925" y="2631191"/>
            <a:ext cx="8641157" cy="608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DBB86707-30C6-86AC-8E0D-32B8FE2EAAC8}"/>
              </a:ext>
            </a:extLst>
          </p:cNvPr>
          <p:cNvSpPr/>
          <p:nvPr/>
        </p:nvSpPr>
        <p:spPr>
          <a:xfrm>
            <a:off x="1664691" y="1996046"/>
            <a:ext cx="6292786" cy="1635565"/>
          </a:xfrm>
          <a:prstGeom prst="wedgeRoundRectCallout">
            <a:avLst>
              <a:gd name="adj1" fmla="val -22507"/>
              <a:gd name="adj2" fmla="val 8280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09CC712-7E5F-C13D-E020-57C6ACE664E2}"/>
              </a:ext>
            </a:extLst>
          </p:cNvPr>
          <p:cNvSpPr/>
          <p:nvPr/>
        </p:nvSpPr>
        <p:spPr>
          <a:xfrm>
            <a:off x="5181600" y="7679920"/>
            <a:ext cx="3587377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0C949B9-EC99-CE25-0162-A1B95C14B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9155658" y="2263478"/>
            <a:ext cx="8920870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DF305FF0-D342-D7C9-C8E6-E5559F5B9C21}"/>
              </a:ext>
            </a:extLst>
          </p:cNvPr>
          <p:cNvSpPr/>
          <p:nvPr/>
        </p:nvSpPr>
        <p:spPr>
          <a:xfrm>
            <a:off x="9759276" y="1621253"/>
            <a:ext cx="4199855" cy="1803134"/>
          </a:xfrm>
          <a:prstGeom prst="wedgeRoundRectCallout">
            <a:avLst>
              <a:gd name="adj1" fmla="val -28694"/>
              <a:gd name="adj2" fmla="val 913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5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E480B75A-8D8F-C8A5-6161-DF0BF84B153D}"/>
              </a:ext>
            </a:extLst>
          </p:cNvPr>
          <p:cNvSpPr/>
          <p:nvPr/>
        </p:nvSpPr>
        <p:spPr>
          <a:xfrm>
            <a:off x="14311007" y="2458815"/>
            <a:ext cx="3101868" cy="1282801"/>
          </a:xfrm>
          <a:prstGeom prst="wedgeRoundRectCallout">
            <a:avLst>
              <a:gd name="adj1" fmla="val -665"/>
              <a:gd name="adj2" fmla="val 729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A354EB8C-3CBE-FAF2-50FC-078DFFC331E7}"/>
              </a:ext>
            </a:extLst>
          </p:cNvPr>
          <p:cNvSpPr/>
          <p:nvPr/>
        </p:nvSpPr>
        <p:spPr>
          <a:xfrm>
            <a:off x="9916912" y="7894889"/>
            <a:ext cx="3630028" cy="1087008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32632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706225" y="607231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B2C999-3480-07ED-5A92-2D94AD107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17"/>
          <a:stretch/>
        </p:blipFill>
        <p:spPr>
          <a:xfrm>
            <a:off x="4373976" y="2432339"/>
            <a:ext cx="10272474" cy="612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06AC7DF-40F8-568D-BBBE-C556B8626823}"/>
              </a:ext>
            </a:extLst>
          </p:cNvPr>
          <p:cNvGrpSpPr/>
          <p:nvPr/>
        </p:nvGrpSpPr>
        <p:grpSpPr>
          <a:xfrm>
            <a:off x="1817039" y="8605021"/>
            <a:ext cx="9385655" cy="147025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xmlns="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2468"/>
                <a:gd name="adj2" fmla="val -11554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9BFC8E84-569D-E2C2-7DB5-C3D874673623}"/>
                </a:ext>
              </a:extLst>
            </p:cNvPr>
            <p:cNvSpPr txBox="1"/>
            <p:nvPr/>
          </p:nvSpPr>
          <p:spPr>
            <a:xfrm>
              <a:off x="2528731" y="3026188"/>
              <a:ext cx="9296399" cy="6515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crayon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4D6199-95D2-B056-52BD-F762D3B70452}"/>
              </a:ext>
            </a:extLst>
          </p:cNvPr>
          <p:cNvGrpSpPr/>
          <p:nvPr/>
        </p:nvGrpSpPr>
        <p:grpSpPr>
          <a:xfrm>
            <a:off x="6263146" y="945697"/>
            <a:ext cx="6494134" cy="1441135"/>
            <a:chOff x="2977565" y="2091354"/>
            <a:chExt cx="15641912" cy="197810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720E8B68-2AA1-49B7-AD9A-20632EFCFB9E}"/>
                </a:ext>
              </a:extLst>
            </p:cNvPr>
            <p:cNvSpPr/>
            <p:nvPr/>
          </p:nvSpPr>
          <p:spPr>
            <a:xfrm>
              <a:off x="2977565" y="2091354"/>
              <a:ext cx="15641912" cy="1978103"/>
            </a:xfrm>
            <a:prstGeom prst="wedgeEllipseCallout">
              <a:avLst>
                <a:gd name="adj1" fmla="val 47575"/>
                <a:gd name="adj2" fmla="val 1154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31E49272-62C2-9FCC-18C6-02C848F358D7}"/>
                </a:ext>
              </a:extLst>
            </p:cNvPr>
            <p:cNvSpPr txBox="1"/>
            <p:nvPr/>
          </p:nvSpPr>
          <p:spPr>
            <a:xfrm>
              <a:off x="4418793" y="2693194"/>
              <a:ext cx="13020486" cy="1099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Linh’s.</a:t>
              </a:r>
            </a:p>
          </p:txBody>
        </p:sp>
      </p:grpSp>
      <p:pic>
        <p:nvPicPr>
          <p:cNvPr id="8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A5B11263-E15E-A2DE-50EE-264981CE9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7" end="6754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494" y="8406928"/>
            <a:ext cx="925365" cy="925365"/>
          </a:xfrm>
          <a:prstGeom prst="rect">
            <a:avLst/>
          </a:prstGeom>
        </p:spPr>
      </p:pic>
      <p:pic>
        <p:nvPicPr>
          <p:cNvPr id="9" name="Track 80">
            <a:hlinkClick r:id="" action="ppaction://media"/>
            <a:extLst>
              <a:ext uri="{FF2B5EF4-FFF2-40B4-BE49-F238E27FC236}">
                <a16:creationId xmlns:a16="http://schemas.microsoft.com/office/drawing/2014/main" xmlns="" id="{8ADA1FD9-BBFE-1D1C-153C-9A6D6EF2A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60411" y="2908420"/>
            <a:ext cx="925365" cy="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52E840-3CB6-08DB-54FE-9BB7BE19E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17025" y="3420174"/>
            <a:ext cx="5620582" cy="4556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8D8EE603-DC03-C152-8DE1-45833FEF7222}"/>
              </a:ext>
            </a:extLst>
          </p:cNvPr>
          <p:cNvSpPr/>
          <p:nvPr/>
        </p:nvSpPr>
        <p:spPr>
          <a:xfrm>
            <a:off x="1257628" y="2928080"/>
            <a:ext cx="4727410" cy="1319325"/>
          </a:xfrm>
          <a:prstGeom prst="wedgeRoundRectCallout">
            <a:avLst>
              <a:gd name="adj1" fmla="val -33176"/>
              <a:gd name="adj2" fmla="val 803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8783416-F2E6-13CA-41EC-E61C71B45541}"/>
              </a:ext>
            </a:extLst>
          </p:cNvPr>
          <p:cNvSpPr/>
          <p:nvPr/>
        </p:nvSpPr>
        <p:spPr>
          <a:xfrm>
            <a:off x="3361080" y="7160767"/>
            <a:ext cx="2910160" cy="1097460"/>
          </a:xfrm>
          <a:prstGeom prst="wedgeRoundRectCallout">
            <a:avLst>
              <a:gd name="adj1" fmla="val -3872"/>
              <a:gd name="adj2" fmla="val -92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223E90-9CB4-CBA9-4C5E-7D19B61A7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12524702" y="3415260"/>
            <a:ext cx="5891012" cy="470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B50E1BCE-CD5C-30B4-6D2C-F97ADBA9BFEE}"/>
              </a:ext>
            </a:extLst>
          </p:cNvPr>
          <p:cNvSpPr/>
          <p:nvPr/>
        </p:nvSpPr>
        <p:spPr>
          <a:xfrm>
            <a:off x="13006939" y="2164232"/>
            <a:ext cx="2766461" cy="1951389"/>
          </a:xfrm>
          <a:prstGeom prst="wedgeRoundRectCallout">
            <a:avLst>
              <a:gd name="adj1" fmla="val 4762"/>
              <a:gd name="adj2" fmla="val 863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55844A39-E2EE-A9C7-EAB6-0C57AB215302}"/>
              </a:ext>
            </a:extLst>
          </p:cNvPr>
          <p:cNvSpPr/>
          <p:nvPr/>
        </p:nvSpPr>
        <p:spPr>
          <a:xfrm>
            <a:off x="15905823" y="3758688"/>
            <a:ext cx="2424108" cy="713865"/>
          </a:xfrm>
          <a:prstGeom prst="wedgeRoundRectCallout">
            <a:avLst>
              <a:gd name="adj1" fmla="val -4092"/>
              <a:gd name="adj2" fmla="val 764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40027CC7-CFEB-3BEE-05C4-DA31D664FDB2}"/>
              </a:ext>
            </a:extLst>
          </p:cNvPr>
          <p:cNvSpPr/>
          <p:nvPr/>
        </p:nvSpPr>
        <p:spPr>
          <a:xfrm>
            <a:off x="12842416" y="7427730"/>
            <a:ext cx="3580252" cy="1038465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148933" y="-189904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08745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4063" y="315201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645992" y="9057403"/>
            <a:ext cx="4659993" cy="89545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80052"/>
            <a:ext cx="2445729" cy="14158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4764874" y="1274263"/>
            <a:ext cx="5198703" cy="68197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BB16AA-E5B2-5826-8649-6D889F6C0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3453821" y="21705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C04B42-F92D-C0B3-5F2B-8C4BF2A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10018788" y="2078505"/>
            <a:ext cx="5585751" cy="3817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F6D735-6586-EBB8-9636-2A0ACE5DA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3453820" y="60152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FB5B98-ADC2-47F3-FF94-000B9F8E0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10003905" y="6299120"/>
            <a:ext cx="5799080" cy="353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B85017F-6F43-E0DE-6117-C001640E75F0}"/>
              </a:ext>
            </a:extLst>
          </p:cNvPr>
          <p:cNvSpPr/>
          <p:nvPr/>
        </p:nvSpPr>
        <p:spPr>
          <a:xfrm>
            <a:off x="3756340" y="4991100"/>
            <a:ext cx="5006660" cy="9048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2425A29-02DA-FA8E-2BE6-1AF9881F6653}"/>
              </a:ext>
            </a:extLst>
          </p:cNvPr>
          <p:cNvSpPr/>
          <p:nvPr/>
        </p:nvSpPr>
        <p:spPr>
          <a:xfrm>
            <a:off x="10808549" y="4961686"/>
            <a:ext cx="4189792" cy="9983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crayon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Bill’s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C5CCB87-DA9E-F703-3BD9-7177EDC180BF}"/>
              </a:ext>
            </a:extLst>
          </p:cNvPr>
          <p:cNvSpPr/>
          <p:nvPr/>
        </p:nvSpPr>
        <p:spPr>
          <a:xfrm>
            <a:off x="3657600" y="9105900"/>
            <a:ext cx="5159060" cy="7984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set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square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Nam’s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9B17442-28FE-2209-4616-3EDDBBB4AE1A}"/>
              </a:ext>
            </a:extLst>
          </p:cNvPr>
          <p:cNvSpPr/>
          <p:nvPr/>
        </p:nvSpPr>
        <p:spPr>
          <a:xfrm>
            <a:off x="10050521" y="9065754"/>
            <a:ext cx="6332479" cy="9952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4400" b="0" i="0" u="none" strike="noStrike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2169">
            <a:off x="16207865" y="8117544"/>
            <a:ext cx="2184968" cy="230129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2094518" y="916490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22BF6D58-1F9A-A529-F2B2-BE22A4C68769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4B17963B-82A7-3313-43E9-FEBDA17F56E3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A6301E0B-0E10-B1E9-1606-7F096BF70B2E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B19CC41D-5635-6B13-2CE7-58A3BC0242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0" end="57522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52328" y="928421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C7F662-B3BD-0963-F6EF-D404DFE391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4701070" y="3193324"/>
            <a:ext cx="8844894" cy="53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2BF46F9-4515-07C7-86E1-C140F03E1616}"/>
              </a:ext>
            </a:extLst>
          </p:cNvPr>
          <p:cNvSpPr/>
          <p:nvPr/>
        </p:nvSpPr>
        <p:spPr>
          <a:xfrm>
            <a:off x="5396336" y="7449618"/>
            <a:ext cx="7927918" cy="1170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500" dirty="0" err="1">
                <a:solidFill>
                  <a:schemeClr val="tx1"/>
                </a:solidFill>
              </a:rPr>
              <a:t>glue</a:t>
            </a:r>
            <a:r>
              <a:rPr lang="vi-VN" sz="7500" dirty="0">
                <a:solidFill>
                  <a:schemeClr val="tx1"/>
                </a:solidFill>
              </a:rPr>
              <a:t> </a:t>
            </a:r>
            <a:r>
              <a:rPr lang="vi-VN" sz="7500" dirty="0" err="1">
                <a:solidFill>
                  <a:schemeClr val="tx1"/>
                </a:solidFill>
              </a:rPr>
              <a:t>stick</a:t>
            </a:r>
            <a:r>
              <a:rPr lang="vi-VN" sz="7500" dirty="0">
                <a:solidFill>
                  <a:schemeClr val="tx1"/>
                </a:solidFill>
              </a:rPr>
              <a:t> / </a:t>
            </a:r>
            <a:r>
              <a:rPr lang="vi-VN" sz="7500" dirty="0" err="1">
                <a:solidFill>
                  <a:schemeClr val="tx1"/>
                </a:solidFill>
              </a:rPr>
              <a:t>Mary’s</a:t>
            </a:r>
            <a:endParaRPr lang="vi-VN" sz="7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F86EDF2F-0686-A003-5B89-FD4F70A2DE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35" end="49977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38914" y="672752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D22D26-E751-8D1D-7CA2-F5F8414B4C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4360764" y="3208595"/>
            <a:ext cx="9507563" cy="588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FF6BB54-9529-AE00-97E6-82F704A11855}"/>
              </a:ext>
            </a:extLst>
          </p:cNvPr>
          <p:cNvSpPr/>
          <p:nvPr/>
        </p:nvSpPr>
        <p:spPr>
          <a:xfrm>
            <a:off x="4965565" y="8496300"/>
            <a:ext cx="8521886" cy="1185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500" dirty="0" err="1">
                <a:solidFill>
                  <a:schemeClr val="tx1"/>
                </a:solidFill>
              </a:rPr>
              <a:t>crayon</a:t>
            </a:r>
            <a:r>
              <a:rPr lang="vi-VN" sz="8500" dirty="0">
                <a:solidFill>
                  <a:schemeClr val="tx1"/>
                </a:solidFill>
              </a:rPr>
              <a:t> / </a:t>
            </a:r>
            <a:r>
              <a:rPr lang="vi-VN" sz="8500" dirty="0" err="1">
                <a:solidFill>
                  <a:schemeClr val="tx1"/>
                </a:solidFill>
              </a:rPr>
              <a:t>Bill’s</a:t>
            </a:r>
            <a:endParaRPr lang="vi-VN" sz="8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Look, listen and repeat.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Listen, point and say.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talk.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2004072" y="-449468"/>
            <a:ext cx="14743753" cy="3795108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90786" y="1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xmlns="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A2C729AE-D812-BEEB-0423-5E048DE98B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80" end="42303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12579" y="642858"/>
            <a:ext cx="1112837" cy="111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AE22DB-CB4C-D910-1259-408A21A44A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4272417" y="3092072"/>
            <a:ext cx="9652580" cy="594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74CDC1A-961B-4406-8CA8-433F206C4078}"/>
              </a:ext>
            </a:extLst>
          </p:cNvPr>
          <p:cNvSpPr/>
          <p:nvPr/>
        </p:nvSpPr>
        <p:spPr>
          <a:xfrm>
            <a:off x="4476196" y="8343900"/>
            <a:ext cx="8915227" cy="11675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err="1">
                <a:solidFill>
                  <a:schemeClr val="tx1"/>
                </a:solidFill>
              </a:rPr>
              <a:t>set</a:t>
            </a:r>
            <a:r>
              <a:rPr lang="vi-VN" sz="8000" dirty="0">
                <a:solidFill>
                  <a:schemeClr val="tx1"/>
                </a:solidFill>
              </a:rPr>
              <a:t> </a:t>
            </a:r>
            <a:r>
              <a:rPr lang="vi-VN" sz="8000" dirty="0" err="1">
                <a:solidFill>
                  <a:schemeClr val="tx1"/>
                </a:solidFill>
              </a:rPr>
              <a:t>square</a:t>
            </a:r>
            <a:r>
              <a:rPr lang="vi-VN" sz="8000" dirty="0">
                <a:solidFill>
                  <a:schemeClr val="tx1"/>
                </a:solidFill>
              </a:rPr>
              <a:t> / </a:t>
            </a:r>
            <a:r>
              <a:rPr lang="vi-VN" sz="8000" dirty="0" err="1">
                <a:solidFill>
                  <a:schemeClr val="tx1"/>
                </a:solidFill>
              </a:rPr>
              <a:t>Nam’s</a:t>
            </a:r>
            <a:endParaRPr lang="vi-VN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xmlns="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FB3B33B4-08CA-0534-68E6-0856AF66A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27" end="34744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5383" y="618778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FA1C02-3672-0D9A-F067-D2771D2A75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4272417" y="3029500"/>
            <a:ext cx="9859385" cy="594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FF5FCBD-CEBE-B7EB-6498-D60FC0C0BAC4}"/>
              </a:ext>
            </a:extLst>
          </p:cNvPr>
          <p:cNvSpPr/>
          <p:nvPr/>
        </p:nvSpPr>
        <p:spPr>
          <a:xfrm>
            <a:off x="4319034" y="8267700"/>
            <a:ext cx="9859383" cy="1049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70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69273" y="-200618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21687" y="3009901"/>
            <a:ext cx="9655713" cy="2384810"/>
            <a:chOff x="2092300" y="2392955"/>
            <a:chExt cx="9772694" cy="148086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092300" y="2392955"/>
              <a:ext cx="9772694" cy="1480868"/>
            </a:xfrm>
            <a:prstGeom prst="wedgeEllipseCallout">
              <a:avLst>
                <a:gd name="adj1" fmla="val -1359"/>
                <a:gd name="adj2" fmla="val 739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363472" y="2931310"/>
              <a:ext cx="9296399" cy="5614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glue stick</a:t>
              </a:r>
              <a:r>
                <a:rPr lang="en-US" sz="7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10972799" y="7476183"/>
            <a:ext cx="6236727" cy="1705917"/>
            <a:chOff x="2492270" y="2491121"/>
            <a:chExt cx="13858956" cy="112407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3715569" cy="1124078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330737" y="2804058"/>
              <a:ext cx="13020489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Mary’s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9BBC6C52-47F7-48AE-7F98-3AB7408950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59" end="29080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70316" y="134179"/>
            <a:ext cx="1112837" cy="1112837"/>
          </a:xfrm>
          <a:prstGeom prst="rect">
            <a:avLst/>
          </a:prstGeom>
        </p:spPr>
      </p:pic>
      <p:pic>
        <p:nvPicPr>
          <p:cNvPr id="12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8E605C48-61E4-4238-A0DC-F39220EF8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51" end="26563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94211" y="289548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8E28F3-4BE6-2BF2-F754-FA0FF12F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10820400" y="1927766"/>
            <a:ext cx="5943600" cy="4199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AAB8BC8-DC9B-D7E9-BD89-638DE9B050FE}"/>
              </a:ext>
            </a:extLst>
          </p:cNvPr>
          <p:cNvSpPr/>
          <p:nvPr/>
        </p:nvSpPr>
        <p:spPr>
          <a:xfrm>
            <a:off x="11400388" y="5325324"/>
            <a:ext cx="5006660" cy="1106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726581" y="5878797"/>
            <a:ext cx="2704782" cy="41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11351" y="5974452"/>
            <a:ext cx="2858117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" y="-80822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75756" y="-112643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349190" y="2628900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802"/>
                <a:gd name="adj2" fmla="val 12312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crayon</a:t>
              </a:r>
              <a:r>
                <a:rPr lang="en-US" sz="6000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9274108" y="8026834"/>
            <a:ext cx="6096001" cy="1854521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686"/>
                <a:gd name="adj2" fmla="val -759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802980" y="3000180"/>
              <a:ext cx="1302048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3935BD-4713-C1D1-6AEE-078FD25BC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536" b="3536"/>
          <a:stretch/>
        </p:blipFill>
        <p:spPr>
          <a:xfrm>
            <a:off x="10972799" y="2887122"/>
            <a:ext cx="5305110" cy="4042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124971" y="1638300"/>
            <a:ext cx="9141342" cy="6388534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3085C8F1-ED79-9878-12C8-D1BD5A76C4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38" end="21100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5642" y="429814"/>
            <a:ext cx="1112837" cy="1112837"/>
          </a:xfrm>
          <a:prstGeom prst="rect">
            <a:avLst/>
          </a:prstGeom>
        </p:spPr>
      </p:pic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65D204AA-E779-3EAD-A78D-B361E2A3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09" end="18876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70109" y="45149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31" y="5461756"/>
            <a:ext cx="4904784" cy="46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" y="59096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54805" y="-214046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9413549" y="815969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260"/>
                <a:gd name="adj2" fmla="val -100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9459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Nam’s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FF7CDF-8215-E96F-64F7-D75C522C7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6814" b="6814"/>
          <a:stretch/>
        </p:blipFill>
        <p:spPr>
          <a:xfrm>
            <a:off x="10896600" y="2359166"/>
            <a:ext cx="5460100" cy="4460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413549" y="1067713"/>
            <a:ext cx="8834595" cy="686012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39856" y="2220127"/>
            <a:ext cx="9910306" cy="1942850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911"/>
                <a:gd name="adj2" fmla="val 1077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5682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  <a:endParaRPr lang="en-US" sz="7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45E2621F-EEF8-6381-B31A-8FF0478BCC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40" end="12642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74427" y="273669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3B9C9AFA-9D44-D8E3-EC5A-76A598D0C6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63" end="10181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12514" y="42252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" y="-15977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18736" y="-300365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52528" y="2310720"/>
            <a:ext cx="9389626" cy="2816803"/>
            <a:chOff x="2235747" y="2540412"/>
            <a:chExt cx="9561176" cy="1453399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368135" y="2540412"/>
              <a:ext cx="9296399" cy="1221125"/>
            </a:xfrm>
            <a:prstGeom prst="wedgeEllipseCallout">
              <a:avLst>
                <a:gd name="adj1" fmla="val -5265"/>
                <a:gd name="adj2" fmla="val 10305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235747" y="2948309"/>
              <a:ext cx="9561176" cy="1045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1104900"/>
            <a:ext cx="8598333" cy="612946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B37459BD-4E83-6DD9-9A73-9AC70B9FA6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38" end="4518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51943" y="60935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D6EC2708-3614-28EB-BC3E-ADC319B1C9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51" end="1954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62033" y="143585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FE8F78-56EC-F25D-5573-1EE49637C1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3878" b="3878"/>
          <a:stretch/>
        </p:blipFill>
        <p:spPr>
          <a:xfrm>
            <a:off x="10759837" y="2252529"/>
            <a:ext cx="5649300" cy="3999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9312141" y="844711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1082"/>
                <a:gd name="adj2" fmla="val -82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885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Mai’s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9734" y="5612164"/>
            <a:ext cx="2311182" cy="44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790375" y="6048458"/>
            <a:ext cx="2381318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724400" y="225977"/>
            <a:ext cx="9441427" cy="1148063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07875" y="-168544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6" y="3648498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xmlns="" id="{417314A7-845A-EC6B-8426-4155E84E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18725" y="225978"/>
            <a:ext cx="1145524" cy="114552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661555-2B30-9D47-5C86-D9994320C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816" b="3816"/>
          <a:stretch/>
        </p:blipFill>
        <p:spPr>
          <a:xfrm>
            <a:off x="5101201" y="1731652"/>
            <a:ext cx="6058392" cy="389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1596BDC-1242-02ED-41A2-0D6FE24FCA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3536" b="3536"/>
          <a:stretch/>
        </p:blipFill>
        <p:spPr>
          <a:xfrm>
            <a:off x="11540593" y="1607069"/>
            <a:ext cx="6366407" cy="408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A513BE-1FD5-3560-D5AF-D974BEBDAC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6814" b="6814"/>
          <a:stretch/>
        </p:blipFill>
        <p:spPr>
          <a:xfrm>
            <a:off x="5063101" y="6044326"/>
            <a:ext cx="5959833" cy="411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ED9E96A-C276-E5CD-C325-607C43834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878" b="3878"/>
          <a:stretch/>
        </p:blipFill>
        <p:spPr>
          <a:xfrm>
            <a:off x="11512884" y="5982760"/>
            <a:ext cx="6394116" cy="41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4800" y="842380"/>
            <a:ext cx="16992600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3868294"/>
            <a:ext cx="4612631" cy="4114799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432054" y="8115300"/>
            <a:ext cx="1651254" cy="2334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9D312D-34BF-5A31-60CD-34C5C5FA83EE}"/>
              </a:ext>
            </a:extLst>
          </p:cNvPr>
          <p:cNvSpPr/>
          <p:nvPr/>
        </p:nvSpPr>
        <p:spPr>
          <a:xfrm>
            <a:off x="1752217" y="1234510"/>
            <a:ext cx="6351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38D892-F723-060F-A795-7AF3E2217D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817" b="3817"/>
          <a:stretch/>
        </p:blipFill>
        <p:spPr>
          <a:xfrm>
            <a:off x="6122314" y="2139411"/>
            <a:ext cx="5225406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580E17-A8D4-5AFC-C9B0-CD409A47F5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3536" b="3536"/>
          <a:stretch/>
        </p:blipFill>
        <p:spPr>
          <a:xfrm>
            <a:off x="11520902" y="2157840"/>
            <a:ext cx="5225406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54DB89C-1C97-6A3D-E889-D355A32119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6814" b="6814"/>
          <a:stretch/>
        </p:blipFill>
        <p:spPr>
          <a:xfrm>
            <a:off x="6475911" y="5775600"/>
            <a:ext cx="4871809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B06FC97-BA82-945F-9C7B-C069B65CBF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878" b="3878"/>
          <a:stretch/>
        </p:blipFill>
        <p:spPr>
          <a:xfrm>
            <a:off x="11683795" y="5810032"/>
            <a:ext cx="4768235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66682" y="-255319"/>
            <a:ext cx="7152258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00"/>
                </a:solidFill>
                <a:latin typeface="StoryBook Rough"/>
              </a:rPr>
              <a:t>LOOK AND SAY.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21000" y="8389975"/>
            <a:ext cx="1579157" cy="1607660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670981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13001-AFB0-D44B-BEBC-B6146EAD4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836" y="2262544"/>
            <a:ext cx="16899708" cy="769764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4A1013BC-264F-0669-D9BF-96D106A28C2B}"/>
              </a:ext>
            </a:extLst>
          </p:cNvPr>
          <p:cNvSpPr/>
          <p:nvPr/>
        </p:nvSpPr>
        <p:spPr>
          <a:xfrm>
            <a:off x="4737984" y="1527210"/>
            <a:ext cx="4056197" cy="925733"/>
          </a:xfrm>
          <a:prstGeom prst="wedgeRoundRectCallout">
            <a:avLst>
              <a:gd name="adj1" fmla="val 46779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this your ___?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EBCA5CC0-4D74-7B96-643F-6229CA89654F}"/>
              </a:ext>
            </a:extLst>
          </p:cNvPr>
          <p:cNvSpPr/>
          <p:nvPr/>
        </p:nvSpPr>
        <p:spPr>
          <a:xfrm>
            <a:off x="9994465" y="1868746"/>
            <a:ext cx="1892735" cy="818330"/>
          </a:xfrm>
          <a:prstGeom prst="wedgeRoundRectCallout">
            <a:avLst>
              <a:gd name="adj1" fmla="val 33323"/>
              <a:gd name="adj2" fmla="val 860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163F6F80-4895-13F2-D894-40D87932EBAA}"/>
              </a:ext>
            </a:extLst>
          </p:cNvPr>
          <p:cNvSpPr/>
          <p:nvPr/>
        </p:nvSpPr>
        <p:spPr>
          <a:xfrm>
            <a:off x="6172200" y="3008762"/>
            <a:ext cx="4611072" cy="925733"/>
          </a:xfrm>
          <a:prstGeom prst="wedgeRoundRectCallout">
            <a:avLst>
              <a:gd name="adj1" fmla="val 43293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___ is this?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B114BD9B-F79D-E98A-7D72-2D80FC5D681E}"/>
              </a:ext>
            </a:extLst>
          </p:cNvPr>
          <p:cNvSpPr/>
          <p:nvPr/>
        </p:nvSpPr>
        <p:spPr>
          <a:xfrm>
            <a:off x="11672572" y="3458548"/>
            <a:ext cx="1892735" cy="771955"/>
          </a:xfrm>
          <a:prstGeom prst="wedgeRoundRectCallout">
            <a:avLst>
              <a:gd name="adj1" fmla="val 39107"/>
              <a:gd name="adj2" fmla="val 7643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7287435" y="1697766"/>
            <a:ext cx="11000565" cy="3369535"/>
            <a:chOff x="1837711" y="2217249"/>
            <a:chExt cx="11004637" cy="2043488"/>
          </a:xfrm>
          <a:solidFill>
            <a:schemeClr val="bg1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1837711" y="2217249"/>
              <a:ext cx="11004637" cy="2043488"/>
            </a:xfrm>
            <a:prstGeom prst="wedgeEllipseCallout">
              <a:avLst>
                <a:gd name="adj1" fmla="val 45864"/>
                <a:gd name="adj2" fmla="val 759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1995009" y="3028833"/>
              <a:ext cx="10550576" cy="5132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8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856545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5501"/>
                <a:gd name="adj2" fmla="val 8711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4070332" y="3525569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-381000" y="1583988"/>
            <a:ext cx="7825675" cy="83601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1D1C4C-9355-DCA1-FD70-DE9AE6EE64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532"/>
          <a:stretch/>
        </p:blipFill>
        <p:spPr>
          <a:xfrm>
            <a:off x="200881" y="2369687"/>
            <a:ext cx="6568509" cy="6741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-171424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993BDCDF-B221-6CA9-D89A-608C492DA7D3}"/>
              </a:ext>
            </a:extLst>
          </p:cNvPr>
          <p:cNvSpPr/>
          <p:nvPr/>
        </p:nvSpPr>
        <p:spPr>
          <a:xfrm>
            <a:off x="7569959" y="1859932"/>
            <a:ext cx="10552439" cy="2750168"/>
          </a:xfrm>
          <a:prstGeom prst="wedgeEllipseCallout">
            <a:avLst>
              <a:gd name="adj1" fmla="val 46377"/>
              <a:gd name="adj2" fmla="val 7149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8584509" y="5470861"/>
            <a:ext cx="6731691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9652"/>
                <a:gd name="adj2" fmla="val 567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Lucy’s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880446" y="1206065"/>
            <a:ext cx="6568509" cy="7848600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DFE3D7-680D-F191-0BDB-3E1572AD12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b="272"/>
          <a:stretch/>
        </p:blipFill>
        <p:spPr>
          <a:xfrm>
            <a:off x="1001451" y="2019301"/>
            <a:ext cx="6307238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569959" y="811530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52218" y="2696664"/>
            <a:ext cx="954338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80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crayon </a:t>
            </a:r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934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7360380" y="1819911"/>
            <a:ext cx="10762019" cy="2652879"/>
            <a:chOff x="1964102" y="2370240"/>
            <a:chExt cx="10766003" cy="1503584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1964102" y="2370240"/>
              <a:ext cx="10766003" cy="1503584"/>
            </a:xfrm>
            <a:prstGeom prst="wedgeEllipseCallout">
              <a:avLst>
                <a:gd name="adj1" fmla="val 39087"/>
                <a:gd name="adj2" fmla="val 62640"/>
              </a:avLst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2231128" y="2938406"/>
              <a:ext cx="10201374" cy="81954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52913"/>
                <a:gd name="adj2" fmla="val 64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664120" y="1583987"/>
            <a:ext cx="6780556" cy="7609817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DC8AB-BCC3-16EE-F548-C905E8BE2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/>
        </p:blipFill>
        <p:spPr>
          <a:xfrm>
            <a:off x="1036978" y="1945160"/>
            <a:ext cx="5950545" cy="653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1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993BDCDF-B221-6CA9-D89A-608C492DA7D3}"/>
              </a:ext>
            </a:extLst>
          </p:cNvPr>
          <p:cNvSpPr/>
          <p:nvPr/>
        </p:nvSpPr>
        <p:spPr>
          <a:xfrm>
            <a:off x="7294664" y="2465671"/>
            <a:ext cx="10890073" cy="3396265"/>
          </a:xfrm>
          <a:prstGeom prst="wedgeEllipseCallout">
            <a:avLst>
              <a:gd name="adj1" fmla="val 44911"/>
              <a:gd name="adj2" fmla="val 8140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8110"/>
                <a:gd name="adj2" fmla="val 8587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4426110" y="3520627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187727" y="1638786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CCEB48-D6BF-CE39-221E-315777747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9015"/>
          <a:stretch/>
        </p:blipFill>
        <p:spPr>
          <a:xfrm>
            <a:off x="620257" y="2433187"/>
            <a:ext cx="5846223" cy="5712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8"/>
          <p:cNvSpPr/>
          <p:nvPr/>
        </p:nvSpPr>
        <p:spPr>
          <a:xfrm>
            <a:off x="7619999" y="3582804"/>
            <a:ext cx="1021080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77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glue stick </a:t>
            </a:r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7700" dirty="0"/>
          </a:p>
        </p:txBody>
      </p:sp>
    </p:spTree>
    <p:extLst>
      <p:ext uri="{BB962C8B-B14F-4D97-AF65-F5344CB8AC3E}">
        <p14:creationId xmlns:p14="http://schemas.microsoft.com/office/powerpoint/2010/main" val="10486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4362521" y="8667357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PAIRS.</a:t>
            </a:r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xmlns="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DAFFA2D4-AC85-3E8A-F159-E2277AE40045}"/>
              </a:ext>
            </a:extLst>
          </p:cNvPr>
          <p:cNvSpPr/>
          <p:nvPr/>
        </p:nvSpPr>
        <p:spPr>
          <a:xfrm rot="20809836" flipH="1">
            <a:off x="9358673" y="2698029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1E0AF11C-D222-14BE-5FB1-9B6E8BD4A716}"/>
              </a:ext>
            </a:extLst>
          </p:cNvPr>
          <p:cNvSpPr/>
          <p:nvPr/>
        </p:nvSpPr>
        <p:spPr>
          <a:xfrm rot="1017567" flipH="1">
            <a:off x="13194574" y="578192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0F0760D-CA0E-2E17-BD6D-DF2C49319B73}"/>
              </a:ext>
            </a:extLst>
          </p:cNvPr>
          <p:cNvGrpSpPr/>
          <p:nvPr/>
        </p:nvGrpSpPr>
        <p:grpSpPr>
          <a:xfrm>
            <a:off x="557971" y="2896512"/>
            <a:ext cx="4539148" cy="3595213"/>
            <a:chOff x="456895" y="3163679"/>
            <a:chExt cx="4539148" cy="3595213"/>
          </a:xfrm>
        </p:grpSpPr>
        <p:sp>
          <p:nvSpPr>
            <p:cNvPr id="6" name="Freeform 6"/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7142D0EF-A524-2C3E-CAFD-3DFFE8D8E02D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9B5D7563-89F5-113D-9A13-D24712C2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59" t="18136" r="337" b="1448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4A8F911A-63EF-8126-72C7-CC82E5CDBE0B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xmlns="" id="{C83380CC-AD53-9307-EB00-507FA08A6AF7}"/>
              </a:ext>
            </a:extLst>
          </p:cNvPr>
          <p:cNvSpPr/>
          <p:nvPr/>
        </p:nvSpPr>
        <p:spPr>
          <a:xfrm rot="18761719" flipH="1">
            <a:off x="1567109" y="249331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4829575-1347-AD39-EE6E-519CB65D22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84418">
            <a:off x="5328680" y="5445210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xmlns="" id="{2A6130B1-56E8-5891-E9E8-206F4EECBC0B}"/>
              </a:ext>
            </a:extLst>
          </p:cNvPr>
          <p:cNvSpPr/>
          <p:nvPr/>
        </p:nvSpPr>
        <p:spPr>
          <a:xfrm rot="721559" flipH="1">
            <a:off x="5016415" y="5140898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2B1E3739-A785-0F50-0FB8-17E7494ED576}"/>
              </a:ext>
            </a:extLst>
          </p:cNvPr>
          <p:cNvSpPr/>
          <p:nvPr/>
        </p:nvSpPr>
        <p:spPr>
          <a:xfrm rot="20273442" flipH="1">
            <a:off x="6789232" y="4420553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3165AA3-3433-B316-8F7B-390CB93B22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36572">
            <a:off x="9826052" y="3042019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A229091A-6E99-3FF2-D3FE-8888D82E77D3}"/>
              </a:ext>
            </a:extLst>
          </p:cNvPr>
          <p:cNvSpPr/>
          <p:nvPr/>
        </p:nvSpPr>
        <p:spPr>
          <a:xfrm rot="18761719" flipH="1">
            <a:off x="10676532" y="204340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E6109AF-B8F8-C7E9-5307-CB7C10D38C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00368">
            <a:off x="13572281" y="606877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xmlns="" id="{9CFC73ED-05F1-4434-955A-27BCC5CCAD33}"/>
              </a:ext>
            </a:extLst>
          </p:cNvPr>
          <p:cNvSpPr/>
          <p:nvPr/>
        </p:nvSpPr>
        <p:spPr>
          <a:xfrm rot="20569450" flipH="1">
            <a:off x="15333970" y="502912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8EF5E6C-73DD-057C-8FB1-B56A9FAEE556}"/>
              </a:ext>
            </a:extLst>
          </p:cNvPr>
          <p:cNvSpPr/>
          <p:nvPr/>
        </p:nvSpPr>
        <p:spPr>
          <a:xfrm rot="20809836" flipH="1">
            <a:off x="9342421" y="2714662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81014762-129E-3D43-B7D9-ADE245F2DD6D}"/>
              </a:ext>
            </a:extLst>
          </p:cNvPr>
          <p:cNvSpPr/>
          <p:nvPr/>
        </p:nvSpPr>
        <p:spPr>
          <a:xfrm rot="1017567" flipH="1">
            <a:off x="13178322" y="5798554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1C80D58-74F8-2F25-A362-7D1B78AAB01C}"/>
              </a:ext>
            </a:extLst>
          </p:cNvPr>
          <p:cNvGrpSpPr/>
          <p:nvPr/>
        </p:nvGrpSpPr>
        <p:grpSpPr>
          <a:xfrm>
            <a:off x="541719" y="2913145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1FADBBEB-8ED6-395D-33D9-C36E4AE1B1F2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FD54C6C-31B6-410A-1A37-0322C2212133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C22CB495-233E-B1AB-0B54-8432412C0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84F8E9F6-CDA8-3782-E45E-9837CB75A329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B004A19D-162B-58AF-9E93-0E0707E8AFE7}"/>
              </a:ext>
            </a:extLst>
          </p:cNvPr>
          <p:cNvSpPr/>
          <p:nvPr/>
        </p:nvSpPr>
        <p:spPr>
          <a:xfrm rot="18761719" flipH="1">
            <a:off x="1550857" y="2509948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45F4F4-44D5-A643-9BC4-C83A683F54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185199" y="5715708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0E00222A-60F6-CF81-C6A5-415F7CC25BC4}"/>
              </a:ext>
            </a:extLst>
          </p:cNvPr>
          <p:cNvSpPr/>
          <p:nvPr/>
        </p:nvSpPr>
        <p:spPr>
          <a:xfrm rot="721559" flipH="1">
            <a:off x="4950195" y="579855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F173FB15-6930-CB4E-2675-8774ABD20A6A}"/>
              </a:ext>
            </a:extLst>
          </p:cNvPr>
          <p:cNvSpPr/>
          <p:nvPr/>
        </p:nvSpPr>
        <p:spPr>
          <a:xfrm rot="20273442" flipH="1">
            <a:off x="6772980" y="443718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986BD94-BCB1-8AD4-20E2-DBFF0DF19E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809800" y="305865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xmlns="" id="{51811B66-8F16-BFC6-B0EB-17966A4BC7BA}"/>
              </a:ext>
            </a:extLst>
          </p:cNvPr>
          <p:cNvSpPr/>
          <p:nvPr/>
        </p:nvSpPr>
        <p:spPr>
          <a:xfrm rot="18761719" flipH="1">
            <a:off x="10660280" y="206003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2DB7CD7-3C95-7CBC-9004-6E34113BB8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556029" y="6085408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Freeform 10">
            <a:extLst>
              <a:ext uri="{FF2B5EF4-FFF2-40B4-BE49-F238E27FC236}">
                <a16:creationId xmlns:a16="http://schemas.microsoft.com/office/drawing/2014/main" xmlns="" id="{C5262759-7C43-BDFB-17C5-AAE7CCDEA669}"/>
              </a:ext>
            </a:extLst>
          </p:cNvPr>
          <p:cNvSpPr/>
          <p:nvPr/>
        </p:nvSpPr>
        <p:spPr>
          <a:xfrm rot="20569450" flipH="1">
            <a:off x="15317718" y="504575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989895" y="-30122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9633" y="-302056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39DC90-DB80-5F7E-AB2E-04F90A8F7C9D}"/>
              </a:ext>
            </a:extLst>
          </p:cNvPr>
          <p:cNvGrpSpPr/>
          <p:nvPr/>
        </p:nvGrpSpPr>
        <p:grpSpPr>
          <a:xfrm>
            <a:off x="437352" y="3088182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C69C3087-0B1D-FE3B-F337-931247BAB65E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4EBED18-027E-BE95-0487-0003CA769982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13842571-CA48-FEA0-3364-32690AE066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42E4FCC4-02C2-DCDE-C217-895CB0AE5336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048199" y="6039623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308457" y="3632217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451662" y="626044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678532-6ABB-C119-72F0-AFE29600C8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 rot="20836572">
            <a:off x="1309426" y="2143850"/>
            <a:ext cx="5539982" cy="6023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A248FB-5DD7-3659-CBDA-BE6CAC10221F}"/>
              </a:ext>
            </a:extLst>
          </p:cNvPr>
          <p:cNvGrpSpPr/>
          <p:nvPr/>
        </p:nvGrpSpPr>
        <p:grpSpPr>
          <a:xfrm>
            <a:off x="9329875" y="3981480"/>
            <a:ext cx="8682478" cy="2152620"/>
            <a:chOff x="3450655" y="2857500"/>
            <a:chExt cx="14438008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6FB02D-C259-B1A9-DC4D-FA434AA66EC3}"/>
                </a:ext>
              </a:extLst>
            </p:cNvPr>
            <p:cNvSpPr/>
            <p:nvPr/>
          </p:nvSpPr>
          <p:spPr>
            <a:xfrm>
              <a:off x="3733799" y="2857500"/>
              <a:ext cx="13756663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xmlns="" id="{B6603727-D545-99A4-806E-26D0103C4BCA}"/>
                </a:ext>
              </a:extLst>
            </p:cNvPr>
            <p:cNvSpPr txBox="1"/>
            <p:nvPr/>
          </p:nvSpPr>
          <p:spPr>
            <a:xfrm>
              <a:off x="3450655" y="3305811"/>
              <a:ext cx="14438008" cy="2028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pencil sharpener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0" end="37967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A17D5B-E54B-7779-E299-59E9577C6F99}"/>
              </a:ext>
            </a:extLst>
          </p:cNvPr>
          <p:cNvGrpSpPr/>
          <p:nvPr/>
        </p:nvGrpSpPr>
        <p:grpSpPr>
          <a:xfrm>
            <a:off x="5339562" y="3073489"/>
            <a:ext cx="5308484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xmlns="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Where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D7C9B89-3714-F848-C073-03C1F900AA24}"/>
              </a:ext>
            </a:extLst>
          </p:cNvPr>
          <p:cNvGrpSpPr/>
          <p:nvPr/>
        </p:nvGrpSpPr>
        <p:grpSpPr>
          <a:xfrm>
            <a:off x="1612613" y="4237501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875D2F3-936C-2F9C-35BC-1688F0A6636E}"/>
              </a:ext>
            </a:extLst>
          </p:cNvPr>
          <p:cNvGrpSpPr/>
          <p:nvPr/>
        </p:nvGrpSpPr>
        <p:grpSpPr>
          <a:xfrm>
            <a:off x="13275190" y="3697795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xmlns="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DCEA543-AB9C-ECAC-0133-49BF8BBFB61A}"/>
              </a:ext>
            </a:extLst>
          </p:cNvPr>
          <p:cNvGrpSpPr/>
          <p:nvPr/>
        </p:nvGrpSpPr>
        <p:grpSpPr>
          <a:xfrm>
            <a:off x="10214768" y="6807524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xmlns="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B2207A9-E6DE-1790-2A79-96EEC4977B91}"/>
              </a:ext>
            </a:extLst>
          </p:cNvPr>
          <p:cNvGrpSpPr/>
          <p:nvPr/>
        </p:nvGrpSpPr>
        <p:grpSpPr>
          <a:xfrm>
            <a:off x="5460928" y="6402521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xmlns="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728930" y="9864578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4EBED18-027E-BE95-0487-0003CA769982}"/>
              </a:ext>
            </a:extLst>
          </p:cNvPr>
          <p:cNvGrpSpPr/>
          <p:nvPr/>
        </p:nvGrpSpPr>
        <p:grpSpPr>
          <a:xfrm rot="1820106">
            <a:off x="13404468" y="6300750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4" b="1145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20811349">
            <a:off x="9331215" y="3598124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709939">
            <a:off x="5098168" y="610141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20822497">
            <a:off x="969554" y="347281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A248FB-5DD7-3659-CBDA-BE6CAC10221F}"/>
              </a:ext>
            </a:extLst>
          </p:cNvPr>
          <p:cNvGrpSpPr/>
          <p:nvPr/>
        </p:nvGrpSpPr>
        <p:grpSpPr>
          <a:xfrm>
            <a:off x="9496879" y="4201805"/>
            <a:ext cx="6938522" cy="2084695"/>
            <a:chOff x="3368323" y="4001735"/>
            <a:chExt cx="14438008" cy="28620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6FB02D-C259-B1A9-DC4D-FA434AA66EC3}"/>
                </a:ext>
              </a:extLst>
            </p:cNvPr>
            <p:cNvSpPr/>
            <p:nvPr/>
          </p:nvSpPr>
          <p:spPr>
            <a:xfrm>
              <a:off x="3733799" y="4001735"/>
              <a:ext cx="13756664" cy="28620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xmlns="" id="{B6603727-D545-99A4-806E-26D0103C4BCA}"/>
                </a:ext>
              </a:extLst>
            </p:cNvPr>
            <p:cNvSpPr txBox="1"/>
            <p:nvPr/>
          </p:nvSpPr>
          <p:spPr>
            <a:xfrm>
              <a:off x="3368323" y="4299803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glue stick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9" end="60410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708794-73E9-A726-EE75-F5C4211668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1376"/>
          <a:stretch/>
        </p:blipFill>
        <p:spPr>
          <a:xfrm rot="20822497">
            <a:off x="1030688" y="2294549"/>
            <a:ext cx="6012815" cy="6041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4EBED18-027E-BE95-0487-0003CA769982}"/>
              </a:ext>
            </a:extLst>
          </p:cNvPr>
          <p:cNvGrpSpPr/>
          <p:nvPr/>
        </p:nvGrpSpPr>
        <p:grpSpPr>
          <a:xfrm rot="1586509">
            <a:off x="4999480" y="6102596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959" t="18136" r="337" b="1448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20811349">
            <a:off x="844432" y="3383776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1070175">
            <a:off x="13509435" y="6294605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822497">
            <a:off x="9265985" y="3571452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A248FB-5DD7-3659-CBDA-BE6CAC10221F}"/>
              </a:ext>
            </a:extLst>
          </p:cNvPr>
          <p:cNvGrpSpPr/>
          <p:nvPr/>
        </p:nvGrpSpPr>
        <p:grpSpPr>
          <a:xfrm>
            <a:off x="9753600" y="3695700"/>
            <a:ext cx="6695698" cy="2133600"/>
            <a:chOff x="3393127" y="2857500"/>
            <a:chExt cx="14438008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6FB02D-C259-B1A9-DC4D-FA434AA66EC3}"/>
                </a:ext>
              </a:extLst>
            </p:cNvPr>
            <p:cNvSpPr/>
            <p:nvPr/>
          </p:nvSpPr>
          <p:spPr>
            <a:xfrm>
              <a:off x="3733799" y="2857500"/>
              <a:ext cx="13756663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xmlns="" id="{B6603727-D545-99A4-806E-26D0103C4BCA}"/>
                </a:ext>
              </a:extLst>
            </p:cNvPr>
            <p:cNvSpPr txBox="1"/>
            <p:nvPr/>
          </p:nvSpPr>
          <p:spPr>
            <a:xfrm>
              <a:off x="3393127" y="3058111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set square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4" end="4533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9025ED-1334-05DE-1253-4372000FA9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rot="760670">
            <a:off x="1246309" y="2351169"/>
            <a:ext cx="5828221" cy="5841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4EBED18-027E-BE95-0487-0003CA769982}"/>
              </a:ext>
            </a:extLst>
          </p:cNvPr>
          <p:cNvGrpSpPr/>
          <p:nvPr/>
        </p:nvGrpSpPr>
        <p:grpSpPr>
          <a:xfrm rot="1586509">
            <a:off x="4999480" y="6102596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4" b="1145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1063173">
            <a:off x="13452464" y="6292539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911296">
            <a:off x="936072" y="3517748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20822497">
            <a:off x="9265985" y="3571452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xmlns="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A248FB-5DD7-3659-CBDA-BE6CAC10221F}"/>
              </a:ext>
            </a:extLst>
          </p:cNvPr>
          <p:cNvGrpSpPr/>
          <p:nvPr/>
        </p:nvGrpSpPr>
        <p:grpSpPr>
          <a:xfrm>
            <a:off x="10287000" y="3924300"/>
            <a:ext cx="5997742" cy="2133600"/>
            <a:chOff x="3052454" y="3620755"/>
            <a:chExt cx="14438009" cy="29291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56FB02D-C259-B1A9-DC4D-FA434AA66EC3}"/>
                </a:ext>
              </a:extLst>
            </p:cNvPr>
            <p:cNvSpPr/>
            <p:nvPr/>
          </p:nvSpPr>
          <p:spPr>
            <a:xfrm>
              <a:off x="3733799" y="3620755"/>
              <a:ext cx="13756664" cy="29291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xmlns="" id="{B6603727-D545-99A4-806E-26D0103C4BCA}"/>
                </a:ext>
              </a:extLst>
            </p:cNvPr>
            <p:cNvSpPr txBox="1"/>
            <p:nvPr/>
          </p:nvSpPr>
          <p:spPr>
            <a:xfrm>
              <a:off x="3052454" y="3807893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crayon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1" end="5302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897792-A963-0006-33C5-3C1DE6109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260"/>
          <a:stretch/>
        </p:blipFill>
        <p:spPr>
          <a:xfrm rot="21021621">
            <a:off x="1071657" y="2296496"/>
            <a:ext cx="6177526" cy="5755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9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-190500"/>
            <a:ext cx="18592800" cy="10668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8819817" y="-6168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73440" y="1708319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1200" y="7033994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81789" y="2298350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0179DBE-DC81-EE8B-80A8-168E17E6B00D}"/>
              </a:ext>
            </a:extLst>
          </p:cNvPr>
          <p:cNvGrpSpPr/>
          <p:nvPr/>
        </p:nvGrpSpPr>
        <p:grpSpPr>
          <a:xfrm>
            <a:off x="28546" y="3989251"/>
            <a:ext cx="17911047" cy="2374325"/>
            <a:chOff x="-169496" y="4048477"/>
            <a:chExt cx="17911047" cy="23743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BA17D5B-E54B-7779-E299-59E9577C6F99}"/>
                </a:ext>
              </a:extLst>
            </p:cNvPr>
            <p:cNvGrpSpPr/>
            <p:nvPr/>
          </p:nvGrpSpPr>
          <p:grpSpPr>
            <a:xfrm>
              <a:off x="-169496" y="4048477"/>
              <a:ext cx="5308484" cy="2362200"/>
              <a:chOff x="2921116" y="2857500"/>
              <a:chExt cx="11967674" cy="4953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66D29BC-B4DD-2590-B7A3-F41E0F1C8EE9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xmlns="" id="{B2E1B6B5-267F-C21A-5C1C-BBA777FF509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Where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D7C9B89-3714-F848-C073-03C1F900AA24}"/>
                </a:ext>
              </a:extLst>
            </p:cNvPr>
            <p:cNvGrpSpPr/>
            <p:nvPr/>
          </p:nvGrpSpPr>
          <p:grpSpPr>
            <a:xfrm>
              <a:off x="4546535" y="4060602"/>
              <a:ext cx="2897925" cy="2362200"/>
              <a:chOff x="2921116" y="2857500"/>
              <a:chExt cx="11967674" cy="4953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A9CEB81E-194A-E4E7-D5C6-FEC2981809E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xmlns="" id="{77F6C9A8-0993-0755-8AC1-5B6A453571F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7875D2F3-936C-2F9C-35BC-1688F0A6636E}"/>
                </a:ext>
              </a:extLst>
            </p:cNvPr>
            <p:cNvGrpSpPr/>
            <p:nvPr/>
          </p:nvGrpSpPr>
          <p:grpSpPr>
            <a:xfrm>
              <a:off x="7005152" y="4060602"/>
              <a:ext cx="3278270" cy="2362200"/>
              <a:chOff x="2921116" y="2857500"/>
              <a:chExt cx="11967674" cy="4953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B331EB5-513E-20AD-58C0-8A153B17C02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9">
                <a:extLst>
                  <a:ext uri="{FF2B5EF4-FFF2-40B4-BE49-F238E27FC236}">
                    <a16:creationId xmlns:a16="http://schemas.microsoft.com/office/drawing/2014/main" xmlns="" id="{F6C9F485-0F35-56C0-5648-CF103238578B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DCEA543-AB9C-ECAC-0133-49BF8BBFB61A}"/>
                </a:ext>
              </a:extLst>
            </p:cNvPr>
            <p:cNvGrpSpPr/>
            <p:nvPr/>
          </p:nvGrpSpPr>
          <p:grpSpPr>
            <a:xfrm>
              <a:off x="9679739" y="4060602"/>
              <a:ext cx="5836486" cy="2362200"/>
              <a:chOff x="2985534" y="2857500"/>
              <a:chExt cx="11903253" cy="4953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52241245-DF19-9E1A-D31B-98587D849443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xmlns="" id="{4CDC8F13-612A-8917-E8DC-20CC54968D7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4B2207A9-E6DE-1790-2A79-96EEC4977B91}"/>
                </a:ext>
              </a:extLst>
            </p:cNvPr>
            <p:cNvGrpSpPr/>
            <p:nvPr/>
          </p:nvGrpSpPr>
          <p:grpSpPr>
            <a:xfrm>
              <a:off x="14843626" y="4060602"/>
              <a:ext cx="2897925" cy="2362200"/>
              <a:chOff x="2921116" y="2857500"/>
              <a:chExt cx="11967674" cy="4953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5DABEDDB-B27E-55DA-BDBE-EECD492C71C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9">
                <a:extLst>
                  <a:ext uri="{FF2B5EF4-FFF2-40B4-BE49-F238E27FC236}">
                    <a16:creationId xmlns:a16="http://schemas.microsoft.com/office/drawing/2014/main" xmlns="" id="{D3DB046D-B3E1-6A1A-E543-5ADAC03B92A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?</a:t>
                </a:r>
              </a:p>
            </p:txBody>
          </p:sp>
        </p:grp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2D287DA8-D2DA-8925-D2C8-0AB5DA3C0FFA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BEDB5731-C156-4F05-4EC3-DD043ADAC7A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xmlns="" id="{8DCC2264-6AC0-D288-52E5-BF802D4B5C73}"/>
              </a:ext>
            </a:extLst>
          </p:cNvPr>
          <p:cNvSpPr txBox="1"/>
          <p:nvPr/>
        </p:nvSpPr>
        <p:spPr>
          <a:xfrm>
            <a:off x="4744577" y="1222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2373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A17D5B-E54B-7779-E299-59E9577C6F99}"/>
              </a:ext>
            </a:extLst>
          </p:cNvPr>
          <p:cNvGrpSpPr/>
          <p:nvPr/>
        </p:nvGrpSpPr>
        <p:grpSpPr>
          <a:xfrm>
            <a:off x="3472561" y="3130277"/>
            <a:ext cx="6591213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xmlns="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bookcase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D7C9B89-3714-F848-C073-03C1F900AA24}"/>
              </a:ext>
            </a:extLst>
          </p:cNvPr>
          <p:cNvGrpSpPr/>
          <p:nvPr/>
        </p:nvGrpSpPr>
        <p:grpSpPr>
          <a:xfrm>
            <a:off x="562715" y="2700180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875D2F3-936C-2F9C-35BC-1688F0A6636E}"/>
              </a:ext>
            </a:extLst>
          </p:cNvPr>
          <p:cNvGrpSpPr/>
          <p:nvPr/>
        </p:nvGrpSpPr>
        <p:grpSpPr>
          <a:xfrm>
            <a:off x="10199050" y="4949892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xmlns="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DCEA543-AB9C-ECAC-0133-49BF8BBFB61A}"/>
              </a:ext>
            </a:extLst>
          </p:cNvPr>
          <p:cNvGrpSpPr/>
          <p:nvPr/>
        </p:nvGrpSpPr>
        <p:grpSpPr>
          <a:xfrm>
            <a:off x="640973" y="6177287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xmlns="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B2207A9-E6DE-1790-2A79-96EEC4977B91}"/>
              </a:ext>
            </a:extLst>
          </p:cNvPr>
          <p:cNvGrpSpPr/>
          <p:nvPr/>
        </p:nvGrpSpPr>
        <p:grpSpPr>
          <a:xfrm>
            <a:off x="7140170" y="6615622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xmlns="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7E6D24-DFB1-23DC-0F05-260FE06B2724}"/>
              </a:ext>
            </a:extLst>
          </p:cNvPr>
          <p:cNvGrpSpPr/>
          <p:nvPr/>
        </p:nvGrpSpPr>
        <p:grpSpPr>
          <a:xfrm>
            <a:off x="13353036" y="2882374"/>
            <a:ext cx="4425222" cy="3752631"/>
            <a:chOff x="2921116" y="2857500"/>
            <a:chExt cx="11967674" cy="7868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7F546A3-B802-6A04-19E0-D71C252BB47E}"/>
              </a:ext>
            </a:extLst>
          </p:cNvPr>
          <p:cNvGrpSpPr/>
          <p:nvPr/>
        </p:nvGrpSpPr>
        <p:grpSpPr>
          <a:xfrm>
            <a:off x="13910309" y="6395575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xmlns="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xmlns="" id="{C72345E6-7FE7-862C-651C-A0D96EBEE155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DF57DF0C-7772-E30B-B9A3-2BCEEE3A1D6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xmlns="" id="{23EA73E1-0D86-3DE2-2839-E023DB1D7F0C}"/>
              </a:ext>
            </a:extLst>
          </p:cNvPr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0517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08866212-4D8D-9BE0-4E74-C779099F835B}"/>
              </a:ext>
            </a:extLst>
          </p:cNvPr>
          <p:cNvGrpSpPr/>
          <p:nvPr/>
        </p:nvGrpSpPr>
        <p:grpSpPr>
          <a:xfrm>
            <a:off x="3141757" y="6156726"/>
            <a:ext cx="11526392" cy="2367100"/>
            <a:chOff x="4028968" y="6296491"/>
            <a:chExt cx="11526392" cy="23671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5EE821E-2151-4772-2535-12AD81607456}"/>
                </a:ext>
              </a:extLst>
            </p:cNvPr>
            <p:cNvGrpSpPr/>
            <p:nvPr/>
          </p:nvGrpSpPr>
          <p:grpSpPr>
            <a:xfrm>
              <a:off x="6616365" y="6296491"/>
              <a:ext cx="6591213" cy="2362200"/>
              <a:chOff x="2921116" y="2857500"/>
              <a:chExt cx="11967674" cy="4953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29F9BE64-1D49-C02A-8EA8-2D9107D8E62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3F1174E1-88F7-F324-3910-9DCA5F60520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bookcase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00B75F5-FAEC-42A6-B8C7-57C140C98B9C}"/>
                </a:ext>
              </a:extLst>
            </p:cNvPr>
            <p:cNvGrpSpPr/>
            <p:nvPr/>
          </p:nvGrpSpPr>
          <p:grpSpPr>
            <a:xfrm>
              <a:off x="4028968" y="6301391"/>
              <a:ext cx="3278270" cy="2362200"/>
              <a:chOff x="2921116" y="2857500"/>
              <a:chExt cx="11967674" cy="4953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CCE8F3EA-D4F9-A28B-1D68-B7A849447CCC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xmlns="" id="{7B722443-02B5-A67A-8CC6-B40BB84B9B3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553AAFE-E6DB-A297-B91C-B6C54BF81EA6}"/>
                </a:ext>
              </a:extLst>
            </p:cNvPr>
            <p:cNvGrpSpPr/>
            <p:nvPr/>
          </p:nvGrpSpPr>
          <p:grpSpPr>
            <a:xfrm>
              <a:off x="12657435" y="6296491"/>
              <a:ext cx="2897925" cy="2362200"/>
              <a:chOff x="2921116" y="2857500"/>
              <a:chExt cx="11967674" cy="4953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9EB033ED-7B29-8B75-5267-33BDDB3B1594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xmlns="" id="{7FAD6826-8639-7433-8249-1E511DB3D00F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44D8592A-3796-D432-CBCA-B024B2EDF891}"/>
              </a:ext>
            </a:extLst>
          </p:cNvPr>
          <p:cNvGrpSpPr/>
          <p:nvPr/>
        </p:nvGrpSpPr>
        <p:grpSpPr>
          <a:xfrm>
            <a:off x="1666651" y="3320241"/>
            <a:ext cx="14823916" cy="3763110"/>
            <a:chOff x="2079029" y="3018208"/>
            <a:chExt cx="14823916" cy="3763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4BA9475-4616-AED4-BBAB-35F88C1B318B}"/>
                </a:ext>
              </a:extLst>
            </p:cNvPr>
            <p:cNvGrpSpPr/>
            <p:nvPr/>
          </p:nvGrpSpPr>
          <p:grpSpPr>
            <a:xfrm>
              <a:off x="10048407" y="3028288"/>
              <a:ext cx="2897925" cy="2362200"/>
              <a:chOff x="2921116" y="2857500"/>
              <a:chExt cx="11967674" cy="495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A65FFE2-CAB0-47AD-B47D-560F1A72B31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B7C75C46-7073-0FE6-1C5B-50B1B9FC118D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9EACA2D-B00E-6D2B-DF6F-39C08A3E9A2C}"/>
                </a:ext>
              </a:extLst>
            </p:cNvPr>
            <p:cNvGrpSpPr/>
            <p:nvPr/>
          </p:nvGrpSpPr>
          <p:grpSpPr>
            <a:xfrm>
              <a:off x="4801373" y="3022910"/>
              <a:ext cx="5836486" cy="2362200"/>
              <a:chOff x="2985534" y="2857500"/>
              <a:chExt cx="11903253" cy="4953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8A12995-937D-E5FC-DA66-53C3B68BA070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xmlns="" id="{A798DEC0-2DBF-7714-7C4B-ACA83959432B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A723BA67-47B1-1E70-0A67-8A55118EA982}"/>
                </a:ext>
              </a:extLst>
            </p:cNvPr>
            <p:cNvGrpSpPr/>
            <p:nvPr/>
          </p:nvGrpSpPr>
          <p:grpSpPr>
            <a:xfrm>
              <a:off x="12477723" y="3028687"/>
              <a:ext cx="4425222" cy="3752631"/>
              <a:chOff x="2921116" y="2857500"/>
              <a:chExt cx="11967674" cy="786841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4BD256A8-36A8-BD35-B965-3AEB08195662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9">
                <a:extLst>
                  <a:ext uri="{FF2B5EF4-FFF2-40B4-BE49-F238E27FC236}">
                    <a16:creationId xmlns:a16="http://schemas.microsoft.com/office/drawing/2014/main" xmlns="" id="{C9303CB1-85AA-76F1-D377-4D7D82B8685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74213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above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F02AE0F1-14F4-31DD-880C-F6E8E5BFCBF3}"/>
                </a:ext>
              </a:extLst>
            </p:cNvPr>
            <p:cNvGrpSpPr/>
            <p:nvPr/>
          </p:nvGrpSpPr>
          <p:grpSpPr>
            <a:xfrm>
              <a:off x="2079029" y="3018208"/>
              <a:ext cx="3278270" cy="2362200"/>
              <a:chOff x="2921116" y="2857500"/>
              <a:chExt cx="11967674" cy="4953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52364DD9-89EC-DC0D-58F9-7163D656AAC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9">
                <a:extLst>
                  <a:ext uri="{FF2B5EF4-FFF2-40B4-BE49-F238E27FC236}">
                    <a16:creationId xmlns:a16="http://schemas.microsoft.com/office/drawing/2014/main" xmlns="" id="{687A32E2-3FEB-23A8-32D6-CF8498C55DDE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33882230-C0FF-EA82-B122-6D3165B3D7A6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xmlns="" id="{C2B1D125-CB60-CADE-6921-C86D91A35AB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xmlns="" id="{79BA4B6A-6FAB-0FF6-D34D-61D891C83722}"/>
              </a:ext>
            </a:extLst>
          </p:cNvPr>
          <p:cNvSpPr txBox="1"/>
          <p:nvPr/>
        </p:nvSpPr>
        <p:spPr>
          <a:xfrm>
            <a:off x="4643730" y="51272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8828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BA17D5B-E54B-7779-E299-59E9577C6F99}"/>
              </a:ext>
            </a:extLst>
          </p:cNvPr>
          <p:cNvGrpSpPr/>
          <p:nvPr/>
        </p:nvGrpSpPr>
        <p:grpSpPr>
          <a:xfrm>
            <a:off x="4138206" y="3213543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xmlns="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D7C9B89-3714-F848-C073-03C1F900AA24}"/>
              </a:ext>
            </a:extLst>
          </p:cNvPr>
          <p:cNvGrpSpPr/>
          <p:nvPr/>
        </p:nvGrpSpPr>
        <p:grpSpPr>
          <a:xfrm>
            <a:off x="745590" y="3164986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DCEA543-AB9C-ECAC-0133-49BF8BBFB61A}"/>
              </a:ext>
            </a:extLst>
          </p:cNvPr>
          <p:cNvGrpSpPr/>
          <p:nvPr/>
        </p:nvGrpSpPr>
        <p:grpSpPr>
          <a:xfrm>
            <a:off x="5437303" y="6309040"/>
            <a:ext cx="4544822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xmlns="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B2207A9-E6DE-1790-2A79-96EEC4977B91}"/>
              </a:ext>
            </a:extLst>
          </p:cNvPr>
          <p:cNvGrpSpPr/>
          <p:nvPr/>
        </p:nvGrpSpPr>
        <p:grpSpPr>
          <a:xfrm>
            <a:off x="2164837" y="6307113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xmlns="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7E6D24-DFB1-23DC-0F05-260FE06B2724}"/>
              </a:ext>
            </a:extLst>
          </p:cNvPr>
          <p:cNvGrpSpPr/>
          <p:nvPr/>
        </p:nvGrpSpPr>
        <p:grpSpPr>
          <a:xfrm>
            <a:off x="7639174" y="3201924"/>
            <a:ext cx="7010399" cy="2362200"/>
            <a:chOff x="2921116" y="2857500"/>
            <a:chExt cx="11967674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7F546A3-B802-6A04-19E0-D71C252BB47E}"/>
              </a:ext>
            </a:extLst>
          </p:cNvPr>
          <p:cNvGrpSpPr/>
          <p:nvPr/>
        </p:nvGrpSpPr>
        <p:grpSpPr>
          <a:xfrm>
            <a:off x="14712198" y="3218671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xmlns="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37F66E6-2B88-3E86-F0FB-AF568EACF514}"/>
              </a:ext>
            </a:extLst>
          </p:cNvPr>
          <p:cNvGrpSpPr/>
          <p:nvPr/>
        </p:nvGrpSpPr>
        <p:grpSpPr>
          <a:xfrm>
            <a:off x="9982125" y="6307113"/>
            <a:ext cx="4495875" cy="2362200"/>
            <a:chOff x="2921116" y="2857500"/>
            <a:chExt cx="11967674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xmlns="" id="{D1EC82F5-E1F7-4955-FEEB-47F6AB42DACE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clock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xmlns="" id="{86596967-7FBD-9BFA-3B35-19FDFA44E2DF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xmlns="" id="{EF341136-B1EA-56C4-1C8D-AF1A69ED7F4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xmlns="" id="{9B71FFD2-C185-B55C-E93B-AB94F3BA91DE}"/>
              </a:ext>
            </a:extLst>
          </p:cNvPr>
          <p:cNvSpPr txBox="1"/>
          <p:nvPr/>
        </p:nvSpPr>
        <p:spPr>
          <a:xfrm>
            <a:off x="4733946" y="-1100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12405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542</Words>
  <Application>Microsoft Office PowerPoint</Application>
  <PresentationFormat>Custom</PresentationFormat>
  <Paragraphs>234</Paragraphs>
  <Slides>58</Slides>
  <Notes>30</Notes>
  <HiddenSlides>0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Abadi Extra Light</vt:lpstr>
      <vt:lpstr>Arial</vt:lpstr>
      <vt:lpstr>Congenial Black</vt:lpstr>
      <vt:lpstr>Dreaming Outloud Pro</vt:lpstr>
      <vt:lpstr>StoryBook Rough</vt:lpstr>
      <vt:lpstr>MTD Anydore</vt:lpstr>
      <vt:lpstr>Calibri</vt:lpstr>
      <vt:lpstr>Comic Sans MS</vt:lpstr>
      <vt:lpstr>Times New Roman</vt:lpstr>
      <vt:lpstr>Wingdings</vt:lpstr>
      <vt:lpstr>Chronica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Nhung-NN</cp:lastModifiedBy>
  <cp:revision>40</cp:revision>
  <dcterms:created xsi:type="dcterms:W3CDTF">2006-08-16T00:00:00Z</dcterms:created>
  <dcterms:modified xsi:type="dcterms:W3CDTF">2024-08-30T02:27:05Z</dcterms:modified>
  <dc:identifier>DAF4oBq9B7k</dc:identifier>
</cp:coreProperties>
</file>