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74" r:id="rId3"/>
    <p:sldId id="256" r:id="rId4"/>
    <p:sldId id="257" r:id="rId5"/>
    <p:sldId id="258" r:id="rId6"/>
    <p:sldId id="462" r:id="rId7"/>
    <p:sldId id="501" r:id="rId8"/>
    <p:sldId id="268" r:id="rId9"/>
    <p:sldId id="494" r:id="rId10"/>
    <p:sldId id="495" r:id="rId11"/>
    <p:sldId id="496" r:id="rId12"/>
    <p:sldId id="497" r:id="rId13"/>
    <p:sldId id="498" r:id="rId14"/>
    <p:sldId id="499" r:id="rId15"/>
    <p:sldId id="500" r:id="rId16"/>
    <p:sldId id="463" r:id="rId17"/>
    <p:sldId id="406" r:id="rId18"/>
    <p:sldId id="259" r:id="rId19"/>
    <p:sldId id="464" r:id="rId20"/>
    <p:sldId id="465" r:id="rId21"/>
    <p:sldId id="466" r:id="rId22"/>
    <p:sldId id="467" r:id="rId23"/>
    <p:sldId id="417" r:id="rId24"/>
    <p:sldId id="407" r:id="rId25"/>
    <p:sldId id="265" r:id="rId26"/>
    <p:sldId id="262" r:id="rId27"/>
    <p:sldId id="468" r:id="rId28"/>
    <p:sldId id="469" r:id="rId29"/>
    <p:sldId id="470" r:id="rId30"/>
    <p:sldId id="471" r:id="rId31"/>
    <p:sldId id="418" r:id="rId32"/>
    <p:sldId id="472" r:id="rId33"/>
    <p:sldId id="473" r:id="rId34"/>
    <p:sldId id="474" r:id="rId35"/>
    <p:sldId id="475" r:id="rId36"/>
    <p:sldId id="476" r:id="rId37"/>
    <p:sldId id="408" r:id="rId38"/>
    <p:sldId id="264" r:id="rId39"/>
    <p:sldId id="428" r:id="rId40"/>
    <p:sldId id="477" r:id="rId41"/>
    <p:sldId id="429" r:id="rId42"/>
    <p:sldId id="478" r:id="rId43"/>
    <p:sldId id="430" r:id="rId44"/>
    <p:sldId id="479" r:id="rId45"/>
    <p:sldId id="432" r:id="rId46"/>
    <p:sldId id="409" r:id="rId47"/>
    <p:sldId id="481" r:id="rId48"/>
    <p:sldId id="493" r:id="rId49"/>
    <p:sldId id="482" r:id="rId50"/>
    <p:sldId id="483" r:id="rId51"/>
    <p:sldId id="486" r:id="rId52"/>
    <p:sldId id="487" r:id="rId53"/>
    <p:sldId id="488" r:id="rId54"/>
    <p:sldId id="489" r:id="rId55"/>
    <p:sldId id="490" r:id="rId56"/>
    <p:sldId id="491" r:id="rId57"/>
    <p:sldId id="263" r:id="rId58"/>
    <p:sldId id="272" r:id="rId59"/>
    <p:sldId id="311" r:id="rId60"/>
  </p:sldIdLst>
  <p:sldSz cx="18288000" cy="10287000"/>
  <p:notesSz cx="6858000" cy="9144000"/>
  <p:embeddedFontLst>
    <p:embeddedFont>
      <p:font typeface="Abadi Extra Light" panose="020B0204020104020204" pitchFamily="34" charset="0"/>
      <p:regular r:id="rId62"/>
    </p:embeddedFont>
    <p:embeddedFont>
      <p:font typeface="Berlin Sans FB Demi" panose="020E0802020502020306" pitchFamily="34" charset="0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omic Sans MS" panose="030F0702030302020204" pitchFamily="66" charset="0"/>
      <p:regular r:id="rId68"/>
      <p:bold r:id="rId69"/>
      <p:italic r:id="rId70"/>
      <p:boldItalic r:id="rId71"/>
    </p:embeddedFont>
    <p:embeddedFont>
      <p:font typeface="Congenial" panose="020B0604020202020204" charset="0"/>
      <p:regular r:id="rId72"/>
      <p:bold r:id="rId73"/>
      <p:italic r:id="rId74"/>
      <p:boldItalic r:id="rId75"/>
    </p:embeddedFont>
    <p:embeddedFont>
      <p:font typeface="Congenial Black" panose="020B0604020202020204" charset="0"/>
      <p:bold r:id="rId76"/>
      <p:boldItalic r:id="rId77"/>
    </p:embeddedFont>
    <p:embeddedFont>
      <p:font typeface="Modern Love" panose="04090805081005020601" pitchFamily="82" charset="0"/>
      <p:regular r:id="rId78"/>
    </p:embeddedFont>
    <p:embeddedFont>
      <p:font typeface="MTD Anydore" panose="02000500000000000000" charset="0"/>
      <p:regular r:id="rId79"/>
    </p:embeddedFont>
    <p:embeddedFont>
      <p:font typeface="Snap ITC" panose="04040A07060A02020202" pitchFamily="82" charset="0"/>
      <p:regular r:id="rId80"/>
    </p:embeddedFont>
    <p:embeddedFont>
      <p:font typeface="Source Sans Pro Black" panose="020B0803030403020204" pitchFamily="34" charset="0"/>
      <p:bold r:id="rId81"/>
      <p:boldItalic r:id="rId82"/>
    </p:embeddedFont>
    <p:embeddedFont>
      <p:font typeface="Stella" charset="0"/>
      <p:regular r:id="rId83"/>
    </p:embeddedFont>
    <p:embeddedFont>
      <p:font typeface="StoryBook Rough" panose="020B0604020202020204" charset="0"/>
      <p:regular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EBF1DE"/>
    <a:srgbClr val="FF99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0" autoAdjust="0"/>
    <p:restoredTop sz="84789" autoAdjust="0"/>
  </p:normalViewPr>
  <p:slideViewPr>
    <p:cSldViewPr>
      <p:cViewPr varScale="1">
        <p:scale>
          <a:sx n="65" d="100"/>
          <a:sy n="65" d="100"/>
        </p:scale>
        <p:origin x="846" y="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5.fntdata"/><Relationship Id="rId87" Type="http://schemas.openxmlformats.org/officeDocument/2006/relationships/theme" Target="theme/theme1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numbers to move to the Question slides. </a:t>
            </a:r>
          </a:p>
          <a:p>
            <a:r>
              <a:rPr lang="en-US" dirty="0"/>
              <a:t>Click the flower to disappear 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Red symbol to end the game (slide 20).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04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83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94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swap books with a partner to check their answers before checking as a class. Correct the answers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37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07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81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3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0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Blue/Red/Green/Purple from each team in order to make their team’s flower bloom. </a:t>
            </a:r>
          </a:p>
          <a:p>
            <a:r>
              <a:rPr lang="en-US" dirty="0"/>
              <a:t>Click the Red symbol to end the game (slide 20).</a:t>
            </a:r>
          </a:p>
          <a:p>
            <a:r>
              <a:rPr lang="en-US" dirty="0"/>
              <a:t>Click the Blue symbol to back to the Number slide (slide 11).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29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3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23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19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6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49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18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instructions to back to the Score slide (slide 12).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465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555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0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42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35941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number to move to the Question slide. </a:t>
            </a:r>
          </a:p>
          <a:p>
            <a:pPr marL="0" marR="0" indent="35941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red symbol at the right bottom to end the game.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16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Answer to back to the Number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28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507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8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305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2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02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736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908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78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0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80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72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instructions to back to the Score slide (slide 12).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4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92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93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19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4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29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22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82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7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0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685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8.wdp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2.png"/><Relationship Id="rId5" Type="http://schemas.openxmlformats.org/officeDocument/2006/relationships/audio" Target="../media/audio5.wav"/><Relationship Id="rId15" Type="http://schemas.microsoft.com/office/2007/relationships/hdphoto" Target="../media/hdphoto7.wdp"/><Relationship Id="rId10" Type="http://schemas.openxmlformats.org/officeDocument/2006/relationships/image" Target="../media/image38.svg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9.wdp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3.png"/><Relationship Id="rId5" Type="http://schemas.openxmlformats.org/officeDocument/2006/relationships/audio" Target="../media/audio5.wav"/><Relationship Id="rId15" Type="http://schemas.microsoft.com/office/2007/relationships/hdphoto" Target="../media/hdphoto7.wdp"/><Relationship Id="rId10" Type="http://schemas.openxmlformats.org/officeDocument/2006/relationships/image" Target="../media/image38.svg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0.wdp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4.png"/><Relationship Id="rId5" Type="http://schemas.openxmlformats.org/officeDocument/2006/relationships/audio" Target="../media/audio5.wav"/><Relationship Id="rId15" Type="http://schemas.microsoft.com/office/2007/relationships/hdphoto" Target="../media/hdphoto7.wdp"/><Relationship Id="rId10" Type="http://schemas.openxmlformats.org/officeDocument/2006/relationships/image" Target="../media/image38.svg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5.png"/><Relationship Id="rId5" Type="http://schemas.openxmlformats.org/officeDocument/2006/relationships/audio" Target="../media/audio5.wav"/><Relationship Id="rId15" Type="http://schemas.openxmlformats.org/officeDocument/2006/relationships/slide" Target="slide7.xml"/><Relationship Id="rId10" Type="http://schemas.openxmlformats.org/officeDocument/2006/relationships/image" Target="../media/image38.svg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6.png"/><Relationship Id="rId5" Type="http://schemas.openxmlformats.org/officeDocument/2006/relationships/audio" Target="../media/audio5.wav"/><Relationship Id="rId15" Type="http://schemas.openxmlformats.org/officeDocument/2006/relationships/slide" Target="slide7.xml"/><Relationship Id="rId10" Type="http://schemas.openxmlformats.org/officeDocument/2006/relationships/image" Target="../media/image38.svg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2.png"/><Relationship Id="rId21" Type="http://schemas.openxmlformats.org/officeDocument/2006/relationships/image" Target="../media/image91.svg"/><Relationship Id="rId7" Type="http://schemas.openxmlformats.org/officeDocument/2006/relationships/image" Target="../media/image25.png"/><Relationship Id="rId12" Type="http://schemas.openxmlformats.org/officeDocument/2006/relationships/image" Target="../media/image82.svg"/><Relationship Id="rId17" Type="http://schemas.openxmlformats.org/officeDocument/2006/relationships/image" Target="../media/image87.svg"/><Relationship Id="rId25" Type="http://schemas.openxmlformats.org/officeDocument/2006/relationships/image" Target="../media/image95.svg"/><Relationship Id="rId2" Type="http://schemas.openxmlformats.org/officeDocument/2006/relationships/audio" Target="../media/audio6.wav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7.png"/><Relationship Id="rId15" Type="http://schemas.openxmlformats.org/officeDocument/2006/relationships/image" Target="../media/image85.gif"/><Relationship Id="rId23" Type="http://schemas.openxmlformats.org/officeDocument/2006/relationships/image" Target="../media/image93.svg"/><Relationship Id="rId10" Type="http://schemas.openxmlformats.org/officeDocument/2006/relationships/image" Target="../media/image80.svg"/><Relationship Id="rId19" Type="http://schemas.openxmlformats.org/officeDocument/2006/relationships/image" Target="../media/image89.svg"/><Relationship Id="rId4" Type="http://schemas.openxmlformats.org/officeDocument/2006/relationships/image" Target="../media/image3.svg"/><Relationship Id="rId9" Type="http://schemas.openxmlformats.org/officeDocument/2006/relationships/image" Target="../media/image79.png"/><Relationship Id="rId14" Type="http://schemas.openxmlformats.org/officeDocument/2006/relationships/image" Target="../media/image84.svg"/><Relationship Id="rId22" Type="http://schemas.openxmlformats.org/officeDocument/2006/relationships/image" Target="../media/image92.png"/><Relationship Id="rId30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audio" Target="../media/audio1.wav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7.GIF"/><Relationship Id="rId2" Type="http://schemas.microsoft.com/office/2007/relationships/media" Target="../media/media2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06.svg"/><Relationship Id="rId20" Type="http://schemas.openxmlformats.org/officeDocument/2006/relationships/image" Target="../media/image110.svg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audio" Target="../media/audio1.wav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.svg"/><Relationship Id="rId11" Type="http://schemas.openxmlformats.org/officeDocument/2006/relationships/image" Target="../media/image115.png"/><Relationship Id="rId5" Type="http://schemas.openxmlformats.org/officeDocument/2006/relationships/image" Target="../media/image2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0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06.svg"/><Relationship Id="rId20" Type="http://schemas.openxmlformats.org/officeDocument/2006/relationships/image" Target="../media/image110.svg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audio" Target="../media/audio1.wav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2.png"/><Relationship Id="rId21" Type="http://schemas.openxmlformats.org/officeDocument/2006/relationships/image" Target="../media/image91.svg"/><Relationship Id="rId7" Type="http://schemas.openxmlformats.org/officeDocument/2006/relationships/image" Target="../media/image25.png"/><Relationship Id="rId12" Type="http://schemas.openxmlformats.org/officeDocument/2006/relationships/image" Target="../media/image82.svg"/><Relationship Id="rId17" Type="http://schemas.openxmlformats.org/officeDocument/2006/relationships/image" Target="../media/image87.svg"/><Relationship Id="rId25" Type="http://schemas.openxmlformats.org/officeDocument/2006/relationships/image" Target="../media/image95.svg"/><Relationship Id="rId2" Type="http://schemas.openxmlformats.org/officeDocument/2006/relationships/audio" Target="../media/audio6.wav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7.png"/><Relationship Id="rId15" Type="http://schemas.openxmlformats.org/officeDocument/2006/relationships/image" Target="../media/image85.gif"/><Relationship Id="rId23" Type="http://schemas.openxmlformats.org/officeDocument/2006/relationships/image" Target="../media/image93.svg"/><Relationship Id="rId10" Type="http://schemas.openxmlformats.org/officeDocument/2006/relationships/image" Target="../media/image80.svg"/><Relationship Id="rId19" Type="http://schemas.openxmlformats.org/officeDocument/2006/relationships/image" Target="../media/image89.svg"/><Relationship Id="rId4" Type="http://schemas.openxmlformats.org/officeDocument/2006/relationships/image" Target="../media/image3.svg"/><Relationship Id="rId9" Type="http://schemas.openxmlformats.org/officeDocument/2006/relationships/image" Target="../media/image79.png"/><Relationship Id="rId14" Type="http://schemas.openxmlformats.org/officeDocument/2006/relationships/image" Target="../media/image84.svg"/><Relationship Id="rId22" Type="http://schemas.openxmlformats.org/officeDocument/2006/relationships/image" Target="../media/image92.png"/><Relationship Id="rId30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11" Type="http://schemas.openxmlformats.org/officeDocument/2006/relationships/image" Target="../media/image141.sv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135.svg"/><Relationship Id="rId9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42.png"/><Relationship Id="rId7" Type="http://schemas.openxmlformats.org/officeDocument/2006/relationships/image" Target="../media/image137.sv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0.png"/><Relationship Id="rId5" Type="http://schemas.openxmlformats.org/officeDocument/2006/relationships/image" Target="../media/image135.svg"/><Relationship Id="rId10" Type="http://schemas.openxmlformats.org/officeDocument/2006/relationships/image" Target="../media/image131.png"/><Relationship Id="rId4" Type="http://schemas.openxmlformats.org/officeDocument/2006/relationships/image" Target="../media/image134.png"/><Relationship Id="rId9" Type="http://schemas.openxmlformats.org/officeDocument/2006/relationships/image" Target="../media/image13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42.png"/><Relationship Id="rId7" Type="http://schemas.openxmlformats.org/officeDocument/2006/relationships/image" Target="../media/image137.sv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svg"/><Relationship Id="rId5" Type="http://schemas.openxmlformats.org/officeDocument/2006/relationships/image" Target="../media/image135.sv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42.png"/><Relationship Id="rId7" Type="http://schemas.openxmlformats.org/officeDocument/2006/relationships/image" Target="../media/image137.sv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svg"/><Relationship Id="rId5" Type="http://schemas.openxmlformats.org/officeDocument/2006/relationships/image" Target="../media/image135.sv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130.png"/><Relationship Id="rId5" Type="http://schemas.openxmlformats.org/officeDocument/2006/relationships/image" Target="../media/image134.png"/><Relationship Id="rId10" Type="http://schemas.openxmlformats.org/officeDocument/2006/relationships/image" Target="../media/image139.svg"/><Relationship Id="rId4" Type="http://schemas.openxmlformats.org/officeDocument/2006/relationships/image" Target="../media/image142.png"/><Relationship Id="rId9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2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audio" Target="../media/audio2.wav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4.png"/><Relationship Id="rId11" Type="http://schemas.openxmlformats.org/officeDocument/2006/relationships/image" Target="../media/image139.svg"/><Relationship Id="rId5" Type="http://schemas.openxmlformats.org/officeDocument/2006/relationships/image" Target="../media/image143.png"/><Relationship Id="rId15" Type="http://schemas.openxmlformats.org/officeDocument/2006/relationships/image" Target="../media/image144.png"/><Relationship Id="rId10" Type="http://schemas.openxmlformats.org/officeDocument/2006/relationships/image" Target="../media/image13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37.svg"/><Relationship Id="rId1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.svg"/><Relationship Id="rId11" Type="http://schemas.openxmlformats.org/officeDocument/2006/relationships/image" Target="../media/image115.png"/><Relationship Id="rId5" Type="http://schemas.openxmlformats.org/officeDocument/2006/relationships/image" Target="../media/image2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131.png"/><Relationship Id="rId5" Type="http://schemas.openxmlformats.org/officeDocument/2006/relationships/image" Target="../media/image134.png"/><Relationship Id="rId10" Type="http://schemas.openxmlformats.org/officeDocument/2006/relationships/image" Target="../media/image139.svg"/><Relationship Id="rId4" Type="http://schemas.openxmlformats.org/officeDocument/2006/relationships/image" Target="../media/image142.png"/><Relationship Id="rId9" Type="http://schemas.openxmlformats.org/officeDocument/2006/relationships/image" Target="../media/image1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37.svg"/><Relationship Id="rId3" Type="http://schemas.openxmlformats.org/officeDocument/2006/relationships/audio" Target="../media/audio7.wav"/><Relationship Id="rId7" Type="http://schemas.openxmlformats.org/officeDocument/2006/relationships/image" Target="../media/image138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132.png"/><Relationship Id="rId5" Type="http://schemas.openxmlformats.org/officeDocument/2006/relationships/image" Target="../media/image134.png"/><Relationship Id="rId10" Type="http://schemas.openxmlformats.org/officeDocument/2006/relationships/image" Target="../media/image141.svg"/><Relationship Id="rId4" Type="http://schemas.openxmlformats.org/officeDocument/2006/relationships/image" Target="../media/image142.png"/><Relationship Id="rId9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33.png"/><Relationship Id="rId3" Type="http://schemas.openxmlformats.org/officeDocument/2006/relationships/audio" Target="../media/audio7.wav"/><Relationship Id="rId7" Type="http://schemas.openxmlformats.org/officeDocument/2006/relationships/image" Target="../media/image136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svg"/><Relationship Id="rId4" Type="http://schemas.openxmlformats.org/officeDocument/2006/relationships/image" Target="../media/image142.png"/><Relationship Id="rId9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2.png"/><Relationship Id="rId21" Type="http://schemas.openxmlformats.org/officeDocument/2006/relationships/image" Target="../media/image91.svg"/><Relationship Id="rId7" Type="http://schemas.openxmlformats.org/officeDocument/2006/relationships/image" Target="../media/image25.png"/><Relationship Id="rId12" Type="http://schemas.openxmlformats.org/officeDocument/2006/relationships/image" Target="../media/image82.svg"/><Relationship Id="rId17" Type="http://schemas.openxmlformats.org/officeDocument/2006/relationships/image" Target="../media/image87.svg"/><Relationship Id="rId25" Type="http://schemas.openxmlformats.org/officeDocument/2006/relationships/image" Target="../media/image95.svg"/><Relationship Id="rId2" Type="http://schemas.openxmlformats.org/officeDocument/2006/relationships/audio" Target="../media/audio6.wav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7.png"/><Relationship Id="rId15" Type="http://schemas.openxmlformats.org/officeDocument/2006/relationships/image" Target="../media/image85.gif"/><Relationship Id="rId23" Type="http://schemas.openxmlformats.org/officeDocument/2006/relationships/image" Target="../media/image93.svg"/><Relationship Id="rId10" Type="http://schemas.openxmlformats.org/officeDocument/2006/relationships/image" Target="../media/image80.svg"/><Relationship Id="rId19" Type="http://schemas.openxmlformats.org/officeDocument/2006/relationships/image" Target="../media/image89.svg"/><Relationship Id="rId4" Type="http://schemas.openxmlformats.org/officeDocument/2006/relationships/image" Target="../media/image3.svg"/><Relationship Id="rId9" Type="http://schemas.openxmlformats.org/officeDocument/2006/relationships/image" Target="../media/image79.png"/><Relationship Id="rId14" Type="http://schemas.openxmlformats.org/officeDocument/2006/relationships/image" Target="../media/image84.svg"/><Relationship Id="rId22" Type="http://schemas.openxmlformats.org/officeDocument/2006/relationships/image" Target="../media/image92.png"/><Relationship Id="rId30" Type="http://schemas.openxmlformats.org/officeDocument/2006/relationships/audio" Target="../media/audio6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sv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svg"/><Relationship Id="rId4" Type="http://schemas.openxmlformats.org/officeDocument/2006/relationships/image" Target="../media/image146.svg"/><Relationship Id="rId9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6.svg"/><Relationship Id="rId12" Type="http://schemas.openxmlformats.org/officeDocument/2006/relationships/image" Target="../media/image156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55.png"/><Relationship Id="rId10" Type="http://schemas.openxmlformats.org/officeDocument/2006/relationships/image" Target="../media/image149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48.svg"/><Relationship Id="rId14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6.svg"/><Relationship Id="rId12" Type="http://schemas.openxmlformats.org/officeDocument/2006/relationships/image" Target="../media/image1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55.png"/><Relationship Id="rId10" Type="http://schemas.openxmlformats.org/officeDocument/2006/relationships/image" Target="../media/image14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48.svg"/><Relationship Id="rId14" Type="http://schemas.openxmlformats.org/officeDocument/2006/relationships/image" Target="../media/image15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0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9.png"/><Relationship Id="rId11" Type="http://schemas.openxmlformats.org/officeDocument/2006/relationships/image" Target="../media/image13.png"/><Relationship Id="rId5" Type="http://schemas.openxmlformats.org/officeDocument/2006/relationships/image" Target="../media/image155.png"/><Relationship Id="rId10" Type="http://schemas.openxmlformats.org/officeDocument/2006/relationships/image" Target="../media/image157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4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0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9.png"/><Relationship Id="rId11" Type="http://schemas.openxmlformats.org/officeDocument/2006/relationships/image" Target="../media/image13.png"/><Relationship Id="rId5" Type="http://schemas.openxmlformats.org/officeDocument/2006/relationships/image" Target="../media/image155.png"/><Relationship Id="rId10" Type="http://schemas.openxmlformats.org/officeDocument/2006/relationships/image" Target="../media/image157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4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8.svg"/><Relationship Id="rId12" Type="http://schemas.openxmlformats.org/officeDocument/2006/relationships/image" Target="../media/image156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7.png"/><Relationship Id="rId11" Type="http://schemas.openxmlformats.org/officeDocument/2006/relationships/image" Target="../media/image146.svg"/><Relationship Id="rId5" Type="http://schemas.openxmlformats.org/officeDocument/2006/relationships/image" Target="../media/image155.png"/><Relationship Id="rId15" Type="http://schemas.openxmlformats.org/officeDocument/2006/relationships/image" Target="../media/image154.png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50.svg"/><Relationship Id="rId14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8.svg"/><Relationship Id="rId12" Type="http://schemas.openxmlformats.org/officeDocument/2006/relationships/image" Target="../media/image1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7.png"/><Relationship Id="rId11" Type="http://schemas.openxmlformats.org/officeDocument/2006/relationships/image" Target="../media/image146.svg"/><Relationship Id="rId5" Type="http://schemas.openxmlformats.org/officeDocument/2006/relationships/image" Target="../media/image155.png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50.svg"/><Relationship Id="rId1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18" Type="http://schemas.openxmlformats.org/officeDocument/2006/relationships/image" Target="../media/image87.svg"/><Relationship Id="rId26" Type="http://schemas.openxmlformats.org/officeDocument/2006/relationships/image" Target="../media/image95.svg"/><Relationship Id="rId3" Type="http://schemas.openxmlformats.org/officeDocument/2006/relationships/image" Target="../media/image158.png"/><Relationship Id="rId21" Type="http://schemas.openxmlformats.org/officeDocument/2006/relationships/image" Target="../media/image90.png"/><Relationship Id="rId7" Type="http://schemas.openxmlformats.org/officeDocument/2006/relationships/image" Target="../media/image26.sv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audio" Target="../media/audio6.wav"/><Relationship Id="rId16" Type="http://schemas.openxmlformats.org/officeDocument/2006/relationships/image" Target="../media/image85.gif"/><Relationship Id="rId20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.svg"/><Relationship Id="rId24" Type="http://schemas.openxmlformats.org/officeDocument/2006/relationships/image" Target="../media/image93.svg"/><Relationship Id="rId5" Type="http://schemas.openxmlformats.org/officeDocument/2006/relationships/image" Target="../media/image78.svg"/><Relationship Id="rId15" Type="http://schemas.openxmlformats.org/officeDocument/2006/relationships/image" Target="../media/image84.svg"/><Relationship Id="rId23" Type="http://schemas.openxmlformats.org/officeDocument/2006/relationships/image" Target="../media/image92.png"/><Relationship Id="rId10" Type="http://schemas.openxmlformats.org/officeDocument/2006/relationships/image" Target="../media/image2.png"/><Relationship Id="rId19" Type="http://schemas.openxmlformats.org/officeDocument/2006/relationships/image" Target="../media/image88.png"/><Relationship Id="rId4" Type="http://schemas.openxmlformats.org/officeDocument/2006/relationships/image" Target="../media/image77.png"/><Relationship Id="rId9" Type="http://schemas.openxmlformats.org/officeDocument/2006/relationships/image" Target="../media/image80.svg"/><Relationship Id="rId14" Type="http://schemas.openxmlformats.org/officeDocument/2006/relationships/image" Target="../media/image83.png"/><Relationship Id="rId22" Type="http://schemas.openxmlformats.org/officeDocument/2006/relationships/image" Target="../media/image91.svg"/><Relationship Id="rId27" Type="http://schemas.openxmlformats.org/officeDocument/2006/relationships/audio" Target="../media/audio6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svg"/><Relationship Id="rId18" Type="http://schemas.openxmlformats.org/officeDocument/2006/relationships/image" Target="../media/image174.png"/><Relationship Id="rId26" Type="http://schemas.openxmlformats.org/officeDocument/2006/relationships/image" Target="../media/image182.svg"/><Relationship Id="rId3" Type="http://schemas.openxmlformats.org/officeDocument/2006/relationships/image" Target="../media/image159.png"/><Relationship Id="rId21" Type="http://schemas.openxmlformats.org/officeDocument/2006/relationships/image" Target="../media/image177.png"/><Relationship Id="rId7" Type="http://schemas.openxmlformats.org/officeDocument/2006/relationships/image" Target="../media/image163.svg"/><Relationship Id="rId12" Type="http://schemas.openxmlformats.org/officeDocument/2006/relationships/image" Target="../media/image168.png"/><Relationship Id="rId17" Type="http://schemas.openxmlformats.org/officeDocument/2006/relationships/image" Target="../media/image173.svg"/><Relationship Id="rId25" Type="http://schemas.openxmlformats.org/officeDocument/2006/relationships/image" Target="../media/image18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72.png"/><Relationship Id="rId20" Type="http://schemas.openxmlformats.org/officeDocument/2006/relationships/image" Target="../media/image1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11" Type="http://schemas.openxmlformats.org/officeDocument/2006/relationships/image" Target="../media/image167.svg"/><Relationship Id="rId24" Type="http://schemas.openxmlformats.org/officeDocument/2006/relationships/image" Target="../media/image180.svg"/><Relationship Id="rId5" Type="http://schemas.openxmlformats.org/officeDocument/2006/relationships/image" Target="../media/image161.svg"/><Relationship Id="rId15" Type="http://schemas.openxmlformats.org/officeDocument/2006/relationships/image" Target="../media/image171.svg"/><Relationship Id="rId23" Type="http://schemas.openxmlformats.org/officeDocument/2006/relationships/image" Target="../media/image179.png"/><Relationship Id="rId28" Type="http://schemas.openxmlformats.org/officeDocument/2006/relationships/image" Target="../media/image184.svg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4" Type="http://schemas.openxmlformats.org/officeDocument/2006/relationships/image" Target="../media/image160.png"/><Relationship Id="rId9" Type="http://schemas.openxmlformats.org/officeDocument/2006/relationships/image" Target="../media/image165.svg"/><Relationship Id="rId14" Type="http://schemas.openxmlformats.org/officeDocument/2006/relationships/image" Target="../media/image170.png"/><Relationship Id="rId22" Type="http://schemas.openxmlformats.org/officeDocument/2006/relationships/image" Target="../media/image178.svg"/><Relationship Id="rId27" Type="http://schemas.openxmlformats.org/officeDocument/2006/relationships/image" Target="../media/image183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svg"/><Relationship Id="rId18" Type="http://schemas.openxmlformats.org/officeDocument/2006/relationships/image" Target="../media/image186.svg"/><Relationship Id="rId26" Type="http://schemas.openxmlformats.org/officeDocument/2006/relationships/image" Target="../media/image189.png"/><Relationship Id="rId39" Type="http://schemas.microsoft.com/office/2007/relationships/hdphoto" Target="../media/hdphoto11.wdp"/><Relationship Id="rId21" Type="http://schemas.openxmlformats.org/officeDocument/2006/relationships/slide" Target="slide49.xml"/><Relationship Id="rId34" Type="http://schemas.openxmlformats.org/officeDocument/2006/relationships/image" Target="../media/image180.svg"/><Relationship Id="rId42" Type="http://schemas.openxmlformats.org/officeDocument/2006/relationships/image" Target="../media/image197.svg"/><Relationship Id="rId47" Type="http://schemas.openxmlformats.org/officeDocument/2006/relationships/image" Target="../media/image200.svg"/><Relationship Id="rId50" Type="http://schemas.openxmlformats.org/officeDocument/2006/relationships/slide" Target="slide55.xml"/><Relationship Id="rId55" Type="http://schemas.openxmlformats.org/officeDocument/2006/relationships/image" Target="../media/image57.svg"/><Relationship Id="rId7" Type="http://schemas.openxmlformats.org/officeDocument/2006/relationships/image" Target="../media/image169.svg"/><Relationship Id="rId2" Type="http://schemas.openxmlformats.org/officeDocument/2006/relationships/notesSlide" Target="../notesSlides/notesSlide34.xml"/><Relationship Id="rId16" Type="http://schemas.openxmlformats.org/officeDocument/2006/relationships/slide" Target="slide48.xml"/><Relationship Id="rId29" Type="http://schemas.openxmlformats.org/officeDocument/2006/relationships/image" Target="../media/image176.svg"/><Relationship Id="rId11" Type="http://schemas.openxmlformats.org/officeDocument/2006/relationships/image" Target="../media/image173.svg"/><Relationship Id="rId24" Type="http://schemas.openxmlformats.org/officeDocument/2006/relationships/image" Target="../media/image174.png"/><Relationship Id="rId32" Type="http://schemas.openxmlformats.org/officeDocument/2006/relationships/image" Target="../media/image192.svg"/><Relationship Id="rId37" Type="http://schemas.openxmlformats.org/officeDocument/2006/relationships/image" Target="../media/image194.svg"/><Relationship Id="rId40" Type="http://schemas.openxmlformats.org/officeDocument/2006/relationships/slide" Target="slide53.xml"/><Relationship Id="rId45" Type="http://schemas.openxmlformats.org/officeDocument/2006/relationships/slide" Target="slide54.xml"/><Relationship Id="rId53" Type="http://schemas.openxmlformats.org/officeDocument/2006/relationships/slide" Target="slide56.xml"/><Relationship Id="rId5" Type="http://schemas.openxmlformats.org/officeDocument/2006/relationships/image" Target="../media/image163.svg"/><Relationship Id="rId10" Type="http://schemas.openxmlformats.org/officeDocument/2006/relationships/image" Target="../media/image172.png"/><Relationship Id="rId19" Type="http://schemas.openxmlformats.org/officeDocument/2006/relationships/image" Target="../media/image177.png"/><Relationship Id="rId31" Type="http://schemas.openxmlformats.org/officeDocument/2006/relationships/image" Target="../media/image191.png"/><Relationship Id="rId44" Type="http://schemas.microsoft.com/office/2007/relationships/hdphoto" Target="../media/hdphoto12.wdp"/><Relationship Id="rId52" Type="http://schemas.openxmlformats.org/officeDocument/2006/relationships/image" Target="../media/image203.svg"/><Relationship Id="rId4" Type="http://schemas.openxmlformats.org/officeDocument/2006/relationships/image" Target="../media/image162.png"/><Relationship Id="rId9" Type="http://schemas.openxmlformats.org/officeDocument/2006/relationships/image" Target="../media/image171.svg"/><Relationship Id="rId14" Type="http://schemas.openxmlformats.org/officeDocument/2006/relationships/image" Target="../media/image181.png"/><Relationship Id="rId22" Type="http://schemas.openxmlformats.org/officeDocument/2006/relationships/image" Target="../media/image187.png"/><Relationship Id="rId27" Type="http://schemas.openxmlformats.org/officeDocument/2006/relationships/image" Target="../media/image190.svg"/><Relationship Id="rId30" Type="http://schemas.openxmlformats.org/officeDocument/2006/relationships/slide" Target="slide51.xml"/><Relationship Id="rId35" Type="http://schemas.openxmlformats.org/officeDocument/2006/relationships/slide" Target="slide52.xml"/><Relationship Id="rId43" Type="http://schemas.openxmlformats.org/officeDocument/2006/relationships/image" Target="../media/image198.png"/><Relationship Id="rId48" Type="http://schemas.openxmlformats.org/officeDocument/2006/relationships/image" Target="../media/image201.png"/><Relationship Id="rId8" Type="http://schemas.openxmlformats.org/officeDocument/2006/relationships/image" Target="../media/image170.png"/><Relationship Id="rId51" Type="http://schemas.openxmlformats.org/officeDocument/2006/relationships/image" Target="../media/image202.png"/><Relationship Id="rId3" Type="http://schemas.openxmlformats.org/officeDocument/2006/relationships/image" Target="../media/image159.png"/><Relationship Id="rId12" Type="http://schemas.openxmlformats.org/officeDocument/2006/relationships/image" Target="../media/image183.png"/><Relationship Id="rId17" Type="http://schemas.openxmlformats.org/officeDocument/2006/relationships/image" Target="../media/image185.png"/><Relationship Id="rId25" Type="http://schemas.openxmlformats.org/officeDocument/2006/relationships/slide" Target="slide50.xml"/><Relationship Id="rId33" Type="http://schemas.openxmlformats.org/officeDocument/2006/relationships/image" Target="../media/image179.png"/><Relationship Id="rId38" Type="http://schemas.openxmlformats.org/officeDocument/2006/relationships/image" Target="../media/image195.png"/><Relationship Id="rId46" Type="http://schemas.openxmlformats.org/officeDocument/2006/relationships/image" Target="../media/image199.png"/><Relationship Id="rId20" Type="http://schemas.openxmlformats.org/officeDocument/2006/relationships/image" Target="../media/image178.svg"/><Relationship Id="rId41" Type="http://schemas.openxmlformats.org/officeDocument/2006/relationships/image" Target="../media/image196.png"/><Relationship Id="rId5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5" Type="http://schemas.openxmlformats.org/officeDocument/2006/relationships/image" Target="../media/image182.svg"/><Relationship Id="rId23" Type="http://schemas.openxmlformats.org/officeDocument/2006/relationships/image" Target="../media/image188.svg"/><Relationship Id="rId28" Type="http://schemas.openxmlformats.org/officeDocument/2006/relationships/image" Target="../media/image175.png"/><Relationship Id="rId36" Type="http://schemas.openxmlformats.org/officeDocument/2006/relationships/image" Target="../media/image193.png"/><Relationship Id="rId49" Type="http://schemas.microsoft.com/office/2007/relationships/hdphoto" Target="../media/hdphoto13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svg"/><Relationship Id="rId18" Type="http://schemas.openxmlformats.org/officeDocument/2006/relationships/image" Target="../media/image217.svg"/><Relationship Id="rId3" Type="http://schemas.openxmlformats.org/officeDocument/2006/relationships/image" Target="../media/image159.png"/><Relationship Id="rId7" Type="http://schemas.openxmlformats.org/officeDocument/2006/relationships/image" Target="../media/image207.svg"/><Relationship Id="rId12" Type="http://schemas.openxmlformats.org/officeDocument/2006/relationships/image" Target="../media/image212.png"/><Relationship Id="rId17" Type="http://schemas.openxmlformats.org/officeDocument/2006/relationships/image" Target="../media/image216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15.svg"/><Relationship Id="rId20" Type="http://schemas.openxmlformats.org/officeDocument/2006/relationships/image" Target="../media/image2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211.svg"/><Relationship Id="rId5" Type="http://schemas.openxmlformats.org/officeDocument/2006/relationships/image" Target="../media/image205.svg"/><Relationship Id="rId15" Type="http://schemas.openxmlformats.org/officeDocument/2006/relationships/image" Target="../media/image214.png"/><Relationship Id="rId10" Type="http://schemas.openxmlformats.org/officeDocument/2006/relationships/image" Target="../media/image210.png"/><Relationship Id="rId19" Type="http://schemas.openxmlformats.org/officeDocument/2006/relationships/image" Target="../media/image218.png"/><Relationship Id="rId4" Type="http://schemas.openxmlformats.org/officeDocument/2006/relationships/image" Target="../media/image204.png"/><Relationship Id="rId9" Type="http://schemas.openxmlformats.org/officeDocument/2006/relationships/image" Target="../media/image209.svg"/><Relationship Id="rId1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13" Type="http://schemas.openxmlformats.org/officeDocument/2006/relationships/image" Target="../media/image216.png"/><Relationship Id="rId18" Type="http://schemas.openxmlformats.org/officeDocument/2006/relationships/image" Target="../media/image222.png"/><Relationship Id="rId3" Type="http://schemas.openxmlformats.org/officeDocument/2006/relationships/audio" Target="../media/audio1.wav"/><Relationship Id="rId21" Type="http://schemas.openxmlformats.org/officeDocument/2006/relationships/image" Target="../media/image224.svg"/><Relationship Id="rId7" Type="http://schemas.openxmlformats.org/officeDocument/2006/relationships/image" Target="../media/image208.png"/><Relationship Id="rId12" Type="http://schemas.openxmlformats.org/officeDocument/2006/relationships/image" Target="../media/image215.svg"/><Relationship Id="rId17" Type="http://schemas.openxmlformats.org/officeDocument/2006/relationships/slide" Target="slide47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13.svg"/><Relationship Id="rId20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svg"/><Relationship Id="rId11" Type="http://schemas.openxmlformats.org/officeDocument/2006/relationships/image" Target="../media/image214.png"/><Relationship Id="rId5" Type="http://schemas.openxmlformats.org/officeDocument/2006/relationships/image" Target="../media/image220.png"/><Relationship Id="rId15" Type="http://schemas.openxmlformats.org/officeDocument/2006/relationships/image" Target="../media/image212.png"/><Relationship Id="rId10" Type="http://schemas.openxmlformats.org/officeDocument/2006/relationships/image" Target="../media/image211.svg"/><Relationship Id="rId19" Type="http://schemas.openxmlformats.org/officeDocument/2006/relationships/image" Target="../media/image219.gif"/><Relationship Id="rId4" Type="http://schemas.openxmlformats.org/officeDocument/2006/relationships/image" Target="../media/image159.png"/><Relationship Id="rId9" Type="http://schemas.openxmlformats.org/officeDocument/2006/relationships/image" Target="../media/image210.png"/><Relationship Id="rId14" Type="http://schemas.openxmlformats.org/officeDocument/2006/relationships/image" Target="../media/image2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audio" Target="../media/audio3.wav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gif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svg"/><Relationship Id="rId18" Type="http://schemas.openxmlformats.org/officeDocument/2006/relationships/image" Target="../media/image217.svg"/><Relationship Id="rId3" Type="http://schemas.openxmlformats.org/officeDocument/2006/relationships/image" Target="../media/image159.png"/><Relationship Id="rId7" Type="http://schemas.openxmlformats.org/officeDocument/2006/relationships/image" Target="../media/image207.svg"/><Relationship Id="rId12" Type="http://schemas.openxmlformats.org/officeDocument/2006/relationships/image" Target="../media/image212.png"/><Relationship Id="rId17" Type="http://schemas.openxmlformats.org/officeDocument/2006/relationships/image" Target="../media/image216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15.svg"/><Relationship Id="rId20" Type="http://schemas.openxmlformats.org/officeDocument/2006/relationships/image" Target="../media/image2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211.svg"/><Relationship Id="rId5" Type="http://schemas.openxmlformats.org/officeDocument/2006/relationships/image" Target="../media/image205.svg"/><Relationship Id="rId15" Type="http://schemas.openxmlformats.org/officeDocument/2006/relationships/image" Target="../media/image214.png"/><Relationship Id="rId10" Type="http://schemas.openxmlformats.org/officeDocument/2006/relationships/image" Target="../media/image210.png"/><Relationship Id="rId19" Type="http://schemas.openxmlformats.org/officeDocument/2006/relationships/image" Target="../media/image225.png"/><Relationship Id="rId4" Type="http://schemas.openxmlformats.org/officeDocument/2006/relationships/image" Target="../media/image204.png"/><Relationship Id="rId9" Type="http://schemas.openxmlformats.org/officeDocument/2006/relationships/image" Target="../media/image209.svg"/><Relationship Id="rId14" Type="http://schemas.openxmlformats.org/officeDocument/2006/relationships/slide" Target="slide4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7.svg"/><Relationship Id="rId18" Type="http://schemas.openxmlformats.org/officeDocument/2006/relationships/image" Target="../media/image224.svg"/><Relationship Id="rId3" Type="http://schemas.openxmlformats.org/officeDocument/2006/relationships/image" Target="../media/image159.png"/><Relationship Id="rId7" Type="http://schemas.openxmlformats.org/officeDocument/2006/relationships/image" Target="../media/image209.svg"/><Relationship Id="rId12" Type="http://schemas.openxmlformats.org/officeDocument/2006/relationships/image" Target="../media/image216.png"/><Relationship Id="rId17" Type="http://schemas.openxmlformats.org/officeDocument/2006/relationships/image" Target="../media/image223.png"/><Relationship Id="rId2" Type="http://schemas.openxmlformats.org/officeDocument/2006/relationships/notesSlide" Target="../notesSlides/notesSlide38.xml"/><Relationship Id="rId16" Type="http://schemas.openxmlformats.org/officeDocument/2006/relationships/slide" Target="slide47.xml"/><Relationship Id="rId20" Type="http://schemas.openxmlformats.org/officeDocument/2006/relationships/image" Target="../media/image2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11" Type="http://schemas.openxmlformats.org/officeDocument/2006/relationships/image" Target="../media/image215.svg"/><Relationship Id="rId5" Type="http://schemas.openxmlformats.org/officeDocument/2006/relationships/image" Target="../media/image221.svg"/><Relationship Id="rId15" Type="http://schemas.openxmlformats.org/officeDocument/2006/relationships/image" Target="../media/image213.svg"/><Relationship Id="rId10" Type="http://schemas.openxmlformats.org/officeDocument/2006/relationships/image" Target="../media/image214.png"/><Relationship Id="rId19" Type="http://schemas.openxmlformats.org/officeDocument/2006/relationships/image" Target="../media/image226.png"/><Relationship Id="rId4" Type="http://schemas.openxmlformats.org/officeDocument/2006/relationships/image" Target="../media/image220.png"/><Relationship Id="rId9" Type="http://schemas.openxmlformats.org/officeDocument/2006/relationships/image" Target="../media/image211.svg"/><Relationship Id="rId14" Type="http://schemas.openxmlformats.org/officeDocument/2006/relationships/image" Target="../media/image2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svg"/><Relationship Id="rId18" Type="http://schemas.openxmlformats.org/officeDocument/2006/relationships/image" Target="../media/image217.svg"/><Relationship Id="rId3" Type="http://schemas.openxmlformats.org/officeDocument/2006/relationships/image" Target="../media/image159.png"/><Relationship Id="rId7" Type="http://schemas.openxmlformats.org/officeDocument/2006/relationships/image" Target="../media/image207.svg"/><Relationship Id="rId12" Type="http://schemas.openxmlformats.org/officeDocument/2006/relationships/image" Target="../media/image212.png"/><Relationship Id="rId17" Type="http://schemas.openxmlformats.org/officeDocument/2006/relationships/image" Target="../media/image216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15.svg"/><Relationship Id="rId20" Type="http://schemas.openxmlformats.org/officeDocument/2006/relationships/image" Target="../media/image2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211.svg"/><Relationship Id="rId5" Type="http://schemas.openxmlformats.org/officeDocument/2006/relationships/image" Target="../media/image205.svg"/><Relationship Id="rId15" Type="http://schemas.openxmlformats.org/officeDocument/2006/relationships/image" Target="../media/image214.png"/><Relationship Id="rId10" Type="http://schemas.openxmlformats.org/officeDocument/2006/relationships/image" Target="../media/image210.png"/><Relationship Id="rId19" Type="http://schemas.openxmlformats.org/officeDocument/2006/relationships/image" Target="../media/image227.jpg"/><Relationship Id="rId4" Type="http://schemas.openxmlformats.org/officeDocument/2006/relationships/image" Target="../media/image204.png"/><Relationship Id="rId9" Type="http://schemas.openxmlformats.org/officeDocument/2006/relationships/image" Target="../media/image209.svg"/><Relationship Id="rId14" Type="http://schemas.openxmlformats.org/officeDocument/2006/relationships/slide" Target="slide4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7.svg"/><Relationship Id="rId18" Type="http://schemas.openxmlformats.org/officeDocument/2006/relationships/image" Target="../media/image224.svg"/><Relationship Id="rId3" Type="http://schemas.openxmlformats.org/officeDocument/2006/relationships/image" Target="../media/image159.png"/><Relationship Id="rId7" Type="http://schemas.openxmlformats.org/officeDocument/2006/relationships/image" Target="../media/image209.svg"/><Relationship Id="rId12" Type="http://schemas.openxmlformats.org/officeDocument/2006/relationships/image" Target="../media/image216.png"/><Relationship Id="rId17" Type="http://schemas.openxmlformats.org/officeDocument/2006/relationships/image" Target="../media/image223.png"/><Relationship Id="rId2" Type="http://schemas.openxmlformats.org/officeDocument/2006/relationships/notesSlide" Target="../notesSlides/notesSlide40.xml"/><Relationship Id="rId16" Type="http://schemas.openxmlformats.org/officeDocument/2006/relationships/slide" Target="slide47.xml"/><Relationship Id="rId20" Type="http://schemas.openxmlformats.org/officeDocument/2006/relationships/image" Target="../media/image2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11" Type="http://schemas.openxmlformats.org/officeDocument/2006/relationships/image" Target="../media/image215.svg"/><Relationship Id="rId5" Type="http://schemas.openxmlformats.org/officeDocument/2006/relationships/image" Target="../media/image221.svg"/><Relationship Id="rId15" Type="http://schemas.openxmlformats.org/officeDocument/2006/relationships/image" Target="../media/image213.svg"/><Relationship Id="rId10" Type="http://schemas.openxmlformats.org/officeDocument/2006/relationships/image" Target="../media/image214.png"/><Relationship Id="rId19" Type="http://schemas.openxmlformats.org/officeDocument/2006/relationships/image" Target="../media/image228.png"/><Relationship Id="rId4" Type="http://schemas.openxmlformats.org/officeDocument/2006/relationships/image" Target="../media/image220.png"/><Relationship Id="rId9" Type="http://schemas.openxmlformats.org/officeDocument/2006/relationships/image" Target="../media/image211.svg"/><Relationship Id="rId14" Type="http://schemas.openxmlformats.org/officeDocument/2006/relationships/image" Target="../media/image2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svg"/><Relationship Id="rId18" Type="http://schemas.openxmlformats.org/officeDocument/2006/relationships/image" Target="../media/image217.svg"/><Relationship Id="rId3" Type="http://schemas.openxmlformats.org/officeDocument/2006/relationships/image" Target="../media/image159.png"/><Relationship Id="rId7" Type="http://schemas.openxmlformats.org/officeDocument/2006/relationships/image" Target="../media/image207.svg"/><Relationship Id="rId12" Type="http://schemas.openxmlformats.org/officeDocument/2006/relationships/image" Target="../media/image212.png"/><Relationship Id="rId17" Type="http://schemas.openxmlformats.org/officeDocument/2006/relationships/image" Target="../media/image216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15.svg"/><Relationship Id="rId20" Type="http://schemas.openxmlformats.org/officeDocument/2006/relationships/image" Target="../media/image2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211.svg"/><Relationship Id="rId5" Type="http://schemas.openxmlformats.org/officeDocument/2006/relationships/image" Target="../media/image205.svg"/><Relationship Id="rId15" Type="http://schemas.openxmlformats.org/officeDocument/2006/relationships/image" Target="../media/image214.png"/><Relationship Id="rId10" Type="http://schemas.openxmlformats.org/officeDocument/2006/relationships/image" Target="../media/image210.png"/><Relationship Id="rId19" Type="http://schemas.openxmlformats.org/officeDocument/2006/relationships/image" Target="../media/image229.png"/><Relationship Id="rId4" Type="http://schemas.openxmlformats.org/officeDocument/2006/relationships/image" Target="../media/image204.png"/><Relationship Id="rId9" Type="http://schemas.openxmlformats.org/officeDocument/2006/relationships/image" Target="../media/image209.svg"/><Relationship Id="rId14" Type="http://schemas.openxmlformats.org/officeDocument/2006/relationships/slide" Target="slide4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7.svg"/><Relationship Id="rId18" Type="http://schemas.openxmlformats.org/officeDocument/2006/relationships/image" Target="../media/image224.svg"/><Relationship Id="rId3" Type="http://schemas.openxmlformats.org/officeDocument/2006/relationships/image" Target="../media/image159.png"/><Relationship Id="rId7" Type="http://schemas.openxmlformats.org/officeDocument/2006/relationships/image" Target="../media/image209.svg"/><Relationship Id="rId12" Type="http://schemas.openxmlformats.org/officeDocument/2006/relationships/image" Target="../media/image216.png"/><Relationship Id="rId17" Type="http://schemas.openxmlformats.org/officeDocument/2006/relationships/image" Target="../media/image223.png"/><Relationship Id="rId2" Type="http://schemas.openxmlformats.org/officeDocument/2006/relationships/notesSlide" Target="../notesSlides/notesSlide42.xml"/><Relationship Id="rId16" Type="http://schemas.openxmlformats.org/officeDocument/2006/relationships/slide" Target="slide47.xml"/><Relationship Id="rId20" Type="http://schemas.openxmlformats.org/officeDocument/2006/relationships/image" Target="../media/image2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11" Type="http://schemas.openxmlformats.org/officeDocument/2006/relationships/image" Target="../media/image215.svg"/><Relationship Id="rId5" Type="http://schemas.openxmlformats.org/officeDocument/2006/relationships/image" Target="../media/image221.svg"/><Relationship Id="rId15" Type="http://schemas.openxmlformats.org/officeDocument/2006/relationships/image" Target="../media/image213.svg"/><Relationship Id="rId10" Type="http://schemas.openxmlformats.org/officeDocument/2006/relationships/image" Target="../media/image214.png"/><Relationship Id="rId19" Type="http://schemas.openxmlformats.org/officeDocument/2006/relationships/image" Target="../media/image230.png"/><Relationship Id="rId4" Type="http://schemas.openxmlformats.org/officeDocument/2006/relationships/image" Target="../media/image220.png"/><Relationship Id="rId9" Type="http://schemas.openxmlformats.org/officeDocument/2006/relationships/image" Target="../media/image211.svg"/><Relationship Id="rId14" Type="http://schemas.openxmlformats.org/officeDocument/2006/relationships/image" Target="../media/image21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svg"/><Relationship Id="rId3" Type="http://schemas.openxmlformats.org/officeDocument/2006/relationships/image" Target="../media/image160.png"/><Relationship Id="rId7" Type="http://schemas.openxmlformats.org/officeDocument/2006/relationships/image" Target="../media/image232.png"/><Relationship Id="rId12" Type="http://schemas.openxmlformats.org/officeDocument/2006/relationships/image" Target="../media/image237.sv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svg"/><Relationship Id="rId11" Type="http://schemas.openxmlformats.org/officeDocument/2006/relationships/image" Target="../media/image236.png"/><Relationship Id="rId5" Type="http://schemas.openxmlformats.org/officeDocument/2006/relationships/image" Target="../media/image206.png"/><Relationship Id="rId10" Type="http://schemas.openxmlformats.org/officeDocument/2006/relationships/image" Target="../media/image235.svg"/><Relationship Id="rId4" Type="http://schemas.openxmlformats.org/officeDocument/2006/relationships/image" Target="../media/image161.svg"/><Relationship Id="rId9" Type="http://schemas.openxmlformats.org/officeDocument/2006/relationships/image" Target="../media/image23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41.svg"/><Relationship Id="rId3" Type="http://schemas.openxmlformats.org/officeDocument/2006/relationships/image" Target="../media/image112.svg"/><Relationship Id="rId7" Type="http://schemas.openxmlformats.org/officeDocument/2006/relationships/image" Target="../media/image3.svg"/><Relationship Id="rId12" Type="http://schemas.openxmlformats.org/officeDocument/2006/relationships/image" Target="../media/image24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39.svg"/><Relationship Id="rId5" Type="http://schemas.openxmlformats.org/officeDocument/2006/relationships/image" Target="../media/image114.svg"/><Relationship Id="rId15" Type="http://schemas.openxmlformats.org/officeDocument/2006/relationships/image" Target="../media/image118.svg"/><Relationship Id="rId10" Type="http://schemas.openxmlformats.org/officeDocument/2006/relationships/image" Target="../media/image238.png"/><Relationship Id="rId4" Type="http://schemas.openxmlformats.org/officeDocument/2006/relationships/image" Target="../media/image113.png"/><Relationship Id="rId9" Type="http://schemas.openxmlformats.org/officeDocument/2006/relationships/image" Target="../media/image116.svg"/><Relationship Id="rId1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slide" Target="slide10.xml"/><Relationship Id="rId26" Type="http://schemas.openxmlformats.org/officeDocument/2006/relationships/image" Target="../media/image51.svg"/><Relationship Id="rId3" Type="http://schemas.openxmlformats.org/officeDocument/2006/relationships/audio" Target="../media/audio2.wav"/><Relationship Id="rId21" Type="http://schemas.openxmlformats.org/officeDocument/2006/relationships/slide" Target="slide11.xml"/><Relationship Id="rId34" Type="http://schemas.openxmlformats.org/officeDocument/2006/relationships/image" Target="../media/image56.png"/><Relationship Id="rId7" Type="http://schemas.openxmlformats.org/officeDocument/2006/relationships/image" Target="../media/image36.gif"/><Relationship Id="rId12" Type="http://schemas.openxmlformats.org/officeDocument/2006/relationships/slide" Target="slide8.xml"/><Relationship Id="rId17" Type="http://schemas.openxmlformats.org/officeDocument/2006/relationships/image" Target="../media/image45.svg"/><Relationship Id="rId25" Type="http://schemas.openxmlformats.org/officeDocument/2006/relationships/image" Target="../media/image50.png"/><Relationship Id="rId33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20" Type="http://schemas.openxmlformats.org/officeDocument/2006/relationships/image" Target="../media/image47.svg"/><Relationship Id="rId29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microsoft.com/office/2007/relationships/hdphoto" Target="../media/hdphoto1.wdp"/><Relationship Id="rId24" Type="http://schemas.openxmlformats.org/officeDocument/2006/relationships/slide" Target="slide12.xml"/><Relationship Id="rId32" Type="http://schemas.openxmlformats.org/officeDocument/2006/relationships/image" Target="../media/image55.svg"/><Relationship Id="rId5" Type="http://schemas.openxmlformats.org/officeDocument/2006/relationships/image" Target="../media/image34.png"/><Relationship Id="rId15" Type="http://schemas.openxmlformats.org/officeDocument/2006/relationships/slide" Target="slide9.xml"/><Relationship Id="rId23" Type="http://schemas.openxmlformats.org/officeDocument/2006/relationships/image" Target="../media/image49.svg"/><Relationship Id="rId28" Type="http://schemas.openxmlformats.org/officeDocument/2006/relationships/image" Target="../media/image52.png"/><Relationship Id="rId36" Type="http://schemas.openxmlformats.org/officeDocument/2006/relationships/audio" Target="../media/audio2.wav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31" Type="http://schemas.openxmlformats.org/officeDocument/2006/relationships/image" Target="../media/image54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svg"/><Relationship Id="rId22" Type="http://schemas.openxmlformats.org/officeDocument/2006/relationships/image" Target="../media/image48.png"/><Relationship Id="rId27" Type="http://schemas.openxmlformats.org/officeDocument/2006/relationships/slide" Target="slide13.xml"/><Relationship Id="rId30" Type="http://schemas.openxmlformats.org/officeDocument/2006/relationships/slide" Target="slide14.xml"/><Relationship Id="rId35" Type="http://schemas.openxmlformats.org/officeDocument/2006/relationships/image" Target="../media/image57.svg"/><Relationship Id="rId8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4.png"/><Relationship Id="rId18" Type="http://schemas.openxmlformats.org/officeDocument/2006/relationships/image" Target="../media/image56.png"/><Relationship Id="rId3" Type="http://schemas.openxmlformats.org/officeDocument/2006/relationships/audio" Target="../media/audio1.wav"/><Relationship Id="rId21" Type="http://schemas.openxmlformats.org/officeDocument/2006/relationships/image" Target="../media/image66.pn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slide" Target="slide15.xml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openxmlformats.org/officeDocument/2006/relationships/image" Target="../media/image65.png"/><Relationship Id="rId23" Type="http://schemas.openxmlformats.org/officeDocument/2006/relationships/image" Target="../media/image36.gif"/><Relationship Id="rId10" Type="http://schemas.microsoft.com/office/2007/relationships/hdphoto" Target="../media/hdphoto3.wdp"/><Relationship Id="rId19" Type="http://schemas.openxmlformats.org/officeDocument/2006/relationships/image" Target="../media/image57.svg"/><Relationship Id="rId4" Type="http://schemas.openxmlformats.org/officeDocument/2006/relationships/image" Target="../media/image33.png"/><Relationship Id="rId9" Type="http://schemas.openxmlformats.org/officeDocument/2006/relationships/image" Target="../media/image61.png"/><Relationship Id="rId14" Type="http://schemas.microsoft.com/office/2007/relationships/hdphoto" Target="../media/hdphoto4.wdp"/><Relationship Id="rId22" Type="http://schemas.openxmlformats.org/officeDocument/2006/relationships/image" Target="../media/image6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68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audio" Target="../media/audio5.wav"/><Relationship Id="rId15" Type="http://schemas.openxmlformats.org/officeDocument/2006/relationships/image" Target="../media/image70.png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slide" Target="slide7.xml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1.png"/><Relationship Id="rId5" Type="http://schemas.openxmlformats.org/officeDocument/2006/relationships/audio" Target="../media/audio5.wav"/><Relationship Id="rId15" Type="http://schemas.openxmlformats.org/officeDocument/2006/relationships/slide" Target="slide7.xml"/><Relationship Id="rId10" Type="http://schemas.openxmlformats.org/officeDocument/2006/relationships/image" Target="../media/image38.svg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759655" y="6342612"/>
            <a:ext cx="70812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erasers?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59655" y="7278583"/>
            <a:ext cx="8652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B:They’re ______ the desk.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2268200" y="2247900"/>
            <a:ext cx="5222300" cy="1702447"/>
            <a:chOff x="12227500" y="2077710"/>
            <a:chExt cx="5222300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227500" y="2077710"/>
              <a:ext cx="52223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801600" y="2338621"/>
              <a:ext cx="270939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2268200" y="4304670"/>
            <a:ext cx="5222300" cy="1702447"/>
            <a:chOff x="12227500" y="4134480"/>
            <a:chExt cx="522230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2227500" y="4134480"/>
              <a:ext cx="52223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707029" y="4385538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2268200" y="6343650"/>
            <a:ext cx="5222300" cy="1702447"/>
            <a:chOff x="12227500" y="6173460"/>
            <a:chExt cx="5222300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227500" y="6173460"/>
              <a:ext cx="52223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707029" y="6415896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792480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9691EA-BDFC-0B43-C75D-E3F1E5806B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85" b="95122" l="8645" r="93458">
                        <a14:foregroundMark x1="39252" y1="5420" x2="62617" y2="5420"/>
                        <a14:foregroundMark x1="45444" y1="31436" x2="56893" y2="31707"/>
                        <a14:foregroundMark x1="73832" y1="32385" x2="78621" y2="36450"/>
                        <a14:foregroundMark x1="41822" y1="35366" x2="48014" y2="34282"/>
                        <a14:foregroundMark x1="35397" y1="39024" x2="39252" y2="39837"/>
                        <a14:foregroundMark x1="37850" y1="63957" x2="36799" y2="80759"/>
                        <a14:foregroundMark x1="36799" y1="80759" x2="36799" y2="80759"/>
                        <a14:foregroundMark x1="34696" y1="37805" x2="38551" y2="39837"/>
                        <a14:foregroundMark x1="89369" y1="41734" x2="93458" y2="50000"/>
                        <a14:foregroundMark x1="20093" y1="91328" x2="20093" y2="93767"/>
                        <a14:foregroundMark x1="83645" y1="94580" x2="84346" y2="95257"/>
                        <a14:foregroundMark x1="71262" y1="31436" x2="76051" y2="34553"/>
                        <a14:foregroundMark x1="44509" y1="30352" x2="39252" y2="36450"/>
                        <a14:foregroundMark x1="55724" y1="28997" x2="55724" y2="35095"/>
                        <a14:foregroundMark x1="48248" y1="79133" x2="52336" y2="84417"/>
                        <a14:foregroundMark x1="45444" y1="78591" x2="51869" y2="86043"/>
                        <a14:foregroundMark x1="44042" y1="90786" x2="45911" y2="89160"/>
                        <a14:foregroundMark x1="41589" y1="93225" x2="42757" y2="89431"/>
                        <a14:foregroundMark x1="57126" y1="87669" x2="63785" y2="84959"/>
                        <a14:foregroundMark x1="60047" y1="94309" x2="66238" y2="89973"/>
                        <a14:foregroundMark x1="76051" y1="30623" x2="78388" y2="34553"/>
                        <a14:foregroundMark x1="50935" y1="33198" x2="58995" y2="36992"/>
                        <a14:foregroundMark x1="55724" y1="28997" x2="57360" y2="35366"/>
                        <a14:foregroundMark x1="49533" y1="34824" x2="55257" y2="34824"/>
                        <a14:foregroundMark x1="25350" y1="19648" x2="24182" y2="28726"/>
                        <a14:foregroundMark x1="28271" y1="22900" x2="26519" y2="28997"/>
                        <a14:foregroundMark x1="26285" y1="21816" x2="26285" y2="28726"/>
                        <a14:foregroundMark x1="24883" y1="20190" x2="24416" y2="28726"/>
                        <a14:foregroundMark x1="8645" y1="45935" x2="9579" y2="49458"/>
                        <a14:foregroundMark x1="59579" y1="83875" x2="64836" y2="83875"/>
                        <a14:foregroundMark x1="57593" y1="30352" x2="58762" y2="35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1" y="2186222"/>
            <a:ext cx="5334000" cy="3566877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4643F864-20AA-530E-08AB-E67DD5714D7C}"/>
              </a:ext>
            </a:extLst>
          </p:cNvPr>
          <p:cNvSpPr/>
          <p:nvPr/>
        </p:nvSpPr>
        <p:spPr>
          <a:xfrm>
            <a:off x="16199457" y="6348255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A57E594B-E8A8-0C01-6F3A-2C19FFC8F7A6}"/>
              </a:ext>
            </a:extLst>
          </p:cNvPr>
          <p:cNvSpPr/>
          <p:nvPr/>
        </p:nvSpPr>
        <p:spPr>
          <a:xfrm>
            <a:off x="16230600" y="4280789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5C0BAA-102E-8BB7-59C1-AC206851B9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6227" y="914970"/>
            <a:ext cx="4284157" cy="3346769"/>
          </a:xfrm>
          <a:prstGeom prst="rect">
            <a:avLst/>
          </a:prstGeom>
        </p:spPr>
      </p:pic>
      <p:sp>
        <p:nvSpPr>
          <p:cNvPr id="22" name="TextBox 8">
            <a:hlinkClick r:id="rId16" action="ppaction://hlinksldjump"/>
            <a:extLst>
              <a:ext uri="{FF2B5EF4-FFF2-40B4-BE49-F238E27FC236}">
                <a16:creationId xmlns:a16="http://schemas.microsoft.com/office/drawing/2014/main" id="{0998967D-09AA-C57E-A160-2DC3F37FF15C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19572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806066" y="6321360"/>
            <a:ext cx="63295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pens?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45204" y="7289323"/>
            <a:ext cx="85885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They’re _____ the clock.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1544227" y="2348568"/>
            <a:ext cx="5237251" cy="1702447"/>
            <a:chOff x="12212548" y="2077710"/>
            <a:chExt cx="5237251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212548" y="2077710"/>
              <a:ext cx="5237251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506272" y="2338362"/>
              <a:ext cx="270939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1526550" y="4428649"/>
            <a:ext cx="5847050" cy="1702447"/>
            <a:chOff x="11602750" y="4134480"/>
            <a:chExt cx="584705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1602750" y="4134480"/>
              <a:ext cx="584705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1891905" y="4385538"/>
              <a:ext cx="452880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in front of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1544227" y="6497237"/>
            <a:ext cx="5237252" cy="1702447"/>
            <a:chOff x="12212548" y="6173460"/>
            <a:chExt cx="5237252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212548" y="6173460"/>
              <a:ext cx="5237252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507207" y="6416156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792480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0027C0-4B6D-B762-A416-E41750FEB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5" b="93805" l="9981" r="89826">
                        <a14:foregroundMark x1="12694" y1="92035" x2="12694" y2="92920"/>
                        <a14:foregroundMark x1="80329" y1="92920" x2="80329" y2="93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740273"/>
            <a:ext cx="7411750" cy="4214408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9FCF0995-8562-9C4D-7FFD-690464556DDE}"/>
              </a:ext>
            </a:extLst>
          </p:cNvPr>
          <p:cNvSpPr/>
          <p:nvPr/>
        </p:nvSpPr>
        <p:spPr>
          <a:xfrm>
            <a:off x="15114346" y="2167270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13C1C25-24B9-F4E6-86C4-073ECEDBCDC7}"/>
              </a:ext>
            </a:extLst>
          </p:cNvPr>
          <p:cNvSpPr/>
          <p:nvPr/>
        </p:nvSpPr>
        <p:spPr>
          <a:xfrm>
            <a:off x="15224869" y="6344655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7CB3A0-67DB-B945-F070-2E444F8EAF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9099" y="3062214"/>
            <a:ext cx="4284157" cy="3346769"/>
          </a:xfrm>
          <a:prstGeom prst="rect">
            <a:avLst/>
          </a:prstGeom>
        </p:spPr>
      </p:pic>
      <p:sp>
        <p:nvSpPr>
          <p:cNvPr id="24" name="TextBox 8">
            <a:hlinkClick r:id="rId16" action="ppaction://hlinksldjump"/>
            <a:extLst>
              <a:ext uri="{FF2B5EF4-FFF2-40B4-BE49-F238E27FC236}">
                <a16:creationId xmlns:a16="http://schemas.microsoft.com/office/drawing/2014/main" id="{484A746D-90DA-71C9-BAE5-3704356DAE38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24198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775908" y="6266901"/>
            <a:ext cx="84663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school bags?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86941" y="7313113"/>
            <a:ext cx="84442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They’re _____ the desk.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2496799" y="2324100"/>
            <a:ext cx="4979453" cy="1702447"/>
            <a:chOff x="12470346" y="2077710"/>
            <a:chExt cx="4979453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470346" y="2077710"/>
              <a:ext cx="4979453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801600" y="2338621"/>
              <a:ext cx="270939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2496799" y="4380870"/>
            <a:ext cx="4979454" cy="1702447"/>
            <a:chOff x="12470346" y="4134480"/>
            <a:chExt cx="4979454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2470346" y="4134480"/>
              <a:ext cx="4979454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795198" y="4385538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2496797" y="6419850"/>
            <a:ext cx="4979455" cy="1702447"/>
            <a:chOff x="12470344" y="6173460"/>
            <a:chExt cx="4979455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470344" y="6173460"/>
              <a:ext cx="4979455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874338" y="6418600"/>
              <a:ext cx="128913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792480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9BD00C-8B01-00FB-B14F-67CF9597FF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374" l="7415" r="90840">
                        <a14:foregroundMark x1="51581" y1="95238" x2="64340" y2="92517"/>
                        <a14:foregroundMark x1="79935" y1="95510" x2="90840" y2="91429"/>
                        <a14:foregroundMark x1="8506" y1="54014" x2="7415" y2="5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5075" y="1721184"/>
            <a:ext cx="5257800" cy="4214268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5F4B1980-8C4F-550E-43A4-5054FE2182F0}"/>
              </a:ext>
            </a:extLst>
          </p:cNvPr>
          <p:cNvSpPr/>
          <p:nvPr/>
        </p:nvSpPr>
        <p:spPr>
          <a:xfrm>
            <a:off x="15883055" y="6266901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F6BA59AB-110E-4580-FABF-3F63B3D28B19}"/>
              </a:ext>
            </a:extLst>
          </p:cNvPr>
          <p:cNvSpPr/>
          <p:nvPr/>
        </p:nvSpPr>
        <p:spPr>
          <a:xfrm>
            <a:off x="15883055" y="4303024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0A8F01-AB74-AA19-B923-C4C4A19463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68552" y="994403"/>
            <a:ext cx="4284157" cy="3346769"/>
          </a:xfrm>
          <a:prstGeom prst="rect">
            <a:avLst/>
          </a:prstGeom>
        </p:spPr>
      </p:pic>
      <p:sp>
        <p:nvSpPr>
          <p:cNvPr id="24" name="TextBox 8">
            <a:hlinkClick r:id="rId16" action="ppaction://hlinksldjump"/>
            <a:extLst>
              <a:ext uri="{FF2B5EF4-FFF2-40B4-BE49-F238E27FC236}">
                <a16:creationId xmlns:a16="http://schemas.microsoft.com/office/drawing/2014/main" id="{873B9B23-217C-56BE-47DE-85FC2508C3E5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10402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735570" y="6382241"/>
            <a:ext cx="71075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is the clock?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720330" y="7319958"/>
            <a:ext cx="85060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It’s _____ the </a:t>
            </a:r>
            <a:r>
              <a:rPr lang="en-US" sz="6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bookcase</a:t>
            </a:r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2344400" y="2286491"/>
            <a:ext cx="5199604" cy="1702447"/>
            <a:chOff x="12250196" y="2077710"/>
            <a:chExt cx="5199604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250196" y="2077710"/>
              <a:ext cx="5199604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707024" y="2338621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2344400" y="4343261"/>
            <a:ext cx="5199604" cy="1702447"/>
            <a:chOff x="12250196" y="4134480"/>
            <a:chExt cx="5199604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2250196" y="4134480"/>
              <a:ext cx="5199604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795198" y="4385538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2344400" y="6382241"/>
            <a:ext cx="5199604" cy="1702447"/>
            <a:chOff x="12250196" y="6173460"/>
            <a:chExt cx="5199604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250196" y="6173460"/>
              <a:ext cx="5199604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2796692" y="6452382"/>
              <a:ext cx="128913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813305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26DFD1-D6F4-A2C1-E2E9-76E10D289F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2114814"/>
            <a:ext cx="7848600" cy="3638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DE68E470-6F86-F61B-679E-60004BCB3DC4}"/>
              </a:ext>
            </a:extLst>
          </p:cNvPr>
          <p:cNvSpPr/>
          <p:nvPr/>
        </p:nvSpPr>
        <p:spPr>
          <a:xfrm>
            <a:off x="16270793" y="2114813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531345D-4A10-6181-EABE-FB554F34D734}"/>
              </a:ext>
            </a:extLst>
          </p:cNvPr>
          <p:cNvSpPr/>
          <p:nvPr/>
        </p:nvSpPr>
        <p:spPr>
          <a:xfrm>
            <a:off x="16314164" y="6280897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06701F-4C70-D28F-0FEE-FAC5210A98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7149" y="3205968"/>
            <a:ext cx="4284157" cy="3346769"/>
          </a:xfrm>
          <a:prstGeom prst="rect">
            <a:avLst/>
          </a:prstGeom>
        </p:spPr>
      </p:pic>
      <p:sp>
        <p:nvSpPr>
          <p:cNvPr id="24" name="TextBox 8">
            <a:hlinkClick r:id="rId15" action="ppaction://hlinksldjump"/>
            <a:extLst>
              <a:ext uri="{FF2B5EF4-FFF2-40B4-BE49-F238E27FC236}">
                <a16:creationId xmlns:a16="http://schemas.microsoft.com/office/drawing/2014/main" id="{3726F0FC-25F5-A44D-BCCE-B86BA5B00B44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32047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802971" y="6273746"/>
            <a:ext cx="84440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is the bookcase?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802971" y="7213713"/>
            <a:ext cx="742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It’s _____ the </a:t>
            </a:r>
            <a:r>
              <a:rPr lang="en-US" sz="6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board</a:t>
            </a:r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1582400" y="2297940"/>
            <a:ext cx="5029200" cy="1702447"/>
            <a:chOff x="12420600" y="2077710"/>
            <a:chExt cx="5029200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2420600" y="2077710"/>
              <a:ext cx="50292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3051180" y="2338621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1582400" y="4380870"/>
            <a:ext cx="5867400" cy="1702447"/>
            <a:chOff x="11582400" y="4134480"/>
            <a:chExt cx="586740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1582400" y="4134480"/>
              <a:ext cx="58674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1734800" y="4385538"/>
              <a:ext cx="452880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in front of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1635785" y="6520533"/>
            <a:ext cx="5289797" cy="1702447"/>
            <a:chOff x="12722968" y="6173460"/>
            <a:chExt cx="4726832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722968" y="6173460"/>
              <a:ext cx="4726832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3027250" y="6408901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1010950" y="2028826"/>
            <a:ext cx="7924800" cy="3959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0FA54F-69C7-137F-5D81-838529539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8010" y="2219455"/>
            <a:ext cx="7555966" cy="3536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61FFA157-E0FE-FE67-CF14-7A00EBE4588B}"/>
              </a:ext>
            </a:extLst>
          </p:cNvPr>
          <p:cNvSpPr/>
          <p:nvPr/>
        </p:nvSpPr>
        <p:spPr>
          <a:xfrm>
            <a:off x="16230600" y="2115811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3FCF61DB-F9D3-D3F1-5004-B89F9AE16A2B}"/>
              </a:ext>
            </a:extLst>
          </p:cNvPr>
          <p:cNvSpPr/>
          <p:nvPr/>
        </p:nvSpPr>
        <p:spPr>
          <a:xfrm>
            <a:off x="16230600" y="4280789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87A120-6E2D-3561-324B-47D0C41DA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35200" y="5304808"/>
            <a:ext cx="4284157" cy="3346769"/>
          </a:xfrm>
          <a:prstGeom prst="rect">
            <a:avLst/>
          </a:prstGeom>
        </p:spPr>
      </p:pic>
      <p:sp>
        <p:nvSpPr>
          <p:cNvPr id="24" name="TextBox 8">
            <a:hlinkClick r:id="rId15" action="ppaction://hlinksldjump"/>
            <a:extLst>
              <a:ext uri="{FF2B5EF4-FFF2-40B4-BE49-F238E27FC236}">
                <a16:creationId xmlns:a16="http://schemas.microsoft.com/office/drawing/2014/main" id="{94ED5D9B-126D-8F26-A67E-8B2E326ECF7D}"/>
              </a:ext>
            </a:extLst>
          </p:cNvPr>
          <p:cNvSpPr txBox="1"/>
          <p:nvPr/>
        </p:nvSpPr>
        <p:spPr>
          <a:xfrm>
            <a:off x="2514600" y="-266700"/>
            <a:ext cx="1485900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15136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4629672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870964" y="3152017"/>
            <a:ext cx="13322052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 and tick or cross.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84" y="2048428"/>
            <a:ext cx="3777674" cy="40094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930586" y="3099834"/>
            <a:ext cx="3944230" cy="4009471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3185" y="4076700"/>
            <a:ext cx="3944230" cy="382734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2751" y="5676900"/>
            <a:ext cx="3974465" cy="382734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524847" y="2048428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398361" y="9173491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30586" y="316176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84" y="2048428"/>
            <a:ext cx="3777674" cy="395048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733576" y="2774076"/>
            <a:ext cx="4016316" cy="395048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0" y="3924300"/>
            <a:ext cx="4019249" cy="3776007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6543" y="5143501"/>
            <a:ext cx="4019249" cy="387536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524847" y="2048428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398361" y="9173491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rack 78">
            <a:hlinkClick r:id="" action="ppaction://media"/>
            <a:extLst>
              <a:ext uri="{FF2B5EF4-FFF2-40B4-BE49-F238E27FC236}">
                <a16:creationId xmlns:a16="http://schemas.microsoft.com/office/drawing/2014/main" id="{D159772F-46C5-5AA1-96CE-C16DF294ED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9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61667" y="1984986"/>
            <a:ext cx="1107996" cy="1107996"/>
          </a:xfrm>
          <a:prstGeom prst="rect">
            <a:avLst/>
          </a:prstGeom>
        </p:spPr>
      </p:pic>
      <p:pic>
        <p:nvPicPr>
          <p:cNvPr id="5" name="Picture 4" descr="giphy">
            <a:extLst>
              <a:ext uri="{FF2B5EF4-FFF2-40B4-BE49-F238E27FC236}">
                <a16:creationId xmlns:a16="http://schemas.microsoft.com/office/drawing/2014/main" id="{47561DDC-FEEB-CEB8-FF39-D7E46CE08E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438898" y="5448591"/>
            <a:ext cx="1722511" cy="790306"/>
          </a:xfrm>
          <a:prstGeom prst="rect">
            <a:avLst/>
          </a:prstGeom>
        </p:spPr>
      </p:pic>
      <p:pic>
        <p:nvPicPr>
          <p:cNvPr id="6" name="Picture 5" descr="giphy">
            <a:extLst>
              <a:ext uri="{FF2B5EF4-FFF2-40B4-BE49-F238E27FC236}">
                <a16:creationId xmlns:a16="http://schemas.microsoft.com/office/drawing/2014/main" id="{636330CB-361B-B7D4-4807-BAFB2A8963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5999800" y="6490773"/>
            <a:ext cx="1722511" cy="790306"/>
          </a:xfrm>
          <a:prstGeom prst="rect">
            <a:avLst/>
          </a:prstGeom>
        </p:spPr>
      </p:pic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4423BC08-2015-2527-A6E2-BEA81513FD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560702" y="7514602"/>
            <a:ext cx="1722511" cy="790306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9C5F3DB5-5625-642F-BAE3-B8486A7AFB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5032504" y="8795965"/>
            <a:ext cx="1722511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TICK OR CROSS.</a:t>
            </a:r>
          </a:p>
        </p:txBody>
      </p:sp>
      <p:sp>
        <p:nvSpPr>
          <p:cNvPr id="15" name="Freeform 15"/>
          <p:cNvSpPr/>
          <p:nvPr/>
        </p:nvSpPr>
        <p:spPr>
          <a:xfrm>
            <a:off x="3354464" y="316176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251" y="2942105"/>
            <a:ext cx="4076241" cy="397827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786550" y="2854550"/>
            <a:ext cx="4141569" cy="397827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4697" y="2787855"/>
            <a:ext cx="4304306" cy="4036006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98066" y="2854550"/>
            <a:ext cx="4061334" cy="393107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344400" y="2179063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286000" y="8038256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rack 78">
            <a:hlinkClick r:id="" action="ppaction://media"/>
            <a:extLst>
              <a:ext uri="{FF2B5EF4-FFF2-40B4-BE49-F238E27FC236}">
                <a16:creationId xmlns:a16="http://schemas.microsoft.com/office/drawing/2014/main" id="{D159772F-46C5-5AA1-96CE-C16DF294ED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0" end="36926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1667" y="1984986"/>
            <a:ext cx="1107996" cy="1107996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3D6D7D7-B35F-0E7E-184A-7D8AFE95BA1F}"/>
              </a:ext>
            </a:extLst>
          </p:cNvPr>
          <p:cNvSpPr/>
          <p:nvPr/>
        </p:nvSpPr>
        <p:spPr>
          <a:xfrm>
            <a:off x="15687558" y="8097894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B9279371-D464-19A5-3103-9EEFEC3904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84392" y="5794960"/>
            <a:ext cx="914400" cy="914400"/>
          </a:xfrm>
          <a:prstGeom prst="rect">
            <a:avLst/>
          </a:prstGeom>
        </p:spPr>
      </p:pic>
      <p:pic>
        <p:nvPicPr>
          <p:cNvPr id="6" name="Track 78">
            <a:hlinkClick r:id="" action="ppaction://media"/>
            <a:extLst>
              <a:ext uri="{FF2B5EF4-FFF2-40B4-BE49-F238E27FC236}">
                <a16:creationId xmlns:a16="http://schemas.microsoft.com/office/drawing/2014/main" id="{03DDC770-C352-B14C-7BC3-DFCF5C7B23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60" end="47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46596" y="3635600"/>
            <a:ext cx="1107996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8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1 – Period 2</a:t>
            </a:r>
          </a:p>
        </p:txBody>
      </p:sp>
      <p:pic>
        <p:nvPicPr>
          <p:cNvPr id="13" name="Track 76">
            <a:hlinkClick r:id="" action="ppaction://media"/>
            <a:extLst>
              <a:ext uri="{FF2B5EF4-FFF2-40B4-BE49-F238E27FC236}">
                <a16:creationId xmlns:a16="http://schemas.microsoft.com/office/drawing/2014/main" id="{81467F82-2A88-6918-2A95-57FE42BA12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" end="29884.489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186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  <p:pic>
        <p:nvPicPr>
          <p:cNvPr id="13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5CECD47-4D3A-0C2E-6746-8A8C701D0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912581" y="162378"/>
            <a:ext cx="574934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5" name="Freeform 15"/>
          <p:cNvSpPr/>
          <p:nvPr/>
        </p:nvSpPr>
        <p:spPr>
          <a:xfrm>
            <a:off x="5342571" y="259642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294790" y="8150664"/>
            <a:ext cx="2191118" cy="176615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DCBB0-F62C-7B4E-39D9-24418635FC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090" y="2692712"/>
            <a:ext cx="3967592" cy="4166159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B0F38-2F27-85D6-70C2-DC0D5A0999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/>
        </p:blipFill>
        <p:spPr>
          <a:xfrm>
            <a:off x="4676426" y="2700728"/>
            <a:ext cx="4251693" cy="413210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89A79-4D59-58C2-8C2E-B50C45AB6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6599" y="2735738"/>
            <a:ext cx="4101844" cy="4123133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9A3653-5E79-E667-00F6-B46CAA6A07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2754" y="2765959"/>
            <a:ext cx="4101844" cy="4092912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190500">
              <a:srgbClr val="FFFF00">
                <a:alpha val="44000"/>
              </a:srgbClr>
            </a:glow>
            <a:innerShdw blurRad="76200">
              <a:srgbClr val="000000"/>
            </a:innerShdw>
          </a:effectLst>
        </p:spPr>
      </p:pic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5959883" y="1173110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Track 78">
            <a:hlinkClick r:id="" action="ppaction://media"/>
            <a:extLst>
              <a:ext uri="{FF2B5EF4-FFF2-40B4-BE49-F238E27FC236}">
                <a16:creationId xmlns:a16="http://schemas.microsoft.com/office/drawing/2014/main" id="{D159772F-46C5-5AA1-96CE-C16DF294ED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57" end="37094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1667" y="1984986"/>
            <a:ext cx="1107996" cy="1107996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3D6D7D7-B35F-0E7E-184A-7D8AFE95BA1F}"/>
              </a:ext>
            </a:extLst>
          </p:cNvPr>
          <p:cNvSpPr/>
          <p:nvPr/>
        </p:nvSpPr>
        <p:spPr>
          <a:xfrm>
            <a:off x="15687558" y="8097894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B9279371-D464-19A5-3103-9EEFEC3904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3461" y="5679258"/>
            <a:ext cx="914400" cy="9144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932CB15-EC81-1815-5A3A-7200BD21B62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756520" y="5807604"/>
            <a:ext cx="914400" cy="914400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D5811E9E-077E-F60C-B141-794B9AE3652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79442" y="5903200"/>
            <a:ext cx="914400" cy="914400"/>
          </a:xfrm>
          <a:prstGeom prst="rect">
            <a:avLst/>
          </a:prstGeom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C70F6684-96E2-EC48-E29C-D132424DE4A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034026" y="5883497"/>
            <a:ext cx="914400" cy="914400"/>
          </a:xfrm>
          <a:prstGeom prst="rect">
            <a:avLst/>
          </a:prstGeom>
        </p:spPr>
      </p:pic>
      <p:pic>
        <p:nvPicPr>
          <p:cNvPr id="8" name="Track 78">
            <a:hlinkClick r:id="" action="ppaction://media"/>
            <a:extLst>
              <a:ext uri="{FF2B5EF4-FFF2-40B4-BE49-F238E27FC236}">
                <a16:creationId xmlns:a16="http://schemas.microsoft.com/office/drawing/2014/main" id="{3E25CBB9-6B57-A09C-4E11-7C24E0F57E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60" end="23117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16600" y="3162300"/>
            <a:ext cx="1107996" cy="1107996"/>
          </a:xfrm>
          <a:prstGeom prst="rect">
            <a:avLst/>
          </a:prstGeom>
        </p:spPr>
      </p:pic>
      <p:pic>
        <p:nvPicPr>
          <p:cNvPr id="12" name="Track 78">
            <a:hlinkClick r:id="" action="ppaction://media"/>
            <a:extLst>
              <a:ext uri="{FF2B5EF4-FFF2-40B4-BE49-F238E27FC236}">
                <a16:creationId xmlns:a16="http://schemas.microsoft.com/office/drawing/2014/main" id="{0874C1FA-312C-4DBB-5613-FB3AB5C09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62" end="12971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92953" y="4339614"/>
            <a:ext cx="1107996" cy="1107996"/>
          </a:xfrm>
          <a:prstGeom prst="rect">
            <a:avLst/>
          </a:prstGeom>
        </p:spPr>
      </p:pic>
      <p:pic>
        <p:nvPicPr>
          <p:cNvPr id="14" name="Track 78">
            <a:hlinkClick r:id="" action="ppaction://media"/>
            <a:extLst>
              <a:ext uri="{FF2B5EF4-FFF2-40B4-BE49-F238E27FC236}">
                <a16:creationId xmlns:a16="http://schemas.microsoft.com/office/drawing/2014/main" id="{7B55A7AC-C503-92CE-8A6F-67B39455FA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65" end="716.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75310" y="5443923"/>
            <a:ext cx="1107996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2400" y="0"/>
            <a:ext cx="18440400" cy="10449464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39194" y="2917156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8329" y="-615718"/>
            <a:ext cx="4144669" cy="2642227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2694508" y="73629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F90334-BAA1-81E5-AA17-21C811FDD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3060809" y="2252486"/>
            <a:ext cx="6826601" cy="3488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04829B-341F-8C58-5219-EEC413BEE7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10247448" y="2269317"/>
            <a:ext cx="6808110" cy="349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439408-4F62-4D5F-50EC-F23088D466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3060809" y="6198081"/>
            <a:ext cx="6769581" cy="3488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7E0EBD-7F82-7371-8D5A-0F274B3AEB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10244990" y="6202997"/>
            <a:ext cx="6783245" cy="3460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11294" y="3283257"/>
            <a:ext cx="16078200" cy="555012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965956" y="986824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40377" y="-353573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24654" y="167572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059416" y="2684243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09FA556-E770-9D30-6BD5-1789BC94D4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6324600" y="2466443"/>
            <a:ext cx="5118426" cy="26155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104922" y="7865885"/>
            <a:ext cx="2565049" cy="244500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656291-336B-EEB7-20D9-578166BB32C3}"/>
              </a:ext>
            </a:extLst>
          </p:cNvPr>
          <p:cNvSpPr/>
          <p:nvPr/>
        </p:nvSpPr>
        <p:spPr>
          <a:xfrm>
            <a:off x="1354383" y="52959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B973256-885B-AFB3-6848-9015FF3B3360}"/>
              </a:ext>
            </a:extLst>
          </p:cNvPr>
          <p:cNvSpPr/>
          <p:nvPr/>
        </p:nvSpPr>
        <p:spPr>
          <a:xfrm>
            <a:off x="1162570" y="5212704"/>
            <a:ext cx="15068029" cy="332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 algn="l">
              <a:buAutoNum type="arabicPeriod"/>
            </a:pP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are the pens?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_________ the notebook.</a:t>
            </a:r>
            <a:endParaRPr lang="en-GB" sz="6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1294" y="3283257"/>
            <a:ext cx="16078200" cy="5746443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527656" y="9445091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40377" y="-353573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24654" y="167572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801844" y="2100898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52A0DD-D58E-8EC2-3B09-37FA608CD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5871345" y="2204712"/>
            <a:ext cx="6763464" cy="30515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079124" y="7932811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B46B0-377A-C522-23CF-0ABB35637971}"/>
              </a:ext>
            </a:extLst>
          </p:cNvPr>
          <p:cNvSpPr/>
          <p:nvPr/>
        </p:nvSpPr>
        <p:spPr>
          <a:xfrm>
            <a:off x="1162570" y="5212704"/>
            <a:ext cx="15068029" cy="332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 the pencil sharpeners?</a:t>
            </a:r>
          </a:p>
          <a:p>
            <a:pPr algn="l"/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_____.</a:t>
            </a:r>
          </a:p>
        </p:txBody>
      </p:sp>
    </p:spTree>
    <p:extLst>
      <p:ext uri="{BB962C8B-B14F-4D97-AF65-F5344CB8AC3E}">
        <p14:creationId xmlns:p14="http://schemas.microsoft.com/office/powerpoint/2010/main" val="2847212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105966" cy="65800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992272" y="9171502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52264" y="-804721"/>
            <a:ext cx="13203497" cy="376608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71218" y="-312531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808538" y="3236356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857396" y="7683715"/>
            <a:ext cx="2808001" cy="2543687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760CA-FCB9-B210-E3D3-D083F7DB89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5410200" y="1662803"/>
            <a:ext cx="7429279" cy="33088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026FE33-D9C4-688A-15CF-B17546088B56}"/>
              </a:ext>
            </a:extLst>
          </p:cNvPr>
          <p:cNvSpPr/>
          <p:nvPr/>
        </p:nvSpPr>
        <p:spPr>
          <a:xfrm>
            <a:off x="1162570" y="5212704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 on the desk?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No, they aren’t.</a:t>
            </a:r>
          </a:p>
          <a:p>
            <a:pPr algn="l"/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 A: Where are they?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 are __________ the desk.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2989542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048188" cy="67324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883857" y="917256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671648">
            <a:off x="2565330" y="-829977"/>
            <a:ext cx="13203497" cy="3673910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62758" y="-355682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709656" y="3195950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938427" y="7523270"/>
            <a:ext cx="2317682" cy="2438546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1F7B4-EC35-6218-422D-78667CF51E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4974480" y="1622011"/>
            <a:ext cx="7499577" cy="34310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36FDA0-5FAA-C497-6177-4191FC80A327}"/>
              </a:ext>
            </a:extLst>
          </p:cNvPr>
          <p:cNvSpPr/>
          <p:nvPr/>
        </p:nvSpPr>
        <p:spPr>
          <a:xfrm>
            <a:off x="1405518" y="5232730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___________ are the pictures?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_________ the bookcase.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A: Thank you.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2389260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0582F7-CCC5-A67B-4DA7-E6B8D5FB1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04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40940" y="3238500"/>
            <a:ext cx="16078200" cy="555012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965956" y="986824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2553846" y="-747360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28184" y="-247146"/>
            <a:ext cx="9507564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059416" y="2684243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09FA556-E770-9D30-6BD5-1789BC94D4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113"/>
          <a:stretch/>
        </p:blipFill>
        <p:spPr>
          <a:xfrm>
            <a:off x="5334001" y="1880277"/>
            <a:ext cx="7222468" cy="32016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104922" y="7865885"/>
            <a:ext cx="2565049" cy="244500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1BB6E3-9ABC-0A96-D85F-59CE791322A1}"/>
              </a:ext>
            </a:extLst>
          </p:cNvPr>
          <p:cNvSpPr/>
          <p:nvPr/>
        </p:nvSpPr>
        <p:spPr>
          <a:xfrm>
            <a:off x="1162570" y="5212704"/>
            <a:ext cx="15068029" cy="3325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0" indent="-1143000" algn="l">
              <a:buAutoNum type="arabicPeriod"/>
            </a:pP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are the pens?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 the notebook.</a:t>
            </a:r>
            <a:endParaRPr lang="en-GB" sz="6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4FEB27-DFE2-D4E2-79A0-62EB79E06137}"/>
              </a:ext>
            </a:extLst>
          </p:cNvPr>
          <p:cNvSpPr/>
          <p:nvPr/>
        </p:nvSpPr>
        <p:spPr>
          <a:xfrm>
            <a:off x="6585630" y="6667500"/>
            <a:ext cx="3015570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beside</a:t>
            </a:r>
          </a:p>
        </p:txBody>
      </p:sp>
    </p:spTree>
    <p:extLst>
      <p:ext uri="{BB962C8B-B14F-4D97-AF65-F5344CB8AC3E}">
        <p14:creationId xmlns:p14="http://schemas.microsoft.com/office/powerpoint/2010/main" val="203426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7674" y="6314841"/>
            <a:ext cx="3163253" cy="411480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6874">
            <a:off x="-713096" y="-947314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874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/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3600" y="1177418"/>
            <a:ext cx="2699373" cy="2645385"/>
          </a:xfrm>
          <a:custGeom>
            <a:avLst/>
            <a:gdLst/>
            <a:ahLst/>
            <a:cxnLst/>
            <a:rect l="l" t="t" r="r" b="b"/>
            <a:pathLst>
              <a:path w="2699373" h="2645385">
                <a:moveTo>
                  <a:pt x="0" y="0"/>
                </a:moveTo>
                <a:lnTo>
                  <a:pt x="2699373" y="0"/>
                </a:lnTo>
                <a:lnTo>
                  <a:pt x="2699373" y="2645385"/>
                </a:lnTo>
                <a:lnTo>
                  <a:pt x="0" y="2645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8019186"/>
            <a:ext cx="1208447" cy="951756"/>
          </a:xfrm>
          <a:custGeom>
            <a:avLst/>
            <a:gdLst/>
            <a:ahLst/>
            <a:cxnLst/>
            <a:rect l="l" t="t" r="r" b="b"/>
            <a:pathLst>
              <a:path w="1608367" h="1351028">
                <a:moveTo>
                  <a:pt x="0" y="0"/>
                </a:moveTo>
                <a:lnTo>
                  <a:pt x="1608367" y="0"/>
                </a:lnTo>
                <a:lnTo>
                  <a:pt x="1608367" y="1351028"/>
                </a:lnTo>
                <a:lnTo>
                  <a:pt x="0" y="1351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477" y="7310813"/>
            <a:ext cx="763684" cy="601466"/>
          </a:xfrm>
          <a:custGeom>
            <a:avLst/>
            <a:gdLst/>
            <a:ahLst/>
            <a:cxnLst/>
            <a:rect l="l" t="t" r="r" b="b"/>
            <a:pathLst>
              <a:path w="1016415" h="853788">
                <a:moveTo>
                  <a:pt x="0" y="0"/>
                </a:moveTo>
                <a:lnTo>
                  <a:pt x="1016415" y="0"/>
                </a:lnTo>
                <a:lnTo>
                  <a:pt x="1016415" y="853789"/>
                </a:lnTo>
                <a:lnTo>
                  <a:pt x="0" y="8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24002">
            <a:off x="4731985" y="529286"/>
            <a:ext cx="2041279" cy="1222609"/>
          </a:xfrm>
          <a:custGeom>
            <a:avLst/>
            <a:gdLst/>
            <a:ahLst/>
            <a:cxnLst/>
            <a:rect l="l" t="t" r="r" b="b"/>
            <a:pathLst>
              <a:path w="2487537" h="1644884">
                <a:moveTo>
                  <a:pt x="0" y="0"/>
                </a:moveTo>
                <a:lnTo>
                  <a:pt x="2487538" y="0"/>
                </a:lnTo>
                <a:lnTo>
                  <a:pt x="2487538" y="1644884"/>
                </a:lnTo>
                <a:lnTo>
                  <a:pt x="0" y="1644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907059" y="1522700"/>
            <a:ext cx="67827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b="1" dirty="0">
                <a:solidFill>
                  <a:srgbClr val="FFFF00"/>
                </a:solidFill>
                <a:latin typeface="StoryBook Rough"/>
              </a:rPr>
              <a:t>TABLE OF 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22943" y="6717726"/>
            <a:ext cx="596500" cy="469795"/>
          </a:xfrm>
          <a:custGeom>
            <a:avLst/>
            <a:gdLst/>
            <a:ahLst/>
            <a:cxnLst/>
            <a:rect l="l" t="t" r="r" b="b"/>
            <a:pathLst>
              <a:path w="793904" h="666879">
                <a:moveTo>
                  <a:pt x="0" y="0"/>
                </a:moveTo>
                <a:lnTo>
                  <a:pt x="793903" y="0"/>
                </a:lnTo>
                <a:lnTo>
                  <a:pt x="793903" y="666879"/>
                </a:lnTo>
                <a:lnTo>
                  <a:pt x="0" y="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8B5473D-0E47-4169-81DF-076250F02B9F}"/>
              </a:ext>
            </a:extLst>
          </p:cNvPr>
          <p:cNvSpPr txBox="1"/>
          <p:nvPr/>
        </p:nvSpPr>
        <p:spPr>
          <a:xfrm>
            <a:off x="3859317" y="2535289"/>
            <a:ext cx="11621989" cy="6059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Warm-up &amp; Review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Listen and tick or cross.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Let’s sing.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Fun corner &amp;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5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6800" y="2921974"/>
            <a:ext cx="17068800" cy="6869725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979601" y="9227522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1F185B-BC85-295B-5A81-C8F3FD437C7E}"/>
              </a:ext>
            </a:extLst>
          </p:cNvPr>
          <p:cNvGrpSpPr/>
          <p:nvPr/>
        </p:nvGrpSpPr>
        <p:grpSpPr>
          <a:xfrm>
            <a:off x="1812810" y="3238500"/>
            <a:ext cx="725727" cy="2364718"/>
            <a:chOff x="2733242" y="3240653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F0B4EB2-9B89-DEA9-B22F-5B1193B18681}"/>
                </a:ext>
              </a:extLst>
            </p:cNvPr>
            <p:cNvSpPr/>
            <p:nvPr/>
          </p:nvSpPr>
          <p:spPr>
            <a:xfrm rot="-1506142">
              <a:off x="2924899" y="3492458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5C09370-54CF-C55E-7C01-C9B96D27D2AD}"/>
                </a:ext>
              </a:extLst>
            </p:cNvPr>
            <p:cNvSpPr/>
            <p:nvPr/>
          </p:nvSpPr>
          <p:spPr>
            <a:xfrm rot="-1405376">
              <a:off x="3252659" y="3240653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847FAB-BD3E-313F-0553-04DE000C9DD2}"/>
                </a:ext>
              </a:extLst>
            </p:cNvPr>
            <p:cNvSpPr/>
            <p:nvPr/>
          </p:nvSpPr>
          <p:spPr>
            <a:xfrm rot="-1405376">
              <a:off x="2733242" y="4433343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6307982" y="8317468"/>
            <a:ext cx="2446271" cy="2205139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4F27088-4C9B-2736-6BA3-30BAF3F37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55787" y="2857105"/>
            <a:ext cx="1417637" cy="14176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4E52C2-6877-D38A-E661-BA92B881F313}"/>
              </a:ext>
            </a:extLst>
          </p:cNvPr>
          <p:cNvSpPr/>
          <p:nvPr/>
        </p:nvSpPr>
        <p:spPr>
          <a:xfrm>
            <a:off x="1162570" y="3051116"/>
            <a:ext cx="11181829" cy="62833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_____ the pencil sharpeners?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_________.</a:t>
            </a:r>
          </a:p>
          <a:p>
            <a:pPr algn="l"/>
            <a:r>
              <a:rPr lang="en-GB" sz="4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__________ on the desk?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B: No, they aren’t.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Where are they?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 are __________ the desk.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4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___________ are the pictures?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_________ the bookcase.</a:t>
            </a:r>
          </a:p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   A: Thank you.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40DF92-AE3B-DCC6-090B-5C0136402A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88347" y="2978933"/>
            <a:ext cx="5139566" cy="66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18288000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186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  <p:pic>
        <p:nvPicPr>
          <p:cNvPr id="13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5CECD47-4D3A-0C2E-6746-8A8C701D0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22988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1294" y="3283257"/>
            <a:ext cx="16078200" cy="5746443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527656" y="9445091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71648">
            <a:off x="3736576" y="-555172"/>
            <a:ext cx="10909951" cy="344993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437770" y="-297907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801844" y="2100898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52A0DD-D58E-8EC2-3B09-37FA608CDE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2152"/>
          <a:stretch/>
        </p:blipFill>
        <p:spPr>
          <a:xfrm>
            <a:off x="5413933" y="1648827"/>
            <a:ext cx="6996251" cy="36173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Freeform 2"/>
          <p:cNvSpPr/>
          <p:nvPr/>
        </p:nvSpPr>
        <p:spPr>
          <a:xfrm rot="1212169">
            <a:off x="16079124" y="7932811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CB7CE1-CE07-C853-EC43-015B4A43DD3A}"/>
              </a:ext>
            </a:extLst>
          </p:cNvPr>
          <p:cNvSpPr/>
          <p:nvPr/>
        </p:nvSpPr>
        <p:spPr>
          <a:xfrm>
            <a:off x="1162570" y="5212704"/>
            <a:ext cx="15068029" cy="34635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Where ____ the pencil sharpeners?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They’re in front of _______________.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7FFDB8-C02A-0643-90CB-D34FEC3243CD}"/>
              </a:ext>
            </a:extLst>
          </p:cNvPr>
          <p:cNvSpPr/>
          <p:nvPr/>
        </p:nvSpPr>
        <p:spPr>
          <a:xfrm>
            <a:off x="5469519" y="5918062"/>
            <a:ext cx="152317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are</a:t>
            </a:r>
            <a:endParaRPr lang="en-US" sz="7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B0D70C-B3FE-8E81-0DF9-DA228865056B}"/>
              </a:ext>
            </a:extLst>
          </p:cNvPr>
          <p:cNvSpPr/>
          <p:nvPr/>
        </p:nvSpPr>
        <p:spPr>
          <a:xfrm>
            <a:off x="8696584" y="6659576"/>
            <a:ext cx="626004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the pencil case</a:t>
            </a:r>
            <a:endParaRPr lang="en-US" sz="7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105966" cy="65800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992272" y="9171502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808538" y="3236356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857396" y="7683715"/>
            <a:ext cx="2808001" cy="2543687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760CA-FCB9-B210-E3D3-D083F7DB89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5486400" y="1654391"/>
            <a:ext cx="6987657" cy="33172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Freeform 10">
            <a:extLst>
              <a:ext uri="{FF2B5EF4-FFF2-40B4-BE49-F238E27FC236}">
                <a16:creationId xmlns:a16="http://schemas.microsoft.com/office/drawing/2014/main" id="{5CB0E6AE-8D0B-DD77-EC12-D7C12D891483}"/>
              </a:ext>
            </a:extLst>
          </p:cNvPr>
          <p:cNvSpPr/>
          <p:nvPr/>
        </p:nvSpPr>
        <p:spPr>
          <a:xfrm rot="671648">
            <a:off x="3698856" y="-572744"/>
            <a:ext cx="10909951" cy="344993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775430AE-1F3E-2E51-06CE-946EB8CC1577}"/>
              </a:ext>
            </a:extLst>
          </p:cNvPr>
          <p:cNvSpPr txBox="1"/>
          <p:nvPr/>
        </p:nvSpPr>
        <p:spPr>
          <a:xfrm>
            <a:off x="4426667" y="-320944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1F2A27-5329-9716-7C0F-70E9B51EF915}"/>
              </a:ext>
            </a:extLst>
          </p:cNvPr>
          <p:cNvSpPr/>
          <p:nvPr/>
        </p:nvSpPr>
        <p:spPr>
          <a:xfrm>
            <a:off x="1365061" y="5067939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3.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Are the _______ on the desk?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No, they aren’t.</a:t>
            </a:r>
          </a:p>
          <a:p>
            <a:pPr algn="l"/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 A: Where are they?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 are ______ the desk.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D0F60F-C977-910F-AFF6-DCD8C2F48D77}"/>
              </a:ext>
            </a:extLst>
          </p:cNvPr>
          <p:cNvSpPr/>
          <p:nvPr/>
        </p:nvSpPr>
        <p:spPr>
          <a:xfrm>
            <a:off x="6651068" y="5143500"/>
            <a:ext cx="36359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erasers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D4187B-60AC-CD35-A3AF-55083DF3EFD9}"/>
              </a:ext>
            </a:extLst>
          </p:cNvPr>
          <p:cNvSpPr/>
          <p:nvPr/>
        </p:nvSpPr>
        <p:spPr>
          <a:xfrm>
            <a:off x="7242484" y="7803568"/>
            <a:ext cx="29899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under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812" y="3059280"/>
            <a:ext cx="16048188" cy="673242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883857" y="917256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671648">
            <a:off x="2490259" y="-762176"/>
            <a:ext cx="13203497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00767" y="-243197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084798" y="614600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F91C-2A58-93C2-0250-4290B42E973B}"/>
              </a:ext>
            </a:extLst>
          </p:cNvPr>
          <p:cNvGrpSpPr/>
          <p:nvPr/>
        </p:nvGrpSpPr>
        <p:grpSpPr>
          <a:xfrm>
            <a:off x="1709656" y="3195950"/>
            <a:ext cx="725727" cy="2364718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reeform 2"/>
          <p:cNvSpPr/>
          <p:nvPr/>
        </p:nvSpPr>
        <p:spPr>
          <a:xfrm rot="1212169">
            <a:off x="15938427" y="7523270"/>
            <a:ext cx="2317682" cy="2438546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1F7B4-EC35-6218-422D-78667CF51E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/>
        </p:blipFill>
        <p:spPr>
          <a:xfrm>
            <a:off x="5347354" y="1876218"/>
            <a:ext cx="7606645" cy="30777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4B8B48-2F07-A231-064F-BB3E05308FE5}"/>
              </a:ext>
            </a:extLst>
          </p:cNvPr>
          <p:cNvSpPr/>
          <p:nvPr/>
        </p:nvSpPr>
        <p:spPr>
          <a:xfrm>
            <a:off x="1526215" y="5178525"/>
            <a:ext cx="15068029" cy="4247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4. </a:t>
            </a:r>
            <a:r>
              <a:rPr lang="en-GB" sz="6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_______ are the pictures?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B: They’re _______ the bookcase.</a:t>
            </a:r>
          </a:p>
          <a:p>
            <a:pPr algn="l"/>
            <a:r>
              <a:rPr lang="en-GB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	 A: Thank you.</a:t>
            </a:r>
            <a:endParaRPr lang="vi-VN" sz="6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BFE97-A3C9-2B27-71B3-275F908CECD3}"/>
              </a:ext>
            </a:extLst>
          </p:cNvPr>
          <p:cNvSpPr/>
          <p:nvPr/>
        </p:nvSpPr>
        <p:spPr>
          <a:xfrm>
            <a:off x="3810000" y="5692148"/>
            <a:ext cx="32624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Where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4EEEF7-1C3E-4922-550E-2DD3211DE770}"/>
              </a:ext>
            </a:extLst>
          </p:cNvPr>
          <p:cNvSpPr/>
          <p:nvPr/>
        </p:nvSpPr>
        <p:spPr>
          <a:xfrm>
            <a:off x="6913891" y="6639461"/>
            <a:ext cx="30059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above</a:t>
            </a:r>
            <a:endParaRPr lang="en-US" sz="8000" b="0" cap="none" spc="0" dirty="0">
              <a:ln w="0"/>
              <a:solidFill>
                <a:srgbClr val="FF0000"/>
              </a:solidFill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093851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sing.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30259" y="1141780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52646" y="-486968"/>
            <a:ext cx="7082733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POINT.</a:t>
            </a:r>
          </a:p>
        </p:txBody>
      </p:sp>
      <p:sp>
        <p:nvSpPr>
          <p:cNvPr id="8" name="Freeform 8"/>
          <p:cNvSpPr/>
          <p:nvPr/>
        </p:nvSpPr>
        <p:spPr>
          <a:xfrm>
            <a:off x="4383053" y="1141780"/>
            <a:ext cx="1075522" cy="1019057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EE6D03-B101-5834-B72F-2ACF792B3B71}"/>
              </a:ext>
            </a:extLst>
          </p:cNvPr>
          <p:cNvSpPr/>
          <p:nvPr/>
        </p:nvSpPr>
        <p:spPr>
          <a:xfrm>
            <a:off x="5807645" y="1141780"/>
            <a:ext cx="6751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287DF4-09A9-72DE-14CB-41CC8F2F5E62}"/>
              </a:ext>
            </a:extLst>
          </p:cNvPr>
          <p:cNvSpPr/>
          <p:nvPr/>
        </p:nvSpPr>
        <p:spPr>
          <a:xfrm>
            <a:off x="241404" y="2140065"/>
            <a:ext cx="7073796" cy="35818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79665D-1463-3D12-8BF4-9AA9C424E8FE}"/>
              </a:ext>
            </a:extLst>
          </p:cNvPr>
          <p:cNvSpPr/>
          <p:nvPr/>
        </p:nvSpPr>
        <p:spPr>
          <a:xfrm>
            <a:off x="11302558" y="6336947"/>
            <a:ext cx="6147242" cy="35437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42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5D47CF-E3DB-B2BA-4ED6-86C63E92D2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9847" y="2178155"/>
            <a:ext cx="6667957" cy="3543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E7CE22-D6FA-D712-0667-1D1073BC46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152" y="6377636"/>
            <a:ext cx="6629400" cy="346758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" y="41418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445012" y="-284529"/>
            <a:ext cx="8316328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66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20F54-63D2-9B47-8565-5CEB8C539EAD}"/>
              </a:ext>
            </a:extLst>
          </p:cNvPr>
          <p:cNvSpPr/>
          <p:nvPr/>
        </p:nvSpPr>
        <p:spPr>
          <a:xfrm>
            <a:off x="5523932" y="1274935"/>
            <a:ext cx="7481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FD4C5461-699A-C6C8-57C8-1C9D25871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5105" y="1714766"/>
            <a:ext cx="1219200" cy="1219200"/>
          </a:xfrm>
          <a:prstGeom prst="rect">
            <a:avLst/>
          </a:prstGeom>
        </p:spPr>
      </p:pic>
      <p:pic>
        <p:nvPicPr>
          <p:cNvPr id="18" name="Track 79">
            <a:hlinkClick r:id="" action="ppaction://media"/>
            <a:extLst>
              <a:ext uri="{FF2B5EF4-FFF2-40B4-BE49-F238E27FC236}">
                <a16:creationId xmlns:a16="http://schemas.microsoft.com/office/drawing/2014/main" id="{999F77FF-F31B-C5F3-6801-F271437FA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37" end="26940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56166" y="1214991"/>
            <a:ext cx="1112837" cy="11128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8C79B6-FD8F-A7AA-24EF-FF1AA93FA344}"/>
              </a:ext>
            </a:extLst>
          </p:cNvPr>
          <p:cNvSpPr/>
          <p:nvPr/>
        </p:nvSpPr>
        <p:spPr>
          <a:xfrm>
            <a:off x="763526" y="2616545"/>
            <a:ext cx="12077645" cy="71288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FE271-461F-E97A-5C7B-E47161B66C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01275">
            <a:off x="11953550" y="4221981"/>
            <a:ext cx="6079401" cy="5461503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33C694FA-61D7-7924-81CF-BAF728923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46" y="3509061"/>
            <a:ext cx="1219200" cy="1219200"/>
          </a:xfrm>
          <a:prstGeom prst="rect">
            <a:avLst/>
          </a:prstGeom>
        </p:spPr>
      </p:pic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280E1D51-F3AB-BF5E-BCDB-E23AEC38A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926" y="4579803"/>
            <a:ext cx="1219200" cy="1219200"/>
          </a:xfrm>
          <a:prstGeom prst="rect">
            <a:avLst/>
          </a:prstGeom>
        </p:spPr>
      </p:pic>
      <p:pic>
        <p:nvPicPr>
          <p:cNvPr id="22" name="Picture 21" descr="1607050659_288351">
            <a:extLst>
              <a:ext uri="{FF2B5EF4-FFF2-40B4-BE49-F238E27FC236}">
                <a16:creationId xmlns:a16="http://schemas.microsoft.com/office/drawing/2014/main" id="{E2BE6FD3-9AE5-3AD3-6AB6-EDB021568D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46" y="5650545"/>
            <a:ext cx="1219200" cy="1219200"/>
          </a:xfrm>
          <a:prstGeom prst="rect">
            <a:avLst/>
          </a:prstGeom>
        </p:spPr>
      </p:pic>
      <p:pic>
        <p:nvPicPr>
          <p:cNvPr id="28" name="Picture 27" descr="1607050659_288351">
            <a:extLst>
              <a:ext uri="{FF2B5EF4-FFF2-40B4-BE49-F238E27FC236}">
                <a16:creationId xmlns:a16="http://schemas.microsoft.com/office/drawing/2014/main" id="{1AAA4A2C-C476-C211-F5A0-DE3DBE3DC5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410" y="6693788"/>
            <a:ext cx="1219200" cy="1219200"/>
          </a:xfrm>
          <a:prstGeom prst="rect">
            <a:avLst/>
          </a:prstGeom>
        </p:spPr>
      </p:pic>
      <p:pic>
        <p:nvPicPr>
          <p:cNvPr id="29" name="Picture 28" descr="1607050659_288351">
            <a:extLst>
              <a:ext uri="{FF2B5EF4-FFF2-40B4-BE49-F238E27FC236}">
                <a16:creationId xmlns:a16="http://schemas.microsoft.com/office/drawing/2014/main" id="{B95E7BED-08CF-C2A1-C4C0-FB5C261F3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410" y="791298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860"/>
            <a:ext cx="18288000" cy="1031072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16960" flipH="1">
            <a:off x="594226" y="391565"/>
            <a:ext cx="949988" cy="2156063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96500" y="-376792"/>
            <a:ext cx="6552408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66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20F54-63D2-9B47-8565-5CEB8C539EAD}"/>
              </a:ext>
            </a:extLst>
          </p:cNvPr>
          <p:cNvSpPr/>
          <p:nvPr/>
        </p:nvSpPr>
        <p:spPr>
          <a:xfrm>
            <a:off x="5403264" y="1221674"/>
            <a:ext cx="7481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pic>
        <p:nvPicPr>
          <p:cNvPr id="12" name="Track 79">
            <a:hlinkClick r:id="" action="ppaction://media"/>
            <a:extLst>
              <a:ext uri="{FF2B5EF4-FFF2-40B4-BE49-F238E27FC236}">
                <a16:creationId xmlns:a16="http://schemas.microsoft.com/office/drawing/2014/main" id="{EAAE576A-C173-D9F8-6ADE-B363E98AD5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61" end="587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27655" y="1982864"/>
            <a:ext cx="1112837" cy="11128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48681-17A0-8A9F-C03D-9FE9195B147F}"/>
              </a:ext>
            </a:extLst>
          </p:cNvPr>
          <p:cNvSpPr/>
          <p:nvPr/>
        </p:nvSpPr>
        <p:spPr>
          <a:xfrm>
            <a:off x="2198480" y="3412248"/>
            <a:ext cx="10907919" cy="6455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72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72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72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72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72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72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534BF-EFED-D7B2-469E-175F439370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64950">
            <a:off x="11367937" y="4817044"/>
            <a:ext cx="6565271" cy="4376847"/>
          </a:xfrm>
          <a:prstGeom prst="rect">
            <a:avLst/>
          </a:prstGeom>
        </p:spPr>
      </p:pic>
      <p:pic>
        <p:nvPicPr>
          <p:cNvPr id="15" name="Picture 14" descr="1607050659_288351">
            <a:extLst>
              <a:ext uri="{FF2B5EF4-FFF2-40B4-BE49-F238E27FC236}">
                <a16:creationId xmlns:a16="http://schemas.microsoft.com/office/drawing/2014/main" id="{7770FC5C-F9EB-1808-D7A4-21FD0FF440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3489" y="3537686"/>
            <a:ext cx="1219200" cy="1219200"/>
          </a:xfrm>
          <a:prstGeom prst="rect">
            <a:avLst/>
          </a:prstGeom>
        </p:spPr>
      </p:pic>
      <p:pic>
        <p:nvPicPr>
          <p:cNvPr id="16" name="Picture 15" descr="1607050659_288351">
            <a:extLst>
              <a:ext uri="{FF2B5EF4-FFF2-40B4-BE49-F238E27FC236}">
                <a16:creationId xmlns:a16="http://schemas.microsoft.com/office/drawing/2014/main" id="{507E663D-0C03-3515-24AE-0A014649B5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3489" y="4914900"/>
            <a:ext cx="1219200" cy="1219200"/>
          </a:xfrm>
          <a:prstGeom prst="rect">
            <a:avLst/>
          </a:prstGeom>
        </p:spPr>
      </p:pic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F3682EB7-F8D6-9222-AEF9-2ED6E4ADE1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53964" y="6134100"/>
            <a:ext cx="1219200" cy="1219200"/>
          </a:xfrm>
          <a:prstGeom prst="rect">
            <a:avLst/>
          </a:prstGeom>
        </p:spPr>
      </p:pic>
      <p:pic>
        <p:nvPicPr>
          <p:cNvPr id="18" name="Picture 17" descr="1607050659_288351">
            <a:extLst>
              <a:ext uri="{FF2B5EF4-FFF2-40B4-BE49-F238E27FC236}">
                <a16:creationId xmlns:a16="http://schemas.microsoft.com/office/drawing/2014/main" id="{F059B869-F60B-C762-BF68-090BC2C949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3489" y="7277100"/>
            <a:ext cx="1219200" cy="1219200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EED5425A-5444-8E6A-0847-86906C112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8880" y="85725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9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912"/>
            <a:ext cx="18288000" cy="1031072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A7AD6F8E-7FFB-93E3-048D-FBD71209FE2B}"/>
              </a:ext>
            </a:extLst>
          </p:cNvPr>
          <p:cNvSpPr txBox="1"/>
          <p:nvPr/>
        </p:nvSpPr>
        <p:spPr>
          <a:xfrm>
            <a:off x="2965397" y="3552238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Pictures, pictures, pictures.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0A4D92-4313-2B92-5754-383FB29950E6}"/>
              </a:ext>
            </a:extLst>
          </p:cNvPr>
          <p:cNvSpPr/>
          <p:nvPr/>
        </p:nvSpPr>
        <p:spPr>
          <a:xfrm>
            <a:off x="5219933" y="1868545"/>
            <a:ext cx="74494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129AF341-08B2-7C97-5383-7D8BF879F32E}"/>
              </a:ext>
            </a:extLst>
          </p:cNvPr>
          <p:cNvSpPr txBox="1"/>
          <p:nvPr/>
        </p:nvSpPr>
        <p:spPr>
          <a:xfrm>
            <a:off x="2965397" y="4817946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pictures? 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AA1963E4-5104-AD4E-605D-3A57E3C804CE}"/>
              </a:ext>
            </a:extLst>
          </p:cNvPr>
          <p:cNvSpPr txBox="1"/>
          <p:nvPr/>
        </p:nvSpPr>
        <p:spPr>
          <a:xfrm>
            <a:off x="2965397" y="6124880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Beside the board. 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46B9074-3B95-93E8-9AE7-ACE5AC963658}"/>
              </a:ext>
            </a:extLst>
          </p:cNvPr>
          <p:cNvSpPr txBox="1"/>
          <p:nvPr/>
        </p:nvSpPr>
        <p:spPr>
          <a:xfrm>
            <a:off x="2965397" y="7509562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Beside the board. </a:t>
            </a:r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13BCEE0A-00EF-ADB8-4BE5-E84A8A0B997F}"/>
              </a:ext>
            </a:extLst>
          </p:cNvPr>
          <p:cNvSpPr txBox="1"/>
          <p:nvPr/>
        </p:nvSpPr>
        <p:spPr>
          <a:xfrm>
            <a:off x="2965397" y="8789273"/>
            <a:ext cx="11131603" cy="1015663"/>
          </a:xfrm>
          <a:prstGeom prst="rect">
            <a:avLst/>
          </a:prstGeom>
          <a:solidFill>
            <a:srgbClr val="EBF1DE">
              <a:alpha val="81961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beside the board.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E76B20-ACA4-CB74-AED8-EEDEAC716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00576">
            <a:off x="13445585" y="482599"/>
            <a:ext cx="4335690" cy="3107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glow rad="4064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Track 79">
            <a:hlinkClick r:id="" action="ppaction://media"/>
            <a:extLst>
              <a:ext uri="{FF2B5EF4-FFF2-40B4-BE49-F238E27FC236}">
                <a16:creationId xmlns:a16="http://schemas.microsoft.com/office/drawing/2014/main" id="{4C86A451-A749-9EF2-0489-F2E1685F0E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10" end="4508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3314700"/>
            <a:ext cx="1112837" cy="1112837"/>
          </a:xfrm>
          <a:prstGeom prst="rect">
            <a:avLst/>
          </a:prstGeom>
        </p:spPr>
      </p:pic>
      <p:pic>
        <p:nvPicPr>
          <p:cNvPr id="18" name="Track 79">
            <a:hlinkClick r:id="" action="ppaction://media"/>
            <a:extLst>
              <a:ext uri="{FF2B5EF4-FFF2-40B4-BE49-F238E27FC236}">
                <a16:creationId xmlns:a16="http://schemas.microsoft.com/office/drawing/2014/main" id="{67779909-71D5-FE59-4ADD-A8D76DEDF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73" end="42131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07075" y="4584029"/>
            <a:ext cx="1112837" cy="1112837"/>
          </a:xfrm>
          <a:prstGeom prst="rect">
            <a:avLst/>
          </a:prstGeom>
        </p:spPr>
      </p:pic>
      <p:pic>
        <p:nvPicPr>
          <p:cNvPr id="19" name="Track 79">
            <a:hlinkClick r:id="" action="ppaction://media"/>
            <a:extLst>
              <a:ext uri="{FF2B5EF4-FFF2-40B4-BE49-F238E27FC236}">
                <a16:creationId xmlns:a16="http://schemas.microsoft.com/office/drawing/2014/main" id="{8BE6B7B3-5E36-44F8-9833-F69F741D75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89" end="39947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6024355"/>
            <a:ext cx="1112837" cy="1112837"/>
          </a:xfrm>
          <a:prstGeom prst="rect">
            <a:avLst/>
          </a:prstGeom>
        </p:spPr>
      </p:pic>
      <p:pic>
        <p:nvPicPr>
          <p:cNvPr id="20" name="Track 79">
            <a:hlinkClick r:id="" action="ppaction://media"/>
            <a:extLst>
              <a:ext uri="{FF2B5EF4-FFF2-40B4-BE49-F238E27FC236}">
                <a16:creationId xmlns:a16="http://schemas.microsoft.com/office/drawing/2014/main" id="{0F68738A-DDC1-F01A-E390-7825CF417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54" end="36108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7509562"/>
            <a:ext cx="1112837" cy="1112837"/>
          </a:xfrm>
          <a:prstGeom prst="rect">
            <a:avLst/>
          </a:prstGeom>
        </p:spPr>
      </p:pic>
      <p:pic>
        <p:nvPicPr>
          <p:cNvPr id="22" name="Track 79">
            <a:hlinkClick r:id="" action="ppaction://media"/>
            <a:extLst>
              <a:ext uri="{FF2B5EF4-FFF2-40B4-BE49-F238E27FC236}">
                <a16:creationId xmlns:a16="http://schemas.microsoft.com/office/drawing/2014/main" id="{CD6AECB9-6DBB-0294-A25D-ABC07CD36B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93" end="2783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88025" y="868874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8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2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912"/>
            <a:ext cx="18288000" cy="1031072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A7AD6F8E-7FFB-93E3-048D-FBD71209FE2B}"/>
              </a:ext>
            </a:extLst>
          </p:cNvPr>
          <p:cNvSpPr txBox="1"/>
          <p:nvPr/>
        </p:nvSpPr>
        <p:spPr>
          <a:xfrm>
            <a:off x="2965397" y="3552238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Rulers, rulers, rulers.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0A4D92-4313-2B92-5754-383FB29950E6}"/>
              </a:ext>
            </a:extLst>
          </p:cNvPr>
          <p:cNvSpPr/>
          <p:nvPr/>
        </p:nvSpPr>
        <p:spPr>
          <a:xfrm>
            <a:off x="5219933" y="1868545"/>
            <a:ext cx="74494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3" name="TextBox 36">
            <a:extLst>
              <a:ext uri="{FF2B5EF4-FFF2-40B4-BE49-F238E27FC236}">
                <a16:creationId xmlns:a16="http://schemas.microsoft.com/office/drawing/2014/main" id="{129AF341-08B2-7C97-5383-7D8BF879F32E}"/>
              </a:ext>
            </a:extLst>
          </p:cNvPr>
          <p:cNvSpPr txBox="1"/>
          <p:nvPr/>
        </p:nvSpPr>
        <p:spPr>
          <a:xfrm>
            <a:off x="2965397" y="4817946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Where are the rulers? </a:t>
            </a: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AA1963E4-5104-AD4E-605D-3A57E3C804CE}"/>
              </a:ext>
            </a:extLst>
          </p:cNvPr>
          <p:cNvSpPr txBox="1"/>
          <p:nvPr/>
        </p:nvSpPr>
        <p:spPr>
          <a:xfrm>
            <a:off x="2965397" y="6124880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Under the chair. 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46B9074-3B95-93E8-9AE7-ACE5AC963658}"/>
              </a:ext>
            </a:extLst>
          </p:cNvPr>
          <p:cNvSpPr txBox="1"/>
          <p:nvPr/>
        </p:nvSpPr>
        <p:spPr>
          <a:xfrm>
            <a:off x="2965397" y="7509562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Under the chair. </a:t>
            </a:r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13BCEE0A-00EF-ADB8-4BE5-E84A8A0B997F}"/>
              </a:ext>
            </a:extLst>
          </p:cNvPr>
          <p:cNvSpPr txBox="1"/>
          <p:nvPr/>
        </p:nvSpPr>
        <p:spPr>
          <a:xfrm>
            <a:off x="2965397" y="8789273"/>
            <a:ext cx="9976972" cy="1015663"/>
          </a:xfrm>
          <a:prstGeom prst="rect">
            <a:avLst/>
          </a:prstGeom>
          <a:solidFill>
            <a:schemeClr val="accent5">
              <a:lumMod val="20000"/>
              <a:lumOff val="80000"/>
              <a:alpha val="81961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Congenial" panose="02000503040000020004" pitchFamily="2" charset="0"/>
                <a:cs typeface="Dreaming Outloud Pro" panose="03050502040302030504" pitchFamily="66" charset="0"/>
              </a:rPr>
              <a:t>  They’re under the chair.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E76B20-ACA4-CB74-AED8-EEDEAC716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00576">
            <a:off x="13243114" y="423434"/>
            <a:ext cx="4557759" cy="3139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glow rad="4064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Track 79">
            <a:hlinkClick r:id="" action="ppaction://media"/>
            <a:extLst>
              <a:ext uri="{FF2B5EF4-FFF2-40B4-BE49-F238E27FC236}">
                <a16:creationId xmlns:a16="http://schemas.microsoft.com/office/drawing/2014/main" id="{4C86A451-A749-9EF2-0489-F2E1685F0E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92" end="22169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3314700"/>
            <a:ext cx="1112837" cy="1112837"/>
          </a:xfrm>
          <a:prstGeom prst="rect">
            <a:avLst/>
          </a:prstGeom>
        </p:spPr>
      </p:pic>
      <p:pic>
        <p:nvPicPr>
          <p:cNvPr id="18" name="Track 79">
            <a:hlinkClick r:id="" action="ppaction://media"/>
            <a:extLst>
              <a:ext uri="{FF2B5EF4-FFF2-40B4-BE49-F238E27FC236}">
                <a16:creationId xmlns:a16="http://schemas.microsoft.com/office/drawing/2014/main" id="{67779909-71D5-FE59-4ADD-A8D76DEDF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28" end="19108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07075" y="4584029"/>
            <a:ext cx="1112837" cy="1112837"/>
          </a:xfrm>
          <a:prstGeom prst="rect">
            <a:avLst/>
          </a:prstGeom>
        </p:spPr>
      </p:pic>
      <p:pic>
        <p:nvPicPr>
          <p:cNvPr id="19" name="Track 79">
            <a:hlinkClick r:id="" action="ppaction://media"/>
            <a:extLst>
              <a:ext uri="{FF2B5EF4-FFF2-40B4-BE49-F238E27FC236}">
                <a16:creationId xmlns:a16="http://schemas.microsoft.com/office/drawing/2014/main" id="{8BE6B7B3-5E36-44F8-9833-F69F741D75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271" end="16545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6024355"/>
            <a:ext cx="1112837" cy="1112837"/>
          </a:xfrm>
          <a:prstGeom prst="rect">
            <a:avLst/>
          </a:prstGeom>
        </p:spPr>
      </p:pic>
      <p:pic>
        <p:nvPicPr>
          <p:cNvPr id="20" name="Track 79">
            <a:hlinkClick r:id="" action="ppaction://media"/>
            <a:extLst>
              <a:ext uri="{FF2B5EF4-FFF2-40B4-BE49-F238E27FC236}">
                <a16:creationId xmlns:a16="http://schemas.microsoft.com/office/drawing/2014/main" id="{0F68738A-DDC1-F01A-E390-7825CF417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636" end="12158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7509562"/>
            <a:ext cx="1112837" cy="1112837"/>
          </a:xfrm>
          <a:prstGeom prst="rect">
            <a:avLst/>
          </a:prstGeom>
        </p:spPr>
      </p:pic>
      <p:pic>
        <p:nvPicPr>
          <p:cNvPr id="22" name="Track 79">
            <a:hlinkClick r:id="" action="ppaction://media"/>
            <a:extLst>
              <a:ext uri="{FF2B5EF4-FFF2-40B4-BE49-F238E27FC236}">
                <a16:creationId xmlns:a16="http://schemas.microsoft.com/office/drawing/2014/main" id="{CD6AECB9-6DBB-0294-A25D-ABC07CD36B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13" end="3809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88025" y="868874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5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  <p:bldP spid="3" grpId="0" animBg="1"/>
      <p:bldP spid="8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" y="-62613"/>
            <a:ext cx="18288000" cy="1031072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81129" y="-501372"/>
            <a:ext cx="8316328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6600" b="1" dirty="0">
                <a:solidFill>
                  <a:srgbClr val="FFFFFF"/>
                </a:solidFill>
                <a:latin typeface="StoryBook Rough"/>
              </a:rPr>
              <a:t>LISTEN AND SING.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EF5FDFC0-E1C4-CAAB-6EC4-A5C7EEB467BC}"/>
              </a:ext>
            </a:extLst>
          </p:cNvPr>
          <p:cNvSpPr/>
          <p:nvPr/>
        </p:nvSpPr>
        <p:spPr>
          <a:xfrm>
            <a:off x="157240" y="8337209"/>
            <a:ext cx="1752600" cy="177330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F13F8-E22E-E72E-7BC9-75B43A6E9C09}"/>
              </a:ext>
            </a:extLst>
          </p:cNvPr>
          <p:cNvSpPr/>
          <p:nvPr/>
        </p:nvSpPr>
        <p:spPr>
          <a:xfrm>
            <a:off x="5413774" y="1102219"/>
            <a:ext cx="7481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4E4D85BE-C37C-CD14-7F7D-E12291EF15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4294" y="1089458"/>
            <a:ext cx="1219200" cy="1219200"/>
          </a:xfrm>
          <a:prstGeom prst="rect">
            <a:avLst/>
          </a:prstGeom>
        </p:spPr>
      </p:pic>
      <p:sp>
        <p:nvSpPr>
          <p:cNvPr id="22" name="Freeform 13">
            <a:extLst>
              <a:ext uri="{FF2B5EF4-FFF2-40B4-BE49-F238E27FC236}">
                <a16:creationId xmlns:a16="http://schemas.microsoft.com/office/drawing/2014/main" id="{FB89442F-4D28-3F3A-A777-528559645EF7}"/>
              </a:ext>
            </a:extLst>
          </p:cNvPr>
          <p:cNvSpPr/>
          <p:nvPr/>
        </p:nvSpPr>
        <p:spPr>
          <a:xfrm>
            <a:off x="1188360" y="9182100"/>
            <a:ext cx="1250040" cy="1066800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4156A8E5-75A2-0EC3-2048-8201BC9312DF}"/>
              </a:ext>
            </a:extLst>
          </p:cNvPr>
          <p:cNvSpPr/>
          <p:nvPr/>
        </p:nvSpPr>
        <p:spPr>
          <a:xfrm>
            <a:off x="1715357" y="8104079"/>
            <a:ext cx="1250040" cy="1066800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Track 79">
            <a:hlinkClick r:id="" action="ppaction://media"/>
            <a:extLst>
              <a:ext uri="{FF2B5EF4-FFF2-40B4-BE49-F238E27FC236}">
                <a16:creationId xmlns:a16="http://schemas.microsoft.com/office/drawing/2014/main" id="{28C60201-A793-6124-19FA-088F814B8A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38" end="97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16600" y="3314700"/>
            <a:ext cx="1112837" cy="111283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FE8327-E046-9E85-D60E-CD5B9A7A3965}"/>
              </a:ext>
            </a:extLst>
          </p:cNvPr>
          <p:cNvSpPr/>
          <p:nvPr/>
        </p:nvSpPr>
        <p:spPr>
          <a:xfrm>
            <a:off x="1250230" y="2385289"/>
            <a:ext cx="6674569" cy="3543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B5AF7A-C29E-4C62-1B3A-AAC9F246BEDC}"/>
              </a:ext>
            </a:extLst>
          </p:cNvPr>
          <p:cNvSpPr/>
          <p:nvPr/>
        </p:nvSpPr>
        <p:spPr>
          <a:xfrm>
            <a:off x="12118940" y="6390285"/>
            <a:ext cx="6016660" cy="3543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C7CE7-64E2-D23B-3445-6E85BDD32C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03065" y="2309697"/>
            <a:ext cx="7449474" cy="35437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23A0B-CF01-486F-F905-30D1EF31E1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23514" y="6547257"/>
            <a:ext cx="6766689" cy="3467584"/>
          </a:xfrm>
          <a:prstGeom prst="rect">
            <a:avLst/>
          </a:prstGeom>
        </p:spPr>
      </p:pic>
      <p:pic>
        <p:nvPicPr>
          <p:cNvPr id="29" name="Picture 28" descr="1607050659_288351">
            <a:extLst>
              <a:ext uri="{FF2B5EF4-FFF2-40B4-BE49-F238E27FC236}">
                <a16:creationId xmlns:a16="http://schemas.microsoft.com/office/drawing/2014/main" id="{6FBFF05C-5B42-CB3A-78C8-6E04E8C6E3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053" y="2354196"/>
            <a:ext cx="1056604" cy="1056604"/>
          </a:xfrm>
          <a:prstGeom prst="rect">
            <a:avLst/>
          </a:prstGeom>
        </p:spPr>
      </p:pic>
      <p:pic>
        <p:nvPicPr>
          <p:cNvPr id="30" name="Picture 29" descr="1607050659_288351">
            <a:extLst>
              <a:ext uri="{FF2B5EF4-FFF2-40B4-BE49-F238E27FC236}">
                <a16:creationId xmlns:a16="http://schemas.microsoft.com/office/drawing/2014/main" id="{493A43F1-3838-AD58-395A-ED7EFDA7C7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884" y="2914036"/>
            <a:ext cx="1056605" cy="1056605"/>
          </a:xfrm>
          <a:prstGeom prst="rect">
            <a:avLst/>
          </a:prstGeom>
        </p:spPr>
      </p:pic>
      <p:pic>
        <p:nvPicPr>
          <p:cNvPr id="31" name="Picture 30" descr="1607050659_288351">
            <a:extLst>
              <a:ext uri="{FF2B5EF4-FFF2-40B4-BE49-F238E27FC236}">
                <a16:creationId xmlns:a16="http://schemas.microsoft.com/office/drawing/2014/main" id="{4C581901-A86D-8081-09BF-245A227C03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805" y="3628884"/>
            <a:ext cx="1056604" cy="1056604"/>
          </a:xfrm>
          <a:prstGeom prst="rect">
            <a:avLst/>
          </a:prstGeom>
        </p:spPr>
      </p:pic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A3B4A811-98FE-2DC0-0B43-40152CD656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641" y="4211299"/>
            <a:ext cx="1061090" cy="1061090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945071B6-E9A6-D4AD-6C3C-7A4B38B667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820" y="4890356"/>
            <a:ext cx="1032338" cy="1032338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B11D43DE-DBC5-E9C4-F374-92883110ED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40528" y="6443854"/>
            <a:ext cx="1032338" cy="1032338"/>
          </a:xfrm>
          <a:prstGeom prst="rect">
            <a:avLst/>
          </a:prstGeom>
        </p:spPr>
      </p:pic>
      <p:pic>
        <p:nvPicPr>
          <p:cNvPr id="35" name="Picture 34" descr="1607050659_288351">
            <a:extLst>
              <a:ext uri="{FF2B5EF4-FFF2-40B4-BE49-F238E27FC236}">
                <a16:creationId xmlns:a16="http://schemas.microsoft.com/office/drawing/2014/main" id="{F89FB92B-3479-FBCB-6CBA-B892018112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5844" y="7066704"/>
            <a:ext cx="1002711" cy="1002711"/>
          </a:xfrm>
          <a:prstGeom prst="rect">
            <a:avLst/>
          </a:prstGeom>
        </p:spPr>
      </p:pic>
      <p:pic>
        <p:nvPicPr>
          <p:cNvPr id="36" name="Picture 35" descr="1607050659_288351">
            <a:extLst>
              <a:ext uri="{FF2B5EF4-FFF2-40B4-BE49-F238E27FC236}">
                <a16:creationId xmlns:a16="http://schemas.microsoft.com/office/drawing/2014/main" id="{82D98800-1E0A-A61C-265E-218AA706DC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5844" y="7682459"/>
            <a:ext cx="1002711" cy="1002711"/>
          </a:xfrm>
          <a:prstGeom prst="rect">
            <a:avLst/>
          </a:prstGeom>
        </p:spPr>
      </p:pic>
      <p:pic>
        <p:nvPicPr>
          <p:cNvPr id="37" name="Picture 36" descr="1607050659_288351">
            <a:extLst>
              <a:ext uri="{FF2B5EF4-FFF2-40B4-BE49-F238E27FC236}">
                <a16:creationId xmlns:a16="http://schemas.microsoft.com/office/drawing/2014/main" id="{D2155984-BE91-00B6-770B-28A1741E60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3868" y="8306989"/>
            <a:ext cx="1002711" cy="1002711"/>
          </a:xfrm>
          <a:prstGeom prst="rect">
            <a:avLst/>
          </a:prstGeom>
        </p:spPr>
      </p:pic>
      <p:pic>
        <p:nvPicPr>
          <p:cNvPr id="38" name="Picture 37" descr="1607050659_288351">
            <a:extLst>
              <a:ext uri="{FF2B5EF4-FFF2-40B4-BE49-F238E27FC236}">
                <a16:creationId xmlns:a16="http://schemas.microsoft.com/office/drawing/2014/main" id="{988E6B29-5DB7-F321-E09D-12FB640DB1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3868" y="8887138"/>
            <a:ext cx="1002711" cy="100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A4042-E098-7FC7-D04B-68175FF8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912"/>
            <a:ext cx="18288000" cy="1031072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63454" y="-396938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SING AND CLAP.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992284" y="-79230"/>
            <a:ext cx="1142678" cy="157793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EF5FDFC0-E1C4-CAAB-6EC4-A5C7EEB467BC}"/>
              </a:ext>
            </a:extLst>
          </p:cNvPr>
          <p:cNvSpPr/>
          <p:nvPr/>
        </p:nvSpPr>
        <p:spPr>
          <a:xfrm>
            <a:off x="157240" y="8337209"/>
            <a:ext cx="1752600" cy="177330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F13F8-E22E-E72E-7BC9-75B43A6E9C09}"/>
              </a:ext>
            </a:extLst>
          </p:cNvPr>
          <p:cNvSpPr/>
          <p:nvPr/>
        </p:nvSpPr>
        <p:spPr>
          <a:xfrm>
            <a:off x="5396880" y="1067366"/>
            <a:ext cx="74494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WHERE ARE THEY?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FB89442F-4D28-3F3A-A777-528559645EF7}"/>
              </a:ext>
            </a:extLst>
          </p:cNvPr>
          <p:cNvSpPr/>
          <p:nvPr/>
        </p:nvSpPr>
        <p:spPr>
          <a:xfrm>
            <a:off x="1188360" y="9182100"/>
            <a:ext cx="1250040" cy="1066800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4156A8E5-75A2-0EC3-2048-8201BC9312DF}"/>
              </a:ext>
            </a:extLst>
          </p:cNvPr>
          <p:cNvSpPr/>
          <p:nvPr/>
        </p:nvSpPr>
        <p:spPr>
          <a:xfrm>
            <a:off x="1715357" y="8104079"/>
            <a:ext cx="1250040" cy="1066800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Track 79">
            <a:hlinkClick r:id="" action="ppaction://media"/>
            <a:extLst>
              <a:ext uri="{FF2B5EF4-FFF2-40B4-BE49-F238E27FC236}">
                <a16:creationId xmlns:a16="http://schemas.microsoft.com/office/drawing/2014/main" id="{28C60201-A793-6124-19FA-088F814B8A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38" end="97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16600" y="3314700"/>
            <a:ext cx="1112837" cy="111283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02922A-09BC-B006-54C5-52A3FE6ED937}"/>
              </a:ext>
            </a:extLst>
          </p:cNvPr>
          <p:cNvSpPr/>
          <p:nvPr/>
        </p:nvSpPr>
        <p:spPr>
          <a:xfrm>
            <a:off x="914400" y="2449546"/>
            <a:ext cx="6641747" cy="3543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,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Where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are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?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board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F697FA-4C4F-192D-0C5F-07BECB830D3D}"/>
              </a:ext>
            </a:extLst>
          </p:cNvPr>
          <p:cNvSpPr/>
          <p:nvPr/>
        </p:nvSpPr>
        <p:spPr>
          <a:xfrm>
            <a:off x="11125200" y="6705105"/>
            <a:ext cx="6084306" cy="3543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Rulers, rulers, rulers.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Where are the rulers?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Chronica Pro"/>
              </a:rPr>
              <a:t>Under the chair.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They’re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 the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hronica Pro"/>
              </a:rPr>
              <a:t>chair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hronica Pro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45188-BC3C-F642-DCE8-218CAF539F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4800" y="2412936"/>
            <a:ext cx="6358781" cy="35437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A2247C-106C-C137-A49F-97AE488492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63453" y="6453172"/>
            <a:ext cx="5627895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73230B-CD28-9047-7EF3-BAB77AC5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" y="21138"/>
            <a:ext cx="18279568" cy="1024575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00200" y="2661682"/>
            <a:ext cx="1496585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35869" y="3086192"/>
            <a:ext cx="13184203" cy="3323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>
              <a:lnSpc>
                <a:spcPts val="13330"/>
              </a:lnSpc>
            </a:pPr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Fun corner &amp; Wrap-up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1213420-DBB8-A1E1-4095-2056C355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5968"/>
            <a:ext cx="18279728" cy="1034524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509008" y="7760251"/>
            <a:ext cx="12463784" cy="5053498"/>
          </a:xfrm>
          <a:custGeom>
            <a:avLst/>
            <a:gdLst/>
            <a:ahLst/>
            <a:cxnLst/>
            <a:rect l="l" t="t" r="r" b="b"/>
            <a:pathLst>
              <a:path w="12463784" h="5053498">
                <a:moveTo>
                  <a:pt x="0" y="0"/>
                </a:moveTo>
                <a:lnTo>
                  <a:pt x="12463784" y="0"/>
                </a:lnTo>
                <a:lnTo>
                  <a:pt x="12463784" y="5053498"/>
                </a:lnTo>
                <a:lnTo>
                  <a:pt x="0" y="5053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7541" y="1028700"/>
            <a:ext cx="1382515" cy="1302078"/>
          </a:xfrm>
          <a:custGeom>
            <a:avLst/>
            <a:gdLst/>
            <a:ahLst/>
            <a:cxnLst/>
            <a:rect l="l" t="t" r="r" b="b"/>
            <a:pathLst>
              <a:path w="1382515" h="1302078">
                <a:moveTo>
                  <a:pt x="0" y="0"/>
                </a:moveTo>
                <a:lnTo>
                  <a:pt x="1382515" y="0"/>
                </a:lnTo>
                <a:lnTo>
                  <a:pt x="1382515" y="1302078"/>
                </a:lnTo>
                <a:lnTo>
                  <a:pt x="0" y="1302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62041" y="2930290"/>
            <a:ext cx="119970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0" dirty="0">
                <a:solidFill>
                  <a:srgbClr val="718971"/>
                </a:solidFill>
                <a:latin typeface="Stella"/>
              </a:rPr>
              <a:t>ANGRY BIRDS</a:t>
            </a:r>
          </a:p>
        </p:txBody>
      </p:sp>
      <p:sp>
        <p:nvSpPr>
          <p:cNvPr id="5" name="Freeform 5"/>
          <p:cNvSpPr/>
          <p:nvPr/>
        </p:nvSpPr>
        <p:spPr>
          <a:xfrm rot="58584">
            <a:off x="5337650" y="1202270"/>
            <a:ext cx="7767989" cy="1525350"/>
          </a:xfrm>
          <a:custGeom>
            <a:avLst/>
            <a:gdLst/>
            <a:ahLst/>
            <a:cxnLst/>
            <a:rect l="l" t="t" r="r" b="b"/>
            <a:pathLst>
              <a:path w="7767989" h="1525350">
                <a:moveTo>
                  <a:pt x="0" y="0"/>
                </a:moveTo>
                <a:lnTo>
                  <a:pt x="7767988" y="0"/>
                </a:lnTo>
                <a:lnTo>
                  <a:pt x="7767988" y="1525350"/>
                </a:lnTo>
                <a:lnTo>
                  <a:pt x="0" y="152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19643" y="1562632"/>
            <a:ext cx="1091500" cy="1266508"/>
          </a:xfrm>
          <a:custGeom>
            <a:avLst/>
            <a:gdLst/>
            <a:ahLst/>
            <a:cxnLst/>
            <a:rect l="l" t="t" r="r" b="b"/>
            <a:pathLst>
              <a:path w="1091500" h="1266508">
                <a:moveTo>
                  <a:pt x="0" y="0"/>
                </a:moveTo>
                <a:lnTo>
                  <a:pt x="1091500" y="0"/>
                </a:lnTo>
                <a:lnTo>
                  <a:pt x="1091500" y="1266508"/>
                </a:lnTo>
                <a:lnTo>
                  <a:pt x="0" y="126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696106" y="1252899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0"/>
                </a:lnTo>
                <a:lnTo>
                  <a:pt x="0" y="1053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724881">
            <a:off x="-309254" y="1637515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1"/>
                </a:lnTo>
                <a:lnTo>
                  <a:pt x="0" y="10536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764378" y="3268393"/>
            <a:ext cx="1883298" cy="2051117"/>
          </a:xfrm>
          <a:custGeom>
            <a:avLst/>
            <a:gdLst/>
            <a:ahLst/>
            <a:cxnLst/>
            <a:rect l="l" t="t" r="r" b="b"/>
            <a:pathLst>
              <a:path w="1883298" h="2051117">
                <a:moveTo>
                  <a:pt x="1883299" y="0"/>
                </a:moveTo>
                <a:lnTo>
                  <a:pt x="0" y="0"/>
                </a:lnTo>
                <a:lnTo>
                  <a:pt x="0" y="2051117"/>
                </a:lnTo>
                <a:lnTo>
                  <a:pt x="1883299" y="2051117"/>
                </a:lnTo>
                <a:lnTo>
                  <a:pt x="188329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149682" y="3459275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995263" y="1479310"/>
            <a:ext cx="6297474" cy="97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3"/>
              </a:lnSpc>
            </a:pPr>
            <a:r>
              <a:rPr lang="en-US" sz="5681" dirty="0">
                <a:solidFill>
                  <a:schemeClr val="accent5">
                    <a:lumMod val="50000"/>
                  </a:schemeClr>
                </a:solidFill>
                <a:latin typeface="Snap ITC" panose="04040A07060A02020202" pitchFamily="82" charset="0"/>
              </a:rPr>
              <a:t>Game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63520" y="5744575"/>
            <a:ext cx="6301873" cy="85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>
                    <a:lumMod val="50000"/>
                  </a:schemeClr>
                </a:solidFill>
                <a:latin typeface="Modern Love" panose="04090805081005020601" pitchFamily="82" charset="0"/>
              </a:rPr>
              <a:t>Let’s start!</a:t>
            </a: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6B90BE2C-DDB7-035D-E0E5-55D5C68EAE18}"/>
              </a:ext>
            </a:extLst>
          </p:cNvPr>
          <p:cNvSpPr/>
          <p:nvPr/>
        </p:nvSpPr>
        <p:spPr>
          <a:xfrm>
            <a:off x="8032704" y="7236065"/>
            <a:ext cx="2655750" cy="3143250"/>
          </a:xfrm>
          <a:custGeom>
            <a:avLst/>
            <a:gdLst/>
            <a:ahLst/>
            <a:cxnLst/>
            <a:rect l="l" t="t" r="r" b="b"/>
            <a:pathLst>
              <a:path w="5544693" h="8229600">
                <a:moveTo>
                  <a:pt x="0" y="0"/>
                </a:moveTo>
                <a:lnTo>
                  <a:pt x="5544692" y="0"/>
                </a:lnTo>
                <a:lnTo>
                  <a:pt x="55446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AA0EB69-7640-B9DD-DCCA-A603565A54DB}"/>
              </a:ext>
            </a:extLst>
          </p:cNvPr>
          <p:cNvSpPr/>
          <p:nvPr/>
        </p:nvSpPr>
        <p:spPr>
          <a:xfrm>
            <a:off x="10893910" y="7505701"/>
            <a:ext cx="3050690" cy="27813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0E5CAD15-C790-2F75-5F1B-D1C512CD0288}"/>
              </a:ext>
            </a:extLst>
          </p:cNvPr>
          <p:cNvSpPr/>
          <p:nvPr/>
        </p:nvSpPr>
        <p:spPr>
          <a:xfrm>
            <a:off x="5550271" y="7655633"/>
            <a:ext cx="2416376" cy="2631367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054E6655-1DFD-C2CA-E73E-2B7AFA82D2C9}"/>
              </a:ext>
            </a:extLst>
          </p:cNvPr>
          <p:cNvSpPr/>
          <p:nvPr/>
        </p:nvSpPr>
        <p:spPr>
          <a:xfrm>
            <a:off x="15359119" y="6972300"/>
            <a:ext cx="2243082" cy="3366974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21CD01EC-9BC7-FB10-E3AD-D73D6CEB90F9}"/>
              </a:ext>
            </a:extLst>
          </p:cNvPr>
          <p:cNvSpPr/>
          <p:nvPr/>
        </p:nvSpPr>
        <p:spPr>
          <a:xfrm>
            <a:off x="491601" y="7211207"/>
            <a:ext cx="2739904" cy="3075793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9" y="0"/>
                </a:lnTo>
                <a:lnTo>
                  <a:pt x="37598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0" y="7830557"/>
            <a:ext cx="1591894" cy="2761961"/>
          </a:xfrm>
          <a:custGeom>
            <a:avLst/>
            <a:gdLst/>
            <a:ahLst/>
            <a:cxnLst/>
            <a:rect l="l" t="t" r="r" b="b"/>
            <a:pathLst>
              <a:path w="1591894" h="2761961">
                <a:moveTo>
                  <a:pt x="1591894" y="0"/>
                </a:moveTo>
                <a:lnTo>
                  <a:pt x="0" y="0"/>
                </a:lnTo>
                <a:lnTo>
                  <a:pt x="0" y="2761961"/>
                </a:lnTo>
                <a:lnTo>
                  <a:pt x="1591894" y="2761961"/>
                </a:lnTo>
                <a:lnTo>
                  <a:pt x="1591894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96106" y="7830557"/>
            <a:ext cx="1591894" cy="2761961"/>
          </a:xfrm>
          <a:custGeom>
            <a:avLst/>
            <a:gdLst/>
            <a:ahLst/>
            <a:cxnLst/>
            <a:rect l="l" t="t" r="r" b="b"/>
            <a:pathLst>
              <a:path w="1591894" h="2761961">
                <a:moveTo>
                  <a:pt x="0" y="0"/>
                </a:moveTo>
                <a:lnTo>
                  <a:pt x="1591894" y="0"/>
                </a:lnTo>
                <a:lnTo>
                  <a:pt x="1591894" y="2761961"/>
                </a:lnTo>
                <a:lnTo>
                  <a:pt x="0" y="276196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1213420-DBB8-A1E1-4095-2056C355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11913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24522" y="239972"/>
            <a:ext cx="1382515" cy="1302078"/>
          </a:xfrm>
          <a:custGeom>
            <a:avLst/>
            <a:gdLst/>
            <a:ahLst/>
            <a:cxnLst/>
            <a:rect l="l" t="t" r="r" b="b"/>
            <a:pathLst>
              <a:path w="1382515" h="1302078">
                <a:moveTo>
                  <a:pt x="0" y="0"/>
                </a:moveTo>
                <a:lnTo>
                  <a:pt x="1382515" y="0"/>
                </a:lnTo>
                <a:lnTo>
                  <a:pt x="1382515" y="1302078"/>
                </a:lnTo>
                <a:lnTo>
                  <a:pt x="0" y="1302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62040" y="-143364"/>
            <a:ext cx="11997077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18971"/>
                </a:solidFill>
                <a:latin typeface="Stella"/>
              </a:rPr>
              <a:t>ANGRY BIRDS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696106" y="1252899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0"/>
                </a:lnTo>
                <a:lnTo>
                  <a:pt x="0" y="1053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724881">
            <a:off x="-309254" y="1637515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1"/>
                </a:lnTo>
                <a:lnTo>
                  <a:pt x="0" y="1053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3581400" y="934811"/>
            <a:ext cx="1002821" cy="1214478"/>
          </a:xfrm>
          <a:custGeom>
            <a:avLst/>
            <a:gdLst/>
            <a:ahLst/>
            <a:cxnLst/>
            <a:rect l="l" t="t" r="r" b="b"/>
            <a:pathLst>
              <a:path w="1883298" h="2051117">
                <a:moveTo>
                  <a:pt x="1883299" y="0"/>
                </a:moveTo>
                <a:lnTo>
                  <a:pt x="0" y="0"/>
                </a:lnTo>
                <a:lnTo>
                  <a:pt x="0" y="2051117"/>
                </a:lnTo>
                <a:lnTo>
                  <a:pt x="1883299" y="2051117"/>
                </a:lnTo>
                <a:lnTo>
                  <a:pt x="188329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23244" y="1490623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323940" y="2050880"/>
            <a:ext cx="12389495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>
                    <a:lumMod val="50000"/>
                  </a:schemeClr>
                </a:solidFill>
                <a:latin typeface="Modern Love" panose="04090805081005020601" pitchFamily="82" charset="0"/>
              </a:rPr>
              <a:t>Let’s choose a number.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48FDD6-9B71-4B19-80D3-11091318E3CB}"/>
              </a:ext>
            </a:extLst>
          </p:cNvPr>
          <p:cNvGrpSpPr/>
          <p:nvPr/>
        </p:nvGrpSpPr>
        <p:grpSpPr>
          <a:xfrm>
            <a:off x="8272" y="7995604"/>
            <a:ext cx="18310171" cy="3267389"/>
            <a:chOff x="8272" y="7995604"/>
            <a:chExt cx="18310171" cy="3267389"/>
          </a:xfrm>
        </p:grpSpPr>
        <p:sp>
          <p:nvSpPr>
            <p:cNvPr id="12" name="Freeform 12"/>
            <p:cNvSpPr/>
            <p:nvPr/>
          </p:nvSpPr>
          <p:spPr>
            <a:xfrm flipH="1">
              <a:off x="8272" y="8006689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726549" y="7995604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868E99F6-87EE-3A12-7975-6CB00CE1B8F6}"/>
                </a:ext>
              </a:extLst>
            </p:cNvPr>
            <p:cNvSpPr/>
            <p:nvPr/>
          </p:nvSpPr>
          <p:spPr>
            <a:xfrm flipH="1">
              <a:off x="1543754" y="8324299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CBC4F732-F419-FDF7-E079-B86422A0FE6D}"/>
                </a:ext>
              </a:extLst>
            </p:cNvPr>
            <p:cNvSpPr/>
            <p:nvPr/>
          </p:nvSpPr>
          <p:spPr>
            <a:xfrm flipH="1">
              <a:off x="4663710" y="8501032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7B7CCCA3-9123-DBCD-873D-EBDFFCC11990}"/>
                </a:ext>
              </a:extLst>
            </p:cNvPr>
            <p:cNvSpPr/>
            <p:nvPr/>
          </p:nvSpPr>
          <p:spPr>
            <a:xfrm flipH="1">
              <a:off x="3069008" y="8501032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7D3D3E8-F57B-FA34-04DA-30BBB86B36D2}"/>
                </a:ext>
              </a:extLst>
            </p:cNvPr>
            <p:cNvSpPr/>
            <p:nvPr/>
          </p:nvSpPr>
          <p:spPr>
            <a:xfrm>
              <a:off x="6306518" y="8240932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2616E0D0-AF0C-36C4-0CA9-C56BF47433CF}"/>
                </a:ext>
              </a:extLst>
            </p:cNvPr>
            <p:cNvSpPr/>
            <p:nvPr/>
          </p:nvSpPr>
          <p:spPr>
            <a:xfrm flipH="1">
              <a:off x="8100027" y="8425613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1591894" y="0"/>
                  </a:moveTo>
                  <a:lnTo>
                    <a:pt x="0" y="0"/>
                  </a:lnTo>
                  <a:lnTo>
                    <a:pt x="0" y="2761961"/>
                  </a:lnTo>
                  <a:lnTo>
                    <a:pt x="1591894" y="2761961"/>
                  </a:lnTo>
                  <a:lnTo>
                    <a:pt x="1591894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D40CD185-03B6-6223-834F-DCEB66AA13EC}"/>
                </a:ext>
              </a:extLst>
            </p:cNvPr>
            <p:cNvSpPr/>
            <p:nvPr/>
          </p:nvSpPr>
          <p:spPr>
            <a:xfrm>
              <a:off x="9839755" y="8315018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01BB138B-EE6B-96E9-D182-537579DC4D59}"/>
                </a:ext>
              </a:extLst>
            </p:cNvPr>
            <p:cNvSpPr/>
            <p:nvPr/>
          </p:nvSpPr>
          <p:spPr>
            <a:xfrm>
              <a:off x="15086034" y="8131626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CBBB6C33-636F-3B64-B7AA-2A74B5E5EA18}"/>
                </a:ext>
              </a:extLst>
            </p:cNvPr>
            <p:cNvSpPr/>
            <p:nvPr/>
          </p:nvSpPr>
          <p:spPr>
            <a:xfrm>
              <a:off x="11533491" y="8275589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CF83C2B-6A72-A780-1D38-88A54B2CAE11}"/>
                </a:ext>
              </a:extLst>
            </p:cNvPr>
            <p:cNvSpPr/>
            <p:nvPr/>
          </p:nvSpPr>
          <p:spPr>
            <a:xfrm>
              <a:off x="13290457" y="8283435"/>
              <a:ext cx="1591894" cy="2761961"/>
            </a:xfrm>
            <a:custGeom>
              <a:avLst/>
              <a:gdLst/>
              <a:ahLst/>
              <a:cxnLst/>
              <a:rect l="l" t="t" r="r" b="b"/>
              <a:pathLst>
                <a:path w="1591894" h="2761961">
                  <a:moveTo>
                    <a:pt x="0" y="0"/>
                  </a:moveTo>
                  <a:lnTo>
                    <a:pt x="1591894" y="0"/>
                  </a:lnTo>
                  <a:lnTo>
                    <a:pt x="1591894" y="2761961"/>
                  </a:lnTo>
                  <a:lnTo>
                    <a:pt x="0" y="276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21CD01EC-9BC7-FB10-E3AD-D73D6CEB90F9}"/>
              </a:ext>
            </a:extLst>
          </p:cNvPr>
          <p:cNvSpPr/>
          <p:nvPr/>
        </p:nvSpPr>
        <p:spPr>
          <a:xfrm>
            <a:off x="306258" y="4907773"/>
            <a:ext cx="1915288" cy="2201734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9" y="0"/>
                </a:lnTo>
                <a:lnTo>
                  <a:pt x="37598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Graphic 39" descr="Badge 1 with solid fill">
            <a:hlinkClick r:id="rId16" action="ppaction://hlinksldjump"/>
            <a:extLst>
              <a:ext uri="{FF2B5EF4-FFF2-40B4-BE49-F238E27FC236}">
                <a16:creationId xmlns:a16="http://schemas.microsoft.com/office/drawing/2014/main" id="{30A9F179-4A34-E168-89FA-6C74DDB645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8218" y="3437293"/>
            <a:ext cx="1302079" cy="1302079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0E5CAD15-C790-2F75-5F1B-D1C512CD0288}"/>
              </a:ext>
            </a:extLst>
          </p:cNvPr>
          <p:cNvSpPr/>
          <p:nvPr/>
        </p:nvSpPr>
        <p:spPr>
          <a:xfrm>
            <a:off x="2588149" y="4718379"/>
            <a:ext cx="2416376" cy="2631367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2" name="Graphic 41" descr="Badge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B9DF294A-DC32-1E87-9640-6CCCAD663F3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06024" y="3465217"/>
            <a:ext cx="1283952" cy="1283952"/>
          </a:xfrm>
          <a:prstGeom prst="rect">
            <a:avLst/>
          </a:prstGeom>
        </p:spPr>
      </p:pic>
      <p:sp>
        <p:nvSpPr>
          <p:cNvPr id="21" name="Freeform 2">
            <a:extLst>
              <a:ext uri="{FF2B5EF4-FFF2-40B4-BE49-F238E27FC236}">
                <a16:creationId xmlns:a16="http://schemas.microsoft.com/office/drawing/2014/main" id="{6B90BE2C-DDB7-035D-E0E5-55D5C68EAE18}"/>
              </a:ext>
            </a:extLst>
          </p:cNvPr>
          <p:cNvSpPr/>
          <p:nvPr/>
        </p:nvSpPr>
        <p:spPr>
          <a:xfrm>
            <a:off x="5272664" y="4939568"/>
            <a:ext cx="1919045" cy="2410178"/>
          </a:xfrm>
          <a:custGeom>
            <a:avLst/>
            <a:gdLst/>
            <a:ahLst/>
            <a:cxnLst/>
            <a:rect l="l" t="t" r="r" b="b"/>
            <a:pathLst>
              <a:path w="5544693" h="8229600">
                <a:moveTo>
                  <a:pt x="0" y="0"/>
                </a:moveTo>
                <a:lnTo>
                  <a:pt x="5544692" y="0"/>
                </a:lnTo>
                <a:lnTo>
                  <a:pt x="55446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4" name="Graphic 43" descr="Badge 3 with solid fill">
            <a:hlinkClick r:id="rId25" action="ppaction://hlinksldjump"/>
            <a:extLst>
              <a:ext uri="{FF2B5EF4-FFF2-40B4-BE49-F238E27FC236}">
                <a16:creationId xmlns:a16="http://schemas.microsoft.com/office/drawing/2014/main" id="{01DC6B98-11B4-E54D-73C5-5A617724C8D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94581" y="3543248"/>
            <a:ext cx="1201742" cy="1201742"/>
          </a:xfrm>
          <a:prstGeom prst="rect">
            <a:avLst/>
          </a:prstGeom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DAA0EB69-7640-B9DD-DCCA-A603565A54DB}"/>
              </a:ext>
            </a:extLst>
          </p:cNvPr>
          <p:cNvSpPr/>
          <p:nvPr/>
        </p:nvSpPr>
        <p:spPr>
          <a:xfrm>
            <a:off x="7580603" y="5154415"/>
            <a:ext cx="1919045" cy="1955092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Graphic 45" descr="Badge 4 with solid fill">
            <a:hlinkClick r:id="rId30" action="ppaction://hlinksldjump"/>
            <a:extLst>
              <a:ext uri="{FF2B5EF4-FFF2-40B4-BE49-F238E27FC236}">
                <a16:creationId xmlns:a16="http://schemas.microsoft.com/office/drawing/2014/main" id="{E52B9C0A-63BF-285D-4C6D-25521223C9B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025550" y="3543248"/>
            <a:ext cx="1229291" cy="1229291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054E6655-1DFD-C2CA-E73E-2B7AFA82D2C9}"/>
              </a:ext>
            </a:extLst>
          </p:cNvPr>
          <p:cNvSpPr/>
          <p:nvPr/>
        </p:nvSpPr>
        <p:spPr>
          <a:xfrm>
            <a:off x="9647805" y="4654026"/>
            <a:ext cx="1828800" cy="2667145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9" name="Graphic 48" descr="Badge 5 with solid fill">
            <a:hlinkClick r:id="rId35" action="ppaction://hlinksldjump"/>
            <a:extLst>
              <a:ext uri="{FF2B5EF4-FFF2-40B4-BE49-F238E27FC236}">
                <a16:creationId xmlns:a16="http://schemas.microsoft.com/office/drawing/2014/main" id="{9B25BAB0-7633-DA40-F9F4-4E8887BD403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028558" y="3529474"/>
            <a:ext cx="1229290" cy="12292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F4DB97-1CD6-F79A-FFCC-FDDC08D722C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922" b="94778" l="9810" r="89873">
                        <a14:foregroundMark x1="46203" y1="87206" x2="46203" y2="94778"/>
                        <a14:foregroundMark x1="56962" y1="86423" x2="56962" y2="94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1678" y="4245179"/>
            <a:ext cx="2751250" cy="3334585"/>
          </a:xfrm>
          <a:prstGeom prst="rect">
            <a:avLst/>
          </a:prstGeom>
        </p:spPr>
      </p:pic>
      <p:pic>
        <p:nvPicPr>
          <p:cNvPr id="51" name="Graphic 50" descr="Badge 6 with solid fill">
            <a:hlinkClick r:id="rId40" action="ppaction://hlinksldjump"/>
            <a:extLst>
              <a:ext uri="{FF2B5EF4-FFF2-40B4-BE49-F238E27FC236}">
                <a16:creationId xmlns:a16="http://schemas.microsoft.com/office/drawing/2014/main" id="{24AF6919-A506-C150-0FCC-D74B7FD2BA3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2164575" y="3574334"/>
            <a:ext cx="1229290" cy="12292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B9F0278-9714-1F32-5AEA-C9E6FA88C34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7123" b="94587" l="9538" r="89538">
                        <a14:foregroundMark x1="43077" y1="7123" x2="47077" y2="9402"/>
                        <a14:foregroundMark x1="47692" y1="85755" x2="45538" y2="94587"/>
                        <a14:foregroundMark x1="61538" y1="85755" x2="58462" y2="94302"/>
                        <a14:foregroundMark x1="60000" y1="84900" x2="60000" y2="90028"/>
                        <a14:foregroundMark x1="45538" y1="84330" x2="44308" y2="92877"/>
                        <a14:foregroundMark x1="45538" y1="85185" x2="46154" y2="92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9612" y="4744941"/>
            <a:ext cx="2469578" cy="2667145"/>
          </a:xfrm>
          <a:prstGeom prst="rect">
            <a:avLst/>
          </a:prstGeom>
        </p:spPr>
      </p:pic>
      <p:pic>
        <p:nvPicPr>
          <p:cNvPr id="53" name="Graphic 52" descr="Badge 7 with solid fill">
            <a:hlinkClick r:id="rId45" action="ppaction://hlinksldjump"/>
            <a:extLst>
              <a:ext uri="{FF2B5EF4-FFF2-40B4-BE49-F238E27FC236}">
                <a16:creationId xmlns:a16="http://schemas.microsoft.com/office/drawing/2014/main" id="{F6BAAF65-22AF-2BD0-F7C6-4AAFE5083898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4132383" y="3564808"/>
            <a:ext cx="1229291" cy="12292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D922D7-06F8-73DE-8128-AD5E4D81329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5000" b="95000" l="9609" r="89680">
                        <a14:foregroundMark x1="40214" y1="5588" x2="41637" y2="13235"/>
                        <a14:foregroundMark x1="34875" y1="85882" x2="38078" y2="94118"/>
                        <a14:foregroundMark x1="34520" y1="85000" x2="33096" y2="94412"/>
                        <a14:foregroundMark x1="65125" y1="84706" x2="65125" y2="93529"/>
                        <a14:foregroundMark x1="65836" y1="86471" x2="69751" y2="95000"/>
                        <a14:foregroundMark x1="65836" y1="84706" x2="64769" y2="92353"/>
                        <a14:foregroundMark x1="63701" y1="93824" x2="66904" y2="94412"/>
                        <a14:foregroundMark x1="35231" y1="94412" x2="38434" y2="94412"/>
                        <a14:foregroundMark x1="33096" y1="85588" x2="33808" y2="89706"/>
                        <a14:foregroundMark x1="35231" y1="84706" x2="35231" y2="89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32485" y="4681343"/>
            <a:ext cx="2150323" cy="2601813"/>
          </a:xfrm>
          <a:prstGeom prst="rect">
            <a:avLst/>
          </a:prstGeom>
        </p:spPr>
      </p:pic>
      <p:pic>
        <p:nvPicPr>
          <p:cNvPr id="55" name="Graphic 54" descr="Badge 8 with solid fill">
            <a:hlinkClick r:id="rId50" action="ppaction://hlinksldjump"/>
            <a:extLst>
              <a:ext uri="{FF2B5EF4-FFF2-40B4-BE49-F238E27FC236}">
                <a16:creationId xmlns:a16="http://schemas.microsoft.com/office/drawing/2014/main" id="{F78ECF51-93F3-B99B-36F5-E7FA03C18F6C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6201295" y="3559235"/>
            <a:ext cx="1189934" cy="1189934"/>
          </a:xfrm>
          <a:prstGeom prst="rect">
            <a:avLst/>
          </a:prstGeom>
        </p:spPr>
      </p:pic>
      <p:pic>
        <p:nvPicPr>
          <p:cNvPr id="67" name="Graphic 66" descr="End with solid fill">
            <a:hlinkClick r:id="rId53" action="ppaction://hlinksldjump"/>
            <a:extLst>
              <a:ext uri="{FF2B5EF4-FFF2-40B4-BE49-F238E27FC236}">
                <a16:creationId xmlns:a16="http://schemas.microsoft.com/office/drawing/2014/main" id="{B5E17907-68AD-23B9-0F90-D3B3BC88631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6127889" y="8636015"/>
            <a:ext cx="1808107" cy="180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1" grpId="0" animBg="1"/>
      <p:bldP spid="22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DB596F-F3AF-1F81-94AA-83B35CDF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03" y="-58243"/>
            <a:ext cx="18279728" cy="1034524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7481239">
            <a:off x="15714645" y="603403"/>
            <a:ext cx="3178510" cy="1202055"/>
          </a:xfrm>
          <a:custGeom>
            <a:avLst/>
            <a:gdLst/>
            <a:ahLst/>
            <a:cxnLst/>
            <a:rect l="l" t="t" r="r" b="b"/>
            <a:pathLst>
              <a:path w="3178510" h="1202055">
                <a:moveTo>
                  <a:pt x="0" y="0"/>
                </a:moveTo>
                <a:lnTo>
                  <a:pt x="3178510" y="0"/>
                </a:lnTo>
                <a:lnTo>
                  <a:pt x="3178510" y="1202055"/>
                </a:lnTo>
                <a:lnTo>
                  <a:pt x="0" y="120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699999">
            <a:off x="-848069" y="8897469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3"/>
                </a:lnTo>
                <a:lnTo>
                  <a:pt x="0" y="1593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1768834">
            <a:off x="16870600" y="8458428"/>
            <a:ext cx="1666399" cy="1599743"/>
          </a:xfrm>
          <a:custGeom>
            <a:avLst/>
            <a:gdLst/>
            <a:ahLst/>
            <a:cxnLst/>
            <a:rect l="l" t="t" r="r" b="b"/>
            <a:pathLst>
              <a:path w="1666399" h="1599743">
                <a:moveTo>
                  <a:pt x="0" y="0"/>
                </a:moveTo>
                <a:lnTo>
                  <a:pt x="1666400" y="0"/>
                </a:lnTo>
                <a:lnTo>
                  <a:pt x="1666400" y="1599744"/>
                </a:lnTo>
                <a:lnTo>
                  <a:pt x="0" y="1599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17805" y="7421412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423925" y="63013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00897" y="3792779"/>
            <a:ext cx="8293596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books?</a:t>
            </a:r>
          </a:p>
        </p:txBody>
      </p:sp>
      <p:sp>
        <p:nvSpPr>
          <p:cNvPr id="16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10143416" y="5262224"/>
            <a:ext cx="8442666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on the bookcase.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2E70E9-793A-B222-9E97-429754310E5E}"/>
              </a:ext>
            </a:extLst>
          </p:cNvPr>
          <p:cNvGrpSpPr/>
          <p:nvPr/>
        </p:nvGrpSpPr>
        <p:grpSpPr>
          <a:xfrm>
            <a:off x="956241" y="1991781"/>
            <a:ext cx="8210631" cy="6763746"/>
            <a:chOff x="1345232" y="1991781"/>
            <a:chExt cx="8210631" cy="67637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321BCB-0500-387B-F863-6CEED52C7EC2}"/>
                </a:ext>
              </a:extLst>
            </p:cNvPr>
            <p:cNvGrpSpPr/>
            <p:nvPr/>
          </p:nvGrpSpPr>
          <p:grpSpPr>
            <a:xfrm>
              <a:off x="1345232" y="1991781"/>
              <a:ext cx="8210631" cy="6763746"/>
              <a:chOff x="1287893" y="1900714"/>
              <a:chExt cx="6629879" cy="6763746"/>
            </a:xfrm>
          </p:grpSpPr>
          <p:sp>
            <p:nvSpPr>
              <p:cNvPr id="2" name="Freeform 2"/>
              <p:cNvSpPr/>
              <p:nvPr/>
            </p:nvSpPr>
            <p:spPr>
              <a:xfrm rot="318992">
                <a:off x="1641628" y="2224387"/>
                <a:ext cx="6276144" cy="6440073"/>
              </a:xfrm>
              <a:custGeom>
                <a:avLst/>
                <a:gdLst/>
                <a:ahLst/>
                <a:cxnLst/>
                <a:rect l="l" t="t" r="r" b="b"/>
                <a:pathLst>
                  <a:path w="6276144" h="6440073">
                    <a:moveTo>
                      <a:pt x="0" y="0"/>
                    </a:moveTo>
                    <a:lnTo>
                      <a:pt x="6276144" y="0"/>
                    </a:lnTo>
                    <a:lnTo>
                      <a:pt x="6276144" y="6440073"/>
                    </a:lnTo>
                    <a:lnTo>
                      <a:pt x="0" y="6440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3"/>
              <p:cNvSpPr/>
              <p:nvPr/>
            </p:nvSpPr>
            <p:spPr>
              <a:xfrm rot="318992">
                <a:off x="1287893" y="1900714"/>
                <a:ext cx="6276144" cy="6440073"/>
              </a:xfrm>
              <a:custGeom>
                <a:avLst/>
                <a:gdLst/>
                <a:ahLst/>
                <a:cxnLst/>
                <a:rect l="l" t="t" r="r" b="b"/>
                <a:pathLst>
                  <a:path w="6276144" h="6440073">
                    <a:moveTo>
                      <a:pt x="0" y="0"/>
                    </a:moveTo>
                    <a:lnTo>
                      <a:pt x="6276144" y="0"/>
                    </a:lnTo>
                    <a:lnTo>
                      <a:pt x="6276144" y="6440073"/>
                    </a:lnTo>
                    <a:lnTo>
                      <a:pt x="0" y="6440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488B72-1279-5816-3604-0D2A2C9C5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794646" y="2469051"/>
              <a:ext cx="6845864" cy="55260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0" name="Picture 17">
            <a:extLst>
              <a:ext uri="{FF2B5EF4-FFF2-40B4-BE49-F238E27FC236}">
                <a16:creationId xmlns:a16="http://schemas.microsoft.com/office/drawing/2014/main" id="{3D18C6F4-6AD4-77D4-35F9-BC3FB4C820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42457" y="3102754"/>
            <a:ext cx="4191543" cy="2535884"/>
          </a:xfrm>
          <a:prstGeom prst="rect">
            <a:avLst/>
          </a:prstGeom>
        </p:spPr>
      </p:pic>
      <p:sp>
        <p:nvSpPr>
          <p:cNvPr id="21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9419941" y="5340951"/>
            <a:ext cx="883948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" y="-58243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144000" y="2134677"/>
            <a:ext cx="8776829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349055" y="3572609"/>
            <a:ext cx="817374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pens?</a:t>
            </a:r>
          </a:p>
        </p:txBody>
      </p:sp>
      <p:sp>
        <p:nvSpPr>
          <p:cNvPr id="18" name="TextBox 12">
            <a:hlinkClick r:id="rId17" action="ppaction://hlinksldjump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976280" y="4695110"/>
            <a:ext cx="798604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under the table.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4D317BF-E84F-AF15-C011-0AE7975827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41875" y="2660932"/>
            <a:ext cx="7407875" cy="538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835699" y="5915354"/>
            <a:ext cx="4191543" cy="253588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hlinkClick r:id="rId17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302038" y="4760990"/>
            <a:ext cx="81698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997776" y="35406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14600" y="190500"/>
            <a:ext cx="12021219" cy="5386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u="sng" dirty="0">
                <a:latin typeface="Congenial" panose="02000503040000020004" pitchFamily="2" charset="0"/>
              </a:rPr>
              <a:t>Game</a:t>
            </a:r>
          </a:p>
          <a:p>
            <a:pPr algn="ctr">
              <a:lnSpc>
                <a:spcPts val="13999"/>
              </a:lnSpc>
            </a:pPr>
            <a:r>
              <a:rPr lang="en-US" sz="13800" b="1" dirty="0">
                <a:solidFill>
                  <a:srgbClr val="0070C0"/>
                </a:solidFill>
                <a:latin typeface="Snap ITC" panose="04040A07060A02020202" pitchFamily="82" charset="0"/>
              </a:rPr>
              <a:t>FLOWER BLOOMING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38F520EA-1024-8580-4F39-920F0927C8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68400" y="260278"/>
            <a:ext cx="2895087" cy="2954170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8" name="Picture 8">
            <a:extLst>
              <a:ext uri="{FF2B5EF4-FFF2-40B4-BE49-F238E27FC236}">
                <a16:creationId xmlns:a16="http://schemas.microsoft.com/office/drawing/2014/main" id="{9FC732D2-557C-439E-708D-4838AA6F22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998692" y="5577166"/>
            <a:ext cx="4830598" cy="4709833"/>
          </a:xfrm>
          <a:prstGeom prst="rect">
            <a:avLst/>
          </a:prstGeom>
        </p:spPr>
      </p:pic>
      <p:pic>
        <p:nvPicPr>
          <p:cNvPr id="49" name="Picture 9">
            <a:extLst>
              <a:ext uri="{FF2B5EF4-FFF2-40B4-BE49-F238E27FC236}">
                <a16:creationId xmlns:a16="http://schemas.microsoft.com/office/drawing/2014/main" id="{6E3C319A-0D9A-D106-B8A1-1F1CC51CD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340089" y="5806307"/>
            <a:ext cx="3993171" cy="446164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119D6AF-764D-835C-04FC-31820196574D}"/>
              </a:ext>
            </a:extLst>
          </p:cNvPr>
          <p:cNvGrpSpPr/>
          <p:nvPr/>
        </p:nvGrpSpPr>
        <p:grpSpPr>
          <a:xfrm>
            <a:off x="3354670" y="6544563"/>
            <a:ext cx="11072111" cy="3671535"/>
            <a:chOff x="3945012" y="6385235"/>
            <a:chExt cx="11072111" cy="367153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1D324A-2211-F9CE-EA61-893E4DE14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77" b="93621" l="9799" r="89950">
                          <a14:foregroundMark x1="39950" y1="93621" x2="58040" y2="93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5012" y="6385235"/>
              <a:ext cx="2895600" cy="353583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AF34E7C-DAA5-2B99-EDC4-E4CBEF1BB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77" b="93621" l="9799" r="89950">
                          <a14:foregroundMark x1="39950" y1="93621" x2="58040" y2="93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89904" y="6438841"/>
              <a:ext cx="2895600" cy="353583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ED7971-F490-36B5-C126-0EF17CA35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77" b="93621" l="9799" r="89950">
                          <a14:foregroundMark x1="39950" y1="93621" x2="58040" y2="93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8171" y="6520937"/>
              <a:ext cx="2895600" cy="353583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B633800-E1DC-C4B1-ABD0-2BA3E52F7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77" b="93621" l="9799" r="89950">
                          <a14:foregroundMark x1="39950" y1="93621" x2="58040" y2="93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21523" y="6401339"/>
              <a:ext cx="2895600" cy="3535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15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happy-logoversion-3-13398.wav"/>
          </p:stSnd>
        </p:sndAc>
      </p:transition>
    </mc:Choice>
    <mc:Fallback xmlns="">
      <p:transition spd="slow">
        <p:sndAc>
          <p:stSnd>
            <p:snd r:embed="rId13" name="happy-logoversion-3-13398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DB596F-F3AF-1F81-94AA-83B35CDF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03" y="-58243"/>
            <a:ext cx="18279728" cy="1034524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7481239">
            <a:off x="15714645" y="603403"/>
            <a:ext cx="3178510" cy="1202055"/>
          </a:xfrm>
          <a:custGeom>
            <a:avLst/>
            <a:gdLst/>
            <a:ahLst/>
            <a:cxnLst/>
            <a:rect l="l" t="t" r="r" b="b"/>
            <a:pathLst>
              <a:path w="3178510" h="1202055">
                <a:moveTo>
                  <a:pt x="0" y="0"/>
                </a:moveTo>
                <a:lnTo>
                  <a:pt x="3178510" y="0"/>
                </a:lnTo>
                <a:lnTo>
                  <a:pt x="3178510" y="1202055"/>
                </a:lnTo>
                <a:lnTo>
                  <a:pt x="0" y="120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699999">
            <a:off x="-848069" y="8897469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3"/>
                </a:lnTo>
                <a:lnTo>
                  <a:pt x="0" y="1593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1768834">
            <a:off x="16870600" y="8458428"/>
            <a:ext cx="1666399" cy="1599743"/>
          </a:xfrm>
          <a:custGeom>
            <a:avLst/>
            <a:gdLst/>
            <a:ahLst/>
            <a:cxnLst/>
            <a:rect l="l" t="t" r="r" b="b"/>
            <a:pathLst>
              <a:path w="1666399" h="1599743">
                <a:moveTo>
                  <a:pt x="0" y="0"/>
                </a:moveTo>
                <a:lnTo>
                  <a:pt x="1666400" y="0"/>
                </a:lnTo>
                <a:lnTo>
                  <a:pt x="1666400" y="1599744"/>
                </a:lnTo>
                <a:lnTo>
                  <a:pt x="0" y="1599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17805" y="7421412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423925" y="63013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05120" y="3855775"/>
            <a:ext cx="872818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pictures?</a:t>
            </a:r>
          </a:p>
        </p:txBody>
      </p:sp>
      <p:sp>
        <p:nvSpPr>
          <p:cNvPr id="16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10260594" y="5123338"/>
            <a:ext cx="746606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above the bed.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321BCB-0500-387B-F863-6CEED52C7EC2}"/>
              </a:ext>
            </a:extLst>
          </p:cNvPr>
          <p:cNvGrpSpPr/>
          <p:nvPr/>
        </p:nvGrpSpPr>
        <p:grpSpPr>
          <a:xfrm>
            <a:off x="956241" y="1991781"/>
            <a:ext cx="8210631" cy="6763746"/>
            <a:chOff x="1287893" y="1900714"/>
            <a:chExt cx="6629879" cy="6763746"/>
          </a:xfrm>
        </p:grpSpPr>
        <p:sp>
          <p:nvSpPr>
            <p:cNvPr id="2" name="Freeform 2"/>
            <p:cNvSpPr/>
            <p:nvPr/>
          </p:nvSpPr>
          <p:spPr>
            <a:xfrm rot="318992">
              <a:off x="1641628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 rot="318992">
              <a:off x="1287893" y="1900714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5C18000-444F-6751-0AAF-8086F6BDAC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3476" y="2333638"/>
            <a:ext cx="6416040" cy="5752827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D18C6F4-6AD4-77D4-35F9-BC3FB4C820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750931" y="2333638"/>
            <a:ext cx="4191543" cy="2535884"/>
          </a:xfrm>
          <a:prstGeom prst="rect">
            <a:avLst/>
          </a:prstGeom>
        </p:spPr>
      </p:pic>
      <p:sp>
        <p:nvSpPr>
          <p:cNvPr id="17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9531245" y="5143354"/>
            <a:ext cx="81698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4778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30747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144000" y="2134677"/>
            <a:ext cx="8776829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302038" y="3665077"/>
            <a:ext cx="8091029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bags?</a:t>
            </a:r>
          </a:p>
        </p:txBody>
      </p:sp>
      <p:sp>
        <p:nvSpPr>
          <p:cNvPr id="18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961082" y="4975398"/>
            <a:ext cx="885666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beside the plant.</a:t>
            </a:r>
          </a:p>
        </p:txBody>
      </p:sp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F3CA3D-9665-81DB-5DCB-BDEB002F82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6000" y="2553834"/>
            <a:ext cx="6858000" cy="5607712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072756" y="5356816"/>
            <a:ext cx="4897137" cy="3197617"/>
          </a:xfrm>
          <a:prstGeom prst="rect">
            <a:avLst/>
          </a:prstGeom>
        </p:spPr>
      </p:pic>
      <p:sp>
        <p:nvSpPr>
          <p:cNvPr id="20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-43298" y="5071581"/>
            <a:ext cx="899460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 B: 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99341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DB596F-F3AF-1F81-94AA-83B35CDF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7" y="-58243"/>
            <a:ext cx="18279728" cy="1034524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7481239">
            <a:off x="15714645" y="603403"/>
            <a:ext cx="3178510" cy="1202055"/>
          </a:xfrm>
          <a:custGeom>
            <a:avLst/>
            <a:gdLst/>
            <a:ahLst/>
            <a:cxnLst/>
            <a:rect l="l" t="t" r="r" b="b"/>
            <a:pathLst>
              <a:path w="3178510" h="1202055">
                <a:moveTo>
                  <a:pt x="0" y="0"/>
                </a:moveTo>
                <a:lnTo>
                  <a:pt x="3178510" y="0"/>
                </a:lnTo>
                <a:lnTo>
                  <a:pt x="3178510" y="1202055"/>
                </a:lnTo>
                <a:lnTo>
                  <a:pt x="0" y="120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699999">
            <a:off x="-848069" y="8897469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3"/>
                </a:lnTo>
                <a:lnTo>
                  <a:pt x="0" y="1593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1768834">
            <a:off x="16870600" y="8458428"/>
            <a:ext cx="1666399" cy="1599743"/>
          </a:xfrm>
          <a:custGeom>
            <a:avLst/>
            <a:gdLst/>
            <a:ahLst/>
            <a:cxnLst/>
            <a:rect l="l" t="t" r="r" b="b"/>
            <a:pathLst>
              <a:path w="1666399" h="1599743">
                <a:moveTo>
                  <a:pt x="0" y="0"/>
                </a:moveTo>
                <a:lnTo>
                  <a:pt x="1666400" y="0"/>
                </a:lnTo>
                <a:lnTo>
                  <a:pt x="1666400" y="1599744"/>
                </a:lnTo>
                <a:lnTo>
                  <a:pt x="0" y="1599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17805" y="7421412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423925" y="63013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24545" y="3886892"/>
            <a:ext cx="746606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balls?</a:t>
            </a:r>
          </a:p>
        </p:txBody>
      </p:sp>
      <p:sp>
        <p:nvSpPr>
          <p:cNvPr id="16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10056527" y="5155123"/>
            <a:ext cx="746606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in the box.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321BCB-0500-387B-F863-6CEED52C7EC2}"/>
              </a:ext>
            </a:extLst>
          </p:cNvPr>
          <p:cNvGrpSpPr/>
          <p:nvPr/>
        </p:nvGrpSpPr>
        <p:grpSpPr>
          <a:xfrm>
            <a:off x="956241" y="1991781"/>
            <a:ext cx="8210631" cy="6763746"/>
            <a:chOff x="1287893" y="1900714"/>
            <a:chExt cx="6629879" cy="6763746"/>
          </a:xfrm>
        </p:grpSpPr>
        <p:sp>
          <p:nvSpPr>
            <p:cNvPr id="2" name="Freeform 2"/>
            <p:cNvSpPr/>
            <p:nvPr/>
          </p:nvSpPr>
          <p:spPr>
            <a:xfrm rot="318992">
              <a:off x="1641628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 rot="318992">
              <a:off x="1287893" y="1900714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 descr="A box full of balls&#10;&#10;Description automatically generated">
            <a:extLst>
              <a:ext uri="{FF2B5EF4-FFF2-40B4-BE49-F238E27FC236}">
                <a16:creationId xmlns:a16="http://schemas.microsoft.com/office/drawing/2014/main" id="{3079D9AE-ADA3-A82D-5883-425EA1FE4D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29" y="2333638"/>
            <a:ext cx="6865800" cy="503130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D18C6F4-6AD4-77D4-35F9-BC3FB4C820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819400" y="2781300"/>
            <a:ext cx="4682367" cy="2832833"/>
          </a:xfrm>
          <a:prstGeom prst="rect">
            <a:avLst/>
          </a:prstGeom>
        </p:spPr>
      </p:pic>
      <p:sp>
        <p:nvSpPr>
          <p:cNvPr id="17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9308598" y="5168268"/>
            <a:ext cx="81698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9839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58243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462628" y="2134677"/>
            <a:ext cx="8458201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452292" y="3784864"/>
            <a:ext cx="828524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maps?</a:t>
            </a:r>
          </a:p>
        </p:txBody>
      </p:sp>
      <p:sp>
        <p:nvSpPr>
          <p:cNvPr id="18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1082396" y="5146356"/>
            <a:ext cx="8776829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above the window.</a:t>
            </a:r>
          </a:p>
        </p:txBody>
      </p:sp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1F4DA-5D55-6F30-E54E-D05F351A494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5405" y="2809829"/>
            <a:ext cx="6614754" cy="505293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123002" y="2094079"/>
            <a:ext cx="4604263" cy="2785580"/>
          </a:xfrm>
          <a:prstGeom prst="rect">
            <a:avLst/>
          </a:prstGeom>
        </p:spPr>
      </p:pic>
      <p:sp>
        <p:nvSpPr>
          <p:cNvPr id="20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378401" y="5236600"/>
            <a:ext cx="927074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1097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DB596F-F3AF-1F81-94AA-83B35CDF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7" y="-58243"/>
            <a:ext cx="18279728" cy="1034524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7481239">
            <a:off x="15714645" y="603403"/>
            <a:ext cx="3178510" cy="1202055"/>
          </a:xfrm>
          <a:custGeom>
            <a:avLst/>
            <a:gdLst/>
            <a:ahLst/>
            <a:cxnLst/>
            <a:rect l="l" t="t" r="r" b="b"/>
            <a:pathLst>
              <a:path w="3178510" h="1202055">
                <a:moveTo>
                  <a:pt x="0" y="0"/>
                </a:moveTo>
                <a:lnTo>
                  <a:pt x="3178510" y="0"/>
                </a:lnTo>
                <a:lnTo>
                  <a:pt x="3178510" y="1202055"/>
                </a:lnTo>
                <a:lnTo>
                  <a:pt x="0" y="120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699999">
            <a:off x="-848069" y="8897469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3"/>
                </a:lnTo>
                <a:lnTo>
                  <a:pt x="0" y="1593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1768834">
            <a:off x="16870600" y="8458428"/>
            <a:ext cx="1666399" cy="1599743"/>
          </a:xfrm>
          <a:custGeom>
            <a:avLst/>
            <a:gdLst/>
            <a:ahLst/>
            <a:cxnLst/>
            <a:rect l="l" t="t" r="r" b="b"/>
            <a:pathLst>
              <a:path w="1666399" h="1599743">
                <a:moveTo>
                  <a:pt x="0" y="0"/>
                </a:moveTo>
                <a:lnTo>
                  <a:pt x="1666400" y="0"/>
                </a:lnTo>
                <a:lnTo>
                  <a:pt x="1666400" y="1599744"/>
                </a:lnTo>
                <a:lnTo>
                  <a:pt x="0" y="1599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17805" y="7421412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423925" y="63013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75748" y="3650866"/>
            <a:ext cx="985056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teddy bears?</a:t>
            </a:r>
          </a:p>
        </p:txBody>
      </p:sp>
      <p:sp>
        <p:nvSpPr>
          <p:cNvPr id="16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9293231" y="5114378"/>
            <a:ext cx="746606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on the chairs.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321BCB-0500-387B-F863-6CEED52C7EC2}"/>
              </a:ext>
            </a:extLst>
          </p:cNvPr>
          <p:cNvGrpSpPr/>
          <p:nvPr/>
        </p:nvGrpSpPr>
        <p:grpSpPr>
          <a:xfrm>
            <a:off x="391828" y="2027857"/>
            <a:ext cx="7806759" cy="6763746"/>
            <a:chOff x="1287893" y="1900714"/>
            <a:chExt cx="6629879" cy="6763746"/>
          </a:xfrm>
        </p:grpSpPr>
        <p:sp>
          <p:nvSpPr>
            <p:cNvPr id="2" name="Freeform 2"/>
            <p:cNvSpPr/>
            <p:nvPr/>
          </p:nvSpPr>
          <p:spPr>
            <a:xfrm rot="318992">
              <a:off x="1641628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 rot="318992">
              <a:off x="1287893" y="1900714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E7083D-2F48-7758-A704-914107DBDD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4392" y="2697879"/>
            <a:ext cx="6035601" cy="5235259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D18C6F4-6AD4-77D4-35F9-BC3FB4C820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925879" y="3665663"/>
            <a:ext cx="3652729" cy="2087438"/>
          </a:xfrm>
          <a:prstGeom prst="rect">
            <a:avLst/>
          </a:prstGeom>
        </p:spPr>
      </p:pic>
      <p:sp>
        <p:nvSpPr>
          <p:cNvPr id="18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8499097" y="5197070"/>
            <a:ext cx="81698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484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58243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462628" y="2134677"/>
            <a:ext cx="8458201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314607" y="3672941"/>
            <a:ext cx="889821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windows?</a:t>
            </a:r>
          </a:p>
        </p:txBody>
      </p:sp>
      <p:sp>
        <p:nvSpPr>
          <p:cNvPr id="18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986249" y="5151277"/>
            <a:ext cx="8776829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beside the board.</a:t>
            </a:r>
          </a:p>
        </p:txBody>
      </p:sp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FF5906-EDAC-C11B-FF0C-141F252AE3F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70521" y="2999963"/>
            <a:ext cx="6976003" cy="4890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763078" y="2808287"/>
            <a:ext cx="2130839" cy="278558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DD7B6C9-7086-B4DA-92CD-52D735C22F26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706600" y="2814432"/>
            <a:ext cx="2130839" cy="2785580"/>
          </a:xfrm>
          <a:prstGeom prst="rect">
            <a:avLst/>
          </a:prstGeom>
        </p:spPr>
      </p:pic>
      <p:sp>
        <p:nvSpPr>
          <p:cNvPr id="20" name="TextBox 12">
            <a:hlinkClick r:id="rId16" action="ppaction://hlinksldjump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286839" y="5236600"/>
            <a:ext cx="9048468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8312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F1D4EA-5779-CE62-23F7-ED1423B1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642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509008" y="6926323"/>
            <a:ext cx="12463784" cy="5053498"/>
          </a:xfrm>
          <a:custGeom>
            <a:avLst/>
            <a:gdLst/>
            <a:ahLst/>
            <a:cxnLst/>
            <a:rect l="l" t="t" r="r" b="b"/>
            <a:pathLst>
              <a:path w="12463784" h="5053498">
                <a:moveTo>
                  <a:pt x="0" y="0"/>
                </a:moveTo>
                <a:lnTo>
                  <a:pt x="12463784" y="0"/>
                </a:lnTo>
                <a:lnTo>
                  <a:pt x="12463784" y="5053498"/>
                </a:lnTo>
                <a:lnTo>
                  <a:pt x="0" y="5053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145740" y="1353052"/>
            <a:ext cx="13871719" cy="5306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18"/>
              </a:lnSpc>
            </a:pPr>
            <a:r>
              <a:rPr lang="en-US" sz="33013" dirty="0">
                <a:solidFill>
                  <a:srgbClr val="718971"/>
                </a:solidFill>
                <a:latin typeface="Stella"/>
              </a:rPr>
              <a:t>Good Job!</a:t>
            </a:r>
          </a:p>
        </p:txBody>
      </p:sp>
      <p:sp>
        <p:nvSpPr>
          <p:cNvPr id="4" name="Freeform 4"/>
          <p:cNvSpPr/>
          <p:nvPr/>
        </p:nvSpPr>
        <p:spPr>
          <a:xfrm>
            <a:off x="6689913" y="8840258"/>
            <a:ext cx="4908175" cy="1856182"/>
          </a:xfrm>
          <a:custGeom>
            <a:avLst/>
            <a:gdLst/>
            <a:ahLst/>
            <a:cxnLst/>
            <a:rect l="l" t="t" r="r" b="b"/>
            <a:pathLst>
              <a:path w="4908175" h="1856182">
                <a:moveTo>
                  <a:pt x="0" y="0"/>
                </a:moveTo>
                <a:lnTo>
                  <a:pt x="4908174" y="0"/>
                </a:lnTo>
                <a:lnTo>
                  <a:pt x="4908174" y="1856183"/>
                </a:lnTo>
                <a:lnTo>
                  <a:pt x="0" y="1856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46488">
            <a:off x="422308" y="8444041"/>
            <a:ext cx="2889306" cy="1628518"/>
          </a:xfrm>
          <a:custGeom>
            <a:avLst/>
            <a:gdLst/>
            <a:ahLst/>
            <a:cxnLst/>
            <a:rect l="l" t="t" r="r" b="b"/>
            <a:pathLst>
              <a:path w="2889306" h="1628518">
                <a:moveTo>
                  <a:pt x="0" y="0"/>
                </a:moveTo>
                <a:lnTo>
                  <a:pt x="2889306" y="0"/>
                </a:lnTo>
                <a:lnTo>
                  <a:pt x="2889306" y="1628518"/>
                </a:lnTo>
                <a:lnTo>
                  <a:pt x="0" y="1628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176534">
            <a:off x="15507762" y="8474326"/>
            <a:ext cx="2889306" cy="1628518"/>
          </a:xfrm>
          <a:custGeom>
            <a:avLst/>
            <a:gdLst/>
            <a:ahLst/>
            <a:cxnLst/>
            <a:rect l="l" t="t" r="r" b="b"/>
            <a:pathLst>
              <a:path w="2889306" h="1628518">
                <a:moveTo>
                  <a:pt x="0" y="0"/>
                </a:moveTo>
                <a:lnTo>
                  <a:pt x="2889306" y="0"/>
                </a:lnTo>
                <a:lnTo>
                  <a:pt x="2889306" y="1628518"/>
                </a:lnTo>
                <a:lnTo>
                  <a:pt x="0" y="1628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167689" y="-810315"/>
            <a:ext cx="1952623" cy="1839015"/>
          </a:xfrm>
          <a:custGeom>
            <a:avLst/>
            <a:gdLst/>
            <a:ahLst/>
            <a:cxnLst/>
            <a:rect l="l" t="t" r="r" b="b"/>
            <a:pathLst>
              <a:path w="1952623" h="1839015">
                <a:moveTo>
                  <a:pt x="0" y="0"/>
                </a:moveTo>
                <a:lnTo>
                  <a:pt x="1952622" y="0"/>
                </a:lnTo>
                <a:lnTo>
                  <a:pt x="1952622" y="1839015"/>
                </a:lnTo>
                <a:lnTo>
                  <a:pt x="0" y="18390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998705" y="3065753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1209551" y="0"/>
                </a:moveTo>
                <a:lnTo>
                  <a:pt x="0" y="0"/>
                </a:lnTo>
                <a:lnTo>
                  <a:pt x="0" y="1317333"/>
                </a:lnTo>
                <a:lnTo>
                  <a:pt x="1209551" y="1317333"/>
                </a:lnTo>
                <a:lnTo>
                  <a:pt x="120955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79975" y="286664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73440" y="1708319"/>
            <a:ext cx="3706257" cy="5450379"/>
          </a:xfrm>
          <a:custGeom>
            <a:avLst/>
            <a:gdLst/>
            <a:ahLst/>
            <a:cxnLst/>
            <a:rect l="l" t="t" r="r" b="b"/>
            <a:pathLst>
              <a:path w="3706257" h="5450379">
                <a:moveTo>
                  <a:pt x="0" y="0"/>
                </a:moveTo>
                <a:lnTo>
                  <a:pt x="3706257" y="0"/>
                </a:lnTo>
                <a:lnTo>
                  <a:pt x="3706257" y="5450379"/>
                </a:lnTo>
                <a:lnTo>
                  <a:pt x="0" y="545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44069" y="7390387"/>
            <a:ext cx="14599862" cy="3181553"/>
          </a:xfrm>
          <a:custGeom>
            <a:avLst/>
            <a:gdLst/>
            <a:ahLst/>
            <a:cxnLst/>
            <a:rect l="l" t="t" r="r" b="b"/>
            <a:pathLst>
              <a:path w="14599862" h="3181553">
                <a:moveTo>
                  <a:pt x="0" y="0"/>
                </a:moveTo>
                <a:lnTo>
                  <a:pt x="14599862" y="0"/>
                </a:lnTo>
                <a:lnTo>
                  <a:pt x="14599862" y="3181553"/>
                </a:lnTo>
                <a:lnTo>
                  <a:pt x="0" y="3181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81789" y="2298350"/>
            <a:ext cx="10011251" cy="403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See you </a:t>
            </a:r>
          </a:p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next time!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425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997776" y="35406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14600" y="190500"/>
            <a:ext cx="12877800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u="sng" dirty="0">
                <a:latin typeface="Congenial" panose="02000503040000020004" pitchFamily="2" charset="0"/>
              </a:rPr>
              <a:t>Game</a:t>
            </a:r>
          </a:p>
          <a:p>
            <a:pPr algn="ctr"/>
            <a:r>
              <a:rPr lang="en-US" sz="6600" b="1" dirty="0">
                <a:solidFill>
                  <a:srgbClr val="0070C0"/>
                </a:solidFill>
                <a:latin typeface="Snap ITC" panose="04040A07060A02020202" pitchFamily="82" charset="0"/>
              </a:rPr>
              <a:t>FLOWER BLOOMING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38F520EA-1024-8580-4F39-920F0927C8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684692" y="120018"/>
            <a:ext cx="1947870" cy="1987622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907542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907542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907542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1D324A-2211-F9CE-EA61-893E4DE14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444" y="2923286"/>
            <a:ext cx="2531459" cy="30911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F34E7C-DAA5-2B99-EDC4-E4CBEF1BB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8077" y="2949331"/>
            <a:ext cx="2531459" cy="30911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ED7971-F490-36B5-C126-0EF17CA35D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9536" y="3014303"/>
            <a:ext cx="2531459" cy="30911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633800-E1DC-C4B1-ABD0-2BA3E52F7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1519" y="2927745"/>
            <a:ext cx="2531459" cy="30911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698332-E99B-0D33-DB95-E1121DE89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2048" y="3015564"/>
            <a:ext cx="2459961" cy="3003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1141A-5C38-20B4-7ADA-D90FC9AAA0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2132" y="3049731"/>
            <a:ext cx="2459961" cy="3003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CEC2B6-0DD0-54C6-C363-54AE1A60F5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3621" l="9799" r="89950">
                        <a14:foregroundMark x1="39950" y1="93621" x2="58040" y2="93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2545" y="3035776"/>
            <a:ext cx="2459961" cy="3003872"/>
          </a:xfrm>
          <a:prstGeom prst="rect">
            <a:avLst/>
          </a:prstGeom>
        </p:spPr>
      </p:pic>
      <p:pic>
        <p:nvPicPr>
          <p:cNvPr id="5" name="Graphic 4" descr="Badge 1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A3DBFF6A-E721-D608-FEFF-333D4E6BAB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8163" y="5946866"/>
            <a:ext cx="1402681" cy="1402681"/>
          </a:xfrm>
          <a:prstGeom prst="rect">
            <a:avLst/>
          </a:prstGeom>
        </p:spPr>
      </p:pic>
      <p:pic>
        <p:nvPicPr>
          <p:cNvPr id="7" name="Graphic 6" descr="Badge with solid fill">
            <a:hlinkClick r:id="rId15" action="ppaction://hlinksldjump"/>
            <a:extLst>
              <a:ext uri="{FF2B5EF4-FFF2-40B4-BE49-F238E27FC236}">
                <a16:creationId xmlns:a16="http://schemas.microsoft.com/office/drawing/2014/main" id="{2ABB38C0-FEAA-9FEE-86B8-97179D9164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13927" y="5960780"/>
            <a:ext cx="1383273" cy="1383273"/>
          </a:xfrm>
          <a:prstGeom prst="rect">
            <a:avLst/>
          </a:prstGeom>
        </p:spPr>
      </p:pic>
      <p:pic>
        <p:nvPicPr>
          <p:cNvPr id="9" name="Graphic 8" descr="Badge 3 with solid fill">
            <a:hlinkClick r:id="rId18" action="ppaction://hlinksldjump"/>
            <a:extLst>
              <a:ext uri="{FF2B5EF4-FFF2-40B4-BE49-F238E27FC236}">
                <a16:creationId xmlns:a16="http://schemas.microsoft.com/office/drawing/2014/main" id="{6FAE843B-62D9-337B-B2FE-7F88780226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77350" y="5973251"/>
            <a:ext cx="1383273" cy="1383273"/>
          </a:xfrm>
          <a:prstGeom prst="rect">
            <a:avLst/>
          </a:prstGeom>
        </p:spPr>
      </p:pic>
      <p:pic>
        <p:nvPicPr>
          <p:cNvPr id="10" name="Graphic 9" descr="Badge 4 with solid fill">
            <a:hlinkClick r:id="rId21" action="ppaction://hlinksldjump"/>
            <a:extLst>
              <a:ext uri="{FF2B5EF4-FFF2-40B4-BE49-F238E27FC236}">
                <a16:creationId xmlns:a16="http://schemas.microsoft.com/office/drawing/2014/main" id="{D79D22C9-8D1B-635E-968F-3839F8CD3EB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00819" y="5940175"/>
            <a:ext cx="1343413" cy="1343413"/>
          </a:xfrm>
          <a:prstGeom prst="rect">
            <a:avLst/>
          </a:prstGeom>
        </p:spPr>
      </p:pic>
      <p:pic>
        <p:nvPicPr>
          <p:cNvPr id="11" name="Graphic 10" descr="Badge 5 with solid fill">
            <a:hlinkClick r:id="rId24" action="ppaction://hlinksldjump"/>
            <a:extLst>
              <a:ext uri="{FF2B5EF4-FFF2-40B4-BE49-F238E27FC236}">
                <a16:creationId xmlns:a16="http://schemas.microsoft.com/office/drawing/2014/main" id="{634EBB56-3A5E-CEB8-4F52-6DD866E6E1B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972800" y="5925018"/>
            <a:ext cx="1383272" cy="1383272"/>
          </a:xfrm>
          <a:prstGeom prst="rect">
            <a:avLst/>
          </a:prstGeom>
        </p:spPr>
      </p:pic>
      <p:pic>
        <p:nvPicPr>
          <p:cNvPr id="12" name="Graphic 11" descr="Badge 6 with solid fill">
            <a:hlinkClick r:id="rId27" action="ppaction://hlinksldjump"/>
            <a:extLst>
              <a:ext uri="{FF2B5EF4-FFF2-40B4-BE49-F238E27FC236}">
                <a16:creationId xmlns:a16="http://schemas.microsoft.com/office/drawing/2014/main" id="{EE309933-18D4-CC52-70FD-0833A0D57AF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3463769" y="5967572"/>
            <a:ext cx="1359288" cy="1359288"/>
          </a:xfrm>
          <a:prstGeom prst="rect">
            <a:avLst/>
          </a:prstGeom>
        </p:spPr>
      </p:pic>
      <p:pic>
        <p:nvPicPr>
          <p:cNvPr id="13" name="Graphic 12" descr="Badge 7 with solid fill">
            <a:hlinkClick r:id="rId30" action="ppaction://hlinksldjump"/>
            <a:extLst>
              <a:ext uri="{FF2B5EF4-FFF2-40B4-BE49-F238E27FC236}">
                <a16:creationId xmlns:a16="http://schemas.microsoft.com/office/drawing/2014/main" id="{1509556E-3FAC-D499-8EE8-BC5750E9057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5730544" y="5949391"/>
            <a:ext cx="1383273" cy="1383273"/>
          </a:xfrm>
          <a:prstGeom prst="rect">
            <a:avLst/>
          </a:prstGeom>
        </p:spPr>
      </p:pic>
      <p:pic>
        <p:nvPicPr>
          <p:cNvPr id="15" name="Graphic 14" descr="End with solid fill">
            <a:hlinkClick r:id="rId33" action="ppaction://hlinksldjump"/>
            <a:extLst>
              <a:ext uri="{FF2B5EF4-FFF2-40B4-BE49-F238E27FC236}">
                <a16:creationId xmlns:a16="http://schemas.microsoft.com/office/drawing/2014/main" id="{BF7F2FDD-749C-7247-67CA-EDE68EF59BD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6716622" y="8365847"/>
            <a:ext cx="1492003" cy="14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drumroll.wav"/>
          </p:stSnd>
        </p:sndAc>
      </p:transition>
    </mc:Choice>
    <mc:Fallback xmlns="">
      <p:transition spd="slow">
        <p:sndAc>
          <p:stSnd>
            <p:snd r:embed="rId3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1D20C3F7-604D-F552-9DF9-6FC7247BE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20" y="0"/>
            <a:ext cx="18320901" cy="10287000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F70155D8-B06E-A172-5265-9DA9F29516D7}"/>
              </a:ext>
            </a:extLst>
          </p:cNvPr>
          <p:cNvSpPr/>
          <p:nvPr/>
        </p:nvSpPr>
        <p:spPr>
          <a:xfrm>
            <a:off x="-2667000" y="7291197"/>
            <a:ext cx="24917400" cy="4799157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á nụ 1">
            <a:extLst>
              <a:ext uri="{FF2B5EF4-FFF2-40B4-BE49-F238E27FC236}">
                <a16:creationId xmlns:a16="http://schemas.microsoft.com/office/drawing/2014/main" id="{327658C1-2F64-1F1B-EC69-3B1A8A3E0811}"/>
              </a:ext>
            </a:extLst>
          </p:cNvPr>
          <p:cNvSpPr/>
          <p:nvPr/>
        </p:nvSpPr>
        <p:spPr>
          <a:xfrm>
            <a:off x="4349244" y="1104900"/>
            <a:ext cx="3728546" cy="5283554"/>
          </a:xfrm>
          <a:custGeom>
            <a:avLst/>
            <a:gdLst/>
            <a:ahLst/>
            <a:cxnLst/>
            <a:rect l="l" t="t" r="r" b="b"/>
            <a:pathLst>
              <a:path w="2198851" h="2218140">
                <a:moveTo>
                  <a:pt x="0" y="0"/>
                </a:moveTo>
                <a:lnTo>
                  <a:pt x="2198851" y="0"/>
                </a:lnTo>
                <a:lnTo>
                  <a:pt x="2198851" y="2218139"/>
                </a:lnTo>
                <a:lnTo>
                  <a:pt x="0" y="2218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93510" t="-27826" r="-151404" b="-66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Lá 1">
            <a:extLst>
              <a:ext uri="{FF2B5EF4-FFF2-40B4-BE49-F238E27FC236}">
                <a16:creationId xmlns:a16="http://schemas.microsoft.com/office/drawing/2014/main" id="{C09F64B8-0707-687A-4526-C8FFB75B09B9}"/>
              </a:ext>
            </a:extLst>
          </p:cNvPr>
          <p:cNvSpPr/>
          <p:nvPr/>
        </p:nvSpPr>
        <p:spPr>
          <a:xfrm>
            <a:off x="5013157" y="3483880"/>
            <a:ext cx="2185993" cy="2964591"/>
          </a:xfrm>
          <a:custGeom>
            <a:avLst/>
            <a:gdLst/>
            <a:ahLst/>
            <a:cxnLst/>
            <a:rect l="l" t="t" r="r" b="b"/>
            <a:pathLst>
              <a:path w="1862863" h="1703788">
                <a:moveTo>
                  <a:pt x="0" y="0"/>
                </a:moveTo>
                <a:lnTo>
                  <a:pt x="1862862" y="0"/>
                </a:lnTo>
                <a:lnTo>
                  <a:pt x="1862862" y="1703788"/>
                </a:lnTo>
                <a:lnTo>
                  <a:pt x="0" y="170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30827" t="-66415" r="-312368" b="-867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Lá nụ 2">
            <a:extLst>
              <a:ext uri="{FF2B5EF4-FFF2-40B4-BE49-F238E27FC236}">
                <a16:creationId xmlns:a16="http://schemas.microsoft.com/office/drawing/2014/main" id="{57B4AF79-42BF-3318-EA68-D8806A7065AD}"/>
              </a:ext>
            </a:extLst>
          </p:cNvPr>
          <p:cNvSpPr/>
          <p:nvPr/>
        </p:nvSpPr>
        <p:spPr>
          <a:xfrm>
            <a:off x="10899002" y="951696"/>
            <a:ext cx="3508637" cy="5537908"/>
          </a:xfrm>
          <a:custGeom>
            <a:avLst/>
            <a:gdLst/>
            <a:ahLst/>
            <a:cxnLst/>
            <a:rect l="l" t="t" r="r" b="b"/>
            <a:pathLst>
              <a:path w="2198851" h="2218140">
                <a:moveTo>
                  <a:pt x="0" y="0"/>
                </a:moveTo>
                <a:lnTo>
                  <a:pt x="2198851" y="0"/>
                </a:lnTo>
                <a:lnTo>
                  <a:pt x="2198851" y="2218139"/>
                </a:lnTo>
                <a:lnTo>
                  <a:pt x="0" y="2218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93510" t="-27826" r="-151404" b="-66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Lá 2">
            <a:extLst>
              <a:ext uri="{FF2B5EF4-FFF2-40B4-BE49-F238E27FC236}">
                <a16:creationId xmlns:a16="http://schemas.microsoft.com/office/drawing/2014/main" id="{7D6424D6-246A-251F-3A5F-5C7DEF425DA1}"/>
              </a:ext>
            </a:extLst>
          </p:cNvPr>
          <p:cNvSpPr/>
          <p:nvPr/>
        </p:nvSpPr>
        <p:spPr>
          <a:xfrm>
            <a:off x="11529312" y="3729610"/>
            <a:ext cx="2167663" cy="2760798"/>
          </a:xfrm>
          <a:custGeom>
            <a:avLst/>
            <a:gdLst/>
            <a:ahLst/>
            <a:cxnLst/>
            <a:rect l="l" t="t" r="r" b="b"/>
            <a:pathLst>
              <a:path w="1862863" h="1703788">
                <a:moveTo>
                  <a:pt x="0" y="0"/>
                </a:moveTo>
                <a:lnTo>
                  <a:pt x="1862862" y="0"/>
                </a:lnTo>
                <a:lnTo>
                  <a:pt x="1862862" y="1703788"/>
                </a:lnTo>
                <a:lnTo>
                  <a:pt x="0" y="170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30827" t="-66415" r="-312368" b="-867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Lá non 2">
            <a:extLst>
              <a:ext uri="{FF2B5EF4-FFF2-40B4-BE49-F238E27FC236}">
                <a16:creationId xmlns:a16="http://schemas.microsoft.com/office/drawing/2014/main" id="{1F972858-629F-79C9-5F88-935B8C5815AB}"/>
              </a:ext>
            </a:extLst>
          </p:cNvPr>
          <p:cNvSpPr/>
          <p:nvPr/>
        </p:nvSpPr>
        <p:spPr>
          <a:xfrm>
            <a:off x="11720861" y="4722326"/>
            <a:ext cx="2185993" cy="1768082"/>
          </a:xfrm>
          <a:custGeom>
            <a:avLst/>
            <a:gdLst/>
            <a:ahLst/>
            <a:cxnLst/>
            <a:rect l="l" t="t" r="r" b="b"/>
            <a:pathLst>
              <a:path w="2185993" h="1768082">
                <a:moveTo>
                  <a:pt x="0" y="0"/>
                </a:moveTo>
                <a:lnTo>
                  <a:pt x="2185993" y="0"/>
                </a:lnTo>
                <a:lnTo>
                  <a:pt x="2185993" y="1768082"/>
                </a:lnTo>
                <a:lnTo>
                  <a:pt x="0" y="1768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0824" t="-178545" r="-649961" b="-14464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Chậu 2" descr="A cartoon of a brown box&#10;&#10;Description automatically generated">
            <a:extLst>
              <a:ext uri="{FF2B5EF4-FFF2-40B4-BE49-F238E27FC236}">
                <a16:creationId xmlns:a16="http://schemas.microsoft.com/office/drawing/2014/main" id="{011DC0D3-5620-2E55-2EE8-026A18325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9056" l="9961" r="93750">
                        <a14:foregroundMark x1="22070" y1="91291" x2="61523" y2="92655"/>
                        <a14:foregroundMark x1="26172" y1="96537" x2="44727" y2="96327"/>
                        <a14:foregroundMark x1="44727" y1="96327" x2="61914" y2="96537"/>
                        <a14:foregroundMark x1="5469" y1="98321" x2="47070" y2="98111"/>
                        <a14:foregroundMark x1="47070" y1="98111" x2="93750" y2="99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12" y="2858604"/>
            <a:ext cx="2804160" cy="5219462"/>
          </a:xfrm>
          <a:prstGeom prst="rect">
            <a:avLst/>
          </a:prstGeom>
        </p:spPr>
      </p:pic>
      <p:sp>
        <p:nvSpPr>
          <p:cNvPr id="35" name="Lá non 1">
            <a:extLst>
              <a:ext uri="{FF2B5EF4-FFF2-40B4-BE49-F238E27FC236}">
                <a16:creationId xmlns:a16="http://schemas.microsoft.com/office/drawing/2014/main" id="{9C4BF68F-FB60-AED3-17FD-A648F09C9CB0}"/>
              </a:ext>
            </a:extLst>
          </p:cNvPr>
          <p:cNvSpPr/>
          <p:nvPr/>
        </p:nvSpPr>
        <p:spPr>
          <a:xfrm>
            <a:off x="5223589" y="4626718"/>
            <a:ext cx="2185993" cy="1783690"/>
          </a:xfrm>
          <a:custGeom>
            <a:avLst/>
            <a:gdLst/>
            <a:ahLst/>
            <a:cxnLst/>
            <a:rect l="l" t="t" r="r" b="b"/>
            <a:pathLst>
              <a:path w="2185993" h="1768082">
                <a:moveTo>
                  <a:pt x="0" y="0"/>
                </a:moveTo>
                <a:lnTo>
                  <a:pt x="2185993" y="0"/>
                </a:lnTo>
                <a:lnTo>
                  <a:pt x="2185993" y="1768082"/>
                </a:lnTo>
                <a:lnTo>
                  <a:pt x="0" y="1768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0824" t="-178545" r="-649961" b="-14464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5" name="Hoa 2" descr="A pink flowers on a white background&#10;&#10;Description automatically generated">
            <a:extLst>
              <a:ext uri="{FF2B5EF4-FFF2-40B4-BE49-F238E27FC236}">
                <a16:creationId xmlns:a16="http://schemas.microsoft.com/office/drawing/2014/main" id="{6059CA1B-124E-4473-7FB1-5F5C2518B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6" b="89950" l="2451" r="89706">
                        <a14:foregroundMark x1="18627" y1="12060" x2="19444" y2="16080"/>
                        <a14:foregroundMark x1="29248" y1="6407" x2="23039" y2="5779"/>
                        <a14:foregroundMark x1="7190" y1="16457" x2="9150" y2="28643"/>
                        <a14:foregroundMark x1="52124" y1="20226" x2="54902" y2="18593"/>
                        <a14:foregroundMark x1="2614" y1="22739" x2="2614" y2="22739"/>
                        <a14:foregroundMark x1="25980" y1="3894" x2="27941" y2="3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316" y="3286388"/>
            <a:ext cx="2804160" cy="3647241"/>
          </a:xfrm>
          <a:prstGeom prst="rect">
            <a:avLst/>
          </a:prstGeom>
        </p:spPr>
      </p:pic>
      <p:sp>
        <p:nvSpPr>
          <p:cNvPr id="53" name="Hạt giống 2">
            <a:extLst>
              <a:ext uri="{FF2B5EF4-FFF2-40B4-BE49-F238E27FC236}">
                <a16:creationId xmlns:a16="http://schemas.microsoft.com/office/drawing/2014/main" id="{BE6B3BF4-2915-363F-E789-02419ECA4D76}"/>
              </a:ext>
            </a:extLst>
          </p:cNvPr>
          <p:cNvSpPr/>
          <p:nvPr/>
        </p:nvSpPr>
        <p:spPr>
          <a:xfrm>
            <a:off x="12593591" y="6119247"/>
            <a:ext cx="220267" cy="371161"/>
          </a:xfrm>
          <a:custGeom>
            <a:avLst/>
            <a:gdLst/>
            <a:ahLst/>
            <a:cxnLst/>
            <a:rect l="l" t="t" r="r" b="b"/>
            <a:pathLst>
              <a:path w="525067" h="830145">
                <a:moveTo>
                  <a:pt x="0" y="0"/>
                </a:moveTo>
                <a:lnTo>
                  <a:pt x="525067" y="0"/>
                </a:lnTo>
                <a:lnTo>
                  <a:pt x="525067" y="830145"/>
                </a:lnTo>
                <a:lnTo>
                  <a:pt x="0" y="830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6" name="Hoa 1" descr="A pink flowers on a white background&#10;&#10;Description automatically generated">
            <a:extLst>
              <a:ext uri="{FF2B5EF4-FFF2-40B4-BE49-F238E27FC236}">
                <a16:creationId xmlns:a16="http://schemas.microsoft.com/office/drawing/2014/main" id="{EA20A2DD-0167-2A47-4E5D-92CACC192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6" b="89950" l="2451" r="89706">
                        <a14:foregroundMark x1="18627" y1="12060" x2="19444" y2="16080"/>
                        <a14:foregroundMark x1="29248" y1="6407" x2="23039" y2="5779"/>
                        <a14:foregroundMark x1="7190" y1="16457" x2="9150" y2="28643"/>
                        <a14:foregroundMark x1="52124" y1="20226" x2="54902" y2="18593"/>
                        <a14:foregroundMark x1="2614" y1="22739" x2="2614" y2="22739"/>
                        <a14:foregroundMark x1="25980" y1="3894" x2="27941" y2="3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06" y="3243561"/>
            <a:ext cx="2804160" cy="3647241"/>
          </a:xfrm>
          <a:prstGeom prst="rect">
            <a:avLst/>
          </a:prstGeom>
        </p:spPr>
      </p:pic>
      <p:sp>
        <p:nvSpPr>
          <p:cNvPr id="36" name="Hạt giống 1">
            <a:extLst>
              <a:ext uri="{FF2B5EF4-FFF2-40B4-BE49-F238E27FC236}">
                <a16:creationId xmlns:a16="http://schemas.microsoft.com/office/drawing/2014/main" id="{3DDBAD46-44B5-9C8F-1E7C-C8D2BC6DE1A2}"/>
              </a:ext>
            </a:extLst>
          </p:cNvPr>
          <p:cNvSpPr/>
          <p:nvPr/>
        </p:nvSpPr>
        <p:spPr>
          <a:xfrm>
            <a:off x="6096319" y="6039247"/>
            <a:ext cx="220267" cy="371161"/>
          </a:xfrm>
          <a:custGeom>
            <a:avLst/>
            <a:gdLst/>
            <a:ahLst/>
            <a:cxnLst/>
            <a:rect l="l" t="t" r="r" b="b"/>
            <a:pathLst>
              <a:path w="525067" h="830145">
                <a:moveTo>
                  <a:pt x="0" y="0"/>
                </a:moveTo>
                <a:lnTo>
                  <a:pt x="525067" y="0"/>
                </a:lnTo>
                <a:lnTo>
                  <a:pt x="525067" y="830145"/>
                </a:lnTo>
                <a:lnTo>
                  <a:pt x="0" y="830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Blue 2">
            <a:extLst>
              <a:ext uri="{FF2B5EF4-FFF2-40B4-BE49-F238E27FC236}">
                <a16:creationId xmlns:a16="http://schemas.microsoft.com/office/drawing/2014/main" id="{F51651C2-BD39-48C3-CBA1-1B4D634E215B}"/>
              </a:ext>
            </a:extLst>
          </p:cNvPr>
          <p:cNvSpPr/>
          <p:nvPr/>
        </p:nvSpPr>
        <p:spPr>
          <a:xfrm>
            <a:off x="11829260" y="9598833"/>
            <a:ext cx="394939" cy="381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Blue 1">
            <a:extLst>
              <a:ext uri="{FF2B5EF4-FFF2-40B4-BE49-F238E27FC236}">
                <a16:creationId xmlns:a16="http://schemas.microsoft.com/office/drawing/2014/main" id="{414CB489-96E4-7DDB-D1A5-89A1DFB452AD}"/>
              </a:ext>
            </a:extLst>
          </p:cNvPr>
          <p:cNvSpPr/>
          <p:nvPr/>
        </p:nvSpPr>
        <p:spPr>
          <a:xfrm>
            <a:off x="6954686" y="9651045"/>
            <a:ext cx="394939" cy="381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d 2">
            <a:extLst>
              <a:ext uri="{FF2B5EF4-FFF2-40B4-BE49-F238E27FC236}">
                <a16:creationId xmlns:a16="http://schemas.microsoft.com/office/drawing/2014/main" id="{9E7B8EA5-1DFC-7226-4C08-1352F96F848E}"/>
              </a:ext>
            </a:extLst>
          </p:cNvPr>
          <p:cNvSpPr/>
          <p:nvPr/>
        </p:nvSpPr>
        <p:spPr>
          <a:xfrm>
            <a:off x="12390145" y="9598833"/>
            <a:ext cx="394939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d 1">
            <a:extLst>
              <a:ext uri="{FF2B5EF4-FFF2-40B4-BE49-F238E27FC236}">
                <a16:creationId xmlns:a16="http://schemas.microsoft.com/office/drawing/2014/main" id="{375C560F-E2F6-37CE-EB61-12EF50F30484}"/>
              </a:ext>
            </a:extLst>
          </p:cNvPr>
          <p:cNvSpPr/>
          <p:nvPr/>
        </p:nvSpPr>
        <p:spPr>
          <a:xfrm>
            <a:off x="6392157" y="9651045"/>
            <a:ext cx="394939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Green 2">
            <a:extLst>
              <a:ext uri="{FF2B5EF4-FFF2-40B4-BE49-F238E27FC236}">
                <a16:creationId xmlns:a16="http://schemas.microsoft.com/office/drawing/2014/main" id="{B5CC80E6-E4A6-6D0D-DE6F-F6CFC574D82D}"/>
              </a:ext>
            </a:extLst>
          </p:cNvPr>
          <p:cNvSpPr/>
          <p:nvPr/>
        </p:nvSpPr>
        <p:spPr>
          <a:xfrm>
            <a:off x="12951030" y="9598833"/>
            <a:ext cx="394939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Green 1">
            <a:extLst>
              <a:ext uri="{FF2B5EF4-FFF2-40B4-BE49-F238E27FC236}">
                <a16:creationId xmlns:a16="http://schemas.microsoft.com/office/drawing/2014/main" id="{1D6732A6-AE5A-984E-DD54-0E3335077398}"/>
              </a:ext>
            </a:extLst>
          </p:cNvPr>
          <p:cNvSpPr/>
          <p:nvPr/>
        </p:nvSpPr>
        <p:spPr>
          <a:xfrm>
            <a:off x="5843944" y="9651045"/>
            <a:ext cx="394939" cy="381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urple 2">
            <a:extLst>
              <a:ext uri="{FF2B5EF4-FFF2-40B4-BE49-F238E27FC236}">
                <a16:creationId xmlns:a16="http://schemas.microsoft.com/office/drawing/2014/main" id="{5753D8CB-E63E-AEDF-4B86-B2B9657DC6D0}"/>
              </a:ext>
            </a:extLst>
          </p:cNvPr>
          <p:cNvSpPr/>
          <p:nvPr/>
        </p:nvSpPr>
        <p:spPr>
          <a:xfrm>
            <a:off x="13511915" y="9608483"/>
            <a:ext cx="394939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urple 1">
            <a:extLst>
              <a:ext uri="{FF2B5EF4-FFF2-40B4-BE49-F238E27FC236}">
                <a16:creationId xmlns:a16="http://schemas.microsoft.com/office/drawing/2014/main" id="{78CA0BBB-B1FE-1C3E-6F22-01D2E95D735F}"/>
              </a:ext>
            </a:extLst>
          </p:cNvPr>
          <p:cNvSpPr/>
          <p:nvPr/>
        </p:nvSpPr>
        <p:spPr>
          <a:xfrm>
            <a:off x="5276522" y="9651045"/>
            <a:ext cx="394939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02ADA2E-9C88-87FE-BA22-C4B735001EEB}"/>
              </a:ext>
            </a:extLst>
          </p:cNvPr>
          <p:cNvGrpSpPr/>
          <p:nvPr/>
        </p:nvGrpSpPr>
        <p:grpSpPr>
          <a:xfrm>
            <a:off x="3059777" y="8176957"/>
            <a:ext cx="6172199" cy="1405664"/>
            <a:chOff x="2270379" y="8059334"/>
            <a:chExt cx="6172199" cy="140566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0AF548D-3234-08EB-84EB-CFA7F3707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48" b="89529" l="7201" r="92962">
                          <a14:foregroundMark x1="89362" y1="29319" x2="93126" y2="36126"/>
                          <a14:foregroundMark x1="9984" y1="35079" x2="10311" y2="40314"/>
                          <a14:foregroundMark x1="10311" y1="74869" x2="7201" y2="7748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70379" y="8059334"/>
              <a:ext cx="6172199" cy="1405664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1672564-DDFB-F841-B293-A2F1B83F614F}"/>
                </a:ext>
              </a:extLst>
            </p:cNvPr>
            <p:cNvSpPr/>
            <p:nvPr/>
          </p:nvSpPr>
          <p:spPr>
            <a:xfrm>
              <a:off x="4032034" y="8346666"/>
              <a:ext cx="236795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latin typeface="Berlin Sans FB Demi" panose="020E0802020502020306" pitchFamily="34" charset="0"/>
                </a:rPr>
                <a:t>TEAM A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6FD16BC-5A30-B4FE-D5FC-5382C61804E2}"/>
              </a:ext>
            </a:extLst>
          </p:cNvPr>
          <p:cNvGrpSpPr/>
          <p:nvPr/>
        </p:nvGrpSpPr>
        <p:grpSpPr>
          <a:xfrm>
            <a:off x="10504874" y="8059334"/>
            <a:ext cx="4811325" cy="1405663"/>
            <a:chOff x="10504874" y="8059334"/>
            <a:chExt cx="4811325" cy="140566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135473B-078C-A1FF-A958-A381E1FD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4" b="88362" l="5228" r="96290">
                          <a14:foregroundMark x1="10287" y1="40086" x2="8769" y2="49569"/>
                          <a14:foregroundMark x1="8938" y1="33190" x2="8094" y2="34483"/>
                          <a14:foregroundMark x1="7420" y1="45259" x2="5228" y2="50862"/>
                          <a14:foregroundMark x1="89713" y1="41379" x2="96290" y2="448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4874" y="8059334"/>
              <a:ext cx="4811325" cy="1405663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86CF955-507B-7924-4D60-292852A3C285}"/>
                </a:ext>
              </a:extLst>
            </p:cNvPr>
            <p:cNvSpPr/>
            <p:nvPr/>
          </p:nvSpPr>
          <p:spPr>
            <a:xfrm>
              <a:off x="11709008" y="8357389"/>
              <a:ext cx="23342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latin typeface="Berlin Sans FB Demi" panose="020E0802020502020306" pitchFamily="34" charset="0"/>
                </a:rPr>
                <a:t>TEAM B</a:t>
              </a:r>
            </a:p>
          </p:txBody>
        </p:sp>
      </p:grpSp>
      <p:pic>
        <p:nvPicPr>
          <p:cNvPr id="39" name="Chậu 1" descr="A cartoon of a brown box&#10;&#10;Description automatically generated">
            <a:extLst>
              <a:ext uri="{FF2B5EF4-FFF2-40B4-BE49-F238E27FC236}">
                <a16:creationId xmlns:a16="http://schemas.microsoft.com/office/drawing/2014/main" id="{FA4B7897-2D5D-5ACD-5919-B1D770455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9" b="99056" l="9961" r="93750">
                        <a14:foregroundMark x1="22070" y1="91291" x2="61523" y2="92655"/>
                        <a14:foregroundMark x1="26172" y1="96537" x2="44727" y2="96327"/>
                        <a14:foregroundMark x1="44727" y1="96327" x2="61914" y2="96537"/>
                        <a14:foregroundMark x1="5469" y1="98321" x2="47070" y2="98111"/>
                        <a14:foregroundMark x1="47070" y1="98111" x2="93750" y2="99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7" y="2813829"/>
            <a:ext cx="2804160" cy="5219462"/>
          </a:xfrm>
          <a:prstGeom prst="rect">
            <a:avLst/>
          </a:prstGeom>
        </p:spPr>
      </p:pic>
      <p:pic>
        <p:nvPicPr>
          <p:cNvPr id="2" name="Graphic 1" descr="End with solid fill">
            <a:hlinkClick r:id="rId17" action="ppaction://hlinksldjump"/>
            <a:extLst>
              <a:ext uri="{FF2B5EF4-FFF2-40B4-BE49-F238E27FC236}">
                <a16:creationId xmlns:a16="http://schemas.microsoft.com/office/drawing/2014/main" id="{BE9D457E-30DB-9288-A982-002E0F6286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711537" y="8905043"/>
            <a:ext cx="1492003" cy="1492003"/>
          </a:xfrm>
          <a:prstGeom prst="rect">
            <a:avLst/>
          </a:prstGeom>
        </p:spPr>
      </p:pic>
      <p:pic>
        <p:nvPicPr>
          <p:cNvPr id="3" name="Graphic 2" descr="End with solid fill">
            <a:hlinkClick r:id="rId20" action="ppaction://hlinksldjump"/>
            <a:extLst>
              <a:ext uri="{FF2B5EF4-FFF2-40B4-BE49-F238E27FC236}">
                <a16:creationId xmlns:a16="http://schemas.microsoft.com/office/drawing/2014/main" id="{F0A3F556-3940-68D9-167F-61ABAFF7125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0800000">
            <a:off x="226356" y="9043331"/>
            <a:ext cx="1492003" cy="149200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3B5EE4-1399-940C-B120-DEE0D5375E5B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5425953" y="74999"/>
            <a:ext cx="2577501" cy="2630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7" grpId="0" animBg="1"/>
      <p:bldP spid="55" grpId="0" animBg="1"/>
      <p:bldP spid="48" grpId="0" animBg="1"/>
      <p:bldP spid="37" grpId="0" animBg="1"/>
      <p:bldP spid="54" grpId="0" animBg="1"/>
      <p:bldP spid="54" grpId="2" animBg="1"/>
      <p:bldP spid="35" grpId="0" animBg="1"/>
      <p:bldP spid="35" grpId="1" animBg="1"/>
      <p:bldP spid="53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hlinkClick r:id="rId9" action="ppaction://hlinksldjump"/>
          </p:cNvPr>
          <p:cNvSpPr txBox="1"/>
          <p:nvPr/>
        </p:nvSpPr>
        <p:spPr>
          <a:xfrm>
            <a:off x="2514600" y="-266700"/>
            <a:ext cx="16011552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CFB4FF-A2B6-1A36-3CC9-E9AC47336A98}"/>
              </a:ext>
            </a:extLst>
          </p:cNvPr>
          <p:cNvSpPr/>
          <p:nvPr/>
        </p:nvSpPr>
        <p:spPr>
          <a:xfrm>
            <a:off x="838200" y="2077711"/>
            <a:ext cx="8229600" cy="37592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828318" y="6249272"/>
            <a:ext cx="82275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the pencils?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809107" y="7264935"/>
            <a:ext cx="85709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They’re _____ the book.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1167904" y="2254872"/>
            <a:ext cx="4726839" cy="1702447"/>
            <a:chOff x="10591800" y="2077710"/>
            <a:chExt cx="6858000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0591800" y="207771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2230622" y="2354252"/>
              <a:ext cx="270939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1249554" y="4349742"/>
            <a:ext cx="4645189" cy="1702447"/>
            <a:chOff x="10591800" y="4134480"/>
            <a:chExt cx="685800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0591800" y="413448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2138883" y="4319335"/>
              <a:ext cx="272222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1249553" y="6388720"/>
            <a:ext cx="4947491" cy="1702447"/>
            <a:chOff x="12804609" y="6173458"/>
            <a:chExt cx="4947491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12804609" y="6173458"/>
              <a:ext cx="4947491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3227525" y="6471751"/>
              <a:ext cx="28985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beside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A1002-3632-3055-2289-94D1458E11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62" b="93033" l="9974" r="89894">
                        <a14:foregroundMark x1="44848" y1="90246" x2="53765" y2="93033"/>
                        <a14:foregroundMark x1="53104" y1="9262" x2="50793" y2="11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6675" y="2087236"/>
            <a:ext cx="4495800" cy="3622771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C01C8C02-2965-E0D8-8070-F3C2E9AEE55E}"/>
              </a:ext>
            </a:extLst>
          </p:cNvPr>
          <p:cNvSpPr/>
          <p:nvPr/>
        </p:nvSpPr>
        <p:spPr>
          <a:xfrm>
            <a:off x="14678555" y="2115811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1273E80A-C493-F46F-9A71-1B8D23C0D098}"/>
              </a:ext>
            </a:extLst>
          </p:cNvPr>
          <p:cNvSpPr/>
          <p:nvPr/>
        </p:nvSpPr>
        <p:spPr>
          <a:xfrm>
            <a:off x="14678555" y="4280789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AE42EF-8E48-44EB-EA89-56F6ED0483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2843" y="5566560"/>
            <a:ext cx="4284157" cy="33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1546790-6A94-1887-94E1-0FCCE878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685"/>
            <a:ext cx="18320901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7648693" flipV="1">
            <a:off x="-1306799" y="-551478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9DF4B31-5599-C297-B83C-F3E60D1537B3}"/>
              </a:ext>
            </a:extLst>
          </p:cNvPr>
          <p:cNvSpPr/>
          <p:nvPr/>
        </p:nvSpPr>
        <p:spPr>
          <a:xfrm>
            <a:off x="-803674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7E84CBF0-4982-0CBC-B936-71465637F190}"/>
              </a:ext>
            </a:extLst>
          </p:cNvPr>
          <p:cNvSpPr/>
          <p:nvPr/>
        </p:nvSpPr>
        <p:spPr>
          <a:xfrm>
            <a:off x="5486400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A4DEADD2-B32A-22B7-5CF5-7E3E4F4733A8}"/>
              </a:ext>
            </a:extLst>
          </p:cNvPr>
          <p:cNvSpPr/>
          <p:nvPr/>
        </p:nvSpPr>
        <p:spPr>
          <a:xfrm>
            <a:off x="11210952" y="85845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94A54-C2EA-994A-D25D-DD60F23A7B0A}"/>
              </a:ext>
            </a:extLst>
          </p:cNvPr>
          <p:cNvSpPr/>
          <p:nvPr/>
        </p:nvSpPr>
        <p:spPr>
          <a:xfrm>
            <a:off x="381000" y="1809438"/>
            <a:ext cx="9184700" cy="66868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62626-231F-F8D6-9663-75FCD69AFE86}"/>
              </a:ext>
            </a:extLst>
          </p:cNvPr>
          <p:cNvSpPr/>
          <p:nvPr/>
        </p:nvSpPr>
        <p:spPr>
          <a:xfrm>
            <a:off x="696779" y="6382353"/>
            <a:ext cx="65213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A: Where are maps?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DF174-4E87-E6F1-585A-69A901C5C3DD}"/>
              </a:ext>
            </a:extLst>
          </p:cNvPr>
          <p:cNvSpPr/>
          <p:nvPr/>
        </p:nvSpPr>
        <p:spPr>
          <a:xfrm>
            <a:off x="684955" y="7187978"/>
            <a:ext cx="8845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B: They’re _____ the board.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C2BF0D-5BB4-470E-57C3-8A293D2AF3CE}"/>
              </a:ext>
            </a:extLst>
          </p:cNvPr>
          <p:cNvGrpSpPr/>
          <p:nvPr/>
        </p:nvGrpSpPr>
        <p:grpSpPr>
          <a:xfrm>
            <a:off x="11525700" y="2200129"/>
            <a:ext cx="4392769" cy="1702447"/>
            <a:chOff x="10591800" y="2077710"/>
            <a:chExt cx="6858000" cy="17024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131CDC-8FCF-FC90-D105-FD0A8D25049E}"/>
                </a:ext>
              </a:extLst>
            </p:cNvPr>
            <p:cNvSpPr/>
            <p:nvPr/>
          </p:nvSpPr>
          <p:spPr>
            <a:xfrm>
              <a:off x="10591800" y="207771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B3F506-12E7-90CF-2482-46E6EFB66EA8}"/>
                </a:ext>
              </a:extLst>
            </p:cNvPr>
            <p:cNvSpPr/>
            <p:nvPr/>
          </p:nvSpPr>
          <p:spPr>
            <a:xfrm>
              <a:off x="11723559" y="2290677"/>
              <a:ext cx="270939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under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BF30D-C193-ECD9-128A-05270773502C}"/>
              </a:ext>
            </a:extLst>
          </p:cNvPr>
          <p:cNvGrpSpPr/>
          <p:nvPr/>
        </p:nvGrpSpPr>
        <p:grpSpPr>
          <a:xfrm>
            <a:off x="11561418" y="4301644"/>
            <a:ext cx="4392770" cy="1702447"/>
            <a:chOff x="10591800" y="4134480"/>
            <a:chExt cx="6858000" cy="170244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F3CE6-722C-213D-C017-BF80505544C9}"/>
                </a:ext>
              </a:extLst>
            </p:cNvPr>
            <p:cNvSpPr/>
            <p:nvPr/>
          </p:nvSpPr>
          <p:spPr>
            <a:xfrm>
              <a:off x="10591800" y="413448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EBFAE-F4A4-E288-DDCE-D8EE3D652B18}"/>
                </a:ext>
              </a:extLst>
            </p:cNvPr>
            <p:cNvSpPr/>
            <p:nvPr/>
          </p:nvSpPr>
          <p:spPr>
            <a:xfrm>
              <a:off x="11660603" y="4353686"/>
              <a:ext cx="272222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DF4185-985F-C6E1-9C10-1FB6543CED26}"/>
              </a:ext>
            </a:extLst>
          </p:cNvPr>
          <p:cNvGrpSpPr/>
          <p:nvPr/>
        </p:nvGrpSpPr>
        <p:grpSpPr>
          <a:xfrm>
            <a:off x="11561418" y="6317339"/>
            <a:ext cx="5496854" cy="1702447"/>
            <a:chOff x="9996421" y="6169420"/>
            <a:chExt cx="6858000" cy="17024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AEAD339-0702-AC65-5CD7-C67F63916F00}"/>
                </a:ext>
              </a:extLst>
            </p:cNvPr>
            <p:cNvSpPr/>
            <p:nvPr/>
          </p:nvSpPr>
          <p:spPr>
            <a:xfrm>
              <a:off x="9996421" y="6169420"/>
              <a:ext cx="6858000" cy="17024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D6D130-52E9-03A3-FF7E-0ECAEBF77B87}"/>
                </a:ext>
              </a:extLst>
            </p:cNvPr>
            <p:cNvSpPr/>
            <p:nvPr/>
          </p:nvSpPr>
          <p:spPr>
            <a:xfrm>
              <a:off x="10780544" y="6389762"/>
              <a:ext cx="452880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Congenial" panose="02000503040000020004" pitchFamily="2" charset="0"/>
                </a:rPr>
                <a:t>in front of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990056-52FA-D3D1-CACE-6C72E4AA8BE1}"/>
              </a:ext>
            </a:extLst>
          </p:cNvPr>
          <p:cNvGrpSpPr/>
          <p:nvPr/>
        </p:nvGrpSpPr>
        <p:grpSpPr>
          <a:xfrm>
            <a:off x="1010950" y="2028826"/>
            <a:ext cx="7924800" cy="3959170"/>
            <a:chOff x="914400" y="2019301"/>
            <a:chExt cx="7924800" cy="39591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BCFB4FF-A2B6-1A36-3CC9-E9AC47336A98}"/>
                </a:ext>
              </a:extLst>
            </p:cNvPr>
            <p:cNvSpPr/>
            <p:nvPr/>
          </p:nvSpPr>
          <p:spPr>
            <a:xfrm>
              <a:off x="914400" y="2019301"/>
              <a:ext cx="7924800" cy="395917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CFAEEE-F65F-79B2-07FE-91751F16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71600" y="2216104"/>
              <a:ext cx="7049467" cy="34893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Freeform 3">
            <a:extLst>
              <a:ext uri="{FF2B5EF4-FFF2-40B4-BE49-F238E27FC236}">
                <a16:creationId xmlns:a16="http://schemas.microsoft.com/office/drawing/2014/main" id="{8E683E54-911F-F67C-149F-F054E6D278E7}"/>
              </a:ext>
            </a:extLst>
          </p:cNvPr>
          <p:cNvSpPr/>
          <p:nvPr/>
        </p:nvSpPr>
        <p:spPr>
          <a:xfrm>
            <a:off x="14701574" y="2007564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15840EBB-81B6-CD9F-8960-0497D8AB5329}"/>
              </a:ext>
            </a:extLst>
          </p:cNvPr>
          <p:cNvSpPr/>
          <p:nvPr/>
        </p:nvSpPr>
        <p:spPr>
          <a:xfrm>
            <a:off x="16345760" y="6234759"/>
            <a:ext cx="1796870" cy="1840350"/>
          </a:xfrm>
          <a:custGeom>
            <a:avLst/>
            <a:gdLst/>
            <a:ahLst/>
            <a:cxnLst/>
            <a:rect l="l" t="t" r="r" b="b"/>
            <a:pathLst>
              <a:path w="6497564" h="6621721">
                <a:moveTo>
                  <a:pt x="0" y="0"/>
                </a:moveTo>
                <a:lnTo>
                  <a:pt x="6497564" y="0"/>
                </a:lnTo>
                <a:lnTo>
                  <a:pt x="6497564" y="6621721"/>
                </a:lnTo>
                <a:lnTo>
                  <a:pt x="0" y="6621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E2C77F-1FD3-53A6-0072-E9EA3F333D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8061" y="3013260"/>
            <a:ext cx="4284157" cy="3346769"/>
          </a:xfrm>
          <a:prstGeom prst="rect">
            <a:avLst/>
          </a:prstGeom>
        </p:spPr>
      </p:pic>
      <p:sp>
        <p:nvSpPr>
          <p:cNvPr id="23" name="TextBox 8">
            <a:hlinkClick r:id="rId15" action="ppaction://hlinksldjump"/>
            <a:extLst>
              <a:ext uri="{FF2B5EF4-FFF2-40B4-BE49-F238E27FC236}">
                <a16:creationId xmlns:a16="http://schemas.microsoft.com/office/drawing/2014/main" id="{9F631434-C570-1D1F-3571-82DB60E54AF7}"/>
              </a:ext>
            </a:extLst>
          </p:cNvPr>
          <p:cNvSpPr txBox="1"/>
          <p:nvPr/>
        </p:nvSpPr>
        <p:spPr>
          <a:xfrm>
            <a:off x="2514600" y="-266700"/>
            <a:ext cx="15628030" cy="148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>
                <a:solidFill>
                  <a:srgbClr val="0070C0"/>
                </a:solidFill>
                <a:latin typeface="Congenial Black" panose="02000503040000020004" pitchFamily="2" charset="0"/>
              </a:rPr>
              <a:t>READ AND CHOOSE THE CORRECT ANSWERS. </a:t>
            </a:r>
          </a:p>
        </p:txBody>
      </p:sp>
    </p:spTree>
    <p:extLst>
      <p:ext uri="{BB962C8B-B14F-4D97-AF65-F5344CB8AC3E}">
        <p14:creationId xmlns:p14="http://schemas.microsoft.com/office/powerpoint/2010/main" val="4793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1325</Words>
  <Application>Microsoft Office PowerPoint</Application>
  <PresentationFormat>Custom</PresentationFormat>
  <Paragraphs>295</Paragraphs>
  <Slides>58</Slides>
  <Notes>42</Notes>
  <HiddenSlides>0</HiddenSlides>
  <MMClips>25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5" baseType="lpstr">
      <vt:lpstr>Arial</vt:lpstr>
      <vt:lpstr>Calibri</vt:lpstr>
      <vt:lpstr>Snap ITC</vt:lpstr>
      <vt:lpstr>Stella</vt:lpstr>
      <vt:lpstr>Berlin Sans FB Demi</vt:lpstr>
      <vt:lpstr>Comic Sans MS</vt:lpstr>
      <vt:lpstr>Times New Roman</vt:lpstr>
      <vt:lpstr>Source Sans Pro Black</vt:lpstr>
      <vt:lpstr>MTD Anydore</vt:lpstr>
      <vt:lpstr>Abadi Extra Light</vt:lpstr>
      <vt:lpstr>Modern Love</vt:lpstr>
      <vt:lpstr>Congenial</vt:lpstr>
      <vt:lpstr>Chronica Pro</vt:lpstr>
      <vt:lpstr>StoryBook Rough</vt:lpstr>
      <vt:lpstr>Congenial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36</cp:revision>
  <dcterms:created xsi:type="dcterms:W3CDTF">2006-08-16T00:00:00Z</dcterms:created>
  <dcterms:modified xsi:type="dcterms:W3CDTF">2024-08-30T02:11:37Z</dcterms:modified>
  <dc:identifier>DAF4oBq9B7k</dc:identifier>
</cp:coreProperties>
</file>