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</p:sldMasterIdLst>
  <p:sldIdLst>
    <p:sldId id="274" r:id="rId3"/>
    <p:sldId id="257" r:id="rId4"/>
    <p:sldId id="279" r:id="rId5"/>
    <p:sldId id="260" r:id="rId6"/>
    <p:sldId id="264" r:id="rId7"/>
    <p:sldId id="294" r:id="rId8"/>
    <p:sldId id="298" r:id="rId9"/>
    <p:sldId id="299" r:id="rId10"/>
    <p:sldId id="301" r:id="rId11"/>
    <p:sldId id="300" r:id="rId12"/>
    <p:sldId id="302" r:id="rId13"/>
    <p:sldId id="304" r:id="rId14"/>
    <p:sldId id="306" r:id="rId15"/>
    <p:sldId id="305" r:id="rId16"/>
    <p:sldId id="307" r:id="rId17"/>
    <p:sldId id="308" r:id="rId18"/>
    <p:sldId id="309" r:id="rId19"/>
    <p:sldId id="310" r:id="rId20"/>
    <p:sldId id="285" r:id="rId21"/>
    <p:sldId id="290" r:id="rId22"/>
    <p:sldId id="286" r:id="rId23"/>
    <p:sldId id="311" r:id="rId24"/>
    <p:sldId id="287" r:id="rId25"/>
    <p:sldId id="312" r:id="rId26"/>
    <p:sldId id="288" r:id="rId27"/>
    <p:sldId id="368" r:id="rId28"/>
    <p:sldId id="397" r:id="rId29"/>
    <p:sldId id="395" r:id="rId30"/>
    <p:sldId id="398" r:id="rId31"/>
    <p:sldId id="369" r:id="rId32"/>
    <p:sldId id="401" r:id="rId33"/>
    <p:sldId id="396" r:id="rId34"/>
    <p:sldId id="399" r:id="rId35"/>
    <p:sldId id="400" r:id="rId36"/>
    <p:sldId id="402" r:id="rId37"/>
    <p:sldId id="404" r:id="rId38"/>
  </p:sldIdLst>
  <p:sldSz cx="12192000" cy="6858000"/>
  <p:notesSz cx="6858000" cy="9144000"/>
  <p:embeddedFontLst>
    <p:embeddedFont>
      <p:font typeface="KG Primary Penmanship" panose="020B0604020202020204" charset="-122"/>
      <p:regular r:id="rId39"/>
    </p:embeddedFont>
    <p:embeddedFont>
      <p:font typeface="2005_iannnnnMTV" panose="020B0604020202020204" charset="0"/>
      <p:regular r:id="rId40"/>
    </p:embeddedFont>
    <p:embeddedFont>
      <p:font typeface="Amasis MT Pro Black" panose="020B0604020202020204" charset="0"/>
      <p:bold r:id="rId41"/>
      <p:boldItalic r:id="rId42"/>
    </p:embeddedFont>
    <p:embeddedFont>
      <p:font typeface="Arial Black" panose="020B0A04020102020204" pitchFamily="34" charset="0"/>
      <p:bold r:id="rId43"/>
    </p:embeddedFont>
    <p:embeddedFont>
      <p:font typeface="Berlin Sans FB" panose="020E0602020502020306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Ravie" panose="04040805050809020602" pitchFamily="82" charset="0"/>
      <p:regular r:id="rId56"/>
    </p:embeddedFont>
    <p:embeddedFont>
      <p:font typeface="Sitka Text Semibold" panose="020B0604020202020204" charset="0"/>
      <p:bold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5226" autoAdjust="0"/>
  </p:normalViewPr>
  <p:slideViewPr>
    <p:cSldViewPr snapToGrid="0" showGuides="1">
      <p:cViewPr varScale="1">
        <p:scale>
          <a:sx n="109" d="100"/>
          <a:sy n="109" d="100"/>
        </p:scale>
        <p:origin x="678" y="84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8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39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15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3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18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7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8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7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5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42" Type="http://schemas.openxmlformats.org/officeDocument/2006/relationships/image" Target="../media/image73.svg"/><Relationship Id="rId47" Type="http://schemas.openxmlformats.org/officeDocument/2006/relationships/image" Target="../media/image78.svg"/><Relationship Id="rId63" Type="http://schemas.openxmlformats.org/officeDocument/2006/relationships/image" Target="../media/image90.png"/><Relationship Id="rId68" Type="http://schemas.openxmlformats.org/officeDocument/2006/relationships/image" Target="../media/image93.png"/><Relationship Id="rId2" Type="http://schemas.openxmlformats.org/officeDocument/2006/relationships/audio" Target="../media/media3.mp3"/><Relationship Id="rId16" Type="http://schemas.openxmlformats.org/officeDocument/2006/relationships/image" Target="../media/image47.sv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image" Target="../media/image87.png"/><Relationship Id="rId66" Type="http://schemas.openxmlformats.org/officeDocument/2006/relationships/slide" Target="slide27.xml"/><Relationship Id="rId74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61" Type="http://schemas.openxmlformats.org/officeDocument/2006/relationships/slide" Target="slide33.xml"/><Relationship Id="rId19" Type="http://schemas.openxmlformats.org/officeDocument/2006/relationships/image" Target="../media/image5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png"/><Relationship Id="rId56" Type="http://schemas.openxmlformats.org/officeDocument/2006/relationships/image" Target="../media/image86.png"/><Relationship Id="rId64" Type="http://schemas.openxmlformats.org/officeDocument/2006/relationships/slide" Target="slide29.xml"/><Relationship Id="rId69" Type="http://schemas.openxmlformats.org/officeDocument/2006/relationships/slide" Target="slide32.xml"/><Relationship Id="rId8" Type="http://schemas.openxmlformats.org/officeDocument/2006/relationships/image" Target="../media/image39.png"/><Relationship Id="rId51" Type="http://schemas.openxmlformats.org/officeDocument/2006/relationships/image" Target="../media/image82.png"/><Relationship Id="rId72" Type="http://schemas.openxmlformats.org/officeDocument/2006/relationships/image" Target="../media/image95.png"/><Relationship Id="rId3" Type="http://schemas.microsoft.com/office/2007/relationships/media" Target="../media/media4.mp4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png"/><Relationship Id="rId59" Type="http://schemas.openxmlformats.org/officeDocument/2006/relationships/slide" Target="slide31.xml"/><Relationship Id="rId67" Type="http://schemas.openxmlformats.org/officeDocument/2006/relationships/image" Target="../media/image92.png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5.svg"/><Relationship Id="rId62" Type="http://schemas.openxmlformats.org/officeDocument/2006/relationships/image" Target="../media/image89.png"/><Relationship Id="rId70" Type="http://schemas.openxmlformats.org/officeDocument/2006/relationships/image" Target="../media/image94.png"/><Relationship Id="rId75" Type="http://schemas.openxmlformats.org/officeDocument/2006/relationships/image" Target="../media/image97.png"/><Relationship Id="rId1" Type="http://schemas.microsoft.com/office/2007/relationships/media" Target="../media/media3.mp3"/><Relationship Id="rId6" Type="http://schemas.openxmlformats.org/officeDocument/2006/relationships/slide" Target="slide36.xml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slide" Target="slide34.xml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88.png"/><Relationship Id="rId65" Type="http://schemas.openxmlformats.org/officeDocument/2006/relationships/image" Target="../media/image91.png"/><Relationship Id="rId73" Type="http://schemas.openxmlformats.org/officeDocument/2006/relationships/slide" Target="slide28.xml"/><Relationship Id="rId4" Type="http://schemas.openxmlformats.org/officeDocument/2006/relationships/video" Target="../media/media4.mp4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Relationship Id="rId34" Type="http://schemas.openxmlformats.org/officeDocument/2006/relationships/image" Target="../media/image65.svg"/><Relationship Id="rId50" Type="http://schemas.openxmlformats.org/officeDocument/2006/relationships/image" Target="../media/image81.svg"/><Relationship Id="rId55" Type="http://schemas.openxmlformats.org/officeDocument/2006/relationships/slide" Target="slide35.xml"/><Relationship Id="rId7" Type="http://schemas.openxmlformats.org/officeDocument/2006/relationships/image" Target="../media/image38.png"/><Relationship Id="rId71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100.png"/><Relationship Id="rId10" Type="http://schemas.openxmlformats.org/officeDocument/2006/relationships/image" Target="../media/image104.svg"/><Relationship Id="rId4" Type="http://schemas.openxmlformats.org/officeDocument/2006/relationships/image" Target="../media/image99.svg"/><Relationship Id="rId9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07.svg"/><Relationship Id="rId7" Type="http://schemas.openxmlformats.org/officeDocument/2006/relationships/image" Target="../media/image100.png"/><Relationship Id="rId12" Type="http://schemas.openxmlformats.org/officeDocument/2006/relationships/image" Target="../media/image26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svg"/><Relationship Id="rId11" Type="http://schemas.openxmlformats.org/officeDocument/2006/relationships/image" Target="../media/image104.sv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slide" Target="slide26.xml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image" Target="../media/image99.sv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100.png"/><Relationship Id="rId10" Type="http://schemas.openxmlformats.org/officeDocument/2006/relationships/image" Target="../media/image109.jpe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100.png"/><Relationship Id="rId10" Type="http://schemas.openxmlformats.org/officeDocument/2006/relationships/image" Target="../media/image110.jpe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07.svg"/><Relationship Id="rId7" Type="http://schemas.openxmlformats.org/officeDocument/2006/relationships/image" Target="../media/image100.png"/><Relationship Id="rId12" Type="http://schemas.openxmlformats.org/officeDocument/2006/relationships/image" Target="../media/image104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sv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11.png"/><Relationship Id="rId4" Type="http://schemas.openxmlformats.org/officeDocument/2006/relationships/slide" Target="slide26.xml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100.png"/><Relationship Id="rId10" Type="http://schemas.openxmlformats.org/officeDocument/2006/relationships/image" Target="../media/image112.jpe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100.png"/><Relationship Id="rId10" Type="http://schemas.openxmlformats.org/officeDocument/2006/relationships/image" Target="../media/image113.jpe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690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311514" y="2126233"/>
            <a:ext cx="4245794" cy="2115349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solve </a:t>
            </a:r>
            <a:r>
              <a:rPr lang="en-US" sz="5400" b="1" dirty="0" err="1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maths</a:t>
            </a: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 problems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9218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47926799-9A7C-DFB4-E067-BB1B22DA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86" y="1993645"/>
            <a:ext cx="5052203" cy="36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2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690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8215161" y="2648466"/>
            <a:ext cx="2392723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sing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7170" name="Picture 2" descr="SUPERCRAFTI | Cartoon clip art, Cute gif, Sing cartoon">
            <a:extLst>
              <a:ext uri="{FF2B5EF4-FFF2-40B4-BE49-F238E27FC236}">
                <a16:creationId xmlns:a16="http://schemas.microsoft.com/office/drawing/2014/main" id="{B20A462F-5702-AD33-9DB4-9385ECBD9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53" r="4005" b="9469"/>
          <a:stretch/>
        </p:blipFill>
        <p:spPr bwMode="auto">
          <a:xfrm>
            <a:off x="1584116" y="1538204"/>
            <a:ext cx="4790066" cy="43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2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152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988274" y="2648466"/>
            <a:ext cx="2813857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paint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10242" name="Picture 2" descr="Art Gif - Child Painting Clipart, HD Png Download - kindpng">
            <a:extLst>
              <a:ext uri="{FF2B5EF4-FFF2-40B4-BE49-F238E27FC236}">
                <a16:creationId xmlns:a16="http://schemas.microsoft.com/office/drawing/2014/main" id="{6E5928C9-BA46-25A3-84DC-06507417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4367" r="2388" b="5662"/>
          <a:stretch/>
        </p:blipFill>
        <p:spPr bwMode="auto">
          <a:xfrm>
            <a:off x="1592059" y="1460937"/>
            <a:ext cx="4963418" cy="46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56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637191" y="4933950"/>
            <a:ext cx="491328" cy="152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952305" y="5144749"/>
            <a:ext cx="684886" cy="242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386" y="825238"/>
            <a:ext cx="114152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575329" y="2253112"/>
            <a:ext cx="3624887" cy="1888480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play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the piano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88" y="2365811"/>
            <a:ext cx="4446507" cy="32385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667021" y="3284118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3302080" y="3275524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3267673" y="726119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627569" y="1058632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1979086" y="1709401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6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70" grpId="0" animBg="1"/>
          <p:bldP spid="71" grpId="0" animBg="1"/>
          <p:bldP spid="66" grpId="0" animBg="1"/>
          <p:bldP spid="67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1421582" y="5622878"/>
            <a:ext cx="654308" cy="1516161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313135" y="253297"/>
            <a:ext cx="9122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meet my friends.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oogle Shape;2032;p71">
            <a:extLst>
              <a:ext uri="{FF2B5EF4-FFF2-40B4-BE49-F238E27FC236}">
                <a16:creationId xmlns:a16="http://schemas.microsoft.com/office/drawing/2014/main" id="{CBF99236-4EA3-42B5-1EB9-B5D01B1D9C8A}"/>
              </a:ext>
            </a:extLst>
          </p:cNvPr>
          <p:cNvGrpSpPr/>
          <p:nvPr/>
        </p:nvGrpSpPr>
        <p:grpSpPr>
          <a:xfrm rot="16200000">
            <a:off x="5682933" y="-567938"/>
            <a:ext cx="1689625" cy="11066550"/>
            <a:chOff x="3195078" y="3081978"/>
            <a:chExt cx="927252" cy="2565352"/>
          </a:xfrm>
        </p:grpSpPr>
        <p:sp>
          <p:nvSpPr>
            <p:cNvPr id="7" name="Google Shape;2033;p71">
              <a:extLst>
                <a:ext uri="{FF2B5EF4-FFF2-40B4-BE49-F238E27FC236}">
                  <a16:creationId xmlns:a16="http://schemas.microsoft.com/office/drawing/2014/main" id="{05E49528-4D54-400F-F114-E42C928A1F1C}"/>
                </a:ext>
              </a:extLst>
            </p:cNvPr>
            <p:cNvSpPr/>
            <p:nvPr/>
          </p:nvSpPr>
          <p:spPr>
            <a:xfrm rot="10800000">
              <a:off x="3195078" y="3081978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16" name="Google Shape;2034;p71">
              <a:extLst>
                <a:ext uri="{FF2B5EF4-FFF2-40B4-BE49-F238E27FC236}">
                  <a16:creationId xmlns:a16="http://schemas.microsoft.com/office/drawing/2014/main" id="{97DC9B7D-DAD5-9EBF-84E5-4E417A716360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17" name="Google Shape;2035;p71">
              <a:extLst>
                <a:ext uri="{FF2B5EF4-FFF2-40B4-BE49-F238E27FC236}">
                  <a16:creationId xmlns:a16="http://schemas.microsoft.com/office/drawing/2014/main" id="{E064A54E-A277-2EAE-D236-74EBB399F379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118" name="Google Shape;2036;p71">
              <a:extLst>
                <a:ext uri="{FF2B5EF4-FFF2-40B4-BE49-F238E27FC236}">
                  <a16:creationId xmlns:a16="http://schemas.microsoft.com/office/drawing/2014/main" id="{5F6AEF9A-B21B-5994-7028-45CC0765C53C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19" name="Google Shape;210;p32">
            <a:extLst>
              <a:ext uri="{FF2B5EF4-FFF2-40B4-BE49-F238E27FC236}">
                <a16:creationId xmlns:a16="http://schemas.microsoft.com/office/drawing/2014/main" id="{8DA48045-FA6A-33EE-5683-927A52D16415}"/>
              </a:ext>
            </a:extLst>
          </p:cNvPr>
          <p:cNvSpPr txBox="1">
            <a:spLocks/>
          </p:cNvSpPr>
          <p:nvPr/>
        </p:nvSpPr>
        <p:spPr>
          <a:xfrm>
            <a:off x="1020859" y="2137940"/>
            <a:ext cx="948852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Comic Sans MS" panose="030F0702030302020204" pitchFamily="66" charset="0"/>
                <a:cs typeface="2005_iannnnnMTV" panose="02010600030101010101" charset="0"/>
              </a:rPr>
              <a:t>Why does he / she like …?</a:t>
            </a:r>
          </a:p>
        </p:txBody>
      </p:sp>
      <p:grpSp>
        <p:nvGrpSpPr>
          <p:cNvPr id="120" name="Google Shape;2032;p71">
            <a:extLst>
              <a:ext uri="{FF2B5EF4-FFF2-40B4-BE49-F238E27FC236}">
                <a16:creationId xmlns:a16="http://schemas.microsoft.com/office/drawing/2014/main" id="{DCE1D16F-9779-CF9A-79AB-130221D0D9A9}"/>
              </a:ext>
            </a:extLst>
          </p:cNvPr>
          <p:cNvGrpSpPr/>
          <p:nvPr/>
        </p:nvGrpSpPr>
        <p:grpSpPr>
          <a:xfrm rot="16200000">
            <a:off x="4661729" y="-2440558"/>
            <a:ext cx="1963365" cy="10074556"/>
            <a:chOff x="3140775" y="3162583"/>
            <a:chExt cx="927252" cy="2616338"/>
          </a:xfrm>
        </p:grpSpPr>
        <p:sp>
          <p:nvSpPr>
            <p:cNvPr id="121" name="Google Shape;2033;p71">
              <a:extLst>
                <a:ext uri="{FF2B5EF4-FFF2-40B4-BE49-F238E27FC236}">
                  <a16:creationId xmlns:a16="http://schemas.microsoft.com/office/drawing/2014/main" id="{56C682D1-FFFC-C91B-20AC-4EF2908AC7FB}"/>
                </a:ext>
              </a:extLst>
            </p:cNvPr>
            <p:cNvSpPr/>
            <p:nvPr/>
          </p:nvSpPr>
          <p:spPr>
            <a:xfrm>
              <a:off x="3140775" y="3162583"/>
              <a:ext cx="927252" cy="2616338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22" name="Google Shape;2034;p71">
              <a:extLst>
                <a:ext uri="{FF2B5EF4-FFF2-40B4-BE49-F238E27FC236}">
                  <a16:creationId xmlns:a16="http://schemas.microsoft.com/office/drawing/2014/main" id="{CB5B7472-A4BB-1EDE-1A40-DEB33F3D5646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123" name="Google Shape;2035;p71">
              <a:extLst>
                <a:ext uri="{FF2B5EF4-FFF2-40B4-BE49-F238E27FC236}">
                  <a16:creationId xmlns:a16="http://schemas.microsoft.com/office/drawing/2014/main" id="{E2DCFACE-D401-2D89-BD86-6BE13284EAB2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124" name="Google Shape;2036;p71">
              <a:extLst>
                <a:ext uri="{FF2B5EF4-FFF2-40B4-BE49-F238E27FC236}">
                  <a16:creationId xmlns:a16="http://schemas.microsoft.com/office/drawing/2014/main" id="{096D1C6D-520A-1B63-4274-63D896A5F055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25" name="Google Shape;210;p32">
            <a:extLst>
              <a:ext uri="{FF2B5EF4-FFF2-40B4-BE49-F238E27FC236}">
                <a16:creationId xmlns:a16="http://schemas.microsoft.com/office/drawing/2014/main" id="{2D43CBB6-9792-1997-1471-AA1DF1BFC74E}"/>
              </a:ext>
            </a:extLst>
          </p:cNvPr>
          <p:cNvSpPr txBox="1">
            <a:spLocks/>
          </p:cNvSpPr>
          <p:nvPr/>
        </p:nvSpPr>
        <p:spPr>
          <a:xfrm>
            <a:off x="1218202" y="4633234"/>
            <a:ext cx="952467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Comic Sans MS" panose="030F0702030302020204" pitchFamily="66" charset="0"/>
                <a:cs typeface="2005_iannnnnMTV" panose="02010600030101010101" charset="0"/>
              </a:rPr>
              <a:t>Because he / she thinks …</a:t>
            </a:r>
          </a:p>
        </p:txBody>
      </p:sp>
    </p:spTree>
    <p:extLst>
      <p:ext uri="{BB962C8B-B14F-4D97-AF65-F5344CB8AC3E}">
        <p14:creationId xmlns:p14="http://schemas.microsoft.com/office/powerpoint/2010/main" val="81057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10" y="0"/>
            <a:ext cx="120758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764383" y="50695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4648" y="365424"/>
            <a:ext cx="622146" cy="46163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9" y="169853"/>
            <a:ext cx="619914" cy="329813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747428" y="712047"/>
            <a:ext cx="10716477" cy="830997"/>
            <a:chOff x="2305786" y="655778"/>
            <a:chExt cx="9381019" cy="1357233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366267" y="843622"/>
              <a:ext cx="8763097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5786" y="655778"/>
              <a:ext cx="9381019" cy="135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doing projects?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080049" y="5647929"/>
            <a:ext cx="7299845" cy="830997"/>
            <a:chOff x="170171" y="5624303"/>
            <a:chExt cx="8138042" cy="83099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344731" y="5726430"/>
              <a:ext cx="7610392" cy="726305"/>
            </a:xfrm>
            <a:prstGeom prst="wedgeRoundRectCallout">
              <a:avLst>
                <a:gd name="adj1" fmla="val 61075"/>
                <a:gd name="adj2" fmla="val -5512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70171" y="5624303"/>
              <a:ext cx="8138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	</a:t>
              </a:r>
            </a:p>
          </p:txBody>
        </p:sp>
      </p:grpSp>
      <p:pic>
        <p:nvPicPr>
          <p:cNvPr id="73" name="Picture 2" descr="I had the opportunity to work on this fun project for Microsoft called the  Invisible Revolution. The task was to create… | Animation, Experiential  art, Fun projects">
            <a:extLst>
              <a:ext uri="{FF2B5EF4-FFF2-40B4-BE49-F238E27FC236}">
                <a16:creationId xmlns:a16="http://schemas.microsoft.com/office/drawing/2014/main" id="{3F7B1D2D-F6BD-12AB-DBBE-29F407CB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40" y="2005829"/>
            <a:ext cx="4492522" cy="34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72903" y="891801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959374" y="4242531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3" y="218149"/>
            <a:ext cx="1219200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106255" cy="172048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772445" cy="29522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67949" y="88585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594417" y="730006"/>
            <a:ext cx="10606736" cy="862386"/>
            <a:chOff x="2579003" y="676050"/>
            <a:chExt cx="8875168" cy="1094189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6" y="676050"/>
              <a:ext cx="8473533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579003" y="707440"/>
              <a:ext cx="8875168" cy="105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she like reading books?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612298" y="5722976"/>
            <a:ext cx="6579126" cy="799620"/>
            <a:chOff x="1477738" y="5232690"/>
            <a:chExt cx="6579126" cy="1221229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63464"/>
                <a:gd name="adj2" fmla="val -57828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477738" y="5249229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she thinks …</a:t>
              </a:r>
            </a:p>
          </p:txBody>
        </p:sp>
      </p:grpSp>
      <p:pic>
        <p:nvPicPr>
          <p:cNvPr id="76" name="Picture 2" descr="A-child-reading GIFs - Get the best GIF on GIPHY">
            <a:extLst>
              <a:ext uri="{FF2B5EF4-FFF2-40B4-BE49-F238E27FC236}">
                <a16:creationId xmlns:a16="http://schemas.microsoft.com/office/drawing/2014/main" id="{4AF71FFB-1D5A-0ACE-1C52-DF8E29F9F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6442" r="2190" b="5395"/>
          <a:stretch/>
        </p:blipFill>
        <p:spPr bwMode="auto">
          <a:xfrm>
            <a:off x="4735773" y="1742091"/>
            <a:ext cx="3111690" cy="3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72903" y="891801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288042" y="4231699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7536"/>
            <a:ext cx="1219200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0"/>
            <a:ext cx="1792082" cy="152854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50128" y="56766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30714" y="443329"/>
            <a:ext cx="807434" cy="46191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435024" y="102124"/>
            <a:ext cx="801825" cy="312733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47728" y="787309"/>
            <a:ext cx="11481168" cy="875570"/>
            <a:chOff x="2626650" y="687793"/>
            <a:chExt cx="8962735" cy="1094189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626650" y="687793"/>
              <a:ext cx="8473533" cy="1094189"/>
            </a:xfrm>
            <a:prstGeom prst="wedgeRoundRectCallout">
              <a:avLst>
                <a:gd name="adj1" fmla="val -52660"/>
                <a:gd name="adj2" fmla="val 28161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50172" y="832419"/>
              <a:ext cx="8939213" cy="90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solving </a:t>
              </a:r>
              <a:r>
                <a:rPr lang="en-US" sz="4100" b="1" dirty="0" err="1">
                  <a:latin typeface="Comic Sans MS" panose="030F0702030302020204" pitchFamily="66" charset="0"/>
                  <a:cs typeface="2005_iannnnnMTV" panose="02000000000000000000" pitchFamily="2" charset="0"/>
                </a:rPr>
                <a:t>maths</a:t>
              </a:r>
              <a:r>
                <a:rPr lang="en-US" sz="41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 problems?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466530" y="5710393"/>
            <a:ext cx="5715283" cy="779603"/>
            <a:chOff x="1477738" y="5232690"/>
            <a:chExt cx="6579126" cy="126878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64725"/>
                <a:gd name="adj2" fmla="val -5245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477738" y="5249228"/>
              <a:ext cx="6579126" cy="125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</a:t>
              </a:r>
            </a:p>
          </p:txBody>
        </p:sp>
      </p:grpSp>
      <p:pic>
        <p:nvPicPr>
          <p:cNvPr id="73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F2A5A1AA-52C0-9325-993F-7273A613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69" y="1965169"/>
            <a:ext cx="5818084" cy="32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136383" y="1234370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205034" y="4150519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2" y="141272"/>
            <a:ext cx="1193370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15421" y="-42025"/>
            <a:ext cx="1750126" cy="160934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806357" y="453932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4836" y="241662"/>
            <a:ext cx="745440" cy="45334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35885" y="19616"/>
            <a:ext cx="559984" cy="26671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049997" y="774398"/>
            <a:ext cx="10692504" cy="830997"/>
            <a:chOff x="2585348" y="651092"/>
            <a:chExt cx="8919780" cy="1645025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6" y="676051"/>
              <a:ext cx="8473533" cy="1544702"/>
            </a:xfrm>
            <a:prstGeom prst="wedgeRoundRectCallout">
              <a:avLst>
                <a:gd name="adj1" fmla="val -53554"/>
                <a:gd name="adj2" fmla="val 4539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585348" y="651092"/>
              <a:ext cx="8919780" cy="164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</a:t>
              </a:r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playing games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532502" y="5623222"/>
            <a:ext cx="6579126" cy="830997"/>
            <a:chOff x="1572055" y="5444130"/>
            <a:chExt cx="6579126" cy="83099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77932" y="5543550"/>
              <a:ext cx="6493249" cy="639711"/>
            </a:xfrm>
            <a:prstGeom prst="wedgeRoundRectCallout">
              <a:avLst>
                <a:gd name="adj1" fmla="val 63674"/>
                <a:gd name="adj2" fmla="val -2881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72055" y="5444130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</a:t>
              </a:r>
            </a:p>
          </p:txBody>
        </p:sp>
      </p:grpSp>
      <p:pic>
        <p:nvPicPr>
          <p:cNvPr id="76" name="Picture 2" descr="glovo by Ayoub Bouzid | Dribbble">
            <a:extLst>
              <a:ext uri="{FF2B5EF4-FFF2-40B4-BE49-F238E27FC236}">
                <a16:creationId xmlns:a16="http://schemas.microsoft.com/office/drawing/2014/main" id="{1A07A8F6-9147-899C-6302-EA5BB2B6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0" y="1850907"/>
            <a:ext cx="3933565" cy="3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113537" y="839090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959374" y="4242531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4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210382" y="1513231"/>
            <a:ext cx="556915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and tick.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4A9F0B23-DEF2-D37B-2FD4-768FD342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E212007-F093-2FAF-1C1F-1F1CFC5B8740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2 - </a:t>
            </a:r>
            <a:r>
              <a:rPr lang="en-US" sz="8800">
                <a:latin typeface="2005_iannnnnMTV" panose="02000000000000000000" pitchFamily="2" charset="0"/>
                <a:cs typeface="2005_iannnnnMTV" panose="02000000000000000000" pitchFamily="2" charset="0"/>
              </a:rPr>
              <a:t>Period </a:t>
            </a:r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290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22FD4D3A-A66D-D8F5-84E7-6950DB3C2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8756" r="17047" b="24839"/>
          <a:stretch/>
        </p:blipFill>
        <p:spPr bwMode="auto">
          <a:xfrm>
            <a:off x="7431967" y="3658588"/>
            <a:ext cx="725402" cy="6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B709251C-75A2-F633-0674-09D22C20E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8756" r="17047" b="24839"/>
          <a:stretch/>
        </p:blipFill>
        <p:spPr bwMode="auto">
          <a:xfrm>
            <a:off x="3601596" y="6145730"/>
            <a:ext cx="725402" cy="6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2A2B4A8-75F6-86AD-7D84-6FBDEBF3E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227"/>
            <a:ext cx="12192000" cy="6845773"/>
          </a:xfrm>
          <a:prstGeom prst="rect">
            <a:avLst/>
          </a:prstGeom>
        </p:spPr>
      </p:pic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id="{E79BBE50-6172-4703-A067-DA39FC5E8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2904" y="12227"/>
            <a:ext cx="609600" cy="609600"/>
          </a:xfrm>
          <a:prstGeom prst="rect">
            <a:avLst/>
          </a:prstGeom>
        </p:spPr>
      </p:pic>
      <p:pic>
        <p:nvPicPr>
          <p:cNvPr id="16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71" y="3248346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09" y="6339170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45202" y="1721467"/>
            <a:ext cx="657904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4" y="137536"/>
            <a:ext cx="1144063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6BCE23FA-2D94-4B17-A5B1-83AE17602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777" y="461407"/>
            <a:ext cx="2713937" cy="57600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4792B23-DC38-D42A-2462-1712B56DFF03}"/>
              </a:ext>
            </a:extLst>
          </p:cNvPr>
          <p:cNvSpPr txBox="1"/>
          <p:nvPr/>
        </p:nvSpPr>
        <p:spPr>
          <a:xfrm>
            <a:off x="1215601" y="950418"/>
            <a:ext cx="783017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i="0" u="none" strike="noStrike" baseline="0" dirty="0" err="1"/>
              <a:t>Read</a:t>
            </a:r>
            <a:r>
              <a:rPr lang="vi-VN" sz="3500" b="1" i="0" u="none" strike="noStrike" baseline="0" dirty="0"/>
              <a:t> </a:t>
            </a:r>
            <a:r>
              <a:rPr lang="vi-VN" sz="3500" b="1" i="0" u="none" strike="noStrike" baseline="0" dirty="0" err="1"/>
              <a:t>and</a:t>
            </a:r>
            <a:r>
              <a:rPr lang="vi-VN" sz="3500" b="1" i="0" u="none" strike="noStrike" baseline="0" dirty="0"/>
              <a:t> </a:t>
            </a:r>
            <a:r>
              <a:rPr lang="vi-VN" sz="3500" b="1" i="0" u="none" strike="noStrike" baseline="0" dirty="0" err="1"/>
              <a:t>complete</a:t>
            </a:r>
            <a:r>
              <a:rPr lang="vi-VN" sz="3500" b="1" i="0" u="none" strike="noStrike" baseline="0" dirty="0"/>
              <a:t>.</a:t>
            </a:r>
          </a:p>
          <a:p>
            <a:r>
              <a:rPr lang="en-GB" sz="2700" b="1" i="0" u="none" strike="noStrike" baseline="0" dirty="0"/>
              <a:t>1.</a:t>
            </a:r>
            <a:r>
              <a:rPr lang="en-GB" sz="2700" b="0" i="0" u="none" strike="noStrike" baseline="0" dirty="0"/>
              <a:t> </a:t>
            </a:r>
            <a:r>
              <a:rPr lang="en-GB" sz="2700" b="0" i="0" u="none" strike="noStrike" baseline="0" dirty="0">
                <a:solidFill>
                  <a:srgbClr val="FF3300"/>
                </a:solidFill>
              </a:rPr>
              <a:t>A: </a:t>
            </a:r>
            <a:r>
              <a:rPr lang="en-GB" sz="2700" b="0" i="0" u="none" strike="noStrike" baseline="0" dirty="0"/>
              <a:t>What school activity does your sister like?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She likes _________________.</a:t>
            </a:r>
          </a:p>
          <a:p>
            <a:r>
              <a:rPr lang="vi-VN" sz="2700" b="0" i="0" u="none" strike="noStrike" baseline="0" dirty="0"/>
              <a:t> </a:t>
            </a:r>
            <a:r>
              <a:rPr lang="en-US" sz="2700" b="0" i="0" u="none" strike="noStrike" baseline="0" dirty="0"/>
              <a:t>   </a:t>
            </a:r>
            <a:r>
              <a:rPr lang="en-GB" sz="2700" dirty="0">
                <a:solidFill>
                  <a:srgbClr val="FF3300"/>
                </a:solidFill>
              </a:rPr>
              <a:t>A: </a:t>
            </a:r>
            <a:r>
              <a:rPr lang="en-GB" sz="2700" b="0" i="0" u="none" strike="noStrike" baseline="0" dirty="0"/>
              <a:t>Why does she like it?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Because she thinks it’s interesting.</a:t>
            </a:r>
          </a:p>
          <a:p>
            <a:pPr algn="l"/>
            <a:endParaRPr lang="en-GB" sz="2700" dirty="0"/>
          </a:p>
          <a:p>
            <a:r>
              <a:rPr lang="en-GB" sz="2700" b="1" i="0" u="none" strike="noStrike" baseline="0" dirty="0"/>
              <a:t>2.</a:t>
            </a:r>
            <a:r>
              <a:rPr lang="en-GB" sz="2700" b="0" i="0" u="none" strike="noStrike" baseline="0" dirty="0"/>
              <a:t> </a:t>
            </a:r>
            <a:r>
              <a:rPr lang="en-GB" sz="2700" dirty="0">
                <a:solidFill>
                  <a:srgbClr val="FF3300"/>
                </a:solidFill>
              </a:rPr>
              <a:t>A: </a:t>
            </a:r>
            <a:r>
              <a:rPr lang="en-GB" sz="2700" b="0" i="0" u="none" strike="noStrike" baseline="0" dirty="0"/>
              <a:t>What school activities doesn’t your brother like?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He doesn’t like __________________________ 	or reading books. 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A:</a:t>
            </a:r>
            <a:r>
              <a:rPr lang="en-GB" sz="2700" b="0" i="0" u="none" strike="noStrike" baseline="0" dirty="0"/>
              <a:t> Why doesn’t he like them?</a:t>
            </a:r>
          </a:p>
          <a:p>
            <a:r>
              <a:rPr lang="en-GB" sz="2700" b="0" i="0" u="none" strike="noStrike" baseline="0" dirty="0"/>
              <a:t>    </a:t>
            </a:r>
            <a:r>
              <a:rPr lang="en-GB" sz="2700" dirty="0">
                <a:solidFill>
                  <a:srgbClr val="FF3300"/>
                </a:solidFill>
              </a:rPr>
              <a:t>B: </a:t>
            </a:r>
            <a:r>
              <a:rPr lang="en-GB" sz="2700" b="0" i="0" u="none" strike="noStrike" baseline="0" dirty="0"/>
              <a:t>Because ___________ they aren’t 	interesting.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922824" y="1816752"/>
            <a:ext cx="3495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doing projects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769F7C6-4E23-889D-3F7F-E843347CBB7F}"/>
              </a:ext>
            </a:extLst>
          </p:cNvPr>
          <p:cNvSpPr txBox="1"/>
          <p:nvPr/>
        </p:nvSpPr>
        <p:spPr>
          <a:xfrm>
            <a:off x="3872805" y="3871699"/>
            <a:ext cx="496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solving </a:t>
            </a:r>
            <a:r>
              <a:rPr lang="en-US" sz="3200" b="1" dirty="0" err="1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maths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problems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8724BD-ACD1-391D-CCCD-DB02741A09EE}"/>
              </a:ext>
            </a:extLst>
          </p:cNvPr>
          <p:cNvSpPr txBox="1"/>
          <p:nvPr/>
        </p:nvSpPr>
        <p:spPr>
          <a:xfrm>
            <a:off x="3064211" y="5101713"/>
            <a:ext cx="2212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he thinks</a:t>
            </a:r>
          </a:p>
        </p:txBody>
      </p:sp>
    </p:spTree>
    <p:extLst>
      <p:ext uri="{BB962C8B-B14F-4D97-AF65-F5344CB8AC3E}">
        <p14:creationId xmlns:p14="http://schemas.microsoft.com/office/powerpoint/2010/main" val="19358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30640" y="2429069"/>
            <a:ext cx="656622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3132605D-09B1-3A1D-790D-F70DDB05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51850"/>
            <a:ext cx="12192000" cy="57501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706D0CA-E8FD-1B38-F3A7-96EA0AA83715}"/>
              </a:ext>
            </a:extLst>
          </p:cNvPr>
          <p:cNvSpPr txBox="1"/>
          <p:nvPr/>
        </p:nvSpPr>
        <p:spPr>
          <a:xfrm>
            <a:off x="772158" y="2164135"/>
            <a:ext cx="2810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My sister likes reading books because she thinks it’s interesting.</a:t>
            </a:r>
          </a:p>
        </p:txBody>
      </p:sp>
    </p:spTree>
    <p:extLst>
      <p:ext uri="{BB962C8B-B14F-4D97-AF65-F5344CB8AC3E}">
        <p14:creationId xmlns:p14="http://schemas.microsoft.com/office/powerpoint/2010/main" val="630836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4601" y="896439"/>
            <a:ext cx="8162047" cy="35546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865499" y="5560119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224174" y="1791447"/>
            <a:ext cx="7699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7632517F-08B8-A590-7B0D-9CA606FB62DD}"/>
              </a:ext>
            </a:extLst>
          </p:cNvPr>
          <p:cNvSpPr/>
          <p:nvPr/>
        </p:nvSpPr>
        <p:spPr>
          <a:xfrm>
            <a:off x="5670094" y="2994091"/>
            <a:ext cx="4735785" cy="1042730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F104D45-3EB9-1DC4-3BED-A5C284C8C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195" y="-452801"/>
            <a:ext cx="1967147" cy="1820829"/>
          </a:xfrm>
          <a:prstGeom prst="rect">
            <a:avLst/>
          </a:prstGeom>
        </p:spPr>
      </p:pic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9600" y="1308100"/>
            <a:ext cx="812800" cy="81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705571" y="-1871875"/>
            <a:ext cx="8665205" cy="108809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24533" y="3602890"/>
            <a:ext cx="2393431" cy="3677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523">
            <a:off x="8542612" y="104671"/>
            <a:ext cx="1287325" cy="1609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4807">
            <a:off x="1400804" y="-236574"/>
            <a:ext cx="2452264" cy="17477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08158" y="5377848"/>
            <a:ext cx="2106207" cy="197983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614109" y="4745457"/>
            <a:ext cx="587319" cy="982312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9260" y="4867588"/>
            <a:ext cx="504848" cy="976803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044552" y="5164503"/>
            <a:ext cx="670139" cy="939664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201378" y="4767189"/>
            <a:ext cx="1640885" cy="223387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045342" y="1893614"/>
            <a:ext cx="1969407" cy="16901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9620770">
            <a:off x="6793375" y="4140523"/>
            <a:ext cx="942271" cy="81035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42134" y="2485557"/>
            <a:ext cx="1699116" cy="2123895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flipH="1">
            <a:off x="-70276" y="1541201"/>
            <a:ext cx="737815" cy="809976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7626606" y="2418881"/>
            <a:ext cx="421383" cy="462595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flipH="1">
            <a:off x="5189573" y="3942717"/>
            <a:ext cx="421383" cy="462595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4290122">
            <a:off x="2936458" y="1213575"/>
            <a:ext cx="942271" cy="810352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1602366" y="1016717"/>
            <a:ext cx="370839" cy="643412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>
            <a:fillRect/>
          </a:stretch>
        </p:blipFill>
        <p:spPr>
          <a:xfrm>
            <a:off x="11355530" y="914717"/>
            <a:ext cx="246836" cy="643412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 flipH="1">
            <a:off x="11108110" y="1133651"/>
            <a:ext cx="370839" cy="643412"/>
          </a:xfrm>
          <a:prstGeom prst="rect">
            <a:avLst/>
          </a:prstGeom>
        </p:spPr>
      </p:pic>
      <p:pic>
        <p:nvPicPr>
          <p:cNvPr id="69" name="Picture 68">
            <a:hlinkClick r:id="rId55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023039" y="4650151"/>
            <a:ext cx="2495512" cy="2983235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9207265" y="2970987"/>
            <a:ext cx="421383" cy="462595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903359" y="2175174"/>
            <a:ext cx="1969407" cy="1690109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-596459">
            <a:off x="6929182" y="5428225"/>
            <a:ext cx="942271" cy="810352"/>
          </a:xfrm>
          <a:prstGeom prst="rect">
            <a:avLst/>
          </a:prstGeom>
        </p:spPr>
      </p:pic>
      <p:pic>
        <p:nvPicPr>
          <p:cNvPr id="71" name="Picture 70">
            <a:hlinkClick r:id="rId57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812750" y="2779029"/>
            <a:ext cx="2373581" cy="2609315"/>
          </a:xfrm>
          <a:prstGeom prst="rect">
            <a:avLst/>
          </a:prstGeom>
        </p:spPr>
      </p:pic>
      <p:pic>
        <p:nvPicPr>
          <p:cNvPr id="72" name="Picture 71">
            <a:hlinkClick r:id="rId59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677001" y="1033058"/>
            <a:ext cx="2267908" cy="2560541"/>
          </a:xfrm>
          <a:prstGeom prst="rect">
            <a:avLst/>
          </a:prstGeom>
        </p:spPr>
      </p:pic>
      <p:pic>
        <p:nvPicPr>
          <p:cNvPr id="73" name="Picture 72">
            <a:hlinkClick r:id="rId61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6397820" y="-289191"/>
            <a:ext cx="2763760" cy="3194581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flipH="1">
            <a:off x="6482301" y="675686"/>
            <a:ext cx="848112" cy="931061"/>
          </a:xfrm>
          <a:prstGeom prst="rect">
            <a:avLst/>
          </a:prstGeom>
        </p:spPr>
      </p:pic>
      <p:pic>
        <p:nvPicPr>
          <p:cNvPr id="75" name="Picture 74">
            <a:hlinkClick r:id="rId64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3682049" y="154735"/>
            <a:ext cx="2471127" cy="2910076"/>
          </a:xfrm>
          <a:prstGeom prst="rect">
            <a:avLst/>
          </a:prstGeom>
        </p:spPr>
      </p:pic>
      <p:pic>
        <p:nvPicPr>
          <p:cNvPr id="76" name="Picture 75">
            <a:hlinkClick r:id="rId66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2568386" y="1534213"/>
            <a:ext cx="2723116" cy="3178324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-276730">
            <a:off x="4485673" y="2716350"/>
            <a:ext cx="844185" cy="926751"/>
          </a:xfrm>
          <a:prstGeom prst="rect">
            <a:avLst/>
          </a:prstGeom>
        </p:spPr>
      </p:pic>
      <p:pic>
        <p:nvPicPr>
          <p:cNvPr id="78" name="Picture 77">
            <a:hlinkClick r:id="rId69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84004" y="1042874"/>
            <a:ext cx="2332939" cy="2462997"/>
          </a:xfrm>
          <a:prstGeom prst="rect">
            <a:avLst/>
          </a:prstGeom>
        </p:spPr>
      </p:pic>
      <p:pic>
        <p:nvPicPr>
          <p:cNvPr id="79" name="Picture 78">
            <a:hlinkClick r:id="rId71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149742" y="3890044"/>
            <a:ext cx="2633700" cy="3153937"/>
          </a:xfrm>
          <a:prstGeom prst="rect">
            <a:avLst/>
          </a:prstGeom>
        </p:spPr>
      </p:pic>
      <p:pic>
        <p:nvPicPr>
          <p:cNvPr id="80" name="Picture 79">
            <a:hlinkClick r:id="rId73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4338955" y="3712192"/>
            <a:ext cx="2633700" cy="3145808"/>
          </a:xfrm>
          <a:prstGeom prst="rect">
            <a:avLst/>
          </a:prstGeom>
        </p:spPr>
      </p:pic>
      <p:pic>
        <p:nvPicPr>
          <p:cNvPr id="81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18C19D9-6BBF-0582-2628-5434B04E19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5"/>
          <a:srcRect l="42076" t="37062" r="45085" b="38983"/>
          <a:stretch/>
        </p:blipFill>
        <p:spPr>
          <a:xfrm>
            <a:off x="9558813" y="3500051"/>
            <a:ext cx="2087105" cy="2190427"/>
          </a:xfrm>
          <a:prstGeom prst="rect">
            <a:avLst/>
          </a:prstGeom>
        </p:spPr>
      </p:pic>
      <p:sp>
        <p:nvSpPr>
          <p:cNvPr id="82" name="PLAY">
            <a:extLst>
              <a:ext uri="{FF2B5EF4-FFF2-40B4-BE49-F238E27FC236}">
                <a16:creationId xmlns:a16="http://schemas.microsoft.com/office/drawing/2014/main" id="{03EAF278-9798-FE7A-D2B1-1EAA147EB7C9}"/>
              </a:ext>
            </a:extLst>
          </p:cNvPr>
          <p:cNvSpPr/>
          <p:nvPr/>
        </p:nvSpPr>
        <p:spPr>
          <a:xfrm>
            <a:off x="9372541" y="5756991"/>
            <a:ext cx="1152000" cy="739515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3733" dirty="0">
              <a:latin typeface="Arial Black" panose="020B0A04020102020204" pitchFamily="34" charset="0"/>
            </a:endParaRPr>
          </a:p>
        </p:txBody>
      </p:sp>
      <p:sp>
        <p:nvSpPr>
          <p:cNvPr id="83" name="STOP">
            <a:extLst>
              <a:ext uri="{FF2B5EF4-FFF2-40B4-BE49-F238E27FC236}">
                <a16:creationId xmlns:a16="http://schemas.microsoft.com/office/drawing/2014/main" id="{EAD401E1-0856-F2AB-291B-B6244BE18D69}"/>
              </a:ext>
            </a:extLst>
          </p:cNvPr>
          <p:cNvSpPr/>
          <p:nvPr/>
        </p:nvSpPr>
        <p:spPr>
          <a:xfrm>
            <a:off x="10692376" y="5746117"/>
            <a:ext cx="1152000" cy="739515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3733" dirty="0">
              <a:latin typeface="Arial Black" panose="020B0A04020102020204" pitchFamily="34" charset="0"/>
            </a:endParaRPr>
          </a:p>
        </p:txBody>
      </p:sp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9620770">
            <a:off x="6806739" y="4116951"/>
            <a:ext cx="942271" cy="810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DE8D5D38-DAD1-7009-6CAC-AF6AFD2EE72C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16553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5596" y="5262384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734720" y="2096107"/>
            <a:ext cx="1453461" cy="1595616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7249"/>
          <a:stretch/>
        </p:blipFill>
        <p:spPr bwMode="auto">
          <a:xfrm>
            <a:off x="213901" y="1545633"/>
            <a:ext cx="5677372" cy="50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23881" y="3844108"/>
            <a:ext cx="4207446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6438110" y="187869"/>
            <a:ext cx="5188579" cy="2216579"/>
          </a:xfrm>
          <a:prstGeom prst="rect">
            <a:avLst/>
          </a:prstGeom>
        </p:spPr>
      </p:pic>
      <p:sp>
        <p:nvSpPr>
          <p:cNvPr id="19" name="TextBox 16"/>
          <p:cNvSpPr txBox="1"/>
          <p:nvPr/>
        </p:nvSpPr>
        <p:spPr>
          <a:xfrm rot="-98100">
            <a:off x="5883189" y="4296924"/>
            <a:ext cx="5703062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He likes playing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the guitar.</a:t>
            </a:r>
          </a:p>
        </p:txBody>
      </p:sp>
      <p:sp>
        <p:nvSpPr>
          <p:cNvPr id="20" name="TextBox 18"/>
          <p:cNvSpPr txBox="1"/>
          <p:nvPr/>
        </p:nvSpPr>
        <p:spPr>
          <a:xfrm>
            <a:off x="5891273" y="245875"/>
            <a:ext cx="6189618" cy="170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     does he like?</a:t>
            </a:r>
          </a:p>
        </p:txBody>
      </p:sp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470DB49C-C6D5-FE92-02D5-6ADAE74C7E7F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37278" y="5245857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795497" y="2127437"/>
            <a:ext cx="1453461" cy="1595616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74533" y="3972371"/>
            <a:ext cx="4254759" cy="1290013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251076" y="338949"/>
            <a:ext cx="5552148" cy="2145858"/>
          </a:xfrm>
          <a:prstGeom prst="rect">
            <a:avLst/>
          </a:prstGeom>
        </p:spPr>
      </p:pic>
      <p:pic>
        <p:nvPicPr>
          <p:cNvPr id="19458" name="Picture 2" descr="The Little Painter Stock Illustration - Download Image Now - Child,  Painting - Activity, Painting - Art Product - iStock">
            <a:extLst>
              <a:ext uri="{FF2B5EF4-FFF2-40B4-BE49-F238E27FC236}">
                <a16:creationId xmlns:a16="http://schemas.microsoft.com/office/drawing/2014/main" id="{D8C6B04D-4DAB-6D45-AE2A-58BC581B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3" y="1520652"/>
            <a:ext cx="4848543" cy="42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8"/>
          <p:cNvSpPr txBox="1"/>
          <p:nvPr/>
        </p:nvSpPr>
        <p:spPr>
          <a:xfrm>
            <a:off x="5932339" y="322422"/>
            <a:ext cx="6189618" cy="170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         does she like?</a:t>
            </a:r>
          </a:p>
        </p:txBody>
      </p:sp>
      <p:sp>
        <p:nvSpPr>
          <p:cNvPr id="19" name="TextBox 16"/>
          <p:cNvSpPr txBox="1"/>
          <p:nvPr/>
        </p:nvSpPr>
        <p:spPr>
          <a:xfrm rot="-98100">
            <a:off x="6175618" y="4401611"/>
            <a:ext cx="570306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She likes painting.</a:t>
            </a:r>
          </a:p>
        </p:txBody>
      </p:sp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C5516DAE-FC6A-2FE0-149D-B96F81B8B5C1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41628" y="3337502"/>
            <a:ext cx="1097809" cy="32288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73993" y="5171836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882762" y="2276554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41744" y="3872170"/>
            <a:ext cx="4413348" cy="1617109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135903" y="338948"/>
            <a:ext cx="5864803" cy="2118703"/>
          </a:xfrm>
          <a:prstGeom prst="rect">
            <a:avLst/>
          </a:prstGeom>
        </p:spPr>
      </p:pic>
      <p:pic>
        <p:nvPicPr>
          <p:cNvPr id="19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9CC36AF1-6FAC-FF84-DC77-08602C76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" y="1638552"/>
            <a:ext cx="5872513" cy="42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6"/>
          <p:cNvSpPr txBox="1"/>
          <p:nvPr/>
        </p:nvSpPr>
        <p:spPr>
          <a:xfrm rot="-98100">
            <a:off x="6216953" y="4211250"/>
            <a:ext cx="4826405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Because he thinks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it’s useful.</a:t>
            </a:r>
          </a:p>
        </p:txBody>
      </p:sp>
      <p:sp>
        <p:nvSpPr>
          <p:cNvPr id="23" name="TextBox 18"/>
          <p:cNvSpPr txBox="1"/>
          <p:nvPr/>
        </p:nvSpPr>
        <p:spPr>
          <a:xfrm>
            <a:off x="5937592" y="377993"/>
            <a:ext cx="6189618" cy="15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does he like </a:t>
            </a:r>
          </a:p>
          <a:p>
            <a:pPr algn="ctr"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solving maths problems?</a:t>
            </a:r>
          </a:p>
        </p:txBody>
      </p:sp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926535" y="2051702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404683" y="507253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1339990" y="1628316"/>
            <a:ext cx="777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and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785774" y="3505224"/>
            <a:ext cx="683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and complete.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85774" y="2584167"/>
            <a:ext cx="62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tick.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870806" y="4475466"/>
            <a:ext cx="7178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play.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149334" y="783073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401789" y="5431463"/>
            <a:ext cx="7795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6040" y="1631249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84310" y="1542786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165" y="2627479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92489" y="248292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30" y="3618628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337131" y="3429510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9720" y="4544778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0809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6948" y="5547197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13198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C193EE13-01F4-9A2D-1EB2-06F7B470E2AB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2999">
                <a:solidFill>
                  <a:srgbClr val="284DA1"/>
                </a:solidFill>
                <a:latin typeface="KG Primary Penmanship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21384" y="4204175"/>
            <a:ext cx="5845232" cy="12265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6263254" y="4613496"/>
            <a:ext cx="592837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They like playing football.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93347" y="221610"/>
            <a:ext cx="5366556" cy="252158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584686" y="314152"/>
            <a:ext cx="6189618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</a:t>
            </a:r>
          </a:p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   do they like?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84499" y="2230317"/>
            <a:ext cx="1453461" cy="1595616"/>
          </a:xfrm>
          <a:prstGeom prst="rect">
            <a:avLst/>
          </a:prstGeom>
        </p:spPr>
      </p:pic>
      <p:pic>
        <p:nvPicPr>
          <p:cNvPr id="18436" name="Picture 4" descr="15+ Thousand Children Play Football Cartoon Royalty-Free Images, Stock  Photos &amp; Pictures | Shutterstock">
            <a:extLst>
              <a:ext uri="{FF2B5EF4-FFF2-40B4-BE49-F238E27FC236}">
                <a16:creationId xmlns:a16="http://schemas.microsoft.com/office/drawing/2014/main" id="{705745E1-CD59-9A96-1BB9-2B90C74DD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7702" r="9338" b="17355"/>
          <a:stretch/>
        </p:blipFill>
        <p:spPr bwMode="auto">
          <a:xfrm>
            <a:off x="163206" y="2072235"/>
            <a:ext cx="5837148" cy="3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27B4CA25-36B6-55E0-2FC9-5AC186F01F5E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42999" y="2032907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65650" y="3780908"/>
            <a:ext cx="4663038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08328" y="196358"/>
            <a:ext cx="4663038" cy="1970804"/>
          </a:xfrm>
          <a:prstGeom prst="rect">
            <a:avLst/>
          </a:prstGeom>
        </p:spPr>
      </p:pic>
      <p:pic>
        <p:nvPicPr>
          <p:cNvPr id="21506" name="Picture 2" descr="Pin on Chore board">
            <a:extLst>
              <a:ext uri="{FF2B5EF4-FFF2-40B4-BE49-F238E27FC236}">
                <a16:creationId xmlns:a16="http://schemas.microsoft.com/office/drawing/2014/main" id="{BDBB5421-69FC-E5C1-0BE1-CDD35A3F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1" y="1638552"/>
            <a:ext cx="5895507" cy="41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-98100">
            <a:off x="6683967" y="4199409"/>
            <a:ext cx="4826405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Because she thinks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it’s interesting.</a:t>
            </a:r>
          </a:p>
        </p:txBody>
      </p:sp>
      <p:sp>
        <p:nvSpPr>
          <p:cNvPr id="24" name="TextBox 18"/>
          <p:cNvSpPr txBox="1"/>
          <p:nvPr/>
        </p:nvSpPr>
        <p:spPr>
          <a:xfrm>
            <a:off x="6901651" y="179521"/>
            <a:ext cx="618961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does she like </a:t>
            </a:r>
          </a:p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reading books?</a:t>
            </a:r>
          </a:p>
        </p:txBody>
      </p:sp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2">
            <a:extLst>
              <a:ext uri="{FF2B5EF4-FFF2-40B4-BE49-F238E27FC236}">
                <a16:creationId xmlns:a16="http://schemas.microsoft.com/office/drawing/2014/main" id="{43B61D73-D0A5-4450-08FA-6E8064A6C590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855467" y="2003408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22383" y="3903947"/>
            <a:ext cx="4358327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5415" y="228633"/>
            <a:ext cx="5517193" cy="2335273"/>
          </a:xfrm>
          <a:prstGeom prst="rect">
            <a:avLst/>
          </a:prstGeom>
        </p:spPr>
      </p:pic>
      <p:pic>
        <p:nvPicPr>
          <p:cNvPr id="26626" name="Picture 2" descr="Premium Vector | Groups of school children singing in choir">
            <a:extLst>
              <a:ext uri="{FF2B5EF4-FFF2-40B4-BE49-F238E27FC236}">
                <a16:creationId xmlns:a16="http://schemas.microsoft.com/office/drawing/2014/main" id="{38EE5230-83CD-3551-3CE6-DF65696A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7" y="2067173"/>
            <a:ext cx="5668620" cy="314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21816" y="305690"/>
            <a:ext cx="6189618" cy="170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 </a:t>
            </a:r>
          </a:p>
          <a:p>
            <a:pPr defTabSz="609585">
              <a:lnSpc>
                <a:spcPct val="150000"/>
              </a:lnSpc>
            </a:pPr>
            <a:r>
              <a:rPr lang="en-US" sz="39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  do they like?</a:t>
            </a:r>
          </a:p>
        </p:txBody>
      </p:sp>
      <p:sp>
        <p:nvSpPr>
          <p:cNvPr id="20" name="TextBox 16"/>
          <p:cNvSpPr txBox="1"/>
          <p:nvPr/>
        </p:nvSpPr>
        <p:spPr>
          <a:xfrm rot="-98100">
            <a:off x="6264756" y="4439177"/>
            <a:ext cx="5703062" cy="41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4000" b="1" dirty="0">
                <a:latin typeface="Comic Sans MS" panose="030F0702030302020204" pitchFamily="66" charset="0"/>
                <a:cs typeface="2005_iannnnnMTV" panose="02010600030101010101" charset="0"/>
              </a:rPr>
              <a:t>They like singing.</a:t>
            </a:r>
          </a:p>
        </p:txBody>
      </p:sp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A0F8EF7E-27E8-7AE2-6F72-05A3D532552A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41628" y="3337502"/>
            <a:ext cx="1097809" cy="32288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582474" y="1906375"/>
            <a:ext cx="1453461" cy="1595616"/>
          </a:xfrm>
          <a:prstGeom prst="rect">
            <a:avLst/>
          </a:prstGeom>
        </p:spPr>
      </p:pic>
      <p:pic>
        <p:nvPicPr>
          <p:cNvPr id="14338" name="Picture 2" descr="Playing Piano clipart - Clipart World">
            <a:extLst>
              <a:ext uri="{FF2B5EF4-FFF2-40B4-BE49-F238E27FC236}">
                <a16:creationId xmlns:a16="http://schemas.microsoft.com/office/drawing/2014/main" id="{BAE3304F-6EAA-B200-E2E2-F942BCF7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49" y="1386745"/>
            <a:ext cx="4365132" cy="51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54551" y="3875081"/>
            <a:ext cx="3778898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496333" y="163054"/>
            <a:ext cx="4993915" cy="2165023"/>
          </a:xfrm>
          <a:prstGeom prst="rect">
            <a:avLst/>
          </a:prstGeom>
        </p:spPr>
      </p:pic>
      <p:sp>
        <p:nvSpPr>
          <p:cNvPr id="20" name="TextBox 16"/>
          <p:cNvSpPr txBox="1"/>
          <p:nvPr/>
        </p:nvSpPr>
        <p:spPr>
          <a:xfrm rot="-98100">
            <a:off x="6302203" y="4302572"/>
            <a:ext cx="5703062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He likes playing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the piano.</a:t>
            </a:r>
          </a:p>
        </p:txBody>
      </p:sp>
      <p:sp>
        <p:nvSpPr>
          <p:cNvPr id="23" name="TextBox 18"/>
          <p:cNvSpPr txBox="1"/>
          <p:nvPr/>
        </p:nvSpPr>
        <p:spPr>
          <a:xfrm>
            <a:off x="5907101" y="189537"/>
            <a:ext cx="618961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What school activity</a:t>
            </a:r>
          </a:p>
          <a:p>
            <a:pPr algn="ctr" defTabSz="609585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 does he like?</a:t>
            </a:r>
          </a:p>
        </p:txBody>
      </p:sp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2">
            <a:extLst>
              <a:ext uri="{FF2B5EF4-FFF2-40B4-BE49-F238E27FC236}">
                <a16:creationId xmlns:a16="http://schemas.microsoft.com/office/drawing/2014/main" id="{BDAEA882-7755-FB68-F6C2-BECD1FCF1469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305670" y="1934362"/>
            <a:ext cx="1453461" cy="15956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34013" y="3889374"/>
            <a:ext cx="5396774" cy="171043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714698" y="0"/>
            <a:ext cx="4013570" cy="2190179"/>
          </a:xfrm>
          <a:prstGeom prst="rect">
            <a:avLst/>
          </a:prstGeom>
        </p:spPr>
      </p:pic>
      <p:pic>
        <p:nvPicPr>
          <p:cNvPr id="22532" name="Picture 4" descr="Doing Homework Clipart Royalty-Free Images, Stock Photos &amp; Pictures |  Shutterstock">
            <a:extLst>
              <a:ext uri="{FF2B5EF4-FFF2-40B4-BE49-F238E27FC236}">
                <a16:creationId xmlns:a16="http://schemas.microsoft.com/office/drawing/2014/main" id="{E1334ADA-08D3-B134-7645-6AD5669A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"/>
          <a:stretch/>
        </p:blipFill>
        <p:spPr bwMode="auto">
          <a:xfrm>
            <a:off x="115649" y="1574966"/>
            <a:ext cx="5828962" cy="42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8"/>
          <p:cNvSpPr txBox="1"/>
          <p:nvPr/>
        </p:nvSpPr>
        <p:spPr>
          <a:xfrm>
            <a:off x="6941126" y="173598"/>
            <a:ext cx="344482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 they like </a:t>
            </a:r>
          </a:p>
          <a:p>
            <a:pPr defTabSz="609585">
              <a:lnSpc>
                <a:spcPct val="150000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 doing projects?</a:t>
            </a:r>
          </a:p>
        </p:txBody>
      </p:sp>
      <p:sp>
        <p:nvSpPr>
          <p:cNvPr id="22" name="TextBox 16"/>
          <p:cNvSpPr txBox="1"/>
          <p:nvPr/>
        </p:nvSpPr>
        <p:spPr>
          <a:xfrm rot="-98100">
            <a:off x="6189739" y="4251149"/>
            <a:ext cx="562434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</a:rPr>
              <a:t>Because they think </a:t>
            </a:r>
          </a:p>
          <a:p>
            <a:pPr algn="ctr" defTabSz="609585">
              <a:lnSpc>
                <a:spcPts val="2999"/>
              </a:lnSpc>
            </a:pPr>
            <a:r>
              <a:rPr lang="en-US" sz="3200" b="1" dirty="0">
                <a:latin typeface="Comic Sans MS" panose="030F0702030302020204" pitchFamily="66" charset="0"/>
                <a:cs typeface="2005_iannnnnMTV" panose="02010600030101010101" charset="0"/>
              </a:rPr>
              <a:t>it’s good for group work.</a:t>
            </a:r>
          </a:p>
        </p:txBody>
      </p:sp>
    </p:spTree>
    <p:extLst>
      <p:ext uri="{BB962C8B-B14F-4D97-AF65-F5344CB8AC3E}">
        <p14:creationId xmlns:p14="http://schemas.microsoft.com/office/powerpoint/2010/main" val="4856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56770F18-DB08-877B-C4A4-12CB63092FC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vi-VN"/>
          </a:p>
        </p:txBody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294" y="163055"/>
            <a:ext cx="1667100" cy="1097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7316336" y="2505589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2999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6194" y="5302473"/>
            <a:ext cx="1579741" cy="1595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7468157" y="4182087"/>
            <a:ext cx="337115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  <a:defRPr/>
            </a:pPr>
            <a:r>
              <a:rPr lang="en-US" sz="44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7346824" y="757588"/>
            <a:ext cx="337115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2999"/>
              </a:lnSpc>
              <a:defRPr/>
            </a:pPr>
            <a:r>
              <a:rPr lang="en-US" sz="4000" dirty="0">
                <a:solidFill>
                  <a:srgbClr val="284DA1"/>
                </a:solidFill>
                <a:latin typeface="KG Primary Penmanship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305670" y="1879333"/>
            <a:ext cx="1453461" cy="1595616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77788" y="4026090"/>
            <a:ext cx="4222221" cy="1493795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18601" y="196358"/>
            <a:ext cx="4426208" cy="2034546"/>
          </a:xfrm>
          <a:prstGeom prst="rect">
            <a:avLst/>
          </a:prstGeom>
        </p:spPr>
      </p:pic>
      <p:pic>
        <p:nvPicPr>
          <p:cNvPr id="20482" name="Picture 2" descr="playing board game clipart - Clip Art Library">
            <a:extLst>
              <a:ext uri="{FF2B5EF4-FFF2-40B4-BE49-F238E27FC236}">
                <a16:creationId xmlns:a16="http://schemas.microsoft.com/office/drawing/2014/main" id="{2B2963F6-2BEF-5A67-2A57-92F51FAD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" y="1512055"/>
            <a:ext cx="5859022" cy="46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-98100">
            <a:off x="6675696" y="4328713"/>
            <a:ext cx="4826405" cy="78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Because he thinks </a:t>
            </a:r>
          </a:p>
          <a:p>
            <a:pPr algn="ctr" defTabSz="609585">
              <a:lnSpc>
                <a:spcPts val="2999"/>
              </a:lnSpc>
            </a:pPr>
            <a:r>
              <a:rPr lang="en-US" sz="3600" b="1" dirty="0">
                <a:latin typeface="Comic Sans MS" panose="030F0702030302020204" pitchFamily="66" charset="0"/>
                <a:cs typeface="2005_iannnnnMTV" panose="02010600030101010101" charset="0"/>
              </a:rPr>
              <a:t>it’s fun.</a:t>
            </a:r>
          </a:p>
        </p:txBody>
      </p:sp>
      <p:sp>
        <p:nvSpPr>
          <p:cNvPr id="24" name="TextBox 18"/>
          <p:cNvSpPr txBox="1"/>
          <p:nvPr/>
        </p:nvSpPr>
        <p:spPr>
          <a:xfrm>
            <a:off x="6845268" y="173596"/>
            <a:ext cx="6189618" cy="15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Why does he like</a:t>
            </a:r>
          </a:p>
          <a:p>
            <a:pPr defTabSz="609585"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  <a:cs typeface="2005_iannnnnMTV" panose="02010600030101010101" charset="0"/>
                <a:sym typeface="Barriecito"/>
              </a:rPr>
              <a:t> playing games?</a:t>
            </a:r>
          </a:p>
        </p:txBody>
      </p:sp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89693" y="1899917"/>
            <a:ext cx="61349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WordArt 5">
            <a:extLst>
              <a:ext uri="{FF2B5EF4-FFF2-40B4-BE49-F238E27FC236}">
                <a16:creationId xmlns:a16="http://schemas.microsoft.com/office/drawing/2014/main" id="{5C05BCEF-A986-5C76-C6FB-E15E92CEF0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0015" y="1844466"/>
            <a:ext cx="5432495" cy="1099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:a16="http://schemas.microsoft.com/office/drawing/2014/main" id="{B7448274-85B3-6BAF-47CD-889F761F5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02" y="3267370"/>
            <a:ext cx="2185160" cy="193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E">
            <a:extLst>
              <a:ext uri="{FF2B5EF4-FFF2-40B4-BE49-F238E27FC236}">
                <a16:creationId xmlns:a16="http://schemas.microsoft.com/office/drawing/2014/main" id="{D2B1216D-DCD5-845A-B81A-A4F285C79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20" y="3151169"/>
            <a:ext cx="1794489" cy="18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0" descr="S">
            <a:extLst>
              <a:ext uri="{FF2B5EF4-FFF2-40B4-BE49-F238E27FC236}">
                <a16:creationId xmlns:a16="http://schemas.microsoft.com/office/drawing/2014/main" id="{AAE8ED26-B5A1-FFAC-1879-91B6B45958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68" y="3088526"/>
            <a:ext cx="1414376" cy="20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 descr="S">
            <a:extLst>
              <a:ext uri="{FF2B5EF4-FFF2-40B4-BE49-F238E27FC236}">
                <a16:creationId xmlns:a16="http://schemas.microsoft.com/office/drawing/2014/main" id="{78B8F521-BD33-98E9-D89F-99FB74B1A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417" y="3076631"/>
            <a:ext cx="1537871" cy="211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" descr="animated gif">
            <a:extLst>
              <a:ext uri="{FF2B5EF4-FFF2-40B4-BE49-F238E27FC236}">
                <a16:creationId xmlns:a16="http://schemas.microsoft.com/office/drawing/2014/main" id="{3F6E74D4-CB7C-235E-A672-7D4DABBC8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76" y="3342244"/>
            <a:ext cx="1794488" cy="17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Cloud 71">
            <a:extLst>
              <a:ext uri="{FF2B5EF4-FFF2-40B4-BE49-F238E27FC236}">
                <a16:creationId xmlns:a16="http://schemas.microsoft.com/office/drawing/2014/main" id="{5B63A641-A56A-CC83-53EC-3B6DF78BD0AE}"/>
              </a:ext>
            </a:extLst>
          </p:cNvPr>
          <p:cNvSpPr/>
          <p:nvPr/>
        </p:nvSpPr>
        <p:spPr>
          <a:xfrm>
            <a:off x="6595019" y="191485"/>
            <a:ext cx="4778440" cy="10150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255" y="87555"/>
            <a:ext cx="114690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295643" y="2583444"/>
            <a:ext cx="4153665" cy="1066945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</a:rPr>
              <a:t>r</a:t>
            </a:r>
            <a:r>
              <a:rPr lang="en-US" sz="5400" b="1" kern="1200" dirty="0">
                <a:latin typeface="Comic Sans MS" panose="030F0702030302020204" pitchFamily="66" charset="0"/>
                <a:cs typeface="2005_iannnnnMTV" panose="02010600030101010101" charset="0"/>
              </a:rPr>
              <a:t>ead books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76" name="Picture 2" descr="A-child-reading GIFs - Get the best GIF on GIPHY">
            <a:extLst>
              <a:ext uri="{FF2B5EF4-FFF2-40B4-BE49-F238E27FC236}">
                <a16:creationId xmlns:a16="http://schemas.microsoft.com/office/drawing/2014/main" id="{70215E4A-1012-44C7-67EA-38ED47924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6442" r="2190" b="5395"/>
          <a:stretch/>
        </p:blipFill>
        <p:spPr bwMode="auto">
          <a:xfrm>
            <a:off x="2237433" y="1104000"/>
            <a:ext cx="3801566" cy="50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81246" y="1137565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254" y="87555"/>
            <a:ext cx="1144063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322243" y="2601813"/>
            <a:ext cx="4320805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Comic Sans MS" panose="030F0702030302020204" pitchFamily="66" charset="0"/>
                <a:cs typeface="2005_iannnnnMTV" panose="02010600030101010101" charset="0"/>
              </a:rPr>
              <a:t>play</a:t>
            </a:r>
            <a:r>
              <a:rPr lang="en-US" sz="5400" b="1" kern="1200" dirty="0">
                <a:latin typeface="Comic Sans MS" panose="030F0702030302020204" pitchFamily="66" charset="0"/>
                <a:cs typeface="2005_iannnnnMTV" panose="02010600030101010101" charset="0"/>
              </a:rPr>
              <a:t> games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7D42BCA0-ACDF-3A3F-E966-7854EDAF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51" y="1548574"/>
            <a:ext cx="4774537" cy="44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208065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39157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178043" y="2601813"/>
            <a:ext cx="4465005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do projects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4098" name="Picture 2" descr="I had the opportunity to work on this fun project for Microsoft called the  Invisible Revolution. The task was to create… | Animation, Experiential  art, Fun projects">
            <a:extLst>
              <a:ext uri="{FF2B5EF4-FFF2-40B4-BE49-F238E27FC236}">
                <a16:creationId xmlns:a16="http://schemas.microsoft.com/office/drawing/2014/main" id="{1F4D7980-03F4-9B96-4CC0-44D32BAC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82" y="1831965"/>
            <a:ext cx="5182992" cy="38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84369" y="120359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3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glovo by Ayoub Bouzid | Dribbble">
            <a:extLst>
              <a:ext uri="{FF2B5EF4-FFF2-40B4-BE49-F238E27FC236}">
                <a16:creationId xmlns:a16="http://schemas.microsoft.com/office/drawing/2014/main" id="{32D3BD12-F023-5776-E54E-59F99FF1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11" y="1643353"/>
            <a:ext cx="4424867" cy="41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55" y="87555"/>
            <a:ext cx="1141529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05F40CCB-D70E-4554-F616-4730D8E81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8043" y="5648812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Google Shape;349;p31">
            <a:extLst>
              <a:ext uri="{FF2B5EF4-FFF2-40B4-BE49-F238E27FC236}">
                <a16:creationId xmlns:a16="http://schemas.microsoft.com/office/drawing/2014/main" id="{C227C7F4-9776-2A51-D7F7-8DAC21D089BD}"/>
              </a:ext>
            </a:extLst>
          </p:cNvPr>
          <p:cNvSpPr/>
          <p:nvPr/>
        </p:nvSpPr>
        <p:spPr>
          <a:xfrm rot="329264">
            <a:off x="6665072" y="641389"/>
            <a:ext cx="5214277" cy="4954221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Rectangle: Rounded Corners 10">
            <a:extLst>
              <a:ext uri="{FF2B5EF4-FFF2-40B4-BE49-F238E27FC236}">
                <a16:creationId xmlns:a16="http://schemas.microsoft.com/office/drawing/2014/main" id="{B51643D5-7B83-464F-54B9-DC09FF32B1CA}"/>
              </a:ext>
            </a:extLst>
          </p:cNvPr>
          <p:cNvSpPr/>
          <p:nvPr/>
        </p:nvSpPr>
        <p:spPr>
          <a:xfrm>
            <a:off x="7978904" y="2629804"/>
            <a:ext cx="2841363" cy="130648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atin typeface="Comic Sans MS" panose="030F0702030302020204" pitchFamily="66" charset="0"/>
                <a:cs typeface="2005_iannnnnMTV" panose="02010600030101010101" charset="0"/>
                <a:sym typeface="Arial"/>
              </a:rPr>
              <a:t>dance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cs typeface="2005_iannnnnMTV" panose="02010600030101010101" charset="0"/>
              <a:sym typeface="Arial"/>
            </a:endParaRPr>
          </a:p>
        </p:txBody>
      </p:sp>
      <p:pic>
        <p:nvPicPr>
          <p:cNvPr id="8194" name="Picture 2" descr="Dancing Happy GIF - Dancing Happy Girls - Discover &amp; Share GIFs">
            <a:extLst>
              <a:ext uri="{FF2B5EF4-FFF2-40B4-BE49-F238E27FC236}">
                <a16:creationId xmlns:a16="http://schemas.microsoft.com/office/drawing/2014/main" id="{105B7D02-3DAF-ACB1-6E1F-F72EBE2D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44" y="1942640"/>
            <a:ext cx="5009827" cy="37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F3ACB99-DDDF-7A15-12AE-0C076C75B75C}"/>
              </a:ext>
            </a:extLst>
          </p:cNvPr>
          <p:cNvSpPr/>
          <p:nvPr/>
        </p:nvSpPr>
        <p:spPr>
          <a:xfrm>
            <a:off x="1389869" y="1174627"/>
            <a:ext cx="2691377" cy="2600960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63B0E9-90CD-B532-23A3-3C0A5D482925}"/>
              </a:ext>
            </a:extLst>
          </p:cNvPr>
          <p:cNvSpPr/>
          <p:nvPr/>
        </p:nvSpPr>
        <p:spPr>
          <a:xfrm>
            <a:off x="4069121" y="1188051"/>
            <a:ext cx="2669851" cy="257901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62EBAF4-8A14-45D3-EA1A-9F94E4F2DD3C}"/>
              </a:ext>
            </a:extLst>
          </p:cNvPr>
          <p:cNvSpPr/>
          <p:nvPr/>
        </p:nvSpPr>
        <p:spPr>
          <a:xfrm>
            <a:off x="1371733" y="3758702"/>
            <a:ext cx="2709513" cy="260096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A92B6C2-5918-7812-5C95-6C2AA5BACF1E}"/>
              </a:ext>
            </a:extLst>
          </p:cNvPr>
          <p:cNvSpPr/>
          <p:nvPr/>
        </p:nvSpPr>
        <p:spPr>
          <a:xfrm>
            <a:off x="4086877" y="3764518"/>
            <a:ext cx="2652095" cy="257216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274FB-26B6-3D40-D7BC-36A32690DAE1}"/>
              </a:ext>
            </a:extLst>
          </p:cNvPr>
          <p:cNvSpPr/>
          <p:nvPr/>
        </p:nvSpPr>
        <p:spPr>
          <a:xfrm>
            <a:off x="2941675" y="2284526"/>
            <a:ext cx="2600411" cy="25781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1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3"/>
                    </p:tgtEl>
                  </p:cMediaNode>
                </p:video>
              </p:childTnLst>
            </p:cTn>
          </p:par>
        </p:tnLst>
        <p:bldLst>
          <p:bldP spid="75" grpId="0" animBg="1"/>
          <p:bldP spid="66" grpId="0" animBg="1"/>
          <p:bldP spid="67" grpId="0" animBg="1"/>
          <p:bldP spid="70" grpId="0" animBg="1"/>
          <p:bldP spid="71" grpId="0" animBg="1"/>
          <p:bldP spid="7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465</Words>
  <Application>Microsoft Office PowerPoint</Application>
  <PresentationFormat>Widescreen</PresentationFormat>
  <Paragraphs>124</Paragraphs>
  <Slides>36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Calibri Light</vt:lpstr>
      <vt:lpstr>Berlin Sans FB</vt:lpstr>
      <vt:lpstr>Ravie</vt:lpstr>
      <vt:lpstr>Calibri</vt:lpstr>
      <vt:lpstr>Arial</vt:lpstr>
      <vt:lpstr>Amasis MT Pro Black</vt:lpstr>
      <vt:lpstr>Arial Black</vt:lpstr>
      <vt:lpstr>KG Primary Penmanship</vt:lpstr>
      <vt:lpstr>Comic Sans MS</vt:lpstr>
      <vt:lpstr>2005_iannnnnMTV</vt:lpstr>
      <vt:lpstr>Sitka Text Semibold</vt:lpstr>
      <vt:lpstr>Lobster Two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Ngan-BanNgoaiNgu</cp:lastModifiedBy>
  <cp:revision>42</cp:revision>
  <dcterms:created xsi:type="dcterms:W3CDTF">2021-07-23T14:52:23Z</dcterms:created>
  <dcterms:modified xsi:type="dcterms:W3CDTF">2024-08-23T07:33:47Z</dcterms:modified>
  <cp:category>Education</cp:category>
</cp:coreProperties>
</file>