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693" r:id="rId3"/>
    <p:sldMasterId id="2147483714" r:id="rId4"/>
  </p:sldMasterIdLst>
  <p:notesMasterIdLst>
    <p:notesMasterId r:id="rId34"/>
  </p:notesMasterIdLst>
  <p:sldIdLst>
    <p:sldId id="295" r:id="rId5"/>
    <p:sldId id="256" r:id="rId6"/>
    <p:sldId id="258" r:id="rId7"/>
    <p:sldId id="261" r:id="rId8"/>
    <p:sldId id="328" r:id="rId9"/>
    <p:sldId id="329" r:id="rId10"/>
    <p:sldId id="327" r:id="rId11"/>
    <p:sldId id="330" r:id="rId12"/>
    <p:sldId id="331" r:id="rId13"/>
    <p:sldId id="294" r:id="rId14"/>
    <p:sldId id="332" r:id="rId15"/>
    <p:sldId id="26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3" r:id="rId26"/>
    <p:sldId id="349" r:id="rId27"/>
    <p:sldId id="345" r:id="rId28"/>
    <p:sldId id="347" r:id="rId29"/>
    <p:sldId id="348" r:id="rId30"/>
    <p:sldId id="344" r:id="rId31"/>
    <p:sldId id="346" r:id="rId32"/>
    <p:sldId id="311" r:id="rId33"/>
  </p:sldIdLst>
  <p:sldSz cx="9144000" cy="5143500" type="screen16x9"/>
  <p:notesSz cx="6858000" cy="9144000"/>
  <p:embeddedFontLst>
    <p:embeddedFont>
      <p:font typeface="Anaheim" panose="020B0604020202020204" charset="0"/>
      <p:regular r:id="rId35"/>
    </p:embeddedFont>
    <p:embeddedFont>
      <p:font typeface="Arvo" panose="020B0604020202020204" charset="0"/>
      <p:regular r:id="rId36"/>
      <p:bold r:id="rId37"/>
      <p:italic r:id="rId38"/>
      <p:boldItalic r:id="rId39"/>
    </p:embeddedFont>
    <p:embeddedFont>
      <p:font typeface="Balsamiq Sans" panose="020B0604020202020204" charset="0"/>
      <p:regular r:id="rId40"/>
      <p:bold r:id="rId41"/>
      <p:italic r:id="rId42"/>
      <p:boldItalic r:id="rId43"/>
    </p:embeddedFont>
    <p:embeddedFont>
      <p:font typeface="Bebas Neue" panose="020B0604020202020204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Nunito Light" panose="020B0604020202020204" charset="0"/>
      <p:regular r:id="rId55"/>
      <p:italic r:id="rId56"/>
    </p:embeddedFont>
    <p:embeddedFont>
      <p:font typeface="Rubik" panose="020B0604020202020204" charset="-79"/>
      <p:regular r:id="rId57"/>
      <p:bold r:id="rId58"/>
      <p:italic r:id="rId59"/>
      <p:boldItalic r:id="rId60"/>
    </p:embeddedFont>
    <p:embeddedFont>
      <p:font typeface="Spartan" panose="020B0604020202020204" charset="0"/>
      <p:regular r:id="rId61"/>
      <p:bold r:id="rId62"/>
      <p:italic r:id="rId63"/>
      <p:boldItalic r:id="rId64"/>
    </p:embeddedFont>
    <p:embeddedFont>
      <p:font typeface="Spartan Medium" panose="020B060402020202020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0FB515-6772-49DB-A9B4-3F5AF1784674}">
  <a:tblStyle styleId="{9F0FB515-6772-49DB-A9B4-3F5AF17846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0285B1-60FA-4C9D-A248-577125C4104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E11E42-79E4-4531-B3F3-9E495D764BCD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51" d="100"/>
          <a:sy n="151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63" Type="http://schemas.openxmlformats.org/officeDocument/2006/relationships/font" Target="fonts/font29.fntdata"/><Relationship Id="rId68" Type="http://schemas.openxmlformats.org/officeDocument/2006/relationships/font" Target="fonts/font34.fntdata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font" Target="fonts/font32.fntdata"/><Relationship Id="rId5" Type="http://schemas.openxmlformats.org/officeDocument/2006/relationships/slide" Target="slides/slide1.xml"/><Relationship Id="rId61" Type="http://schemas.openxmlformats.org/officeDocument/2006/relationships/font" Target="fonts/font27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7.fntdata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font" Target="fonts/font33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5.fntdata"/><Relationship Id="rId34" Type="http://schemas.openxmlformats.org/officeDocument/2006/relationships/notesMaster" Target="notesMasters/notesMaster1.xml"/><Relationship Id="rId50" Type="http://schemas.openxmlformats.org/officeDocument/2006/relationships/font" Target="fonts/font16.fntdata"/><Relationship Id="rId55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37843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b64cadaa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b64cadaa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8197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3891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8083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20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938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4407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4042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072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6950" y="149225"/>
            <a:ext cx="759650" cy="218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2575" y="-42950"/>
            <a:ext cx="1410925" cy="2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4491" y="-42952"/>
            <a:ext cx="2437785" cy="57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25226" y="4431650"/>
            <a:ext cx="2943224" cy="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8639" y="4219473"/>
            <a:ext cx="2517961" cy="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226100" y="2993276"/>
            <a:ext cx="1284573" cy="104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4500" y="639350"/>
            <a:ext cx="1704450" cy="10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6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67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73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14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29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30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91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70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51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95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38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6016575" y="298963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3657410" y="1151420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8375" y="1151414"/>
            <a:ext cx="655831" cy="213113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342202" y="1437925"/>
            <a:ext cx="655796" cy="213102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5" y="4604377"/>
            <a:ext cx="9143898" cy="53906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0" y="3814675"/>
            <a:ext cx="9144000" cy="78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5" y="2672100"/>
            <a:ext cx="9143898" cy="1142576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23340" y="3564690"/>
            <a:ext cx="52889" cy="118284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304650" y="3819844"/>
            <a:ext cx="8562861" cy="789577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7980560" y="445295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352575" y="345150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1829623" y="748945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2604900" y="3908775"/>
            <a:ext cx="3934200" cy="624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403550" y="531225"/>
            <a:ext cx="6336900" cy="185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50" y="4604377"/>
            <a:ext cx="9143898" cy="53906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662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75" y="3984750"/>
            <a:ext cx="9144000" cy="1158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477150" y="384688"/>
            <a:ext cx="8948150" cy="251975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3650" y="2895600"/>
            <a:ext cx="9143915" cy="1096514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785375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2586050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3649313" y="1301100"/>
            <a:ext cx="3667500" cy="14073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998938" y="1514400"/>
            <a:ext cx="1192800" cy="980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3649313" y="2895600"/>
            <a:ext cx="3667500" cy="291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5762625" y="-104775"/>
            <a:ext cx="4076700" cy="2147450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4386725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6187400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7988075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434146" y="3273107"/>
            <a:ext cx="5306823" cy="719023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5318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92" y="4012213"/>
            <a:ext cx="9144092" cy="1131187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75" y="4674862"/>
            <a:ext cx="9144111" cy="468542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6431600" y="-276225"/>
            <a:ext cx="2896625" cy="1126361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720000" y="549175"/>
            <a:ext cx="7704000" cy="468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720000" y="1088225"/>
            <a:ext cx="7704000" cy="351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25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202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1526550" y="539100"/>
            <a:ext cx="60909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352825" y="3163500"/>
            <a:ext cx="1173719" cy="3119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 flipH="1">
            <a:off x="613175" y="358900"/>
            <a:ext cx="875425" cy="23265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4439794" y="1954536"/>
            <a:ext cx="820431" cy="27215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7926078" y="2227727"/>
            <a:ext cx="875499" cy="23265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/>
          <p:nvPr/>
        </p:nvSpPr>
        <p:spPr>
          <a:xfrm flipH="1">
            <a:off x="8149232" y="462437"/>
            <a:ext cx="563331" cy="186864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5"/>
          <p:cNvGrpSpPr/>
          <p:nvPr/>
        </p:nvGrpSpPr>
        <p:grpSpPr>
          <a:xfrm>
            <a:off x="-92" y="4038801"/>
            <a:ext cx="9144092" cy="1131187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351800" y="1524350"/>
            <a:ext cx="2571900" cy="353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5221050" y="2696088"/>
            <a:ext cx="2570400" cy="353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5221050" y="3163500"/>
            <a:ext cx="2570400" cy="704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351800" y="1992000"/>
            <a:ext cx="2571900" cy="704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4721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50" y="4719548"/>
            <a:ext cx="9143923" cy="4238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709948" y="3043291"/>
            <a:ext cx="11018894" cy="1108812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150" y="4152091"/>
            <a:ext cx="9144111" cy="601083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621800" y="1689675"/>
            <a:ext cx="3513600" cy="2340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4621800" y="539100"/>
            <a:ext cx="3513600" cy="1015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860623" y="356932"/>
            <a:ext cx="7965375" cy="1647247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22083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75" y="4566251"/>
            <a:ext cx="9143898" cy="57718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>
            <a:off x="50" y="4566251"/>
            <a:ext cx="9143898" cy="57718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 flipH="1">
            <a:off x="6128873" y="538344"/>
            <a:ext cx="1370768" cy="364322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/>
          <p:nvPr/>
        </p:nvSpPr>
        <p:spPr>
          <a:xfrm>
            <a:off x="482530" y="272070"/>
            <a:ext cx="816337" cy="26628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/>
          <p:nvPr/>
        </p:nvSpPr>
        <p:spPr>
          <a:xfrm>
            <a:off x="4421030" y="459143"/>
            <a:ext cx="790181" cy="2621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"/>
          <p:cNvSpPr/>
          <p:nvPr/>
        </p:nvSpPr>
        <p:spPr>
          <a:xfrm>
            <a:off x="2132573" y="356944"/>
            <a:ext cx="1370768" cy="364322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" name="Google Shape;172;p9"/>
          <p:cNvGrpSpPr/>
          <p:nvPr/>
        </p:nvGrpSpPr>
        <p:grpSpPr>
          <a:xfrm>
            <a:off x="150" y="1000125"/>
            <a:ext cx="9144111" cy="2637309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150" y="3637475"/>
            <a:ext cx="9144111" cy="95211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9"/>
          <p:cNvGrpSpPr/>
          <p:nvPr/>
        </p:nvGrpSpPr>
        <p:grpSpPr>
          <a:xfrm>
            <a:off x="31859" y="3637483"/>
            <a:ext cx="9057943" cy="954958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7983380" y="197018"/>
            <a:ext cx="790181" cy="2621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737450" y="1757750"/>
            <a:ext cx="3034500" cy="1589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3909000" y="1777200"/>
            <a:ext cx="3145800" cy="1589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79169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4572213" y="4446250"/>
            <a:ext cx="4571657" cy="69718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4572201" y="4446250"/>
            <a:ext cx="4571657" cy="69718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157968" y="431164"/>
            <a:ext cx="3115287" cy="4030627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00" y="3564575"/>
            <a:ext cx="4571788" cy="1282899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2416925" y="370495"/>
            <a:ext cx="5846497" cy="2562307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4808275" y="1467438"/>
            <a:ext cx="3498900" cy="1711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5122825" y="3178938"/>
            <a:ext cx="2869800" cy="497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150" y="4445834"/>
            <a:ext cx="4571910" cy="697677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85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50" name="Google Shape;5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272073" y="4060929"/>
            <a:ext cx="1722951" cy="146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063402" y="3379226"/>
            <a:ext cx="1226200" cy="185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-79900" y="4671700"/>
            <a:ext cx="2549450" cy="6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493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"/>
          <p:cNvSpPr txBox="1">
            <a:spLocks noGrp="1"/>
          </p:cNvSpPr>
          <p:nvPr>
            <p:ph type="title"/>
          </p:nvPr>
        </p:nvSpPr>
        <p:spPr>
          <a:xfrm>
            <a:off x="720000" y="539100"/>
            <a:ext cx="77040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2"/>
          </p:nvPr>
        </p:nvSpPr>
        <p:spPr>
          <a:xfrm>
            <a:off x="888313" y="2205713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"/>
          </p:nvPr>
        </p:nvSpPr>
        <p:spPr>
          <a:xfrm>
            <a:off x="768763" y="2694563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3"/>
          </p:nvPr>
        </p:nvSpPr>
        <p:spPr>
          <a:xfrm>
            <a:off x="2817900" y="2520488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subTitle" idx="4"/>
          </p:nvPr>
        </p:nvSpPr>
        <p:spPr>
          <a:xfrm>
            <a:off x="2661000" y="3010538"/>
            <a:ext cx="19242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title" idx="5"/>
          </p:nvPr>
        </p:nvSpPr>
        <p:spPr>
          <a:xfrm>
            <a:off x="6645288" y="2520488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subTitle" idx="6"/>
          </p:nvPr>
        </p:nvSpPr>
        <p:spPr>
          <a:xfrm>
            <a:off x="6525738" y="3010538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7"/>
          </p:nvPr>
        </p:nvSpPr>
        <p:spPr>
          <a:xfrm>
            <a:off x="4736425" y="2205713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8"/>
          </p:nvPr>
        </p:nvSpPr>
        <p:spPr>
          <a:xfrm>
            <a:off x="4630713" y="2694563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9" hasCustomPrompt="1"/>
          </p:nvPr>
        </p:nvSpPr>
        <p:spPr>
          <a:xfrm>
            <a:off x="1418863" y="1561013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13" hasCustomPrompt="1"/>
          </p:nvPr>
        </p:nvSpPr>
        <p:spPr>
          <a:xfrm>
            <a:off x="7175838" y="1868938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title" idx="14" hasCustomPrompt="1"/>
          </p:nvPr>
        </p:nvSpPr>
        <p:spPr>
          <a:xfrm>
            <a:off x="3348450" y="1875788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idx="15" hasCustomPrompt="1"/>
          </p:nvPr>
        </p:nvSpPr>
        <p:spPr>
          <a:xfrm>
            <a:off x="5266975" y="1554163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86" name="Google Shape;286;p13"/>
          <p:cNvGrpSpPr/>
          <p:nvPr/>
        </p:nvGrpSpPr>
        <p:grpSpPr>
          <a:xfrm>
            <a:off x="-75" y="3714050"/>
            <a:ext cx="9144111" cy="890275"/>
            <a:chOff x="-75" y="3714050"/>
            <a:chExt cx="9144111" cy="890275"/>
          </a:xfrm>
        </p:grpSpPr>
        <p:sp>
          <p:nvSpPr>
            <p:cNvPr id="287" name="Google Shape;287;p13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" name="Google Shape;289;p13"/>
          <p:cNvSpPr/>
          <p:nvPr/>
        </p:nvSpPr>
        <p:spPr>
          <a:xfrm>
            <a:off x="-75" y="4590317"/>
            <a:ext cx="9144111" cy="553147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>
            <a:off x="-43175" y="4590284"/>
            <a:ext cx="9236385" cy="572688"/>
            <a:chOff x="31859" y="3637483"/>
            <a:chExt cx="9057943" cy="954958"/>
          </a:xfrm>
        </p:grpSpPr>
        <p:sp>
          <p:nvSpPr>
            <p:cNvPr id="291" name="Google Shape;291;p13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95542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720125" y="539100"/>
            <a:ext cx="3852000" cy="1046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552386" y="351876"/>
            <a:ext cx="8037223" cy="4490505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1332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9"/>
          <p:cNvSpPr/>
          <p:nvPr/>
        </p:nvSpPr>
        <p:spPr>
          <a:xfrm>
            <a:off x="350" y="3807350"/>
            <a:ext cx="9143915" cy="796993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3" name="Google Shape;543;p19"/>
          <p:cNvGrpSpPr/>
          <p:nvPr/>
        </p:nvGrpSpPr>
        <p:grpSpPr>
          <a:xfrm>
            <a:off x="-75" y="4604377"/>
            <a:ext cx="9144111" cy="539220"/>
            <a:chOff x="-75" y="3996089"/>
            <a:chExt cx="9144111" cy="818986"/>
          </a:xfrm>
        </p:grpSpPr>
        <p:sp>
          <p:nvSpPr>
            <p:cNvPr id="544" name="Google Shape;544;p19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5" name="Google Shape;545;p19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546" name="Google Shape;546;p19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9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9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9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9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9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2" name="Google Shape;552;p19"/>
          <p:cNvGrpSpPr/>
          <p:nvPr/>
        </p:nvGrpSpPr>
        <p:grpSpPr>
          <a:xfrm>
            <a:off x="560079" y="379448"/>
            <a:ext cx="8064294" cy="2870091"/>
            <a:chOff x="560079" y="379448"/>
            <a:chExt cx="8064294" cy="2870091"/>
          </a:xfrm>
        </p:grpSpPr>
        <p:sp>
          <p:nvSpPr>
            <p:cNvPr id="553" name="Google Shape;553;p19"/>
            <p:cNvSpPr/>
            <p:nvPr/>
          </p:nvSpPr>
          <p:spPr>
            <a:xfrm>
              <a:off x="560079" y="1595823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1693857" y="439389"/>
              <a:ext cx="791817" cy="2626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9"/>
            <p:cNvSpPr/>
            <p:nvPr/>
          </p:nvSpPr>
          <p:spPr>
            <a:xfrm flipH="1">
              <a:off x="7184949" y="379448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7030674" y="1624125"/>
              <a:ext cx="791817" cy="2626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9"/>
            <p:cNvSpPr/>
            <p:nvPr/>
          </p:nvSpPr>
          <p:spPr>
            <a:xfrm>
              <a:off x="2774175" y="3033487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9"/>
            <p:cNvSpPr/>
            <p:nvPr/>
          </p:nvSpPr>
          <p:spPr>
            <a:xfrm>
              <a:off x="5743325" y="2793425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" name="Google Shape;559;p19"/>
          <p:cNvSpPr txBox="1">
            <a:spLocks noGrp="1"/>
          </p:cNvSpPr>
          <p:nvPr>
            <p:ph type="title"/>
          </p:nvPr>
        </p:nvSpPr>
        <p:spPr>
          <a:xfrm>
            <a:off x="1848025" y="539100"/>
            <a:ext cx="5448000" cy="4731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3394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210700" y="1055237"/>
            <a:ext cx="851900" cy="276822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1"/>
          <p:cNvSpPr/>
          <p:nvPr/>
        </p:nvSpPr>
        <p:spPr>
          <a:xfrm>
            <a:off x="493925" y="384688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1"/>
          <p:cNvSpPr/>
          <p:nvPr/>
        </p:nvSpPr>
        <p:spPr>
          <a:xfrm flipH="1">
            <a:off x="5193775" y="291288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1"/>
          <p:cNvSpPr/>
          <p:nvPr/>
        </p:nvSpPr>
        <p:spPr>
          <a:xfrm flipH="1">
            <a:off x="4726750" y="1752062"/>
            <a:ext cx="851900" cy="276822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1"/>
          <p:cNvSpPr/>
          <p:nvPr/>
        </p:nvSpPr>
        <p:spPr>
          <a:xfrm>
            <a:off x="6852900" y="1505538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1"/>
          <p:cNvSpPr/>
          <p:nvPr/>
        </p:nvSpPr>
        <p:spPr>
          <a:xfrm>
            <a:off x="-50" y="2056475"/>
            <a:ext cx="9144111" cy="2306076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21"/>
          <p:cNvSpPr/>
          <p:nvPr/>
        </p:nvSpPr>
        <p:spPr>
          <a:xfrm>
            <a:off x="0" y="3321200"/>
            <a:ext cx="9144111" cy="1283362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237124" y="3321294"/>
            <a:ext cx="744900" cy="12834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1802393" y="3321294"/>
            <a:ext cx="594300" cy="12771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5756876" y="-180025"/>
            <a:ext cx="3570479" cy="1581174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6714124" y="3321294"/>
            <a:ext cx="2159569" cy="12834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2624000" y="3562500"/>
            <a:ext cx="4479900" cy="801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2624000" y="539100"/>
            <a:ext cx="4479900" cy="2782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435306" y="2782244"/>
            <a:ext cx="994476" cy="538823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6936534" y="2917565"/>
            <a:ext cx="744873" cy="403611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75" y="4538024"/>
            <a:ext cx="9143898" cy="60543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21"/>
          <p:cNvSpPr/>
          <p:nvPr/>
        </p:nvSpPr>
        <p:spPr>
          <a:xfrm>
            <a:off x="50" y="4538024"/>
            <a:ext cx="9143898" cy="60543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427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50" y="2684875"/>
            <a:ext cx="9144111" cy="2029966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75" y="4401134"/>
            <a:ext cx="9144111" cy="753303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713100" y="1030025"/>
            <a:ext cx="2717100" cy="2211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713100" y="3398625"/>
            <a:ext cx="2376900" cy="874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1904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75" y="1645605"/>
            <a:ext cx="9143898" cy="181050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27"/>
          <p:cNvSpPr/>
          <p:nvPr/>
        </p:nvSpPr>
        <p:spPr>
          <a:xfrm>
            <a:off x="50" y="1645605"/>
            <a:ext cx="9143898" cy="181050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7"/>
          <p:cNvSpPr/>
          <p:nvPr/>
        </p:nvSpPr>
        <p:spPr>
          <a:xfrm>
            <a:off x="0" y="4357500"/>
            <a:ext cx="9144300" cy="7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27"/>
          <p:cNvSpPr/>
          <p:nvPr/>
        </p:nvSpPr>
        <p:spPr>
          <a:xfrm rot="5400000">
            <a:off x="4385400" y="-4388050"/>
            <a:ext cx="373500" cy="914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27"/>
          <p:cNvSpPr/>
          <p:nvPr/>
        </p:nvSpPr>
        <p:spPr>
          <a:xfrm rot="5400000">
            <a:off x="3940200" y="-3563850"/>
            <a:ext cx="1263900" cy="91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86200" y="345862"/>
            <a:ext cx="9057943" cy="1294064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4086649" y="-638820"/>
            <a:ext cx="970703" cy="91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43176" y="3447807"/>
            <a:ext cx="9236385" cy="1010632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2357550" y="529750"/>
            <a:ext cx="4428900" cy="1010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975525" y="2006963"/>
            <a:ext cx="2505900" cy="387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5636050" y="2006963"/>
            <a:ext cx="2505900" cy="387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5635775" y="2439950"/>
            <a:ext cx="2505900" cy="696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975525" y="2439950"/>
            <a:ext cx="2505900" cy="696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322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626323" y="276980"/>
            <a:ext cx="7890513" cy="1257515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188856" y="2396403"/>
            <a:ext cx="2492974" cy="2206418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75" y="3714050"/>
            <a:ext cx="9144111" cy="890275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75" y="4590317"/>
            <a:ext cx="9144111" cy="553147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43175" y="4590182"/>
            <a:ext cx="9057943" cy="553112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8314900" y="1539638"/>
            <a:ext cx="992094" cy="32911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29"/>
          <p:cNvSpPr/>
          <p:nvPr/>
        </p:nvSpPr>
        <p:spPr>
          <a:xfrm flipH="1">
            <a:off x="-293375" y="1658563"/>
            <a:ext cx="992094" cy="32911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272600" y="539100"/>
            <a:ext cx="65991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937700" y="1341050"/>
            <a:ext cx="2175300" cy="5277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937700" y="1924725"/>
            <a:ext cx="2175300" cy="5208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3426975" y="1789113"/>
            <a:ext cx="2174400" cy="527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3426975" y="2374450"/>
            <a:ext cx="2174400" cy="5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6031148" y="1341050"/>
            <a:ext cx="2175300" cy="5277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6032050" y="1924725"/>
            <a:ext cx="2174400" cy="5208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505084" y="4188515"/>
            <a:ext cx="744873" cy="403611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4527628" y="4267901"/>
            <a:ext cx="598365" cy="324225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7349510" y="4083488"/>
            <a:ext cx="938535" cy="508512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686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75" y="3398900"/>
            <a:ext cx="9144111" cy="1234675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75" y="4590317"/>
            <a:ext cx="9144111" cy="553147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43175" y="4590284"/>
            <a:ext cx="9236385" cy="572688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248880" y="449080"/>
            <a:ext cx="8510856" cy="2465500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720000" y="539100"/>
            <a:ext cx="77040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420550" y="1561675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420550" y="1987675"/>
            <a:ext cx="2167200" cy="5277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5445375" y="1561600"/>
            <a:ext cx="21657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5445400" y="1987675"/>
            <a:ext cx="2167200" cy="5277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420550" y="3139550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420550" y="3562850"/>
            <a:ext cx="2167200" cy="52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5445375" y="3139550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5445350" y="3562850"/>
            <a:ext cx="2165700" cy="52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459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75" y="4781354"/>
            <a:ext cx="9143898" cy="3621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2"/>
          <p:cNvSpPr/>
          <p:nvPr/>
        </p:nvSpPr>
        <p:spPr>
          <a:xfrm>
            <a:off x="50" y="4781354"/>
            <a:ext cx="9143898" cy="3621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2"/>
          <p:cNvSpPr/>
          <p:nvPr/>
        </p:nvSpPr>
        <p:spPr>
          <a:xfrm>
            <a:off x="-75" y="2835899"/>
            <a:ext cx="9144000" cy="1435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2"/>
          <p:cNvSpPr/>
          <p:nvPr/>
        </p:nvSpPr>
        <p:spPr>
          <a:xfrm>
            <a:off x="-75" y="3996089"/>
            <a:ext cx="9144111" cy="818865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43175" y="3995742"/>
            <a:ext cx="9236385" cy="847716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03683" y="313597"/>
            <a:ext cx="8928795" cy="1781591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1677150" y="532925"/>
            <a:ext cx="5789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2418825" y="1141125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4608075" y="1127475"/>
            <a:ext cx="21171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2418825" y="1727613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4608075" y="1713975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2418825" y="2900588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4608075" y="2886950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2418825" y="3487075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4608075" y="3473438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2418825" y="2314100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4608075" y="2300463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2418825" y="4073563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4608075" y="4059925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340672" y="3351690"/>
            <a:ext cx="744873" cy="403611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499175" y="2738130"/>
            <a:ext cx="545047" cy="295335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7158462" y="2738130"/>
            <a:ext cx="545047" cy="295335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95034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>
            <a:spLocks noGrp="1"/>
          </p:cNvSpPr>
          <p:nvPr>
            <p:ph type="pic" idx="2"/>
          </p:nvPr>
        </p:nvSpPr>
        <p:spPr>
          <a:xfrm>
            <a:off x="-150" y="-5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0"/>
          <p:cNvSpPr txBox="1">
            <a:spLocks noGrp="1"/>
          </p:cNvSpPr>
          <p:nvPr>
            <p:ph type="title"/>
          </p:nvPr>
        </p:nvSpPr>
        <p:spPr>
          <a:xfrm>
            <a:off x="722088" y="3608925"/>
            <a:ext cx="7704000" cy="694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75" y="4570748"/>
            <a:ext cx="9143898" cy="57269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4"/>
          <p:cNvSpPr/>
          <p:nvPr/>
        </p:nvSpPr>
        <p:spPr>
          <a:xfrm>
            <a:off x="50" y="4570748"/>
            <a:ext cx="9143898" cy="57269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92" y="2569038"/>
            <a:ext cx="9144128" cy="2035688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720000" y="535625"/>
            <a:ext cx="7704000" cy="4821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916063" y="3243750"/>
            <a:ext cx="1911900" cy="615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953675" y="3953088"/>
            <a:ext cx="1838100" cy="482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3616050" y="3243750"/>
            <a:ext cx="1911900" cy="615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3652950" y="3953088"/>
            <a:ext cx="1838100" cy="482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6316025" y="3243750"/>
            <a:ext cx="1911900" cy="615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6352225" y="3953088"/>
            <a:ext cx="1838100" cy="482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3998550" y="2569050"/>
            <a:ext cx="11469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299278" y="2569050"/>
            <a:ext cx="11469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6697825" y="2569050"/>
            <a:ext cx="11469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176225" y="367079"/>
            <a:ext cx="8469783" cy="1415635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838597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50" y="3200250"/>
            <a:ext cx="9144000" cy="101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6"/>
          <p:cNvSpPr/>
          <p:nvPr/>
        </p:nvSpPr>
        <p:spPr>
          <a:xfrm>
            <a:off x="-75" y="4218065"/>
            <a:ext cx="9144111" cy="9250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43175" y="4217840"/>
            <a:ext cx="9057943" cy="924969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4103899" y="1636425"/>
            <a:ext cx="750903" cy="24909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6"/>
          <p:cNvSpPr/>
          <p:nvPr/>
        </p:nvSpPr>
        <p:spPr>
          <a:xfrm flipH="1">
            <a:off x="497586" y="192252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6"/>
          <p:cNvSpPr/>
          <p:nvPr/>
        </p:nvSpPr>
        <p:spPr>
          <a:xfrm>
            <a:off x="2550425" y="417804"/>
            <a:ext cx="837958" cy="27797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6"/>
          <p:cNvSpPr/>
          <p:nvPr/>
        </p:nvSpPr>
        <p:spPr>
          <a:xfrm flipH="1">
            <a:off x="6543836" y="50427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6"/>
          <p:cNvSpPr/>
          <p:nvPr/>
        </p:nvSpPr>
        <p:spPr>
          <a:xfrm flipH="1">
            <a:off x="7787073" y="2141550"/>
            <a:ext cx="944581" cy="31335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50" y="3788273"/>
            <a:ext cx="2174183" cy="1402833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7039006" y="3894536"/>
            <a:ext cx="2105261" cy="129677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35770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92" y="2942713"/>
            <a:ext cx="9144092" cy="892387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6278945" y="474552"/>
            <a:ext cx="2586786" cy="3360286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75" y="3835024"/>
            <a:ext cx="9144111" cy="769519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486774" y="414550"/>
            <a:ext cx="750903" cy="24909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37"/>
          <p:cNvSpPr/>
          <p:nvPr/>
        </p:nvSpPr>
        <p:spPr>
          <a:xfrm>
            <a:off x="5564111" y="164032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37"/>
          <p:cNvSpPr/>
          <p:nvPr/>
        </p:nvSpPr>
        <p:spPr>
          <a:xfrm>
            <a:off x="1177925" y="1877725"/>
            <a:ext cx="937331" cy="31094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37"/>
          <p:cNvSpPr/>
          <p:nvPr/>
        </p:nvSpPr>
        <p:spPr>
          <a:xfrm>
            <a:off x="3289641" y="663650"/>
            <a:ext cx="937343" cy="24910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37"/>
          <p:cNvSpPr/>
          <p:nvPr/>
        </p:nvSpPr>
        <p:spPr>
          <a:xfrm>
            <a:off x="8242263" y="91800"/>
            <a:ext cx="972913" cy="32275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181075" y="3546818"/>
            <a:ext cx="545047" cy="295335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2273520" y="3463318"/>
            <a:ext cx="663815" cy="359654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5865168" y="3416164"/>
            <a:ext cx="750907" cy="406845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8505925" y="3546818"/>
            <a:ext cx="545047" cy="295335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75" y="4550122"/>
            <a:ext cx="9143898" cy="602862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37"/>
          <p:cNvSpPr/>
          <p:nvPr/>
        </p:nvSpPr>
        <p:spPr>
          <a:xfrm>
            <a:off x="50" y="4550122"/>
            <a:ext cx="9143898" cy="602862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056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89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49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23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420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28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4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313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419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053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4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891450" y="1904400"/>
            <a:ext cx="2751000" cy="13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5562738" y="126924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2"/>
          </p:nvPr>
        </p:nvSpPr>
        <p:spPr>
          <a:xfrm>
            <a:off x="5562758" y="25093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5562738" y="37497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4" hasCustomPrompt="1"/>
          </p:nvPr>
        </p:nvSpPr>
        <p:spPr>
          <a:xfrm>
            <a:off x="4250100" y="82102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 hasCustomPrompt="1"/>
          </p:nvPr>
        </p:nvSpPr>
        <p:spPr>
          <a:xfrm>
            <a:off x="4250100" y="330117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6" hasCustomPrompt="1"/>
          </p:nvPr>
        </p:nvSpPr>
        <p:spPr>
          <a:xfrm>
            <a:off x="4250100" y="2061106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5562750" y="821024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5562758" y="2061099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5562750" y="3301175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025" y="3665302"/>
            <a:ext cx="1217550" cy="159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43" y="-38020"/>
            <a:ext cx="917028" cy="17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254" y="-6"/>
            <a:ext cx="1217543" cy="991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58849" y="4103575"/>
            <a:ext cx="941550" cy="108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0374" y="4604009"/>
            <a:ext cx="2257352" cy="588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83D9B28-6855-466A-A59A-EE2CE6585CF8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6" r:id="rId4"/>
    <p:sldLayoutId id="2147483658" r:id="rId5"/>
    <p:sldLayoutId id="2147483659" r:id="rId6"/>
    <p:sldLayoutId id="2147483661" r:id="rId7"/>
    <p:sldLayoutId id="2147483662" r:id="rId8"/>
    <p:sldLayoutId id="2147483668" r:id="rId9"/>
    <p:sldLayoutId id="2147483676" r:id="rId10"/>
    <p:sldLayoutId id="214748367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1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1422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94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8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9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8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slide" Target="slide27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8.xml"/><Relationship Id="rId6" Type="http://schemas.openxmlformats.org/officeDocument/2006/relationships/slide" Target="slide25.xml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10" Type="http://schemas.openxmlformats.org/officeDocument/2006/relationships/slide" Target="slide28.xml"/><Relationship Id="rId4" Type="http://schemas.openxmlformats.org/officeDocument/2006/relationships/slide" Target="slide24.xml"/><Relationship Id="rId9" Type="http://schemas.openxmlformats.org/officeDocument/2006/relationships/image" Target="../media/image53.png"/><Relationship Id="rId14" Type="http://schemas.openxmlformats.org/officeDocument/2006/relationships/slide" Target="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slide" Target="slide2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slide" Target="slide2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slide" Target="slide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4AA64-EF30-0B22-7FF5-66318DC4C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00" y="136961"/>
            <a:ext cx="7704000" cy="654000"/>
          </a:xfrm>
        </p:spPr>
        <p:txBody>
          <a:bodyPr/>
          <a:lstStyle/>
          <a:p>
            <a:r>
              <a:rPr lang="en-US" dirty="0"/>
              <a:t>Our school rooms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1C04AE-CCE3-A08F-C8ED-2243CE418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13604" y="814017"/>
            <a:ext cx="2362200" cy="154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58AB6B3-AE02-16B2-D20E-08E730FD9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797583" y="797833"/>
            <a:ext cx="2412539" cy="153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EEAEB16-2B85-C8DC-3A1A-2A43B8CB9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847922" y="2695119"/>
            <a:ext cx="2362200" cy="153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C64169E-FB8B-FB74-BEC3-4313B753D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444792" y="2781570"/>
            <a:ext cx="2362199" cy="15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68D62AF-C6BB-C726-5C4E-4CEBC76F968D}"/>
              </a:ext>
            </a:extLst>
          </p:cNvPr>
          <p:cNvSpPr txBox="1">
            <a:spLocks/>
          </p:cNvSpPr>
          <p:nvPr/>
        </p:nvSpPr>
        <p:spPr>
          <a:xfrm>
            <a:off x="1513603" y="2073207"/>
            <a:ext cx="2362200" cy="39669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2400" b="0" dirty="0"/>
              <a:t>computer room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017907-9777-29C5-CAEA-3E2698D10990}"/>
              </a:ext>
            </a:extLst>
          </p:cNvPr>
          <p:cNvSpPr txBox="1">
            <a:spLocks/>
          </p:cNvSpPr>
          <p:nvPr/>
        </p:nvSpPr>
        <p:spPr>
          <a:xfrm>
            <a:off x="4987902" y="2047497"/>
            <a:ext cx="2064665" cy="42240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2800" b="0" dirty="0"/>
              <a:t>music room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A72710-1602-542F-2FD5-CC7B87688A04}"/>
              </a:ext>
            </a:extLst>
          </p:cNvPr>
          <p:cNvSpPr txBox="1">
            <a:spLocks/>
          </p:cNvSpPr>
          <p:nvPr/>
        </p:nvSpPr>
        <p:spPr>
          <a:xfrm>
            <a:off x="5128259" y="4133005"/>
            <a:ext cx="1947168" cy="4224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2800" b="0" dirty="0"/>
              <a:t>art room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D6E901-95AD-4F45-CD7D-8B8D51A14145}"/>
              </a:ext>
            </a:extLst>
          </p:cNvPr>
          <p:cNvSpPr txBox="1">
            <a:spLocks/>
          </p:cNvSpPr>
          <p:nvPr/>
        </p:nvSpPr>
        <p:spPr>
          <a:xfrm>
            <a:off x="1721119" y="4194565"/>
            <a:ext cx="1947168" cy="4224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2400" b="0" dirty="0"/>
              <a:t>library</a:t>
            </a:r>
          </a:p>
        </p:txBody>
      </p:sp>
    </p:spTree>
    <p:extLst>
      <p:ext uri="{BB962C8B-B14F-4D97-AF65-F5344CB8AC3E}">
        <p14:creationId xmlns:p14="http://schemas.microsoft.com/office/powerpoint/2010/main" val="302182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572000" y="989888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57150"/>
            <a:ext cx="260966" cy="472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D163A82-E010-FC95-237C-25513407F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0" y="2182953"/>
            <a:ext cx="5194426" cy="465600"/>
          </a:xfrm>
        </p:spPr>
        <p:txBody>
          <a:bodyPr/>
          <a:lstStyle/>
          <a:p>
            <a:pPr algn="ctr"/>
            <a:r>
              <a:rPr lang="en-US" sz="6000" b="1" dirty="0">
                <a:latin typeface="Balsamiq Sans" panose="020B0604020202020204" charset="0"/>
                <a:ea typeface="Balsamiq Sans" panose="020B0604020202020204" charset="0"/>
              </a:rPr>
              <a:t>Listen and tick or cross.</a:t>
            </a:r>
          </a:p>
        </p:txBody>
      </p:sp>
      <p:pic>
        <p:nvPicPr>
          <p:cNvPr id="3" name="Google Shape;1310;p71">
            <a:extLst>
              <a:ext uri="{FF2B5EF4-FFF2-40B4-BE49-F238E27FC236}">
                <a16:creationId xmlns:a16="http://schemas.microsoft.com/office/drawing/2014/main" id="{1AD983EA-83FE-9E7A-D4A3-C440411A6A4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800" y="1510797"/>
            <a:ext cx="1524000" cy="1679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03;p71">
            <a:extLst>
              <a:ext uri="{FF2B5EF4-FFF2-40B4-BE49-F238E27FC236}">
                <a16:creationId xmlns:a16="http://schemas.microsoft.com/office/drawing/2014/main" id="{D097F72D-A884-19F4-01F5-C9F2117CAA9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730975">
            <a:off x="1907443" y="2012439"/>
            <a:ext cx="376115" cy="676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67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Where’s Class 5D?</a:t>
            </a:r>
            <a:endParaRPr dirty="0"/>
          </a:p>
        </p:txBody>
      </p:sp>
      <p:pic>
        <p:nvPicPr>
          <p:cNvPr id="4" name="Track 58">
            <a:hlinkClick r:id="" action="ppaction://media"/>
            <a:extLst>
              <a:ext uri="{FF2B5EF4-FFF2-40B4-BE49-F238E27FC236}">
                <a16:creationId xmlns:a16="http://schemas.microsoft.com/office/drawing/2014/main" id="{D73DEAAD-6577-C643-880C-DF1057B8F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4" y="98424"/>
            <a:ext cx="815975" cy="815975"/>
          </a:xfrm>
          <a:prstGeom prst="rect">
            <a:avLst/>
          </a:prstGeom>
        </p:spPr>
      </p:pic>
      <p:sp>
        <p:nvSpPr>
          <p:cNvPr id="5" name="Google Shape;367;p41">
            <a:extLst>
              <a:ext uri="{FF2B5EF4-FFF2-40B4-BE49-F238E27FC236}">
                <a16:creationId xmlns:a16="http://schemas.microsoft.com/office/drawing/2014/main" id="{636078E1-49E9-0ECE-956A-4D49CEBE7758}"/>
              </a:ext>
            </a:extLst>
          </p:cNvPr>
          <p:cNvSpPr txBox="1">
            <a:spLocks/>
          </p:cNvSpPr>
          <p:nvPr/>
        </p:nvSpPr>
        <p:spPr>
          <a:xfrm>
            <a:off x="914399" y="2857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Where’s the art room?</a:t>
            </a:r>
          </a:p>
        </p:txBody>
      </p:sp>
      <p:sp>
        <p:nvSpPr>
          <p:cNvPr id="6" name="Google Shape;367;p41">
            <a:extLst>
              <a:ext uri="{FF2B5EF4-FFF2-40B4-BE49-F238E27FC236}">
                <a16:creationId xmlns:a16="http://schemas.microsoft.com/office/drawing/2014/main" id="{2C636D11-A070-940D-B64A-82BF765FDA7A}"/>
              </a:ext>
            </a:extLst>
          </p:cNvPr>
          <p:cNvSpPr txBox="1">
            <a:spLocks/>
          </p:cNvSpPr>
          <p:nvPr/>
        </p:nvSpPr>
        <p:spPr>
          <a:xfrm>
            <a:off x="817200" y="333636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Where’s the music room?</a:t>
            </a:r>
          </a:p>
        </p:txBody>
      </p:sp>
      <p:sp>
        <p:nvSpPr>
          <p:cNvPr id="7" name="Google Shape;367;p41">
            <a:extLst>
              <a:ext uri="{FF2B5EF4-FFF2-40B4-BE49-F238E27FC236}">
                <a16:creationId xmlns:a16="http://schemas.microsoft.com/office/drawing/2014/main" id="{D31CF080-9A0A-A1CB-E34A-1B948FEBC744}"/>
              </a:ext>
            </a:extLst>
          </p:cNvPr>
          <p:cNvSpPr txBox="1">
            <a:spLocks/>
          </p:cNvSpPr>
          <p:nvPr/>
        </p:nvSpPr>
        <p:spPr>
          <a:xfrm>
            <a:off x="756101" y="4150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Where’s the library?</a:t>
            </a:r>
          </a:p>
        </p:txBody>
      </p:sp>
      <p:sp>
        <p:nvSpPr>
          <p:cNvPr id="8" name="Google Shape;367;p41">
            <a:extLst>
              <a:ext uri="{FF2B5EF4-FFF2-40B4-BE49-F238E27FC236}">
                <a16:creationId xmlns:a16="http://schemas.microsoft.com/office/drawing/2014/main" id="{FF124F3D-40D8-2D98-BC6D-D192886CC1F9}"/>
              </a:ext>
            </a:extLst>
          </p:cNvPr>
          <p:cNvSpPr txBox="1">
            <a:spLocks/>
          </p:cNvSpPr>
          <p:nvPr/>
        </p:nvSpPr>
        <p:spPr>
          <a:xfrm>
            <a:off x="895349" y="319087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Listen and tick or cross.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5BFEB2-A4A9-982B-B9E7-3E101C45E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4" y="1285701"/>
            <a:ext cx="8991600" cy="3032381"/>
          </a:xfrm>
          <a:prstGeom prst="rect">
            <a:avLst/>
          </a:prstGeom>
        </p:spPr>
      </p:pic>
      <p:pic>
        <p:nvPicPr>
          <p:cNvPr id="4098" name="Picture 2" descr="Red checkmark icon - Free red check mark icons">
            <a:extLst>
              <a:ext uri="{FF2B5EF4-FFF2-40B4-BE49-F238E27FC236}">
                <a16:creationId xmlns:a16="http://schemas.microsoft.com/office/drawing/2014/main" id="{7A4223D9-CEA6-B30C-4DCC-E59B4230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298" y="3646017"/>
            <a:ext cx="373533" cy="37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d cross not OK vector symbol | Free SVG">
            <a:extLst>
              <a:ext uri="{FF2B5EF4-FFF2-40B4-BE49-F238E27FC236}">
                <a16:creationId xmlns:a16="http://schemas.microsoft.com/office/drawing/2014/main" id="{55A43750-9700-CF50-9433-CFC33AA60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156" y="3690310"/>
            <a:ext cx="334978" cy="33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d cross not OK vector symbol | Free SVG">
            <a:extLst>
              <a:ext uri="{FF2B5EF4-FFF2-40B4-BE49-F238E27FC236}">
                <a16:creationId xmlns:a16="http://schemas.microsoft.com/office/drawing/2014/main" id="{F6264E9E-35F9-D328-169F-705E6AEF0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81" y="3678188"/>
            <a:ext cx="334978" cy="33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d checkmark icon - Free red check mark icons">
            <a:extLst>
              <a:ext uri="{FF2B5EF4-FFF2-40B4-BE49-F238E27FC236}">
                <a16:creationId xmlns:a16="http://schemas.microsoft.com/office/drawing/2014/main" id="{5B4813C9-72E9-9671-D619-0B7063BB5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124" y="3690310"/>
            <a:ext cx="373533" cy="37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9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7" grpId="0"/>
      <p:bldP spid="367" grpId="1"/>
      <p:bldP spid="5" grpId="0"/>
      <p:bldP spid="5" grpId="1"/>
      <p:bldP spid="6" grpId="0"/>
      <p:bldP spid="6" grpId="1"/>
      <p:bldP spid="7" grpId="0"/>
      <p:bldP spid="7" grpId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396577" y="1251750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57150"/>
            <a:ext cx="260966" cy="472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D163A82-E010-FC95-237C-25513407F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9837" y="2495550"/>
            <a:ext cx="7620000" cy="462434"/>
          </a:xfrm>
        </p:spPr>
        <p:txBody>
          <a:bodyPr/>
          <a:lstStyle/>
          <a:p>
            <a:pPr algn="ctr"/>
            <a:r>
              <a:rPr lang="en-US" sz="6000" b="1" dirty="0">
                <a:latin typeface="Balsamiq Sans" panose="020B0604020202020204" charset="0"/>
                <a:ea typeface="Balsamiq Sans" panose="020B0604020202020204" charset="0"/>
              </a:rPr>
              <a:t>Read and complete.</a:t>
            </a:r>
          </a:p>
        </p:txBody>
      </p:sp>
      <p:pic>
        <p:nvPicPr>
          <p:cNvPr id="4" name="Google Shape;344;p38">
            <a:extLst>
              <a:ext uri="{FF2B5EF4-FFF2-40B4-BE49-F238E27FC236}">
                <a16:creationId xmlns:a16="http://schemas.microsoft.com/office/drawing/2014/main" id="{E7421382-58F5-C987-6BCB-922AEBAE1AB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447800" y="-13734"/>
            <a:ext cx="1610400" cy="2354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888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4">
            <a:extLst>
              <a:ext uri="{FF2B5EF4-FFF2-40B4-BE49-F238E27FC236}">
                <a16:creationId xmlns:a16="http://schemas.microsoft.com/office/drawing/2014/main" id="{7647B727-FCA7-605C-07AC-876FA47C07BF}"/>
              </a:ext>
            </a:extLst>
          </p:cNvPr>
          <p:cNvSpPr txBox="1">
            <a:spLocks/>
          </p:cNvSpPr>
          <p:nvPr/>
        </p:nvSpPr>
        <p:spPr>
          <a:xfrm>
            <a:off x="2088374" y="43270"/>
            <a:ext cx="4967251" cy="465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latin typeface="Balsamiq Sans" panose="020B0604020202020204" charset="0"/>
                <a:ea typeface="Balsamiq Sans" panose="020B0604020202020204" charset="0"/>
              </a:rPr>
              <a:t>Read and complete.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FE5E7-5B44-18D3-BA16-C97B2331A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88" y="568517"/>
            <a:ext cx="2468226" cy="1599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E92140-A011-39C2-1A73-1608EF62326C}"/>
              </a:ext>
            </a:extLst>
          </p:cNvPr>
          <p:cNvSpPr txBox="1"/>
          <p:nvPr/>
        </p:nvSpPr>
        <p:spPr>
          <a:xfrm>
            <a:off x="0" y="2171197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80808"/>
                </a:solidFill>
                <a:latin typeface="+mj-lt"/>
              </a:rPr>
              <a:t>1.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A: 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Where’s the computer room? </a:t>
            </a:r>
          </a:p>
          <a:p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  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_______ floor.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1D4F5D-C951-4112-3D70-550D8D035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574712"/>
            <a:ext cx="2743200" cy="15875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4D94D2-29D5-9C25-DC3F-572478A9A467}"/>
              </a:ext>
            </a:extLst>
          </p:cNvPr>
          <p:cNvSpPr txBox="1"/>
          <p:nvPr/>
        </p:nvSpPr>
        <p:spPr>
          <a:xfrm>
            <a:off x="4876798" y="2162267"/>
            <a:ext cx="4267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80808"/>
                </a:solidFill>
                <a:latin typeface="+mj-lt"/>
              </a:rPr>
              <a:t>2.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A: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Where’s the art room? </a:t>
            </a:r>
          </a:p>
          <a:p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  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_________ floor.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8EBCCF-78D6-49D5-10F4-27946C138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26" y="2858651"/>
            <a:ext cx="2667000" cy="1664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9E221A-4D87-9370-1ED4-4D9D8117E0CA}"/>
              </a:ext>
            </a:extLst>
          </p:cNvPr>
          <p:cNvSpPr txBox="1"/>
          <p:nvPr/>
        </p:nvSpPr>
        <p:spPr>
          <a:xfrm>
            <a:off x="76200" y="4392344"/>
            <a:ext cx="4724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80808"/>
                </a:solidFill>
                <a:latin typeface="+mj-lt"/>
              </a:rPr>
              <a:t>3.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A: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________ class 5A? </a:t>
            </a:r>
          </a:p>
          <a:p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  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____________.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F187E0-AB6E-0578-80A2-45809B744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2800350"/>
            <a:ext cx="2743200" cy="17231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397034-94A1-9777-C229-5965B7EEB97F}"/>
              </a:ext>
            </a:extLst>
          </p:cNvPr>
          <p:cNvSpPr txBox="1"/>
          <p:nvPr/>
        </p:nvSpPr>
        <p:spPr>
          <a:xfrm>
            <a:off x="4922024" y="4392344"/>
            <a:ext cx="4267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80808"/>
                </a:solidFill>
                <a:latin typeface="+mj-lt"/>
              </a:rPr>
              <a:t>4.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A: 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Where’s the _________? </a:t>
            </a:r>
          </a:p>
          <a:p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  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B: 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It’s on the __________.</a:t>
            </a:r>
          </a:p>
        </p:txBody>
      </p:sp>
    </p:spTree>
    <p:extLst>
      <p:ext uri="{BB962C8B-B14F-4D97-AF65-F5344CB8AC3E}">
        <p14:creationId xmlns:p14="http://schemas.microsoft.com/office/powerpoint/2010/main" val="1025318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5773">
            <a:extLst>
              <a:ext uri="{FF2B5EF4-FFF2-40B4-BE49-F238E27FC236}">
                <a16:creationId xmlns:a16="http://schemas.microsoft.com/office/drawing/2014/main" id="{ADF05CEE-F0FF-E577-8E52-09E85E5AE4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21083" y="79556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5773">
            <a:extLst>
              <a:ext uri="{FF2B5EF4-FFF2-40B4-BE49-F238E27FC236}">
                <a16:creationId xmlns:a16="http://schemas.microsoft.com/office/drawing/2014/main" id="{47A54C87-84DD-4C97-8F80-52325B77E9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97754" y="168340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5773">
            <a:extLst>
              <a:ext uri="{FF2B5EF4-FFF2-40B4-BE49-F238E27FC236}">
                <a16:creationId xmlns:a16="http://schemas.microsoft.com/office/drawing/2014/main" id="{F1507894-B8CD-EAB4-D34F-7041888911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97755" y="257124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5773">
            <a:extLst>
              <a:ext uri="{FF2B5EF4-FFF2-40B4-BE49-F238E27FC236}">
                <a16:creationId xmlns:a16="http://schemas.microsoft.com/office/drawing/2014/main" id="{E453754C-CE23-917A-1E03-125BFA7B6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312976" y="119531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5773">
            <a:extLst>
              <a:ext uri="{FF2B5EF4-FFF2-40B4-BE49-F238E27FC236}">
                <a16:creationId xmlns:a16="http://schemas.microsoft.com/office/drawing/2014/main" id="{F7092AF4-FA06-5D43-000D-97B0DD6D05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312977" y="212732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D4BE16-3C19-195B-599F-751EFF466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520" y="526015"/>
            <a:ext cx="5715000" cy="30659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AB4E6A-61F0-04F9-886C-16BC66A35F50}"/>
              </a:ext>
            </a:extLst>
          </p:cNvPr>
          <p:cNvSpPr txBox="1"/>
          <p:nvPr/>
        </p:nvSpPr>
        <p:spPr>
          <a:xfrm>
            <a:off x="990600" y="3628324"/>
            <a:ext cx="701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80808"/>
                </a:solidFill>
                <a:latin typeface="+mj-lt"/>
              </a:rPr>
              <a:t>1.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A: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Where’s the computer room? </a:t>
            </a:r>
          </a:p>
          <a:p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  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 floor.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2F869-F1CE-D30B-3A91-33CB74D5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0" y="4030720"/>
            <a:ext cx="1143000" cy="654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first</a:t>
            </a:r>
          </a:p>
        </p:txBody>
      </p:sp>
    </p:spTree>
    <p:extLst>
      <p:ext uri="{BB962C8B-B14F-4D97-AF65-F5344CB8AC3E}">
        <p14:creationId xmlns:p14="http://schemas.microsoft.com/office/powerpoint/2010/main" val="271945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 descr="5773">
            <a:extLst>
              <a:ext uri="{FF2B5EF4-FFF2-40B4-BE49-F238E27FC236}">
                <a16:creationId xmlns:a16="http://schemas.microsoft.com/office/drawing/2014/main" id="{47A54C87-84DD-4C97-8F80-52325B77E9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97754" y="168340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5773">
            <a:extLst>
              <a:ext uri="{FF2B5EF4-FFF2-40B4-BE49-F238E27FC236}">
                <a16:creationId xmlns:a16="http://schemas.microsoft.com/office/drawing/2014/main" id="{F1507894-B8CD-EAB4-D34F-7041888911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97755" y="257124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5773">
            <a:extLst>
              <a:ext uri="{FF2B5EF4-FFF2-40B4-BE49-F238E27FC236}">
                <a16:creationId xmlns:a16="http://schemas.microsoft.com/office/drawing/2014/main" id="{0ED1DFFF-0D5A-ECD3-01D7-33BD0BA06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053061" y="135204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5773">
            <a:extLst>
              <a:ext uri="{FF2B5EF4-FFF2-40B4-BE49-F238E27FC236}">
                <a16:creationId xmlns:a16="http://schemas.microsoft.com/office/drawing/2014/main" id="{17691023-3FAA-0159-1EBF-73162F369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053062" y="223988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98EBC7-40C5-31F8-4521-321D29B5F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00" y="616516"/>
            <a:ext cx="5716800" cy="30118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04CC06-D542-667B-C2CB-22CE4DD10A28}"/>
              </a:ext>
            </a:extLst>
          </p:cNvPr>
          <p:cNvSpPr txBox="1"/>
          <p:nvPr/>
        </p:nvSpPr>
        <p:spPr>
          <a:xfrm>
            <a:off x="990599" y="3628324"/>
            <a:ext cx="6704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80808"/>
                </a:solidFill>
                <a:latin typeface="+mj-lt"/>
              </a:rPr>
              <a:t>2.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A: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Where’s the art room? </a:t>
            </a:r>
          </a:p>
          <a:p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  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_________ floor.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2F869-F1CE-D30B-3A91-33CB74D5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4015569"/>
            <a:ext cx="1919615" cy="654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second</a:t>
            </a:r>
          </a:p>
        </p:txBody>
      </p:sp>
    </p:spTree>
    <p:extLst>
      <p:ext uri="{BB962C8B-B14F-4D97-AF65-F5344CB8AC3E}">
        <p14:creationId xmlns:p14="http://schemas.microsoft.com/office/powerpoint/2010/main" val="70889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 descr="5773">
            <a:extLst>
              <a:ext uri="{FF2B5EF4-FFF2-40B4-BE49-F238E27FC236}">
                <a16:creationId xmlns:a16="http://schemas.microsoft.com/office/drawing/2014/main" id="{47A54C87-84DD-4C97-8F80-52325B77E9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97754" y="168340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5773">
            <a:extLst>
              <a:ext uri="{FF2B5EF4-FFF2-40B4-BE49-F238E27FC236}">
                <a16:creationId xmlns:a16="http://schemas.microsoft.com/office/drawing/2014/main" id="{F1507894-B8CD-EAB4-D34F-7041888911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97755" y="257124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5773">
            <a:extLst>
              <a:ext uri="{FF2B5EF4-FFF2-40B4-BE49-F238E27FC236}">
                <a16:creationId xmlns:a16="http://schemas.microsoft.com/office/drawing/2014/main" id="{0ED1DFFF-0D5A-ECD3-01D7-33BD0BA06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053061" y="135204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5773">
            <a:extLst>
              <a:ext uri="{FF2B5EF4-FFF2-40B4-BE49-F238E27FC236}">
                <a16:creationId xmlns:a16="http://schemas.microsoft.com/office/drawing/2014/main" id="{17691023-3FAA-0159-1EBF-73162F369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053062" y="223988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D998F0-44CD-2767-3849-659498BE5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38171"/>
            <a:ext cx="5716800" cy="31322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0CBCA6-CDBA-23A5-FE10-7B6AD158D642}"/>
              </a:ext>
            </a:extLst>
          </p:cNvPr>
          <p:cNvSpPr txBox="1"/>
          <p:nvPr/>
        </p:nvSpPr>
        <p:spPr>
          <a:xfrm>
            <a:off x="992400" y="3628324"/>
            <a:ext cx="700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80808"/>
                </a:solidFill>
                <a:latin typeface="+mj-lt"/>
              </a:rPr>
              <a:t>3.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A: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__________ class 5A? </a:t>
            </a:r>
          </a:p>
          <a:p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  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________________.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2F869-F1CE-D30B-3A91-33CB74D5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503931"/>
            <a:ext cx="2156287" cy="654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Where’s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3DD3B8C-0051-934B-F266-E7559130BB2B}"/>
              </a:ext>
            </a:extLst>
          </p:cNvPr>
          <p:cNvSpPr txBox="1">
            <a:spLocks/>
          </p:cNvSpPr>
          <p:nvPr/>
        </p:nvSpPr>
        <p:spPr>
          <a:xfrm>
            <a:off x="4432186" y="4051542"/>
            <a:ext cx="3231243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</a:rPr>
              <a:t>ground floor</a:t>
            </a:r>
          </a:p>
        </p:txBody>
      </p:sp>
    </p:spTree>
    <p:extLst>
      <p:ext uri="{BB962C8B-B14F-4D97-AF65-F5344CB8AC3E}">
        <p14:creationId xmlns:p14="http://schemas.microsoft.com/office/powerpoint/2010/main" val="402707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5773">
            <a:extLst>
              <a:ext uri="{FF2B5EF4-FFF2-40B4-BE49-F238E27FC236}">
                <a16:creationId xmlns:a16="http://schemas.microsoft.com/office/drawing/2014/main" id="{ADF05CEE-F0FF-E577-8E52-09E85E5AE4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956329" y="53554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5773">
            <a:extLst>
              <a:ext uri="{FF2B5EF4-FFF2-40B4-BE49-F238E27FC236}">
                <a16:creationId xmlns:a16="http://schemas.microsoft.com/office/drawing/2014/main" id="{47A54C87-84DD-4C97-8F80-52325B77E9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083903" y="155339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5773">
            <a:extLst>
              <a:ext uri="{FF2B5EF4-FFF2-40B4-BE49-F238E27FC236}">
                <a16:creationId xmlns:a16="http://schemas.microsoft.com/office/drawing/2014/main" id="{F1507894-B8CD-EAB4-D34F-7041888911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141733" y="2360981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5773">
            <a:extLst>
              <a:ext uri="{FF2B5EF4-FFF2-40B4-BE49-F238E27FC236}">
                <a16:creationId xmlns:a16="http://schemas.microsoft.com/office/drawing/2014/main" id="{0ED1DFFF-0D5A-ECD3-01D7-33BD0BA06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440909" y="112075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5773">
            <a:extLst>
              <a:ext uri="{FF2B5EF4-FFF2-40B4-BE49-F238E27FC236}">
                <a16:creationId xmlns:a16="http://schemas.microsoft.com/office/drawing/2014/main" id="{17691023-3FAA-0159-1EBF-73162F369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434934" y="1928339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2F4C60-4894-B928-6982-34087DFE6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047" y="324437"/>
            <a:ext cx="5716800" cy="32052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A1E965-CBA9-142A-A23D-BCB2C8F8A2D7}"/>
              </a:ext>
            </a:extLst>
          </p:cNvPr>
          <p:cNvSpPr txBox="1"/>
          <p:nvPr/>
        </p:nvSpPr>
        <p:spPr>
          <a:xfrm>
            <a:off x="992400" y="3628324"/>
            <a:ext cx="700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80808"/>
                </a:solidFill>
                <a:latin typeface="+mj-lt"/>
              </a:rPr>
              <a:t>4.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A: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Where’s the ________ ? </a:t>
            </a:r>
          </a:p>
          <a:p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  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____________.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2F869-F1CE-D30B-3A91-33CB74D5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700" y="3512933"/>
            <a:ext cx="1813038" cy="654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library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3DD3B8C-0051-934B-F266-E7559130BB2B}"/>
              </a:ext>
            </a:extLst>
          </p:cNvPr>
          <p:cNvSpPr txBox="1">
            <a:spLocks/>
          </p:cNvSpPr>
          <p:nvPr/>
        </p:nvSpPr>
        <p:spPr>
          <a:xfrm>
            <a:off x="4267200" y="4051542"/>
            <a:ext cx="25908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</a:rPr>
              <a:t>third floor</a:t>
            </a:r>
          </a:p>
        </p:txBody>
      </p:sp>
    </p:spTree>
    <p:extLst>
      <p:ext uri="{BB962C8B-B14F-4D97-AF65-F5344CB8AC3E}">
        <p14:creationId xmlns:p14="http://schemas.microsoft.com/office/powerpoint/2010/main" val="101651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919512" y="1095150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2444" y="1717050"/>
            <a:ext cx="260966" cy="472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D163A82-E010-FC95-237C-25513407F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975" y="2338950"/>
            <a:ext cx="4086300" cy="465600"/>
          </a:xfrm>
        </p:spPr>
        <p:txBody>
          <a:bodyPr/>
          <a:lstStyle/>
          <a:p>
            <a:pPr algn="ctr"/>
            <a:r>
              <a:rPr lang="en-US" sz="6000" b="1" dirty="0">
                <a:latin typeface="Balsamiq Sans" panose="020B0604020202020204" charset="0"/>
                <a:ea typeface="Balsamiq Sans" panose="020B0604020202020204" charset="0"/>
              </a:rPr>
              <a:t>Let’s sing.</a:t>
            </a:r>
          </a:p>
        </p:txBody>
      </p:sp>
      <p:pic>
        <p:nvPicPr>
          <p:cNvPr id="4" name="Google Shape;377;p42">
            <a:extLst>
              <a:ext uri="{FF2B5EF4-FFF2-40B4-BE49-F238E27FC236}">
                <a16:creationId xmlns:a16="http://schemas.microsoft.com/office/drawing/2014/main" id="{B5F1F133-3761-C71E-FA74-5E2430A2015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09600" y="1336572"/>
            <a:ext cx="1915239" cy="239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8;p42">
            <a:extLst>
              <a:ext uri="{FF2B5EF4-FFF2-40B4-BE49-F238E27FC236}">
                <a16:creationId xmlns:a16="http://schemas.microsoft.com/office/drawing/2014/main" id="{9E3548A6-09A5-219D-0600-03AA9258A4C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700000">
            <a:off x="2115803" y="48740"/>
            <a:ext cx="810054" cy="146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79;p42">
            <a:extLst>
              <a:ext uri="{FF2B5EF4-FFF2-40B4-BE49-F238E27FC236}">
                <a16:creationId xmlns:a16="http://schemas.microsoft.com/office/drawing/2014/main" id="{D77ECFCB-DA50-B85D-6B14-5CB1376FDF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923395">
            <a:off x="611659" y="4152828"/>
            <a:ext cx="1911119" cy="772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672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>
            <a:spLocks noGrp="1"/>
          </p:cNvSpPr>
          <p:nvPr>
            <p:ph type="ctrTitle"/>
          </p:nvPr>
        </p:nvSpPr>
        <p:spPr>
          <a:xfrm>
            <a:off x="1676400" y="1885950"/>
            <a:ext cx="6653400" cy="8981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Our school Rooms</a:t>
            </a:r>
            <a:endParaRPr sz="5400" dirty="0"/>
          </a:p>
        </p:txBody>
      </p:sp>
      <p:sp>
        <p:nvSpPr>
          <p:cNvPr id="309" name="Google Shape;309;p35"/>
          <p:cNvSpPr txBox="1">
            <a:spLocks noGrp="1"/>
          </p:cNvSpPr>
          <p:nvPr>
            <p:ph type="subTitle" idx="1"/>
          </p:nvPr>
        </p:nvSpPr>
        <p:spPr>
          <a:xfrm>
            <a:off x="2510050" y="2647951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1 - Period 2 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200FF-F3B8-4754-9EF0-3F7CCA1E0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5" b="93713" l="2825" r="94068">
                        <a14:foregroundMark x1="10169" y1="6287" x2="70904" y2="8383"/>
                        <a14:foregroundMark x1="70904" y1="8383" x2="77684" y2="7784"/>
                        <a14:foregroundMark x1="7062" y1="13772" x2="4802" y2="63174"/>
                        <a14:foregroundMark x1="4802" y1="63174" x2="4802" y2="63174"/>
                        <a14:foregroundMark x1="5650" y1="74551" x2="26836" y2="84132"/>
                        <a14:foregroundMark x1="26836" y1="84132" x2="51130" y2="85629"/>
                        <a14:foregroundMark x1="51130" y1="85629" x2="71751" y2="73353"/>
                        <a14:foregroundMark x1="71751" y1="73353" x2="89266" y2="47904"/>
                        <a14:foregroundMark x1="89266" y1="47904" x2="83898" y2="8982"/>
                        <a14:foregroundMark x1="85876" y1="7186" x2="90113" y2="35030"/>
                        <a14:foregroundMark x1="90113" y1="35030" x2="80791" y2="65569"/>
                        <a14:foregroundMark x1="80791" y1="65569" x2="59322" y2="84431"/>
                        <a14:foregroundMark x1="59322" y1="84431" x2="17232" y2="84132"/>
                        <a14:foregroundMark x1="17232" y1="84132" x2="7062" y2="74251"/>
                        <a14:foregroundMark x1="41525" y1="27844" x2="59887" y2="70659"/>
                        <a14:foregroundMark x1="64124" y1="25749" x2="48870" y2="65569"/>
                        <a14:foregroundMark x1="48870" y1="65569" x2="48588" y2="65569"/>
                        <a14:foregroundMark x1="56497" y1="26946" x2="47458" y2="71257"/>
                        <a14:foregroundMark x1="50282" y1="32934" x2="50565" y2="70060"/>
                        <a14:foregroundMark x1="52260" y1="29641" x2="46328" y2="77844"/>
                        <a14:foregroundMark x1="43785" y1="31737" x2="50847" y2="33832"/>
                        <a14:foregroundMark x1="41243" y1="32036" x2="45763" y2="32036"/>
                        <a14:foregroundMark x1="50000" y1="26647" x2="42090" y2="38623"/>
                        <a14:foregroundMark x1="58757" y1="39521" x2="55085" y2="74850"/>
                        <a14:foregroundMark x1="55085" y1="74850" x2="55085" y2="74850"/>
                        <a14:foregroundMark x1="37571" y1="47904" x2="63277" y2="67066"/>
                        <a14:foregroundMark x1="43785" y1="26946" x2="48588" y2="63772"/>
                        <a14:foregroundMark x1="52825" y1="29341" x2="46328" y2="68862"/>
                        <a14:foregroundMark x1="62994" y1="35030" x2="47740" y2="58383"/>
                        <a14:foregroundMark x1="47740" y1="58383" x2="47458" y2="62275"/>
                        <a14:foregroundMark x1="83616" y1="6287" x2="94068" y2="27246"/>
                        <a14:foregroundMark x1="92938" y1="38922" x2="84746" y2="66467"/>
                        <a14:foregroundMark x1="84746" y1="66467" x2="71469" y2="80838"/>
                        <a14:foregroundMark x1="71469" y1="80838" x2="47175" y2="90719"/>
                        <a14:foregroundMark x1="47175" y1="90719" x2="22316" y2="89820"/>
                        <a14:foregroundMark x1="22316" y1="89820" x2="4237" y2="76048"/>
                        <a14:foregroundMark x1="81638" y1="2695" x2="81638" y2="2695"/>
                        <a14:foregroundMark x1="87288" y1="4192" x2="87288" y2="7784"/>
                        <a14:foregroundMark x1="33616" y1="92814" x2="44915" y2="93713"/>
                        <a14:foregroundMark x1="68362" y1="32335" x2="23729" y2="44910"/>
                        <a14:foregroundMark x1="48870" y1="13174" x2="30791" y2="16766"/>
                        <a14:foregroundMark x1="30791" y1="16766" x2="5650" y2="30539"/>
                        <a14:foregroundMark x1="29096" y1="15269" x2="3672" y2="55689"/>
                        <a14:foregroundMark x1="40960" y1="22156" x2="24859" y2="68263"/>
                        <a14:foregroundMark x1="59887" y1="16168" x2="68644" y2="52994"/>
                        <a14:foregroundMark x1="77684" y1="27844" x2="61017" y2="57485"/>
                        <a14:foregroundMark x1="61017" y1="57485" x2="26554" y2="90120"/>
                        <a14:foregroundMark x1="26554" y1="90120" x2="25989" y2="89521"/>
                        <a14:foregroundMark x1="14689" y1="55090" x2="36723" y2="75749"/>
                        <a14:foregroundMark x1="73164" y1="18263" x2="75706" y2="64671"/>
                        <a14:foregroundMark x1="64407" y1="11078" x2="79661" y2="35928"/>
                        <a14:foregroundMark x1="79661" y1="35928" x2="79661" y2="40120"/>
                        <a14:foregroundMark x1="65819" y1="9880" x2="13559" y2="10778"/>
                        <a14:foregroundMark x1="4520" y1="7485" x2="24011" y2="32036"/>
                        <a14:foregroundMark x1="4237" y1="2695" x2="71186" y2="5389"/>
                        <a14:foregroundMark x1="72034" y1="5689" x2="77401" y2="39521"/>
                        <a14:foregroundMark x1="76836" y1="13772" x2="76554" y2="56287"/>
                        <a14:foregroundMark x1="76554" y1="56287" x2="75989" y2="56587"/>
                        <a14:foregroundMark x1="84746" y1="32335" x2="77684" y2="50599"/>
                        <a14:foregroundMark x1="77684" y1="50599" x2="56497" y2="74251"/>
                        <a14:foregroundMark x1="56497" y1="74251" x2="50565" y2="76647"/>
                        <a14:foregroundMark x1="62147" y1="61677" x2="20056" y2="62275"/>
                        <a14:foregroundMark x1="20056" y1="62275" x2="9322" y2="44611"/>
                        <a14:foregroundMark x1="25989" y1="36527" x2="2825" y2="75150"/>
                        <a14:foregroundMark x1="46328" y1="20060" x2="30226" y2="37425"/>
                        <a14:foregroundMark x1="30226" y1="37425" x2="16102" y2="67964"/>
                        <a14:foregroundMark x1="16102" y1="67964" x2="16384" y2="68563"/>
                        <a14:foregroundMark x1="57627" y1="35329" x2="42938" y2="67665"/>
                        <a14:foregroundMark x1="58475" y1="52096" x2="17797" y2="79341"/>
                        <a14:foregroundMark x1="57345" y1="60180" x2="57345" y2="60180"/>
                        <a14:foregroundMark x1="57345" y1="60180" x2="57345" y2="60180"/>
                        <a14:foregroundMark x1="56497" y1="62275" x2="49718" y2="63772"/>
                        <a14:foregroundMark x1="57062" y1="63772" x2="50847" y2="64072"/>
                        <a14:foregroundMark x1="50282" y1="62275" x2="50282" y2="62275"/>
                        <a14:foregroundMark x1="50282" y1="62575" x2="50282" y2="62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95250"/>
            <a:ext cx="2697714" cy="2545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F38160-F35A-C1A4-8519-C94EFC669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4000" cy="5314950"/>
          </a:xfrm>
          <a:prstGeom prst="rect">
            <a:avLst/>
          </a:prstGeom>
        </p:spPr>
      </p:pic>
      <p:pic>
        <p:nvPicPr>
          <p:cNvPr id="5" name="Track 59">
            <a:hlinkClick r:id="" action="ppaction://media"/>
            <a:extLst>
              <a:ext uri="{FF2B5EF4-FFF2-40B4-BE49-F238E27FC236}">
                <a16:creationId xmlns:a16="http://schemas.microsoft.com/office/drawing/2014/main" id="{772D1C2A-F6D4-E9DD-FF50-5E80704AB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133350"/>
            <a:ext cx="511175" cy="51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0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738277" y="22669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corner &amp; Wrap-up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800600" y="547365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57150"/>
            <a:ext cx="260966" cy="472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D163A82-E010-FC95-237C-25513407F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7346" y="3266182"/>
            <a:ext cx="4086300" cy="465600"/>
          </a:xfrm>
        </p:spPr>
        <p:txBody>
          <a:bodyPr/>
          <a:lstStyle/>
          <a:p>
            <a:pPr algn="ctr"/>
            <a:endParaRPr lang="en-US" sz="2800" dirty="0"/>
          </a:p>
        </p:txBody>
      </p:sp>
      <p:pic>
        <p:nvPicPr>
          <p:cNvPr id="4" name="Google Shape;377;p42">
            <a:extLst>
              <a:ext uri="{FF2B5EF4-FFF2-40B4-BE49-F238E27FC236}">
                <a16:creationId xmlns:a16="http://schemas.microsoft.com/office/drawing/2014/main" id="{B5F1F133-3761-C71E-FA74-5E2430A2015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09600" y="1336572"/>
            <a:ext cx="1915239" cy="239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8;p42">
            <a:extLst>
              <a:ext uri="{FF2B5EF4-FFF2-40B4-BE49-F238E27FC236}">
                <a16:creationId xmlns:a16="http://schemas.microsoft.com/office/drawing/2014/main" id="{9E3548A6-09A5-219D-0600-03AA9258A4C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700000">
            <a:off x="2115803" y="48740"/>
            <a:ext cx="810054" cy="146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79;p42">
            <a:extLst>
              <a:ext uri="{FF2B5EF4-FFF2-40B4-BE49-F238E27FC236}">
                <a16:creationId xmlns:a16="http://schemas.microsoft.com/office/drawing/2014/main" id="{D77ECFCB-DA50-B85D-6B14-5CB1376FDF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923395">
            <a:off x="611659" y="4152828"/>
            <a:ext cx="1911119" cy="772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748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2E29A5FB-B5F4-BEAA-870C-12E182A32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67262"/>
            <a:ext cx="2786140" cy="2304488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E640A3B6-C120-767A-D307-C81EC9EF0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1" y="267262"/>
            <a:ext cx="2786140" cy="2304488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17E4B84E-D6D5-9287-7883-E9E043995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184" y="292663"/>
            <a:ext cx="2786140" cy="2304488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532C34FF-BB8C-1C81-DDAD-2B31D2AB6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" y="2717803"/>
            <a:ext cx="2786140" cy="2304488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7A11739C-24FF-64B1-A2B0-4914F26BDE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184" y="2647951"/>
            <a:ext cx="2786140" cy="2304488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F091C6B0-1E3D-D71B-5D91-557FCDA5B8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24201" y="2673352"/>
            <a:ext cx="2786140" cy="2304488"/>
          </a:xfrm>
          <a:prstGeom prst="rect">
            <a:avLst/>
          </a:prstGeom>
        </p:spPr>
      </p:pic>
      <p:sp>
        <p:nvSpPr>
          <p:cNvPr id="6" name="Rectangle: Top Corners Snipped 5">
            <a:extLst>
              <a:ext uri="{FF2B5EF4-FFF2-40B4-BE49-F238E27FC236}">
                <a16:creationId xmlns:a16="http://schemas.microsoft.com/office/drawing/2014/main" id="{61CBF045-31DE-E021-BBE1-6C5EB818C110}"/>
              </a:ext>
            </a:extLst>
          </p:cNvPr>
          <p:cNvSpPr/>
          <p:nvPr/>
        </p:nvSpPr>
        <p:spPr>
          <a:xfrm>
            <a:off x="7620000" y="1047750"/>
            <a:ext cx="1524000" cy="1219200"/>
          </a:xfrm>
          <a:prstGeom prst="snip2Same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School tour</a:t>
            </a:r>
          </a:p>
        </p:txBody>
      </p:sp>
      <p:pic>
        <p:nvPicPr>
          <p:cNvPr id="2050" name="Picture 2" descr="Location - Free maps and location icons">
            <a:hlinkClick r:id="rId14" action="ppaction://hlinksldjump"/>
            <a:extLst>
              <a:ext uri="{FF2B5EF4-FFF2-40B4-BE49-F238E27FC236}">
                <a16:creationId xmlns:a16="http://schemas.microsoft.com/office/drawing/2014/main" id="{8612C8D4-846F-9A8E-7692-8E8D965FE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883" y="607597"/>
            <a:ext cx="778706" cy="77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76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748926" y="133350"/>
            <a:ext cx="5032873" cy="762000"/>
          </a:xfrm>
          <a:prstGeom prst="wedgeRoundRectCallout">
            <a:avLst>
              <a:gd name="adj1" fmla="val 56050"/>
              <a:gd name="adj2" fmla="val 82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315" y="196997"/>
            <a:ext cx="7662000" cy="654000"/>
          </a:xfrm>
        </p:spPr>
        <p:txBody>
          <a:bodyPr/>
          <a:lstStyle/>
          <a:p>
            <a:r>
              <a:rPr lang="en-US" dirty="0"/>
              <a:t>Where’s the _______ 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A72E49-A168-14FE-9ACB-24138731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114800" y="1023443"/>
            <a:ext cx="4648199" cy="40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34015" y="2064943"/>
            <a:ext cx="3276600" cy="1512246"/>
          </a:xfrm>
          <a:prstGeom prst="wedgeRoundRectCallout">
            <a:avLst>
              <a:gd name="adj1" fmla="val 164810"/>
              <a:gd name="adj2" fmla="val 7392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153947" y="2096742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 </a:t>
            </a:r>
            <a:r>
              <a:rPr lang="en-US" sz="3000" b="0" dirty="0">
                <a:solidFill>
                  <a:schemeClr val="bg1"/>
                </a:solidFill>
              </a:rPr>
              <a:t>___________</a:t>
            </a:r>
          </a:p>
        </p:txBody>
      </p:sp>
      <p:pic>
        <p:nvPicPr>
          <p:cNvPr id="12" name="Picture 17" descr="5773">
            <a:extLst>
              <a:ext uri="{FF2B5EF4-FFF2-40B4-BE49-F238E27FC236}">
                <a16:creationId xmlns:a16="http://schemas.microsoft.com/office/drawing/2014/main" id="{A220E507-2F99-8601-F704-FFD533D66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102365" y="4428060"/>
            <a:ext cx="419366" cy="44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>
            <a:extLst>
              <a:ext uri="{FF2B5EF4-FFF2-40B4-BE49-F238E27FC236}">
                <a16:creationId xmlns:a16="http://schemas.microsoft.com/office/drawing/2014/main" id="{93DB26A6-DFC7-82C1-38CA-923FE804D1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635840" y="3859072"/>
            <a:ext cx="387964" cy="41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>
            <a:extLst>
              <a:ext uri="{FF2B5EF4-FFF2-40B4-BE49-F238E27FC236}">
                <a16:creationId xmlns:a16="http://schemas.microsoft.com/office/drawing/2014/main" id="{6EE7BFBF-B38E-9C08-4E6A-F0FC41042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122980" y="4434397"/>
            <a:ext cx="479545" cy="51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5773">
            <a:extLst>
              <a:ext uri="{FF2B5EF4-FFF2-40B4-BE49-F238E27FC236}">
                <a16:creationId xmlns:a16="http://schemas.microsoft.com/office/drawing/2014/main" id="{6948D6F1-50EA-B6B9-50FE-3F3314363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530085" y="3783912"/>
            <a:ext cx="472035" cy="50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1C51812-2273-6E6A-899D-29A90F8C9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467884" y="998876"/>
            <a:ext cx="2295115" cy="1502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7391400" y="2501348"/>
            <a:ext cx="224042" cy="1518202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2D4173C7-FE61-EB33-C26C-115C715982A8}"/>
              </a:ext>
            </a:extLst>
          </p:cNvPr>
          <p:cNvSpPr txBox="1">
            <a:spLocks/>
          </p:cNvSpPr>
          <p:nvPr/>
        </p:nvSpPr>
        <p:spPr>
          <a:xfrm>
            <a:off x="4654950" y="81603"/>
            <a:ext cx="1676400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library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153947" y="2501348"/>
            <a:ext cx="3352800" cy="771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3800" dirty="0">
                <a:solidFill>
                  <a:srgbClr val="FF0000"/>
                </a:solidFill>
              </a:rPr>
              <a:t>ground floor</a:t>
            </a:r>
          </a:p>
        </p:txBody>
      </p:sp>
      <p:pic>
        <p:nvPicPr>
          <p:cNvPr id="19" name="Picture 17" descr="5773">
            <a:extLst>
              <a:ext uri="{FF2B5EF4-FFF2-40B4-BE49-F238E27FC236}">
                <a16:creationId xmlns:a16="http://schemas.microsoft.com/office/drawing/2014/main" id="{818CAA15-DD8F-366B-A32E-4F398A570C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864131" y="4436952"/>
            <a:ext cx="422402" cy="45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5773">
            <a:extLst>
              <a:ext uri="{FF2B5EF4-FFF2-40B4-BE49-F238E27FC236}">
                <a16:creationId xmlns:a16="http://schemas.microsoft.com/office/drawing/2014/main" id="{933EBE3A-CBA7-D12C-93AA-75A7F79A83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551095" y="3815119"/>
            <a:ext cx="446166" cy="47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53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2286000" y="133350"/>
            <a:ext cx="4648199" cy="762000"/>
          </a:xfrm>
          <a:prstGeom prst="wedgeRoundRectCallout">
            <a:avLst>
              <a:gd name="adj1" fmla="val 61733"/>
              <a:gd name="adj2" fmla="val 91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4341"/>
            <a:ext cx="7704000" cy="654000"/>
          </a:xfrm>
        </p:spPr>
        <p:txBody>
          <a:bodyPr/>
          <a:lstStyle/>
          <a:p>
            <a:pPr algn="ctr"/>
            <a:r>
              <a:rPr lang="en-US" dirty="0"/>
              <a:t>Where’s Class 5E?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A72E49-A168-14FE-9ACB-24138731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114800" y="1023443"/>
            <a:ext cx="4648199" cy="40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B54B84-F991-BBA1-BA05-E88921ECA9BD}"/>
              </a:ext>
            </a:extLst>
          </p:cNvPr>
          <p:cNvSpPr txBox="1"/>
          <p:nvPr/>
        </p:nvSpPr>
        <p:spPr>
          <a:xfrm>
            <a:off x="7207507" y="4184059"/>
            <a:ext cx="1332146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lsamiq Sans"/>
                <a:ea typeface="Balsamiq Sans"/>
                <a:sym typeface="Balsamiq Sans"/>
              </a:rPr>
              <a:t>CLASS 5E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34015" y="2064943"/>
            <a:ext cx="3276600" cy="1371600"/>
          </a:xfrm>
          <a:prstGeom prst="wedgeRoundRectCallout">
            <a:avLst>
              <a:gd name="adj1" fmla="val 163726"/>
              <a:gd name="adj2" fmla="val 11822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153947" y="2096743"/>
            <a:ext cx="33528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 ground floor.</a:t>
            </a:r>
          </a:p>
        </p:txBody>
      </p:sp>
      <p:pic>
        <p:nvPicPr>
          <p:cNvPr id="12" name="Picture 17" descr="5773">
            <a:extLst>
              <a:ext uri="{FF2B5EF4-FFF2-40B4-BE49-F238E27FC236}">
                <a16:creationId xmlns:a16="http://schemas.microsoft.com/office/drawing/2014/main" id="{A220E507-2F99-8601-F704-FFD533D66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073668" y="425975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>
            <a:extLst>
              <a:ext uri="{FF2B5EF4-FFF2-40B4-BE49-F238E27FC236}">
                <a16:creationId xmlns:a16="http://schemas.microsoft.com/office/drawing/2014/main" id="{93DB26A6-DFC7-82C1-38CA-923FE804D1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600684" y="36528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>
            <a:extLst>
              <a:ext uri="{FF2B5EF4-FFF2-40B4-BE49-F238E27FC236}">
                <a16:creationId xmlns:a16="http://schemas.microsoft.com/office/drawing/2014/main" id="{6EE7BFBF-B38E-9C08-4E6A-F0FC41042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106661" y="43386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5773">
            <a:extLst>
              <a:ext uri="{FF2B5EF4-FFF2-40B4-BE49-F238E27FC236}">
                <a16:creationId xmlns:a16="http://schemas.microsoft.com/office/drawing/2014/main" id="{6948D6F1-50EA-B6B9-50FE-3F3314363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512221" y="3679139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Location - Free maps and location icons">
            <a:hlinkClick r:id="rId4" action="ppaction://hlinksldjump"/>
            <a:extLst>
              <a:ext uri="{FF2B5EF4-FFF2-40B4-BE49-F238E27FC236}">
                <a16:creationId xmlns:a16="http://schemas.microsoft.com/office/drawing/2014/main" id="{44C60DD6-E899-1F04-FCCD-5000AFBEA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3" y="4289334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80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905000" y="133350"/>
            <a:ext cx="5524900" cy="762000"/>
          </a:xfrm>
          <a:prstGeom prst="wedgeRoundRectCallout">
            <a:avLst>
              <a:gd name="adj1" fmla="val 56050"/>
              <a:gd name="adj2" fmla="val 82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4341"/>
            <a:ext cx="7704000" cy="654000"/>
          </a:xfrm>
        </p:spPr>
        <p:txBody>
          <a:bodyPr/>
          <a:lstStyle/>
          <a:p>
            <a:pPr algn="ctr"/>
            <a:r>
              <a:rPr lang="en-US" dirty="0"/>
              <a:t>Where’s the ________ 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A72E49-A168-14FE-9ACB-24138731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114800" y="1023443"/>
            <a:ext cx="4648199" cy="40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B54B84-F991-BBA1-BA05-E88921ECA9BD}"/>
              </a:ext>
            </a:extLst>
          </p:cNvPr>
          <p:cNvSpPr txBox="1"/>
          <p:nvPr/>
        </p:nvSpPr>
        <p:spPr>
          <a:xfrm>
            <a:off x="7841980" y="602338"/>
            <a:ext cx="1332146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alsamiq Sans"/>
                <a:ea typeface="Balsamiq Sans"/>
                <a:sym typeface="Balsamiq Sans"/>
              </a:rPr>
              <a:t>_________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34015" y="2064943"/>
            <a:ext cx="3276600" cy="1371600"/>
          </a:xfrm>
          <a:prstGeom prst="wedgeRoundRectCallout">
            <a:avLst>
              <a:gd name="adj1" fmla="val 165082"/>
              <a:gd name="adj2" fmla="val 372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153947" y="2096742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</a:t>
            </a:r>
            <a:r>
              <a:rPr lang="en-US" b="0" dirty="0">
                <a:solidFill>
                  <a:schemeClr val="bg1"/>
                </a:solidFill>
              </a:rPr>
              <a:t> </a:t>
            </a:r>
            <a:r>
              <a:rPr lang="en-US" sz="3000" b="0" dirty="0">
                <a:solidFill>
                  <a:schemeClr val="bg1"/>
                </a:solidFill>
              </a:rPr>
              <a:t>__________</a:t>
            </a:r>
          </a:p>
        </p:txBody>
      </p:sp>
      <p:pic>
        <p:nvPicPr>
          <p:cNvPr id="12" name="Picture 17" descr="5773">
            <a:extLst>
              <a:ext uri="{FF2B5EF4-FFF2-40B4-BE49-F238E27FC236}">
                <a16:creationId xmlns:a16="http://schemas.microsoft.com/office/drawing/2014/main" id="{A220E507-2F99-8601-F704-FFD533D66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073668" y="425975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>
            <a:extLst>
              <a:ext uri="{FF2B5EF4-FFF2-40B4-BE49-F238E27FC236}">
                <a16:creationId xmlns:a16="http://schemas.microsoft.com/office/drawing/2014/main" id="{93DB26A6-DFC7-82C1-38CA-923FE804D1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600684" y="36528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>
            <a:extLst>
              <a:ext uri="{FF2B5EF4-FFF2-40B4-BE49-F238E27FC236}">
                <a16:creationId xmlns:a16="http://schemas.microsoft.com/office/drawing/2014/main" id="{6EE7BFBF-B38E-9C08-4E6A-F0FC41042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106661" y="43386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5773">
            <a:extLst>
              <a:ext uri="{FF2B5EF4-FFF2-40B4-BE49-F238E27FC236}">
                <a16:creationId xmlns:a16="http://schemas.microsoft.com/office/drawing/2014/main" id="{6948D6F1-50EA-B6B9-50FE-3F3314363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512221" y="3679139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1C51812-2273-6E6A-899D-29A90F8C9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781800" y="1290628"/>
            <a:ext cx="1817053" cy="1679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7429900" y="2969871"/>
            <a:ext cx="260427" cy="267185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2D4173C7-FE61-EB33-C26C-115C715982A8}"/>
              </a:ext>
            </a:extLst>
          </p:cNvPr>
          <p:cNvSpPr txBox="1">
            <a:spLocks/>
          </p:cNvSpPr>
          <p:nvPr/>
        </p:nvSpPr>
        <p:spPr>
          <a:xfrm>
            <a:off x="4038600" y="57150"/>
            <a:ext cx="3352800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art room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195915" y="2529840"/>
            <a:ext cx="3352800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third floor</a:t>
            </a:r>
          </a:p>
        </p:txBody>
      </p:sp>
      <p:pic>
        <p:nvPicPr>
          <p:cNvPr id="19" name="Picture 17" descr="5773">
            <a:extLst>
              <a:ext uri="{FF2B5EF4-FFF2-40B4-BE49-F238E27FC236}">
                <a16:creationId xmlns:a16="http://schemas.microsoft.com/office/drawing/2014/main" id="{818CAA15-DD8F-366B-A32E-4F398A570C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3104146" y="430688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5773">
            <a:extLst>
              <a:ext uri="{FF2B5EF4-FFF2-40B4-BE49-F238E27FC236}">
                <a16:creationId xmlns:a16="http://schemas.microsoft.com/office/drawing/2014/main" id="{C2561EEF-12ED-51B5-7D21-6C6C56CC72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504434" y="358879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Location - Free maps and location icons">
            <a:hlinkClick r:id="rId5" action="ppaction://hlinksldjump"/>
            <a:extLst>
              <a:ext uri="{FF2B5EF4-FFF2-40B4-BE49-F238E27FC236}">
                <a16:creationId xmlns:a16="http://schemas.microsoft.com/office/drawing/2014/main" id="{CE08FB6E-A0DD-EFD4-F7A1-81C5982DE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3" y="4289334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79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720000" y="133350"/>
            <a:ext cx="6671400" cy="762000"/>
          </a:xfrm>
          <a:prstGeom prst="wedgeRoundRectCallout">
            <a:avLst>
              <a:gd name="adj1" fmla="val 56050"/>
              <a:gd name="adj2" fmla="val 82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04341"/>
            <a:ext cx="7662000" cy="654000"/>
          </a:xfrm>
        </p:spPr>
        <p:txBody>
          <a:bodyPr/>
          <a:lstStyle/>
          <a:p>
            <a:r>
              <a:rPr lang="en-US" dirty="0"/>
              <a:t>Where’s the ______________ 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A72E49-A168-14FE-9ACB-24138731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114800" y="1023443"/>
            <a:ext cx="4648199" cy="40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34015" y="2064943"/>
            <a:ext cx="3276600" cy="1371600"/>
          </a:xfrm>
          <a:prstGeom prst="wedgeRoundRectCallout">
            <a:avLst>
              <a:gd name="adj1" fmla="val 170392"/>
              <a:gd name="adj2" fmla="val 6026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153947" y="2096742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 </a:t>
            </a:r>
            <a:r>
              <a:rPr lang="en-US" sz="3000" b="0" dirty="0">
                <a:solidFill>
                  <a:schemeClr val="bg1"/>
                </a:solidFill>
              </a:rPr>
              <a:t>____________</a:t>
            </a:r>
          </a:p>
        </p:txBody>
      </p:sp>
      <p:pic>
        <p:nvPicPr>
          <p:cNvPr id="12" name="Picture 17" descr="5773">
            <a:extLst>
              <a:ext uri="{FF2B5EF4-FFF2-40B4-BE49-F238E27FC236}">
                <a16:creationId xmlns:a16="http://schemas.microsoft.com/office/drawing/2014/main" id="{A220E507-2F99-8601-F704-FFD533D66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073668" y="425975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>
            <a:extLst>
              <a:ext uri="{FF2B5EF4-FFF2-40B4-BE49-F238E27FC236}">
                <a16:creationId xmlns:a16="http://schemas.microsoft.com/office/drawing/2014/main" id="{93DB26A6-DFC7-82C1-38CA-923FE804D1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600684" y="36528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>
            <a:extLst>
              <a:ext uri="{FF2B5EF4-FFF2-40B4-BE49-F238E27FC236}">
                <a16:creationId xmlns:a16="http://schemas.microsoft.com/office/drawing/2014/main" id="{6EE7BFBF-B38E-9C08-4E6A-F0FC41042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106661" y="43386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5773">
            <a:extLst>
              <a:ext uri="{FF2B5EF4-FFF2-40B4-BE49-F238E27FC236}">
                <a16:creationId xmlns:a16="http://schemas.microsoft.com/office/drawing/2014/main" id="{6948D6F1-50EA-B6B9-50FE-3F3314363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512221" y="3679139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1C51812-2273-6E6A-899D-29A90F8C9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302310" y="1352550"/>
            <a:ext cx="2220344" cy="144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7412482" y="2800350"/>
            <a:ext cx="30480" cy="784045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2D4173C7-FE61-EB33-C26C-115C715982A8}"/>
              </a:ext>
            </a:extLst>
          </p:cNvPr>
          <p:cNvSpPr txBox="1">
            <a:spLocks/>
          </p:cNvSpPr>
          <p:nvPr/>
        </p:nvSpPr>
        <p:spPr>
          <a:xfrm>
            <a:off x="3258190" y="120353"/>
            <a:ext cx="3884654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computer room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195915" y="2522347"/>
            <a:ext cx="3352800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second floor</a:t>
            </a:r>
          </a:p>
        </p:txBody>
      </p:sp>
      <p:pic>
        <p:nvPicPr>
          <p:cNvPr id="19" name="Picture 17" descr="5773">
            <a:extLst>
              <a:ext uri="{FF2B5EF4-FFF2-40B4-BE49-F238E27FC236}">
                <a16:creationId xmlns:a16="http://schemas.microsoft.com/office/drawing/2014/main" id="{818CAA15-DD8F-366B-A32E-4F398A570C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3104146" y="430688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Location - Free maps and location icons">
            <a:hlinkClick r:id="rId5" action="ppaction://hlinksldjump"/>
            <a:extLst>
              <a:ext uri="{FF2B5EF4-FFF2-40B4-BE49-F238E27FC236}">
                <a16:creationId xmlns:a16="http://schemas.microsoft.com/office/drawing/2014/main" id="{A7A07F50-8A2F-DD4A-99FE-86961B64B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3" y="4289334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57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2517307" y="133350"/>
            <a:ext cx="4072640" cy="683070"/>
          </a:xfrm>
          <a:prstGeom prst="wedgeRoundRectCallout">
            <a:avLst>
              <a:gd name="adj1" fmla="val 56050"/>
              <a:gd name="adj2" fmla="val 82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606870"/>
          </a:xfrm>
        </p:spPr>
        <p:txBody>
          <a:bodyPr/>
          <a:lstStyle/>
          <a:p>
            <a:pPr algn="ctr"/>
            <a:r>
              <a:rPr lang="en-US" dirty="0"/>
              <a:t>Where’s Class 5A?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A72E49-A168-14FE-9ACB-24138731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4114800" y="1023443"/>
            <a:ext cx="4648199" cy="40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B54B84-F991-BBA1-BA05-E88921ECA9BD}"/>
              </a:ext>
            </a:extLst>
          </p:cNvPr>
          <p:cNvSpPr txBox="1"/>
          <p:nvPr/>
        </p:nvSpPr>
        <p:spPr>
          <a:xfrm>
            <a:off x="5257800" y="3409950"/>
            <a:ext cx="1332146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lsamiq Sans"/>
                <a:ea typeface="Balsamiq Sans"/>
                <a:sym typeface="Balsamiq Sans"/>
              </a:rPr>
              <a:t>CLASS 5A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2" name="Picture 17" descr="5773">
            <a:extLst>
              <a:ext uri="{FF2B5EF4-FFF2-40B4-BE49-F238E27FC236}">
                <a16:creationId xmlns:a16="http://schemas.microsoft.com/office/drawing/2014/main" id="{A220E507-2F99-8601-F704-FFD533D66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3170441" y="425975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>
            <a:extLst>
              <a:ext uri="{FF2B5EF4-FFF2-40B4-BE49-F238E27FC236}">
                <a16:creationId xmlns:a16="http://schemas.microsoft.com/office/drawing/2014/main" id="{93DB26A6-DFC7-82C1-38CA-923FE804D1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600684" y="36528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>
            <a:extLst>
              <a:ext uri="{FF2B5EF4-FFF2-40B4-BE49-F238E27FC236}">
                <a16:creationId xmlns:a16="http://schemas.microsoft.com/office/drawing/2014/main" id="{6EE7BFBF-B38E-9C08-4E6A-F0FC41042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159921" y="430688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Location - Free maps and location icons">
            <a:hlinkClick r:id="rId4" action="ppaction://hlinksldjump"/>
            <a:extLst>
              <a:ext uri="{FF2B5EF4-FFF2-40B4-BE49-F238E27FC236}">
                <a16:creationId xmlns:a16="http://schemas.microsoft.com/office/drawing/2014/main" id="{AA0D42F1-88A9-0788-9DCF-3C06F02A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3" y="4289334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575A2E5-4EA8-73A0-E7DF-A07244308EDC}"/>
              </a:ext>
            </a:extLst>
          </p:cNvPr>
          <p:cNvSpPr/>
          <p:nvPr/>
        </p:nvSpPr>
        <p:spPr>
          <a:xfrm>
            <a:off x="181894" y="1525460"/>
            <a:ext cx="3276600" cy="1371600"/>
          </a:xfrm>
          <a:prstGeom prst="wedgeRoundRectCallout">
            <a:avLst>
              <a:gd name="adj1" fmla="val 102252"/>
              <a:gd name="adj2" fmla="val 969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24D9B0-51C3-FAAA-3452-211BC9AB6EB0}"/>
              </a:ext>
            </a:extLst>
          </p:cNvPr>
          <p:cNvSpPr txBox="1">
            <a:spLocks/>
          </p:cNvSpPr>
          <p:nvPr/>
        </p:nvSpPr>
        <p:spPr>
          <a:xfrm>
            <a:off x="105694" y="1526486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 </a:t>
            </a:r>
            <a:r>
              <a:rPr lang="en-US" sz="3000" b="0" dirty="0">
                <a:solidFill>
                  <a:schemeClr val="bg1"/>
                </a:solidFill>
              </a:rPr>
              <a:t>____________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181894" y="1940554"/>
            <a:ext cx="33528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second floor.</a:t>
            </a:r>
          </a:p>
        </p:txBody>
      </p:sp>
    </p:spTree>
    <p:extLst>
      <p:ext uri="{BB962C8B-B14F-4D97-AF65-F5344CB8AC3E}">
        <p14:creationId xmlns:p14="http://schemas.microsoft.com/office/powerpoint/2010/main" val="396532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828800" y="133350"/>
            <a:ext cx="5562600" cy="762000"/>
          </a:xfrm>
          <a:prstGeom prst="wedgeRoundRectCallout">
            <a:avLst>
              <a:gd name="adj1" fmla="val 56050"/>
              <a:gd name="adj2" fmla="val 82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4341"/>
            <a:ext cx="7704000" cy="654000"/>
          </a:xfrm>
        </p:spPr>
        <p:txBody>
          <a:bodyPr/>
          <a:lstStyle/>
          <a:p>
            <a:pPr algn="ctr"/>
            <a:r>
              <a:rPr lang="en-US" dirty="0"/>
              <a:t>Where’s the music room?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A72E49-A168-14FE-9ACB-24138731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3964198" y="970412"/>
            <a:ext cx="5040032" cy="40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B54B84-F991-BBA1-BA05-E88921ECA9BD}"/>
              </a:ext>
            </a:extLst>
          </p:cNvPr>
          <p:cNvSpPr txBox="1"/>
          <p:nvPr/>
        </p:nvSpPr>
        <p:spPr>
          <a:xfrm>
            <a:off x="5105400" y="2955724"/>
            <a:ext cx="163619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alsamiq Sans"/>
                <a:ea typeface="Balsamiq Sans"/>
                <a:sym typeface="Balsamiq Sans"/>
              </a:rPr>
              <a:t>MUSIC ROOM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293740" y="2096625"/>
            <a:ext cx="2513053" cy="70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third floor.</a:t>
            </a:r>
          </a:p>
        </p:txBody>
      </p:sp>
      <p:pic>
        <p:nvPicPr>
          <p:cNvPr id="12" name="Picture 17" descr="5773">
            <a:extLst>
              <a:ext uri="{FF2B5EF4-FFF2-40B4-BE49-F238E27FC236}">
                <a16:creationId xmlns:a16="http://schemas.microsoft.com/office/drawing/2014/main" id="{A220E507-2F99-8601-F704-FFD533D66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073668" y="425975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>
            <a:extLst>
              <a:ext uri="{FF2B5EF4-FFF2-40B4-BE49-F238E27FC236}">
                <a16:creationId xmlns:a16="http://schemas.microsoft.com/office/drawing/2014/main" id="{93DB26A6-DFC7-82C1-38CA-923FE804D1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600684" y="36528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>
            <a:extLst>
              <a:ext uri="{FF2B5EF4-FFF2-40B4-BE49-F238E27FC236}">
                <a16:creationId xmlns:a16="http://schemas.microsoft.com/office/drawing/2014/main" id="{6EE7BFBF-B38E-9C08-4E6A-F0FC41042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106661" y="43386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5773">
            <a:extLst>
              <a:ext uri="{FF2B5EF4-FFF2-40B4-BE49-F238E27FC236}">
                <a16:creationId xmlns:a16="http://schemas.microsoft.com/office/drawing/2014/main" id="{6948D6F1-50EA-B6B9-50FE-3F3314363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512221" y="3679139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Location - Free maps and location icons">
            <a:hlinkClick r:id="rId4" action="ppaction://hlinksldjump"/>
            <a:extLst>
              <a:ext uri="{FF2B5EF4-FFF2-40B4-BE49-F238E27FC236}">
                <a16:creationId xmlns:a16="http://schemas.microsoft.com/office/drawing/2014/main" id="{0C608CE0-CF4C-4AC8-EA20-9F310AC08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3" y="4289334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BF686F7-1AD6-605B-6E54-4DD4358920F4}"/>
              </a:ext>
            </a:extLst>
          </p:cNvPr>
          <p:cNvSpPr/>
          <p:nvPr/>
        </p:nvSpPr>
        <p:spPr>
          <a:xfrm>
            <a:off x="181894" y="1525460"/>
            <a:ext cx="3276600" cy="1371600"/>
          </a:xfrm>
          <a:prstGeom prst="wedgeRoundRectCallout">
            <a:avLst>
              <a:gd name="adj1" fmla="val 98066"/>
              <a:gd name="adj2" fmla="val 691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9339D47-759C-8B22-D987-AB6F739DA7F5}"/>
              </a:ext>
            </a:extLst>
          </p:cNvPr>
          <p:cNvSpPr txBox="1">
            <a:spLocks/>
          </p:cNvSpPr>
          <p:nvPr/>
        </p:nvSpPr>
        <p:spPr>
          <a:xfrm>
            <a:off x="105694" y="1526486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 </a:t>
            </a:r>
            <a:r>
              <a:rPr lang="en-US" sz="3000" b="0" dirty="0">
                <a:solidFill>
                  <a:schemeClr val="bg1"/>
                </a:solidFill>
              </a:rPr>
              <a:t>____________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0F1A5D-9F5D-96AE-4842-CEB5E5574FF7}"/>
              </a:ext>
            </a:extLst>
          </p:cNvPr>
          <p:cNvSpPr txBox="1">
            <a:spLocks/>
          </p:cNvSpPr>
          <p:nvPr/>
        </p:nvSpPr>
        <p:spPr>
          <a:xfrm>
            <a:off x="181894" y="1940554"/>
            <a:ext cx="33528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third floor.</a:t>
            </a:r>
          </a:p>
        </p:txBody>
      </p:sp>
    </p:spTree>
    <p:extLst>
      <p:ext uri="{BB962C8B-B14F-4D97-AF65-F5344CB8AC3E}">
        <p14:creationId xmlns:p14="http://schemas.microsoft.com/office/powerpoint/2010/main" val="393853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 txBox="1">
            <a:spLocks noGrp="1"/>
          </p:cNvSpPr>
          <p:nvPr>
            <p:ph type="title"/>
          </p:nvPr>
        </p:nvSpPr>
        <p:spPr>
          <a:xfrm>
            <a:off x="3048000" y="338423"/>
            <a:ext cx="4061735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325" name="Google Shape;325;p37"/>
          <p:cNvSpPr txBox="1">
            <a:spLocks noGrp="1"/>
          </p:cNvSpPr>
          <p:nvPr>
            <p:ph type="subTitle" idx="3"/>
          </p:nvPr>
        </p:nvSpPr>
        <p:spPr>
          <a:xfrm>
            <a:off x="2358072" y="3685223"/>
            <a:ext cx="347758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Balsamiq Sans" panose="020B0604020202020204" charset="0"/>
                <a:ea typeface="Balsamiq Sans" panose="020B0604020202020204" charset="0"/>
              </a:rPr>
              <a:t>Read and complete.</a:t>
            </a:r>
            <a:endParaRPr sz="2800" b="1" dirty="0">
              <a:solidFill>
                <a:srgbClr val="666666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6" name="Google Shape;326;p37"/>
          <p:cNvSpPr txBox="1">
            <a:spLocks noGrp="1"/>
          </p:cNvSpPr>
          <p:nvPr>
            <p:ph type="subTitle" idx="1"/>
          </p:nvPr>
        </p:nvSpPr>
        <p:spPr>
          <a:xfrm>
            <a:off x="2375005" y="1591569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7" name="Google Shape;327;p37"/>
          <p:cNvSpPr txBox="1">
            <a:spLocks noGrp="1"/>
          </p:cNvSpPr>
          <p:nvPr>
            <p:ph type="subTitle" idx="2"/>
          </p:nvPr>
        </p:nvSpPr>
        <p:spPr>
          <a:xfrm>
            <a:off x="2358092" y="2444766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Balsamiq Sans" panose="020B0604020202020204" charset="0"/>
                <a:ea typeface="Balsamiq Sans" panose="020B0604020202020204" charset="0"/>
              </a:rPr>
              <a:t>Listen and tick or cross.</a:t>
            </a:r>
            <a:endParaRPr sz="28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8" name="Google Shape;328;p37"/>
          <p:cNvSpPr txBox="1">
            <a:spLocks noGrp="1"/>
          </p:cNvSpPr>
          <p:nvPr>
            <p:ph type="title" idx="4"/>
          </p:nvPr>
        </p:nvSpPr>
        <p:spPr>
          <a:xfrm>
            <a:off x="1283901" y="1129174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29" name="Google Shape;329;p37"/>
          <p:cNvSpPr txBox="1">
            <a:spLocks noGrp="1"/>
          </p:cNvSpPr>
          <p:nvPr>
            <p:ph type="title" idx="5"/>
          </p:nvPr>
        </p:nvSpPr>
        <p:spPr>
          <a:xfrm>
            <a:off x="1314978" y="3557923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30" name="Google Shape;330;p37"/>
          <p:cNvSpPr txBox="1">
            <a:spLocks noGrp="1"/>
          </p:cNvSpPr>
          <p:nvPr>
            <p:ph type="title" idx="6"/>
          </p:nvPr>
        </p:nvSpPr>
        <p:spPr>
          <a:xfrm>
            <a:off x="1314978" y="2317854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31" name="Google Shape;331;p37"/>
          <p:cNvSpPr txBox="1">
            <a:spLocks noGrp="1"/>
          </p:cNvSpPr>
          <p:nvPr>
            <p:ph type="subTitle" idx="7"/>
          </p:nvPr>
        </p:nvSpPr>
        <p:spPr>
          <a:xfrm>
            <a:off x="2380932" y="1658658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Balsamiq Sans"/>
                <a:ea typeface="Balsamiq Sans"/>
                <a:cs typeface="Balsamiq Sans"/>
                <a:sym typeface="Balsamiq Sans"/>
              </a:rPr>
              <a:t>Warm-up &amp; Review</a:t>
            </a:r>
            <a:endParaRPr sz="2800" dirty="0"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pic>
        <p:nvPicPr>
          <p:cNvPr id="334" name="Google Shape;3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735950" y="-3803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7831" y="2908976"/>
            <a:ext cx="712375" cy="2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1944350" y="46444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1048775" y="1042441"/>
            <a:ext cx="2454248" cy="5780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26;p37">
            <a:extLst>
              <a:ext uri="{FF2B5EF4-FFF2-40B4-BE49-F238E27FC236}">
                <a16:creationId xmlns:a16="http://schemas.microsoft.com/office/drawing/2014/main" id="{B2B62108-742E-4DB1-819B-ACA4112C195B}"/>
              </a:ext>
            </a:extLst>
          </p:cNvPr>
          <p:cNvSpPr txBox="1">
            <a:spLocks/>
          </p:cNvSpPr>
          <p:nvPr/>
        </p:nvSpPr>
        <p:spPr>
          <a:xfrm>
            <a:off x="6557647" y="1182730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r>
              <a:rPr lang="en-US" sz="2800" b="1" dirty="0">
                <a:latin typeface="Balsamiq Sans" panose="020B0604020202020204" charset="0"/>
                <a:ea typeface="Balsamiq Sans" panose="020B0604020202020204" charset="0"/>
              </a:rPr>
              <a:t>Let’s sing.</a:t>
            </a:r>
          </a:p>
        </p:txBody>
      </p:sp>
      <p:sp>
        <p:nvSpPr>
          <p:cNvPr id="18" name="Google Shape;327;p37">
            <a:extLst>
              <a:ext uri="{FF2B5EF4-FFF2-40B4-BE49-F238E27FC236}">
                <a16:creationId xmlns:a16="http://schemas.microsoft.com/office/drawing/2014/main" id="{DF21F1EE-1012-4169-956C-E2B1C4925816}"/>
              </a:ext>
            </a:extLst>
          </p:cNvPr>
          <p:cNvSpPr txBox="1">
            <a:spLocks/>
          </p:cNvSpPr>
          <p:nvPr/>
        </p:nvSpPr>
        <p:spPr>
          <a:xfrm>
            <a:off x="5835660" y="2828304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endParaRPr lang="en-US" dirty="0"/>
          </a:p>
        </p:txBody>
      </p:sp>
      <p:sp>
        <p:nvSpPr>
          <p:cNvPr id="19" name="Google Shape;328;p37">
            <a:extLst>
              <a:ext uri="{FF2B5EF4-FFF2-40B4-BE49-F238E27FC236}">
                <a16:creationId xmlns:a16="http://schemas.microsoft.com/office/drawing/2014/main" id="{1AB3CC8C-FDC1-4A73-991C-9863C2A3E2C3}"/>
              </a:ext>
            </a:extLst>
          </p:cNvPr>
          <p:cNvSpPr txBox="1">
            <a:spLocks/>
          </p:cNvSpPr>
          <p:nvPr/>
        </p:nvSpPr>
        <p:spPr>
          <a:xfrm>
            <a:off x="5502950" y="1041729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 dirty="0"/>
              <a:t>04</a:t>
            </a:r>
          </a:p>
        </p:txBody>
      </p:sp>
      <p:sp>
        <p:nvSpPr>
          <p:cNvPr id="21" name="Google Shape;330;p37">
            <a:extLst>
              <a:ext uri="{FF2B5EF4-FFF2-40B4-BE49-F238E27FC236}">
                <a16:creationId xmlns:a16="http://schemas.microsoft.com/office/drawing/2014/main" id="{68058D7C-02E5-431E-9F56-E0F0B2A29097}"/>
              </a:ext>
            </a:extLst>
          </p:cNvPr>
          <p:cNvSpPr txBox="1">
            <a:spLocks/>
          </p:cNvSpPr>
          <p:nvPr/>
        </p:nvSpPr>
        <p:spPr>
          <a:xfrm>
            <a:off x="5439224" y="2255244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 dirty="0"/>
              <a:t>05</a:t>
            </a:r>
          </a:p>
        </p:txBody>
      </p:sp>
      <p:sp>
        <p:nvSpPr>
          <p:cNvPr id="23" name="Google Shape;332;p37">
            <a:extLst>
              <a:ext uri="{FF2B5EF4-FFF2-40B4-BE49-F238E27FC236}">
                <a16:creationId xmlns:a16="http://schemas.microsoft.com/office/drawing/2014/main" id="{887E72C5-50C9-4CE3-B55B-A27EA6D75B52}"/>
              </a:ext>
            </a:extLst>
          </p:cNvPr>
          <p:cNvSpPr txBox="1">
            <a:spLocks/>
          </p:cNvSpPr>
          <p:nvPr/>
        </p:nvSpPr>
        <p:spPr>
          <a:xfrm>
            <a:off x="6557647" y="2918214"/>
            <a:ext cx="23055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sz="2800" dirty="0">
                <a:latin typeface="Balsamiq Sans"/>
                <a:ea typeface="Balsamiq Sans"/>
                <a:cs typeface="Balsamiq Sans"/>
                <a:sym typeface="Balsamiq Sans"/>
              </a:rPr>
              <a:t>Fun corner &amp; Wrap-up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720975" y="2386549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br>
              <a:rPr lang="en" dirty="0"/>
            </a:br>
            <a:r>
              <a:rPr lang="en" dirty="0"/>
              <a:t>&amp; </a:t>
            </a:r>
            <a:r>
              <a:rPr lang="en" sz="6000" dirty="0">
                <a:latin typeface="Balsamiq Sans"/>
                <a:ea typeface="Balsamiq Sans"/>
                <a:cs typeface="Balsamiq Sans"/>
                <a:sym typeface="Balsamiq Sans"/>
              </a:rPr>
              <a:t>Review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664325" y="832748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9528" y="1733550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0600" y="1276350"/>
            <a:ext cx="2021976" cy="24064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D163A82-E010-FC95-237C-25513407F6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hool Building Clip Art Free PNG Image｜Illustoon">
            <a:extLst>
              <a:ext uri="{FF2B5EF4-FFF2-40B4-BE49-F238E27FC236}">
                <a16:creationId xmlns:a16="http://schemas.microsoft.com/office/drawing/2014/main" id="{28C15A9A-4B37-3492-1F36-90F16C2E8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6686DF22-411A-BA5B-4917-5E504747252B}"/>
              </a:ext>
            </a:extLst>
          </p:cNvPr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DB77ADE0-5214-9582-75FD-00B2C7003B71}"/>
              </a:ext>
            </a:extLst>
          </p:cNvPr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B317B711-2354-BEB2-1441-86201EFD8F19}"/>
              </a:ext>
            </a:extLst>
          </p:cNvPr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67F98157-5094-C525-E735-310EAE206D04}"/>
              </a:ext>
            </a:extLst>
          </p:cNvPr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582791FE-BF34-006F-C207-60482B090D0F}"/>
              </a:ext>
            </a:extLst>
          </p:cNvPr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A0D61095-EC61-616A-A748-0B5AA73123E5}"/>
              </a:ext>
            </a:extLst>
          </p:cNvPr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3908FBD5-38F0-70A5-850C-86289B69C267}"/>
              </a:ext>
            </a:extLst>
          </p:cNvPr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04F4396A-5BBC-D957-4EFA-705999B76B96}"/>
              </a:ext>
            </a:extLst>
          </p:cNvPr>
          <p:cNvSpPr/>
          <p:nvPr/>
        </p:nvSpPr>
        <p:spPr>
          <a:xfrm>
            <a:off x="1132686" y="-3121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1C5799-6BD6-6643-A6D6-5CBF3F38343A}"/>
              </a:ext>
            </a:extLst>
          </p:cNvPr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0DD63E39-3F37-A510-A928-BA8BA40624DC}"/>
              </a:ext>
            </a:extLst>
          </p:cNvPr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16FDD465-4051-C219-52B2-7795B71478A6}"/>
              </a:ext>
            </a:extLst>
          </p:cNvPr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B0EB1B4D-0525-2F86-D318-1D35B8B0D9BC}"/>
              </a:ext>
            </a:extLst>
          </p:cNvPr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88645078-4FE7-4CE1-FA85-3B8EF9329AF4}"/>
              </a:ext>
            </a:extLst>
          </p:cNvPr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A15B85A6-BE46-C588-77DE-58C3B220C1DC}"/>
              </a:ext>
            </a:extLst>
          </p:cNvPr>
          <p:cNvSpPr/>
          <p:nvPr/>
        </p:nvSpPr>
        <p:spPr>
          <a:xfrm>
            <a:off x="1143000" y="9144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728E47F5-3F5B-9D2F-2638-55E81BA53D92}"/>
              </a:ext>
            </a:extLst>
          </p:cNvPr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CE7DB497-B0DC-4C9A-79B6-3037BE999010}"/>
              </a:ext>
            </a:extLst>
          </p:cNvPr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1252C1D9-14BB-AAD5-9A3D-D7A12FFD285A}"/>
              </a:ext>
            </a:extLst>
          </p:cNvPr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FB946578-215D-9E8E-662A-0AE4FA81BB46}"/>
              </a:ext>
            </a:extLst>
          </p:cNvPr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CBA0AC4A-41EF-F5A2-C42A-607649BAF4E2}"/>
              </a:ext>
            </a:extLst>
          </p:cNvPr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71E555C0-9DD5-0571-0BC9-19C530407542}"/>
              </a:ext>
            </a:extLst>
          </p:cNvPr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9163B2E0-2FC4-3AFD-9577-F3765C28938E}"/>
              </a:ext>
            </a:extLst>
          </p:cNvPr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A9FA1FF5-E1B9-FAFD-6D2A-3D8DF2153413}"/>
              </a:ext>
            </a:extLst>
          </p:cNvPr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6CA1683B-432D-4A55-D724-886C1C3D429B}"/>
              </a:ext>
            </a:extLst>
          </p:cNvPr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33A1147E-3483-B2BA-43BD-9F5A393ED6A4}"/>
              </a:ext>
            </a:extLst>
          </p:cNvPr>
          <p:cNvSpPr/>
          <p:nvPr/>
        </p:nvSpPr>
        <p:spPr>
          <a:xfrm>
            <a:off x="1143000" y="285594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6E28675B-C57F-5A51-11B3-08EF5B566C9E}"/>
              </a:ext>
            </a:extLst>
          </p:cNvPr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B9A8EC6B-A75E-F274-588F-A24E06A070D7}"/>
              </a:ext>
            </a:extLst>
          </p:cNvPr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BFDE8C91-60DA-E05B-99C0-036C7C365009}"/>
              </a:ext>
            </a:extLst>
          </p:cNvPr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4DB61643-7F04-0975-D095-AE44183A6E5B}"/>
              </a:ext>
            </a:extLst>
          </p:cNvPr>
          <p:cNvSpPr/>
          <p:nvPr/>
        </p:nvSpPr>
        <p:spPr>
          <a:xfrm>
            <a:off x="2422348" y="3473114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DECD0B71-ADB0-8D16-1A64-474B0B9CA413}"/>
              </a:ext>
            </a:extLst>
          </p:cNvPr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DE8690-B4FC-DEC1-5036-4E6719671C98}"/>
              </a:ext>
            </a:extLst>
          </p:cNvPr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school</a:t>
            </a: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81EF2175-43C7-2973-2A50-FA6CD6709C2E}"/>
              </a:ext>
            </a:extLst>
          </p:cNvPr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490C9B6B-843B-AD48-C2D2-05E348418BD5}"/>
              </a:ext>
            </a:extLst>
          </p:cNvPr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6" name="Picture 17" descr="5773">
            <a:extLst>
              <a:ext uri="{FF2B5EF4-FFF2-40B4-BE49-F238E27FC236}">
                <a16:creationId xmlns:a16="http://schemas.microsoft.com/office/drawing/2014/main" id="{02A2B16C-3AAB-DC98-2057-A9392E337A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6" y="61202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7" descr="5773">
            <a:extLst>
              <a:ext uri="{FF2B5EF4-FFF2-40B4-BE49-F238E27FC236}">
                <a16:creationId xmlns:a16="http://schemas.microsoft.com/office/drawing/2014/main" id="{FBFBEEE3-13AB-0C68-4141-B64D8C3888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5" y="136191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7" descr="5773">
            <a:extLst>
              <a:ext uri="{FF2B5EF4-FFF2-40B4-BE49-F238E27FC236}">
                <a16:creationId xmlns:a16="http://schemas.microsoft.com/office/drawing/2014/main" id="{DD0B5CDF-976F-46C5-5145-9158B098B7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6" y="219024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7" descr="5773">
            <a:extLst>
              <a:ext uri="{FF2B5EF4-FFF2-40B4-BE49-F238E27FC236}">
                <a16:creationId xmlns:a16="http://schemas.microsoft.com/office/drawing/2014/main" id="{C13E12B4-445F-4D46-534A-B8B9EEEB98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93056" y="301380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73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20" grpId="0" animBg="1"/>
      <p:bldP spid="25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BD489D1-F6E4-5E8C-9F10-FA9B286E3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940983" y="368300"/>
            <a:ext cx="5452533" cy="4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32686" y="-3121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9350" y="934442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9350" y="2619115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22348" y="3473114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library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7" descr="5773">
            <a:extLst>
              <a:ext uri="{FF2B5EF4-FFF2-40B4-BE49-F238E27FC236}">
                <a16:creationId xmlns:a16="http://schemas.microsoft.com/office/drawing/2014/main" id="{915EC1C9-C904-217E-C229-CF96879844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6" y="61202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5773">
            <a:extLst>
              <a:ext uri="{FF2B5EF4-FFF2-40B4-BE49-F238E27FC236}">
                <a16:creationId xmlns:a16="http://schemas.microsoft.com/office/drawing/2014/main" id="{49F7E830-66B6-7A40-EBA5-4C1F78D5A9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5" y="136191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7" descr="5773">
            <a:extLst>
              <a:ext uri="{FF2B5EF4-FFF2-40B4-BE49-F238E27FC236}">
                <a16:creationId xmlns:a16="http://schemas.microsoft.com/office/drawing/2014/main" id="{BC47AE68-743A-3697-70D9-625BDC21A2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348530" y="219024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16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BD489D1-F6E4-5E8C-9F10-FA9B286E3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600200" y="405476"/>
            <a:ext cx="6134100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32686" y="-3121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9350" y="934442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9350" y="2708107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22348" y="3473114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dirty="0">
                <a:solidFill>
                  <a:srgbClr val="FFFFFF"/>
                </a:solidFill>
                <a:latin typeface="Comic Sans MS" pitchFamily="66" charset="0"/>
              </a:rPr>
              <a:t>c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omputer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 room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7" descr="5773">
            <a:extLst>
              <a:ext uri="{FF2B5EF4-FFF2-40B4-BE49-F238E27FC236}">
                <a16:creationId xmlns:a16="http://schemas.microsoft.com/office/drawing/2014/main" id="{8A2D52FA-2FE2-2C45-2CFC-F97CFBB507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6" y="61202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5773">
            <a:extLst>
              <a:ext uri="{FF2B5EF4-FFF2-40B4-BE49-F238E27FC236}">
                <a16:creationId xmlns:a16="http://schemas.microsoft.com/office/drawing/2014/main" id="{4E076635-0A81-C723-7787-73B47FFBF3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5" y="136191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7" descr="5773">
            <a:extLst>
              <a:ext uri="{FF2B5EF4-FFF2-40B4-BE49-F238E27FC236}">
                <a16:creationId xmlns:a16="http://schemas.microsoft.com/office/drawing/2014/main" id="{D171C90A-54F9-74EF-6AF3-25B8C8EB22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302579" y="219024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7" descr="5773">
            <a:extLst>
              <a:ext uri="{FF2B5EF4-FFF2-40B4-BE49-F238E27FC236}">
                <a16:creationId xmlns:a16="http://schemas.microsoft.com/office/drawing/2014/main" id="{E13A8E49-00A8-7DD1-A153-4E6184D972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68526" y="301857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50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BD489D1-F6E4-5E8C-9F10-FA9B286E3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600200" y="687785"/>
            <a:ext cx="6134100" cy="345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32686" y="-3121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9350" y="934442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4764" y="2604828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22348" y="3473114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dirty="0">
                <a:solidFill>
                  <a:srgbClr val="FFFFFF"/>
                </a:solidFill>
                <a:latin typeface="Comic Sans MS" pitchFamily="66" charset="0"/>
              </a:rPr>
              <a:t>m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usic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 room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7" descr="5773">
            <a:extLst>
              <a:ext uri="{FF2B5EF4-FFF2-40B4-BE49-F238E27FC236}">
                <a16:creationId xmlns:a16="http://schemas.microsoft.com/office/drawing/2014/main" id="{862936A5-F87D-4F09-B12D-4F5A99CAFE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6" y="61202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5773">
            <a:extLst>
              <a:ext uri="{FF2B5EF4-FFF2-40B4-BE49-F238E27FC236}">
                <a16:creationId xmlns:a16="http://schemas.microsoft.com/office/drawing/2014/main" id="{F2EF6662-8B10-E975-9BFC-7B9C84AE36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6" y="139525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7" descr="5773">
            <a:extLst>
              <a:ext uri="{FF2B5EF4-FFF2-40B4-BE49-F238E27FC236}">
                <a16:creationId xmlns:a16="http://schemas.microsoft.com/office/drawing/2014/main" id="{D0FD554F-9D84-7596-16E2-A21A61C59D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78767" y="214514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7" descr="5773">
            <a:extLst>
              <a:ext uri="{FF2B5EF4-FFF2-40B4-BE49-F238E27FC236}">
                <a16:creationId xmlns:a16="http://schemas.microsoft.com/office/drawing/2014/main" id="{34EA5AED-4428-B6BF-70FD-3622B798E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93053" y="292837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7" descr="5773">
            <a:extLst>
              <a:ext uri="{FF2B5EF4-FFF2-40B4-BE49-F238E27FC236}">
                <a16:creationId xmlns:a16="http://schemas.microsoft.com/office/drawing/2014/main" id="{A0021DF2-1F03-5392-3336-A00B85127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93054" y="3713317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3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emium Vector | School art classroom interior concept">
            <a:extLst>
              <a:ext uri="{FF2B5EF4-FFF2-40B4-BE49-F238E27FC236}">
                <a16:creationId xmlns:a16="http://schemas.microsoft.com/office/drawing/2014/main" id="{1CDE5D0B-09BF-856D-87FE-81D58646F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066" y="454079"/>
            <a:ext cx="6373867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32686" y="-3121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9350" y="934442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9350" y="262578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22348" y="3473114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art room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7" descr="5773">
            <a:extLst>
              <a:ext uri="{FF2B5EF4-FFF2-40B4-BE49-F238E27FC236}">
                <a16:creationId xmlns:a16="http://schemas.microsoft.com/office/drawing/2014/main" id="{1C6C945F-74C2-B777-901F-FFEB39F40E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112380" y="71744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5773">
            <a:extLst>
              <a:ext uri="{FF2B5EF4-FFF2-40B4-BE49-F238E27FC236}">
                <a16:creationId xmlns:a16="http://schemas.microsoft.com/office/drawing/2014/main" id="{69420A73-1695-C486-BBDA-866221CEF1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189051" y="160528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7" descr="5773">
            <a:extLst>
              <a:ext uri="{FF2B5EF4-FFF2-40B4-BE49-F238E27FC236}">
                <a16:creationId xmlns:a16="http://schemas.microsoft.com/office/drawing/2014/main" id="{5332581B-CC92-086D-18D7-B18D4E85B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189052" y="249312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14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287</TotalTime>
  <Words>351</Words>
  <Application>Microsoft Office PowerPoint</Application>
  <PresentationFormat>On-screen Show (16:9)</PresentationFormat>
  <Paragraphs>95</Paragraphs>
  <Slides>29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Calibri Light</vt:lpstr>
      <vt:lpstr>Rubik</vt:lpstr>
      <vt:lpstr>Spartan Medium</vt:lpstr>
      <vt:lpstr>Spartan</vt:lpstr>
      <vt:lpstr>Calibri</vt:lpstr>
      <vt:lpstr>Arial</vt:lpstr>
      <vt:lpstr>Balsamiq Sans</vt:lpstr>
      <vt:lpstr>Anaheim</vt:lpstr>
      <vt:lpstr>Comic Sans MS</vt:lpstr>
      <vt:lpstr>Nunito Light</vt:lpstr>
      <vt:lpstr>Bebas Neue</vt:lpstr>
      <vt:lpstr>Arvo</vt:lpstr>
      <vt:lpstr>Basic School Supplies for Pre-K by Slidesgo</vt:lpstr>
      <vt:lpstr>Office Theme</vt:lpstr>
      <vt:lpstr>Walk to School Day by Slidesgo</vt:lpstr>
      <vt:lpstr>1_Office Theme</vt:lpstr>
      <vt:lpstr>PowerPoint Presentation</vt:lpstr>
      <vt:lpstr>Our school Rooms</vt:lpstr>
      <vt:lpstr>Table of contents</vt:lpstr>
      <vt:lpstr>Warm-up &amp;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school rooms</vt:lpstr>
      <vt:lpstr>02</vt:lpstr>
      <vt:lpstr>Where’s Class 5D?</vt:lpstr>
      <vt:lpstr>03</vt:lpstr>
      <vt:lpstr>PowerPoint Presentation</vt:lpstr>
      <vt:lpstr>first</vt:lpstr>
      <vt:lpstr>second</vt:lpstr>
      <vt:lpstr>Where’s</vt:lpstr>
      <vt:lpstr>library</vt:lpstr>
      <vt:lpstr>04</vt:lpstr>
      <vt:lpstr>PowerPoint Presentation</vt:lpstr>
      <vt:lpstr>Fun corner &amp; Wrap-up</vt:lpstr>
      <vt:lpstr>PowerPoint Presentation</vt:lpstr>
      <vt:lpstr>Where’s the _______ ?</vt:lpstr>
      <vt:lpstr>Where’s Class 5E?</vt:lpstr>
      <vt:lpstr>Where’s the ________ ?</vt:lpstr>
      <vt:lpstr>Where’s the ______________ ?</vt:lpstr>
      <vt:lpstr>Where’s Class 5A?</vt:lpstr>
      <vt:lpstr>Where’s the music room?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27</cp:revision>
  <dcterms:modified xsi:type="dcterms:W3CDTF">2024-08-23T07:27:26Z</dcterms:modified>
  <cp:category>9Slide.vn</cp:category>
</cp:coreProperties>
</file>