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9" r:id="rId4"/>
    <p:sldId id="258" r:id="rId5"/>
    <p:sldId id="272" r:id="rId6"/>
    <p:sldId id="270" r:id="rId7"/>
    <p:sldId id="271" r:id="rId8"/>
    <p:sldId id="265" r:id="rId9"/>
    <p:sldId id="261" r:id="rId10"/>
    <p:sldId id="262" r:id="rId11"/>
    <p:sldId id="266" r:id="rId12"/>
    <p:sldId id="268" r:id="rId13"/>
    <p:sldId id="269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6" d="100"/>
          <a:sy n="36" d="100"/>
        </p:scale>
        <p:origin x="1040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1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9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9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8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7BA43-225B-46D4-A7A9-BFB1ADBDB4C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6C92C-2DB8-4BB8-A2A6-01FF1367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0" y="66260"/>
            <a:ext cx="1044295" cy="9816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4295" y="200732"/>
            <a:ext cx="13097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19919" r="12512" b="9485"/>
          <a:stretch/>
        </p:blipFill>
        <p:spPr>
          <a:xfrm>
            <a:off x="140113" y="1616765"/>
            <a:ext cx="3941558" cy="323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1816" r="9737" b="5269"/>
          <a:stretch/>
        </p:blipFill>
        <p:spPr>
          <a:xfrm>
            <a:off x="4207710" y="1616765"/>
            <a:ext cx="3836360" cy="323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2" t="17871" r="2069" b="3289"/>
          <a:stretch/>
        </p:blipFill>
        <p:spPr>
          <a:xfrm>
            <a:off x="8170108" y="1616765"/>
            <a:ext cx="3902621" cy="323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/>
          <p:cNvSpPr/>
          <p:nvPr/>
        </p:nvSpPr>
        <p:spPr>
          <a:xfrm>
            <a:off x="4622525" y="5156415"/>
            <a:ext cx="3547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ạ.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71065" y="5156415"/>
            <a:ext cx="3547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ạ.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7100" y="5156415"/>
            <a:ext cx="3547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/>
          </a:blip>
          <a:srcRect l="9946" t="79355" r="88211" b="16957"/>
          <a:stretch/>
        </p:blipFill>
        <p:spPr>
          <a:xfrm>
            <a:off x="113266" y="21958"/>
            <a:ext cx="584365" cy="585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5028" y="68212"/>
            <a:ext cx="543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1707" y="802680"/>
            <a:ext cx="6814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4959" y="2174298"/>
            <a:ext cx="988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1A.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1707" y="1488489"/>
            <a:ext cx="988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An.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47722" y="718357"/>
            <a:ext cx="768626" cy="566213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63879" y="1422924"/>
            <a:ext cx="768626" cy="566213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03447" y="678297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19604" y="1408977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38470" r="12319" b="1755"/>
          <a:stretch/>
        </p:blipFill>
        <p:spPr>
          <a:xfrm>
            <a:off x="1033670" y="2782956"/>
            <a:ext cx="9475303" cy="4022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079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9488" y="0"/>
            <a:ext cx="8746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9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H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582" y="0"/>
            <a:ext cx="1050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4296" t="2848" r="63996" b="66713"/>
          <a:stretch/>
        </p:blipFill>
        <p:spPr>
          <a:xfrm>
            <a:off x="2464946" y="79514"/>
            <a:ext cx="8565393" cy="67321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08595" y="582873"/>
            <a:ext cx="296620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3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l-GR" sz="133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ύ</a:t>
            </a:r>
            <a:r>
              <a:rPr lang="vi-VN" sz="133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         </a:t>
            </a:r>
            <a:endParaRPr lang="vi-VN" sz="133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5991" y="713503"/>
            <a:ext cx="296620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n-US" sz="133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H</a:t>
            </a:r>
            <a:r>
              <a:rPr lang="vi-VN" sz="9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         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73058" y="4013101"/>
            <a:ext cx="2966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l-GR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ύ</a:t>
            </a:r>
            <a:r>
              <a:rPr lang="vi-VN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         </a:t>
            </a:r>
            <a:endParaRPr lang="vi-VN" sz="72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93506" y="4107077"/>
            <a:ext cx="2966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n-US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H</a:t>
            </a:r>
            <a:r>
              <a:rPr lang="vi-VN" sz="6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         </a:t>
            </a:r>
            <a:endParaRPr lang="vi-VN" sz="6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23067" y="5261330"/>
            <a:ext cx="6788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n-US" sz="72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Hà</a:t>
            </a:r>
            <a:r>
              <a:rPr lang="en-US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 </a:t>
            </a:r>
            <a:r>
              <a:rPr lang="en-US" sz="72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Giang</a:t>
            </a:r>
            <a:endParaRPr lang="vi-VN" sz="72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49796" y="-71540"/>
            <a:ext cx="2156081" cy="1055949"/>
            <a:chOff x="-2147758" y="275827"/>
            <a:chExt cx="2752199" cy="123921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9946" t="79355" r="88211" b="16957"/>
            <a:stretch/>
          </p:blipFill>
          <p:spPr>
            <a:xfrm>
              <a:off x="-2147758" y="275827"/>
              <a:ext cx="1122964" cy="1079298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-1024794" y="437543"/>
              <a:ext cx="1629235" cy="107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endPara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8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7467" y="1550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1921" y="24584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/>
          </a:p>
        </p:txBody>
      </p:sp>
      <p:pic>
        <p:nvPicPr>
          <p:cNvPr id="6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969" y="75630"/>
            <a:ext cx="5957517" cy="6479438"/>
            <a:chOff x="635969" y="194898"/>
            <a:chExt cx="5957517" cy="6479438"/>
          </a:xfrm>
        </p:grpSpPr>
        <p:sp>
          <p:nvSpPr>
            <p:cNvPr id="5" name="TextBox 4"/>
            <p:cNvSpPr txBox="1"/>
            <p:nvPr/>
          </p:nvSpPr>
          <p:spPr>
            <a:xfrm>
              <a:off x="1145511" y="973750"/>
              <a:ext cx="5447975" cy="26754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trước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bước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Chẳng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sợ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5969" y="194898"/>
              <a:ext cx="473526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trước</a:t>
              </a:r>
              <a:endParaRPr lang="en-US" sz="36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6050" y="3998924"/>
              <a:ext cx="5417436" cy="26754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bớt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xa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hoa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768" t="40499" r="20579" b="23044"/>
          <a:stretch/>
        </p:blipFill>
        <p:spPr>
          <a:xfrm>
            <a:off x="5671930" y="721961"/>
            <a:ext cx="6387548" cy="583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2884331" y="1457740"/>
            <a:ext cx="1475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3931" y="6462304"/>
            <a:ext cx="16432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55889" y="3458817"/>
            <a:ext cx="17490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63221" y="377405"/>
            <a:ext cx="5447975" cy="2751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mát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cởi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3760" y="3296563"/>
            <a:ext cx="5417436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Sơn</a:t>
            </a:r>
            <a:endParaRPr lang="en-US" sz="24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156174" y="2955235"/>
            <a:ext cx="2504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25879" y="2955235"/>
            <a:ext cx="1457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6729" y="6251218"/>
            <a:ext cx="66380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728" y="6289570"/>
            <a:ext cx="66380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gũi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5476" b="9259"/>
          <a:stretch/>
        </p:blipFill>
        <p:spPr>
          <a:xfrm>
            <a:off x="-1" y="-1"/>
            <a:ext cx="6698177" cy="57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7394" y="1105493"/>
            <a:ext cx="5447975" cy="36657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endParaRPr lang="en-US" sz="40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lang="en-US" sz="40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189695" y="1219202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88308" y="1192312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718613" y="2160496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26190" y="2160496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4425" y="3019054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75249" y="3001126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157887" y="3975835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20638" y="3966878"/>
            <a:ext cx="5379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6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969" y="75630"/>
            <a:ext cx="5957517" cy="6479438"/>
            <a:chOff x="635969" y="194898"/>
            <a:chExt cx="5957517" cy="6479438"/>
          </a:xfrm>
        </p:grpSpPr>
        <p:sp>
          <p:nvSpPr>
            <p:cNvPr id="5" name="TextBox 4"/>
            <p:cNvSpPr txBox="1"/>
            <p:nvPr/>
          </p:nvSpPr>
          <p:spPr>
            <a:xfrm>
              <a:off x="1145511" y="973750"/>
              <a:ext cx="5447975" cy="26754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trước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bước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Chẳng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sợ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5969" y="194898"/>
              <a:ext cx="473526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trước</a:t>
              </a:r>
              <a:endParaRPr lang="en-US" sz="36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6050" y="3998924"/>
              <a:ext cx="5417436" cy="26754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bớt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xa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hoa</a:t>
              </a:r>
              <a:endPara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768" t="40499" r="20579" b="23044"/>
          <a:stretch/>
        </p:blipFill>
        <p:spPr>
          <a:xfrm>
            <a:off x="5671930" y="721961"/>
            <a:ext cx="6387548" cy="583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61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63221" y="377405"/>
            <a:ext cx="5447975" cy="2751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mát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cởi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3760" y="3296563"/>
            <a:ext cx="5417436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endParaRPr lang="en-US" sz="36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Sơn</a:t>
            </a:r>
            <a:endParaRPr lang="en-US" sz="24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5476" b="9259"/>
          <a:stretch/>
        </p:blipFill>
        <p:spPr>
          <a:xfrm>
            <a:off x="-1" y="-1"/>
            <a:ext cx="6698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2209" y="302287"/>
            <a:ext cx="868195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00CC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3774" y="1219200"/>
            <a:ext cx="7813123" cy="757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94" b="28516" l="16984" r="20059"/>
                    </a14:imgEffect>
                  </a14:imgLayer>
                </a14:imgProps>
              </a:ext>
            </a:extLst>
          </a:blip>
          <a:srcRect l="16711" t="20356" r="79929" b="72149"/>
          <a:stretch/>
        </p:blipFill>
        <p:spPr>
          <a:xfrm>
            <a:off x="0" y="-356262"/>
            <a:ext cx="1285461" cy="1560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3773" y="2176670"/>
            <a:ext cx="7813123" cy="757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endParaRPr lang="en-US" sz="40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018156" y="1288578"/>
            <a:ext cx="801524" cy="6715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86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109162" y="76355"/>
            <a:ext cx="12088049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 smtClean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rgbClr val="0000CC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4728" y="1515221"/>
            <a:ext cx="5447975" cy="2388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bước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5186" y="736369"/>
            <a:ext cx="473526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5267" y="4169334"/>
            <a:ext cx="5417436" cy="2388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xa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9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335</Words>
  <Application>Microsoft Office PowerPoint</Application>
  <PresentationFormat>Widescreen</PresentationFormat>
  <Paragraphs>73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THU</dc:creator>
  <cp:lastModifiedBy>HOAI THU</cp:lastModifiedBy>
  <cp:revision>68</cp:revision>
  <dcterms:created xsi:type="dcterms:W3CDTF">2021-03-01T11:06:33Z</dcterms:created>
  <dcterms:modified xsi:type="dcterms:W3CDTF">2021-09-06T10:36:01Z</dcterms:modified>
</cp:coreProperties>
</file>