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6" r:id="rId7"/>
    <p:sldId id="262" r:id="rId8"/>
    <p:sldId id="267" r:id="rId9"/>
    <p:sldId id="268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72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05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80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41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38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323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246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92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895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67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522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B630-1845-4FF4-AC5A-8E55AAF6BC4B}" type="datetimeFigureOut">
              <a:rPr lang="vi-VN" smtClean="0"/>
              <a:t>06/09/2021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1312-90B0-4D13-B1D7-1947D3CB09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09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4296" t="2189" r="63996" b="69162"/>
          <a:stretch/>
        </p:blipFill>
        <p:spPr>
          <a:xfrm>
            <a:off x="2014372" y="325207"/>
            <a:ext cx="8565393" cy="619909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50784" y="940680"/>
            <a:ext cx="29662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33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133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E</a:t>
            </a:r>
            <a:r>
              <a:rPr lang="vi-VN" sz="133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         </a:t>
            </a:r>
            <a:endParaRPr lang="vi-VN" sz="133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51676" y="1071310"/>
            <a:ext cx="296620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133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Ê</a:t>
            </a:r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         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73296" y="2961070"/>
            <a:ext cx="296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E          </a:t>
            </a:r>
            <a:endParaRPr lang="vi-VN" sz="7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28386" y="2987195"/>
            <a:ext cx="2966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7200" b="1" dirty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Ê</a:t>
            </a:r>
            <a:r>
              <a:rPr lang="vi-VN" sz="6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         </a:t>
            </a:r>
            <a:endParaRPr lang="vi-VN" sz="6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34140" y="4161399"/>
            <a:ext cx="6788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0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 </a:t>
            </a:r>
            <a:r>
              <a:rPr lang="vi-VN" sz="72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hanƑ Én </a:t>
            </a:r>
            <a:endParaRPr lang="vi-VN" sz="72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13265" y="0"/>
            <a:ext cx="1676400" cy="607708"/>
            <a:chOff x="-2147758" y="235367"/>
            <a:chExt cx="2752199" cy="111975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946" t="79355" r="88211" b="16957"/>
            <a:stretch/>
          </p:blipFill>
          <p:spPr>
            <a:xfrm>
              <a:off x="-2147758" y="275827"/>
              <a:ext cx="959371" cy="107929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-1024794" y="235367"/>
              <a:ext cx="1629235" cy="107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Viết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4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7467" y="155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1921" y="24584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pic>
        <p:nvPicPr>
          <p:cNvPr id="6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ọ cánh cam ăn gì? Các giai đoạn phát triển và tác dụng của bọ rùa - IAS 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02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401827" y="211756"/>
            <a:ext cx="4350619" cy="2598821"/>
            <a:chOff x="4263992" y="1838425"/>
            <a:chExt cx="4841507" cy="2868329"/>
          </a:xfrm>
        </p:grpSpPr>
        <p:sp>
          <p:nvSpPr>
            <p:cNvPr id="4" name="Cloud Callout 3"/>
            <p:cNvSpPr/>
            <p:nvPr/>
          </p:nvSpPr>
          <p:spPr>
            <a:xfrm>
              <a:off x="4263992" y="1838425"/>
              <a:ext cx="4841507" cy="2868329"/>
            </a:xfrm>
            <a:prstGeom prst="cloudCallout">
              <a:avLst>
                <a:gd name="adj1" fmla="val -50479"/>
                <a:gd name="adj2" fmla="val 55093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95653" y="2406369"/>
              <a:ext cx="3178182" cy="173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UTM Avo" panose="02040603050506020204" pitchFamily="18" charset="0"/>
                </a:rPr>
                <a:t>Đây</a:t>
              </a:r>
              <a:r>
                <a:rPr lang="en-US" sz="4800" b="1" dirty="0" smtClean="0">
                  <a:latin typeface="UTM Avo" panose="02040603050506020204" pitchFamily="18" charset="0"/>
                </a:rPr>
                <a:t> </a:t>
              </a:r>
              <a:r>
                <a:rPr lang="en-US" sz="4800" b="1" dirty="0" err="1" smtClean="0">
                  <a:latin typeface="UTM Avo" panose="02040603050506020204" pitchFamily="18" charset="0"/>
                </a:rPr>
                <a:t>là</a:t>
              </a:r>
              <a:r>
                <a:rPr lang="en-US" sz="4800" b="1" dirty="0" smtClean="0">
                  <a:latin typeface="UTM Avo" panose="02040603050506020204" pitchFamily="18" charset="0"/>
                </a:rPr>
                <a:t> con </a:t>
              </a:r>
              <a:r>
                <a:rPr lang="en-US" sz="4800" b="1" dirty="0" err="1" smtClean="0">
                  <a:latin typeface="UTM Avo" panose="02040603050506020204" pitchFamily="18" charset="0"/>
                </a:rPr>
                <a:t>gì</a:t>
              </a:r>
              <a:r>
                <a:rPr lang="en-US" sz="4800" b="1" dirty="0" smtClean="0"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0224" y="219779"/>
            <a:ext cx="4350619" cy="2598821"/>
            <a:chOff x="4092613" y="1679078"/>
            <a:chExt cx="4841507" cy="2868329"/>
          </a:xfrm>
        </p:grpSpPr>
        <p:sp>
          <p:nvSpPr>
            <p:cNvPr id="9" name="Cloud Callout 8"/>
            <p:cNvSpPr/>
            <p:nvPr/>
          </p:nvSpPr>
          <p:spPr>
            <a:xfrm>
              <a:off x="4092613" y="1679078"/>
              <a:ext cx="4841507" cy="2868329"/>
            </a:xfrm>
            <a:prstGeom prst="cloudCallout">
              <a:avLst>
                <a:gd name="adj1" fmla="val -50479"/>
                <a:gd name="adj2" fmla="val 55093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95653" y="2332007"/>
              <a:ext cx="3178182" cy="1732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latin typeface="UTM Avo" panose="02040603050506020204" pitchFamily="18" charset="0"/>
                </a:rPr>
                <a:t>Bọ</a:t>
              </a:r>
              <a:r>
                <a:rPr lang="en-US" sz="4800" b="1" dirty="0" smtClean="0">
                  <a:latin typeface="UTM Avo" panose="02040603050506020204" pitchFamily="18" charset="0"/>
                </a:rPr>
                <a:t> </a:t>
              </a:r>
              <a:r>
                <a:rPr lang="en-US" sz="4800" b="1" dirty="0" err="1" smtClean="0">
                  <a:latin typeface="UTM Avo" panose="02040603050506020204" pitchFamily="18" charset="0"/>
                </a:rPr>
                <a:t>cánh</a:t>
              </a:r>
              <a:r>
                <a:rPr lang="en-US" sz="4800" b="1" dirty="0" smtClean="0">
                  <a:latin typeface="UTM Avo" panose="02040603050506020204" pitchFamily="18" charset="0"/>
                </a:rPr>
                <a:t> cam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26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60104" y="-1"/>
            <a:ext cx="7845287" cy="6858001"/>
            <a:chOff x="2782388" y="-1"/>
            <a:chExt cx="7289075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2782388" y="0"/>
              <a:ext cx="7289075" cy="6858000"/>
              <a:chOff x="2782388" y="0"/>
              <a:chExt cx="7289075" cy="6858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36681" t="17946" r="36413" b="16518"/>
              <a:stretch/>
            </p:blipFill>
            <p:spPr>
              <a:xfrm>
                <a:off x="2782388" y="0"/>
                <a:ext cx="7289075" cy="6858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l="39399" t="40648" r="56829" b="54709"/>
              <a:stretch/>
            </p:blipFill>
            <p:spPr>
              <a:xfrm>
                <a:off x="4491122" y="1222901"/>
                <a:ext cx="3259840" cy="25804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8681" t="69818" r="45760" b="27612"/>
              <a:stretch/>
            </p:blipFill>
            <p:spPr>
              <a:xfrm>
                <a:off x="6081188" y="4185737"/>
                <a:ext cx="3236650" cy="209579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8681" t="69818" r="45760" b="27612"/>
              <a:stretch/>
            </p:blipFill>
            <p:spPr>
              <a:xfrm>
                <a:off x="4621889" y="3493798"/>
                <a:ext cx="3236650" cy="92297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6681" t="17946" r="59509" b="78885"/>
            <a:stretch/>
          </p:blipFill>
          <p:spPr>
            <a:xfrm>
              <a:off x="2782388" y="-1"/>
              <a:ext cx="816766" cy="8481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8681" t="69818" r="45760" b="27612"/>
          <a:stretch/>
        </p:blipFill>
        <p:spPr>
          <a:xfrm>
            <a:off x="5853373" y="4000206"/>
            <a:ext cx="3236650" cy="209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8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2396" y="190194"/>
            <a:ext cx="12325405" cy="5945351"/>
            <a:chOff x="552396" y="190194"/>
            <a:chExt cx="12325405" cy="5945351"/>
          </a:xfrm>
        </p:grpSpPr>
        <p:sp>
          <p:nvSpPr>
            <p:cNvPr id="5" name="TextBox 4"/>
            <p:cNvSpPr txBox="1"/>
            <p:nvPr/>
          </p:nvSpPr>
          <p:spPr>
            <a:xfrm>
              <a:off x="552396" y="1053399"/>
              <a:ext cx="5447975" cy="23884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xô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hoang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gai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góc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Lũ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ve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sầu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kêu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ran.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21290" y="190194"/>
              <a:ext cx="473526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lạc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mẹ</a:t>
              </a:r>
              <a:endParaRPr lang="en-US" sz="3200" b="1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2396" y="3747134"/>
              <a:ext cx="5417436" cy="238841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Bọ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dừa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dừng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cơm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Cào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cào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ngưng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giã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gạo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Xén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tóc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thôi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cắt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áo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8921" y="1053399"/>
              <a:ext cx="6388880" cy="30469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vườn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lặng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im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Bỗng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râm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ran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lối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ai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>
                <a:lnSpc>
                  <a:spcPct val="120000"/>
                </a:lnSpc>
              </a:pP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sz="3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2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Vịnh</a:t>
              </a:r>
              <a:endParaRPr lang="en-US" sz="3200" dirty="0" smtClean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3980329" y="2743200"/>
            <a:ext cx="1290918" cy="13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32059" y="2154243"/>
            <a:ext cx="1479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64583" y="1578545"/>
            <a:ext cx="948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12708" y="2160979"/>
            <a:ext cx="2239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6574" y="3339966"/>
            <a:ext cx="13379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57329" y="4854714"/>
            <a:ext cx="1400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000649" y="1617045"/>
            <a:ext cx="13282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3814" y="6093269"/>
            <a:ext cx="1191876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gai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nhọn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214" y="6245669"/>
            <a:ext cx="1191876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râm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ran: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795447" y="1193533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84772" y="1216677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862957" y="1213754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59679" y="1756918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80348" y="1805915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36511" y="1833031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414696" y="1839640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783504" y="2359706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17733" y="2384163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92718" y="2384163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457779" y="2981385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168569" y="2953185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29074" y="2964157"/>
            <a:ext cx="121011" cy="3609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24" y="0"/>
            <a:ext cx="633613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94" b="28516" l="16984" r="20059"/>
                    </a14:imgEffect>
                  </a14:imgLayer>
                </a14:imgProps>
              </a:ext>
            </a:extLst>
          </a:blip>
          <a:srcRect l="16711" t="20356" r="79929" b="72149"/>
          <a:stretch/>
        </p:blipFill>
        <p:spPr>
          <a:xfrm>
            <a:off x="-173213" y="-336067"/>
            <a:ext cx="875074" cy="10974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1092" t="38006" r="52543" b="45565"/>
          <a:stretch/>
        </p:blipFill>
        <p:spPr>
          <a:xfrm>
            <a:off x="701861" y="1315952"/>
            <a:ext cx="4848819" cy="309929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30383" r="878" b="854"/>
          <a:stretch/>
        </p:blipFill>
        <p:spPr>
          <a:xfrm>
            <a:off x="6365331" y="1315952"/>
            <a:ext cx="4920978" cy="309929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Rectangle 19"/>
          <p:cNvSpPr/>
          <p:nvPr/>
        </p:nvSpPr>
        <p:spPr>
          <a:xfrm>
            <a:off x="1543804" y="4514399"/>
            <a:ext cx="316493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endParaRPr lang="en-US" sz="36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17735" y="4514398"/>
            <a:ext cx="316493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endParaRPr lang="en-US" sz="3600" b="1" i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951" y="208876"/>
            <a:ext cx="12088049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khổ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cam.</a:t>
            </a:r>
            <a:endParaRPr lang="en-US" sz="3000" b="1" i="1" dirty="0">
              <a:solidFill>
                <a:srgbClr val="0000CC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207" y="1070705"/>
            <a:ext cx="6845565" cy="23971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dừa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cơm</a:t>
            </a:r>
            <a:endParaRPr lang="en-US" sz="32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ngưng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giã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gạo</a:t>
            </a:r>
            <a:endParaRPr lang="en-US" sz="32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Xén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áo</a:t>
            </a:r>
            <a:endParaRPr lang="en-US" sz="3200" b="1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97280" y="4048768"/>
            <a:ext cx="12088049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 smtClean="0">
                <a:solidFill>
                  <a:srgbClr val="0000CC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cam?</a:t>
            </a:r>
            <a:endParaRPr lang="en-US" sz="3000" b="1" i="1" dirty="0">
              <a:solidFill>
                <a:srgbClr val="0000CC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4471" y="4869952"/>
            <a:ext cx="12088049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đều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chemeClr val="tx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4579" y="67235"/>
            <a:ext cx="13097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an.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882" t="26654" r="26057" b="20772"/>
          <a:stretch/>
        </p:blipFill>
        <p:spPr>
          <a:xfrm>
            <a:off x="10284" y="914400"/>
            <a:ext cx="12181716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41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E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6764" y="-1"/>
            <a:ext cx="1040938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Ê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91" y="0"/>
            <a:ext cx="985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221</Words>
  <Application>Microsoft Office PowerPoint</Application>
  <PresentationFormat>Widescreen</PresentationFormat>
  <Paragraphs>37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</dc:title>
  <dc:creator>MyPC</dc:creator>
  <cp:lastModifiedBy>HOAI THU</cp:lastModifiedBy>
  <cp:revision>85</cp:revision>
  <dcterms:created xsi:type="dcterms:W3CDTF">2021-02-21T13:12:20Z</dcterms:created>
  <dcterms:modified xsi:type="dcterms:W3CDTF">2021-09-06T09:57:22Z</dcterms:modified>
</cp:coreProperties>
</file>