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66" r:id="rId9"/>
    <p:sldId id="260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23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41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69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1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37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230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486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46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93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448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751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4C21-E53A-46D7-B31F-23EE8A4A5B6F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A4E91-9932-4AA4-99DC-E44183520A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02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4190" y="1084926"/>
            <a:ext cx="555635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6682" y="2379507"/>
            <a:ext cx="11494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tối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gan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bếp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trộm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phóng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vồ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gọn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38682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46" y="65315"/>
            <a:ext cx="5836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2.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Chọn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5890" y="4989104"/>
            <a:ext cx="396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UTM Avo" panose="02040603050506020204" pitchFamily="18" charset="0"/>
              </a:rPr>
              <a:t> ỉ </a:t>
            </a:r>
            <a:r>
              <a:rPr lang="en-US" sz="4400" b="1" dirty="0" err="1" smtClean="0">
                <a:latin typeface="UTM Avo" panose="02040603050506020204" pitchFamily="18" charset="0"/>
              </a:rPr>
              <a:t>mát</a:t>
            </a:r>
            <a:endParaRPr lang="vi-VN" sz="4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107616" y="5088561"/>
            <a:ext cx="653143" cy="6041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1641790" y="4983668"/>
            <a:ext cx="17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62576" y="4902923"/>
            <a:ext cx="396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ọc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</a:rPr>
              <a:t>trai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endParaRPr lang="vi-VN" sz="44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8040610" y="4989103"/>
            <a:ext cx="653143" cy="6041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20990" y="4891193"/>
            <a:ext cx="956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http://sachthietbigiaoduc.vn/public/1/Books/6512/12226/HF_3146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4859" r="8354" b="23462"/>
          <a:stretch/>
        </p:blipFill>
        <p:spPr bwMode="auto">
          <a:xfrm>
            <a:off x="481263" y="1201865"/>
            <a:ext cx="5662863" cy="3578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achthietbigiaoduc.vn/public/1/Books/6512/12226/HF_3147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11946" r="7320" b="22181"/>
          <a:stretch/>
        </p:blipFill>
        <p:spPr bwMode="auto">
          <a:xfrm>
            <a:off x="6721642" y="1182802"/>
            <a:ext cx="5085347" cy="3597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46" y="65315"/>
            <a:ext cx="5889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3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Chọn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ang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ac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131" y="5028579"/>
            <a:ext cx="817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</a:rPr>
              <a:t>Trời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chiều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chạng</a:t>
            </a:r>
            <a:r>
              <a:rPr lang="en-US" sz="4000" b="1" dirty="0" smtClean="0">
                <a:latin typeface="UTM Avo" panose="02040603050506020204" pitchFamily="18" charset="0"/>
              </a:rPr>
              <a:t> v      </a:t>
            </a:r>
            <a:endParaRPr lang="vi-VN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854577" y="5042529"/>
            <a:ext cx="4927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UTM Avo" panose="02040603050506020204" pitchFamily="18" charset="0"/>
              </a:rPr>
              <a:t>V     </a:t>
            </a:r>
            <a:r>
              <a:rPr lang="en-US" sz="4400" b="1" dirty="0" err="1" smtClean="0">
                <a:latin typeface="UTM Avo" panose="02040603050506020204" pitchFamily="18" charset="0"/>
              </a:rPr>
              <a:t>đi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</a:rPr>
              <a:t>kiếm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</a:rPr>
              <a:t>ăn</a:t>
            </a:r>
            <a:r>
              <a:rPr lang="en-US" sz="4400" b="1" dirty="0" smtClean="0">
                <a:latin typeface="UTM Avo" panose="02040603050506020204" pitchFamily="18" charset="0"/>
              </a:rPr>
              <a:t>.</a:t>
            </a:r>
            <a:endParaRPr lang="vi-VN" sz="44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7384976" y="5079136"/>
            <a:ext cx="666937" cy="6041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5257562" y="5028579"/>
            <a:ext cx="1172731" cy="1006980"/>
            <a:chOff x="5257562" y="5028579"/>
            <a:chExt cx="1172731" cy="1006980"/>
          </a:xfrm>
        </p:grpSpPr>
        <p:sp>
          <p:nvSpPr>
            <p:cNvPr id="27" name="Rounded Rectangle 26"/>
            <p:cNvSpPr/>
            <p:nvPr/>
          </p:nvSpPr>
          <p:spPr>
            <a:xfrm>
              <a:off x="5257562" y="5028579"/>
              <a:ext cx="790371" cy="60415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73743" y="5266118"/>
              <a:ext cx="9565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UTM Avo" panose="02040603050506020204" pitchFamily="18" charset="0"/>
                </a:rPr>
                <a:t>.</a:t>
              </a:r>
              <a:endParaRPr lang="vi-VN" sz="4400" b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230842" y="5056479"/>
            <a:ext cx="956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ac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sachthietbigiaoduc.vn/public/1/Books/6512/12226/HF_3147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5307" r="4554" b="25512"/>
          <a:stretch/>
        </p:blipFill>
        <p:spPr bwMode="auto">
          <a:xfrm>
            <a:off x="535169" y="1379622"/>
            <a:ext cx="5895123" cy="3301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achthietbigiaoduc.vn/public/1/Books/6512/12226/HF_3147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647" r="7701" b="27030"/>
          <a:stretch/>
        </p:blipFill>
        <p:spPr bwMode="auto">
          <a:xfrm>
            <a:off x="6914147" y="1379622"/>
            <a:ext cx="5037221" cy="334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29226" y="4996495"/>
            <a:ext cx="2600750" cy="955493"/>
            <a:chOff x="5111832" y="5938559"/>
            <a:chExt cx="2600750" cy="955493"/>
          </a:xfrm>
        </p:grpSpPr>
        <p:sp>
          <p:nvSpPr>
            <p:cNvPr id="16" name="TextBox 15"/>
            <p:cNvSpPr txBox="1"/>
            <p:nvPr/>
          </p:nvSpPr>
          <p:spPr>
            <a:xfrm>
              <a:off x="5111832" y="5938559"/>
              <a:ext cx="2600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ang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41520" y="6124611"/>
              <a:ext cx="9517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UTM Avo" panose="02040603050506020204" pitchFamily="18" charset="0"/>
                </a:rPr>
                <a:t>.</a:t>
              </a:r>
              <a:endParaRPr lang="vi-VN" sz="44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92325" y="5282681"/>
            <a:ext cx="951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UTM Avo" panose="02040603050506020204" pitchFamily="18" charset="0"/>
              </a:rPr>
              <a:t>.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4295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7467" y="1550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1921" y="24584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pic>
        <p:nvPicPr>
          <p:cNvPr id="6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566" y="657978"/>
            <a:ext cx="7328996" cy="3340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1.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9956" y="0"/>
            <a:ext cx="376302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566" y="4086336"/>
            <a:ext cx="7180013" cy="2675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2.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bầy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ríu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rít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1" t="5306" r="5194" b="5181"/>
          <a:stretch/>
        </p:blipFill>
        <p:spPr>
          <a:xfrm rot="5400000">
            <a:off x="8478847" y="3124199"/>
            <a:ext cx="2863516" cy="460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6904" t="39090" r="22505" b="25165"/>
          <a:stretch/>
        </p:blipFill>
        <p:spPr>
          <a:xfrm>
            <a:off x="7608563" y="508702"/>
            <a:ext cx="4604085" cy="330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1277956" y="535794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34709" y="5357940"/>
            <a:ext cx="15533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9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87327" y="250944"/>
            <a:ext cx="7231957" cy="1690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3.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than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thở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-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chẳng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84" y="2224865"/>
            <a:ext cx="7527951" cy="33529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4.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tối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gan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bếp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trộm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phóng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vồ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gọn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“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!”.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trộm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to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tỉnh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giấc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sz="29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8" t="6024" r="8879" b="5087"/>
          <a:stretch/>
        </p:blipFill>
        <p:spPr>
          <a:xfrm rot="5400000">
            <a:off x="1544052" y="-790074"/>
            <a:ext cx="2353201" cy="393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1" r="2936"/>
          <a:stretch/>
        </p:blipFill>
        <p:spPr>
          <a:xfrm rot="5400000">
            <a:off x="8184000" y="1505426"/>
            <a:ext cx="3385669" cy="469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44405" y="4980999"/>
            <a:ext cx="12234421" cy="1637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chủ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xuýt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xoa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quá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khoái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rung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râu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Hóa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07595" y="2699132"/>
            <a:ext cx="1751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31344" y="4836405"/>
            <a:ext cx="15533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94901" y="6544019"/>
            <a:ext cx="1531345" cy="2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94714" y="1807817"/>
            <a:ext cx="1751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1481"/>
            <a:ext cx="12504145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Tấm</a:t>
            </a:r>
            <a:r>
              <a:rPr lang="en-US" sz="3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ngợi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thán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354551"/>
            <a:ext cx="12192000" cy="13874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Xuýt</a:t>
            </a:r>
            <a:r>
              <a:rPr lang="en-US" sz="3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xoa</a:t>
            </a:r>
            <a:r>
              <a:rPr lang="en-US" sz="3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giọng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khẽ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ngợi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566" y="657978"/>
            <a:ext cx="11761870" cy="16366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02" y="2632489"/>
            <a:ext cx="11932234" cy="3298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gan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trộm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vồ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“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!”.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trộm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1995" y="903383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564217" y="1786029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52353" y="1786029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37833" y="2852381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50378" y="3665793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538514" y="3685003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599367" y="3740088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953300" y="3740088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371859" y="4520450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459995" y="4520450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86399" y="4535002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48958" y="4535002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272548" y="4535002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005429" y="4520450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74831" y="5322845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62967" y="5322845"/>
            <a:ext cx="88136" cy="451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566" y="657978"/>
            <a:ext cx="7328996" cy="3340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1.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9956" y="0"/>
            <a:ext cx="376302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566" y="4086336"/>
            <a:ext cx="7180013" cy="2675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2.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bầy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ríu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rít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1" t="5306" r="5194" b="5181"/>
          <a:stretch/>
        </p:blipFill>
        <p:spPr>
          <a:xfrm rot="5400000">
            <a:off x="8478847" y="3124199"/>
            <a:ext cx="2863516" cy="460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6904" t="39090" r="22505" b="25165"/>
          <a:stretch/>
        </p:blipFill>
        <p:spPr>
          <a:xfrm>
            <a:off x="7608563" y="508702"/>
            <a:ext cx="4604085" cy="330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9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87327" y="250944"/>
            <a:ext cx="7231957" cy="1690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3.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than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thở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-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chẳng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84" y="2224865"/>
            <a:ext cx="7527951" cy="33529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4.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tối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gan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bếp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trộm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phóng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vồ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gọn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“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!”.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trộm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to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tỉnh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giấc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sz="29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8" t="6024" r="8879" b="5087"/>
          <a:stretch/>
        </p:blipFill>
        <p:spPr>
          <a:xfrm rot="5400000">
            <a:off x="1544052" y="-790074"/>
            <a:ext cx="2353201" cy="393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1" r="2936"/>
          <a:stretch/>
        </p:blipFill>
        <p:spPr>
          <a:xfrm rot="5400000">
            <a:off x="8184000" y="1505426"/>
            <a:ext cx="3385669" cy="469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44405" y="4980999"/>
            <a:ext cx="12234421" cy="1637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chủ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xuýt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xoa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quá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khoái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rung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râu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Hóa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9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6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5553"/>
            <a:ext cx="927462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381" y="2100389"/>
            <a:ext cx="1007360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94" b="28516" l="16984" r="20059"/>
                    </a14:imgEffect>
                  </a14:imgLayer>
                </a14:imgProps>
              </a:ext>
            </a:extLst>
          </a:blip>
          <a:srcRect l="16711" t="20356" r="79929" b="72149"/>
          <a:stretch/>
        </p:blipFill>
        <p:spPr>
          <a:xfrm>
            <a:off x="-223321" y="-335554"/>
            <a:ext cx="875074" cy="10974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84794" y="4272058"/>
            <a:ext cx="1007360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84794" y="1138749"/>
            <a:ext cx="927462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2316" y="2789870"/>
            <a:ext cx="10972800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2316" y="4915373"/>
            <a:ext cx="109728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10988" y="0"/>
            <a:ext cx="551454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/>
          </a:blip>
          <a:srcRect l="9946" t="79355" r="88211" b="16957"/>
          <a:stretch/>
        </p:blipFill>
        <p:spPr>
          <a:xfrm>
            <a:off x="113266" y="21958"/>
            <a:ext cx="584365" cy="5857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5096" y="530381"/>
            <a:ext cx="551454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9746" y="1140972"/>
            <a:ext cx="551454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M: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endParaRPr lang="en-US" sz="2800" b="1" i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05611" y="1253266"/>
            <a:ext cx="8515546" cy="5680757"/>
            <a:chOff x="2331315" y="523220"/>
            <a:chExt cx="8815136" cy="6298509"/>
          </a:xfrm>
        </p:grpSpPr>
        <p:grpSp>
          <p:nvGrpSpPr>
            <p:cNvPr id="20" name="Group 19"/>
            <p:cNvGrpSpPr/>
            <p:nvPr/>
          </p:nvGrpSpPr>
          <p:grpSpPr>
            <a:xfrm>
              <a:off x="2331315" y="2633792"/>
              <a:ext cx="8815136" cy="3933512"/>
              <a:chOff x="1652337" y="2406316"/>
              <a:chExt cx="9456820" cy="417743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652337" y="2406316"/>
                <a:ext cx="9456820" cy="413886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684422" y="2421306"/>
                <a:ext cx="9364306" cy="4162442"/>
              </a:xfrm>
              <a:prstGeom prst="ellipse">
                <a:avLst/>
              </a:prstGeom>
              <a:solidFill>
                <a:schemeClr val="bg1"/>
              </a:solidFill>
              <a:effectLst>
                <a:glow>
                  <a:schemeClr val="bg1"/>
                </a:glow>
                <a:outerShdw blurRad="57150" dist="19050" dir="5400000" algn="ctr" rotWithShape="0">
                  <a:srgbClr val="000000">
                    <a:alpha val="63000"/>
                  </a:srgbClr>
                </a:outerShdw>
                <a:softEdge rad="21590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882" b="89994" l="6457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56" t="62865" r="2600" b="10235"/>
            <a:stretch/>
          </p:blipFill>
          <p:spPr>
            <a:xfrm>
              <a:off x="8095854" y="4532374"/>
              <a:ext cx="3012331" cy="18448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5" b="61856" l="69577" r="962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91" t="17785" b="37770"/>
            <a:stretch/>
          </p:blipFill>
          <p:spPr>
            <a:xfrm>
              <a:off x="8171148" y="1534389"/>
              <a:ext cx="2835418" cy="304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164" b="65616" l="5321" r="286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6" t="19766" r="68860" b="36725"/>
            <a:stretch/>
          </p:blipFill>
          <p:spPr>
            <a:xfrm>
              <a:off x="2622652" y="1402582"/>
              <a:ext cx="2165685" cy="298383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5" b="53002" l="42019" r="703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3" t="2442" r="27018" b="44444"/>
            <a:stretch/>
          </p:blipFill>
          <p:spPr>
            <a:xfrm>
              <a:off x="5401242" y="523220"/>
              <a:ext cx="3020196" cy="36425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549" b="95088" l="3229" r="407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t="62833" r="60111" b="4653"/>
            <a:stretch/>
          </p:blipFill>
          <p:spPr>
            <a:xfrm>
              <a:off x="2835314" y="4532374"/>
              <a:ext cx="2711116" cy="222985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215" b="93814" l="34516" r="658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5" t="51488" r="30919" b="3399"/>
            <a:stretch/>
          </p:blipFill>
          <p:spPr>
            <a:xfrm>
              <a:off x="5500928" y="3934150"/>
              <a:ext cx="2565135" cy="2887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79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613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UTM Avo</vt:lpstr>
      <vt:lpstr>Office Theme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HOAI THU</cp:lastModifiedBy>
  <cp:revision>83</cp:revision>
  <dcterms:created xsi:type="dcterms:W3CDTF">2021-02-21T03:37:27Z</dcterms:created>
  <dcterms:modified xsi:type="dcterms:W3CDTF">2021-09-05T15:36:49Z</dcterms:modified>
</cp:coreProperties>
</file>