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9" r:id="rId4"/>
    <p:sldId id="272" r:id="rId5"/>
    <p:sldId id="273" r:id="rId6"/>
    <p:sldId id="265" r:id="rId7"/>
    <p:sldId id="266" r:id="rId8"/>
    <p:sldId id="260" r:id="rId9"/>
    <p:sldId id="267" r:id="rId10"/>
    <p:sldId id="270" r:id="rId11"/>
    <p:sldId id="264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4" d="100"/>
          <a:sy n="44" d="100"/>
        </p:scale>
        <p:origin x="720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DCAD-158B-4860-BF5B-BAFEE9FA38B1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A9A4-75DA-4EEF-997C-FB48826137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950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DCAD-158B-4860-BF5B-BAFEE9FA38B1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A9A4-75DA-4EEF-997C-FB48826137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10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DCAD-158B-4860-BF5B-BAFEE9FA38B1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A9A4-75DA-4EEF-997C-FB48826137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939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DCAD-158B-4860-BF5B-BAFEE9FA38B1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A9A4-75DA-4EEF-997C-FB48826137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278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DCAD-158B-4860-BF5B-BAFEE9FA38B1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A9A4-75DA-4EEF-997C-FB48826137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381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DCAD-158B-4860-BF5B-BAFEE9FA38B1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A9A4-75DA-4EEF-997C-FB48826137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462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DCAD-158B-4860-BF5B-BAFEE9FA38B1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A9A4-75DA-4EEF-997C-FB48826137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577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DCAD-158B-4860-BF5B-BAFEE9FA38B1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A9A4-75DA-4EEF-997C-FB48826137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851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DCAD-158B-4860-BF5B-BAFEE9FA38B1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A9A4-75DA-4EEF-997C-FB48826137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718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DCAD-158B-4860-BF5B-BAFEE9FA38B1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A9A4-75DA-4EEF-997C-FB48826137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606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DCAD-158B-4860-BF5B-BAFEE9FA38B1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A9A4-75DA-4EEF-997C-FB48826137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3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7DCAD-158B-4860-BF5B-BAFEE9FA38B1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3A9A4-75DA-4EEF-997C-FB48826137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88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9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14296" t="2189" r="63996" b="69162"/>
          <a:stretch/>
        </p:blipFill>
        <p:spPr>
          <a:xfrm>
            <a:off x="2014372" y="325207"/>
            <a:ext cx="8565393" cy="619909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59343" y="940680"/>
            <a:ext cx="296620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3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 D          </a:t>
            </a:r>
            <a:endParaRPr lang="vi-VN" sz="133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51676" y="1071310"/>
            <a:ext cx="296620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 </a:t>
            </a:r>
            <a:r>
              <a:rPr lang="vi-VN" sz="133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Đ</a:t>
            </a:r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          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73296" y="2961070"/>
            <a:ext cx="2966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 D          </a:t>
            </a:r>
            <a:endParaRPr lang="vi-VN" sz="72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28386" y="2987195"/>
            <a:ext cx="2966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 </a:t>
            </a:r>
            <a:r>
              <a:rPr lang="vi-VN" sz="7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Đ</a:t>
            </a:r>
            <a:r>
              <a:rPr lang="vi-VN" sz="6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          </a:t>
            </a:r>
            <a:endParaRPr lang="vi-VN" sz="6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02586" y="4174461"/>
            <a:ext cx="6788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 </a:t>
            </a:r>
            <a:r>
              <a:rPr lang="vi-VN" sz="7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D</a:t>
            </a:r>
            <a:r>
              <a:rPr lang="el-GR" sz="7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Θ</a:t>
            </a:r>
            <a:r>
              <a:rPr lang="vi-VN" sz="7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ğn Châu </a:t>
            </a:r>
            <a:endParaRPr lang="vi-VN" sz="72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45693" y="5657671"/>
            <a:ext cx="6643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Bşnh Đşnh</a:t>
            </a:r>
            <a:endParaRPr lang="vi-VN" sz="72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13265" y="0"/>
            <a:ext cx="1676400" cy="607708"/>
            <a:chOff x="-2147758" y="235367"/>
            <a:chExt cx="2752199" cy="111975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9946" t="79355" r="88211" b="16957"/>
            <a:stretch/>
          </p:blipFill>
          <p:spPr>
            <a:xfrm>
              <a:off x="-2147758" y="275827"/>
              <a:ext cx="959371" cy="107929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-1024794" y="235367"/>
              <a:ext cx="1629235" cy="107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Viết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15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7467" y="15504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1921" y="24584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pic>
        <p:nvPicPr>
          <p:cNvPr id="6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6049" y="-44604"/>
            <a:ext cx="11394655" cy="6182478"/>
            <a:chOff x="502250" y="92988"/>
            <a:chExt cx="11338454" cy="6044885"/>
          </a:xfrm>
        </p:grpSpPr>
        <p:sp>
          <p:nvSpPr>
            <p:cNvPr id="5" name="TextBox 4"/>
            <p:cNvSpPr txBox="1"/>
            <p:nvPr/>
          </p:nvSpPr>
          <p:spPr>
            <a:xfrm>
              <a:off x="502251" y="677763"/>
              <a:ext cx="11338453" cy="186512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 1.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Mai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loay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hoay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giày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buộc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tóc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đeo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09956" y="92988"/>
              <a:ext cx="3763025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Mai</a:t>
              </a:r>
              <a:endParaRPr lang="en-US" sz="3200" b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250" y="2689959"/>
              <a:ext cx="11338453" cy="61561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 2.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ngạc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2250" y="3452647"/>
              <a:ext cx="11338453" cy="61561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 - Ồ, con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gái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250" y="4215335"/>
              <a:ext cx="11338453" cy="120654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 3.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Mai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bát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lạ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20000"/>
                </a:lnSpc>
              </a:pP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250" y="5522255"/>
              <a:ext cx="11338453" cy="61561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 -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Lạ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!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Mai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  <a:endPara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 flipV="1">
            <a:off x="3523786" y="1805487"/>
            <a:ext cx="1795346" cy="1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664498" y="1193181"/>
            <a:ext cx="1795346" cy="11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802566" y="3222702"/>
            <a:ext cx="173959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9542" y="4729401"/>
            <a:ext cx="13046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9221" y="1783185"/>
            <a:ext cx="825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13318" y="1805487"/>
            <a:ext cx="802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55074" y="1204333"/>
            <a:ext cx="18957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33814" y="6093269"/>
            <a:ext cx="1191876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oay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hoay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184996" y="3233853"/>
            <a:ext cx="2252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241502" y="6247222"/>
            <a:ext cx="456456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5569" y="1012298"/>
            <a:ext cx="11558023" cy="624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loay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hoay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5568" y="2137220"/>
            <a:ext cx="11558023" cy="624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lạ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5567" y="3365265"/>
            <a:ext cx="11558023" cy="624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Ồ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5566" y="4593310"/>
            <a:ext cx="11558023" cy="624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Lạ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  <a:endParaRPr lang="en-US" sz="3200" b="1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955073" y="1070518"/>
            <a:ext cx="122664" cy="499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28308" y="1034301"/>
            <a:ext cx="122664" cy="499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960610" y="1023300"/>
            <a:ext cx="122664" cy="499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083274" y="1023300"/>
            <a:ext cx="122664" cy="499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787697" y="2137220"/>
            <a:ext cx="122664" cy="499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423209" y="2137220"/>
            <a:ext cx="122664" cy="499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217411" y="2186569"/>
            <a:ext cx="122664" cy="499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469850" y="2137220"/>
            <a:ext cx="122664" cy="499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1575268" y="2137220"/>
            <a:ext cx="122664" cy="499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066692" y="3365265"/>
            <a:ext cx="122664" cy="499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484541" y="3387802"/>
            <a:ext cx="122664" cy="499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379084" y="3365265"/>
            <a:ext cx="122664" cy="499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1469850" y="3380755"/>
            <a:ext cx="122664" cy="499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136171" y="4593960"/>
            <a:ext cx="122664" cy="499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763820" y="4576575"/>
            <a:ext cx="122664" cy="499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1144606" y="4576575"/>
            <a:ext cx="122664" cy="499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1238137" y="4576575"/>
            <a:ext cx="122664" cy="499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60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6049" y="256479"/>
            <a:ext cx="11394655" cy="6182478"/>
            <a:chOff x="502250" y="92988"/>
            <a:chExt cx="11338454" cy="6044885"/>
          </a:xfrm>
        </p:grpSpPr>
        <p:sp>
          <p:nvSpPr>
            <p:cNvPr id="5" name="TextBox 4"/>
            <p:cNvSpPr txBox="1"/>
            <p:nvPr/>
          </p:nvSpPr>
          <p:spPr>
            <a:xfrm>
              <a:off x="502251" y="677763"/>
              <a:ext cx="11338453" cy="186512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 1.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Mai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loay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hoay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giày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buộc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tóc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đeo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09956" y="92988"/>
              <a:ext cx="3763025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Mai</a:t>
              </a:r>
              <a:endParaRPr lang="en-US" sz="3200" b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2250" y="2689959"/>
              <a:ext cx="11338453" cy="61561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 2.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ngạc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2250" y="3452647"/>
              <a:ext cx="11338453" cy="61561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 - Ồ, con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gái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250" y="4215335"/>
              <a:ext cx="11338453" cy="120654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 3.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Mai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bát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lạ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20000"/>
                </a:lnSpc>
              </a:pP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250" y="5522255"/>
              <a:ext cx="11338453" cy="61561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 -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Lạ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!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Mai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  <a:endPara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1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58941" y="-18288"/>
            <a:ext cx="960809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94" b="28516" l="16984" r="20059"/>
                    </a14:imgEffect>
                  </a14:imgLayer>
                </a14:imgProps>
              </a:ext>
            </a:extLst>
          </a:blip>
          <a:srcRect l="16711" t="20356" r="79929" b="72149"/>
          <a:stretch/>
        </p:blipFill>
        <p:spPr>
          <a:xfrm>
            <a:off x="-173213" y="-336067"/>
            <a:ext cx="875074" cy="1097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7" t="15562" r="2611" b="17243"/>
          <a:stretch/>
        </p:blipFill>
        <p:spPr>
          <a:xfrm rot="5400000">
            <a:off x="2312054" y="3307044"/>
            <a:ext cx="2116726" cy="348557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0" t="10551" r="659" b="10515"/>
          <a:stretch/>
        </p:blipFill>
        <p:spPr>
          <a:xfrm rot="5400000">
            <a:off x="7975907" y="3367333"/>
            <a:ext cx="2116726" cy="336499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10552" r="48261" b="10805"/>
          <a:stretch/>
        </p:blipFill>
        <p:spPr>
          <a:xfrm rot="5400000">
            <a:off x="2373048" y="478538"/>
            <a:ext cx="1994738" cy="348557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5307" r="53926"/>
          <a:stretch/>
        </p:blipFill>
        <p:spPr>
          <a:xfrm rot="5400000">
            <a:off x="8036901" y="538828"/>
            <a:ext cx="1994740" cy="336499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Rounded Rectangle 15"/>
          <p:cNvSpPr/>
          <p:nvPr/>
        </p:nvSpPr>
        <p:spPr>
          <a:xfrm>
            <a:off x="1063019" y="529459"/>
            <a:ext cx="2027654" cy="5852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n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hặt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rau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66011" y="529459"/>
            <a:ext cx="2027654" cy="5852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ưới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hoa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88414" y="557116"/>
            <a:ext cx="2027654" cy="5575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đồng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hồ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891406" y="557116"/>
            <a:ext cx="2099682" cy="5852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nấu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cơm</a:t>
            </a:r>
            <a:endParaRPr lang="vi-VN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09974 0.3974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19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36016 0.40278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20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-0.33177 0.81968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9" y="409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06835 0.82014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4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2" animBg="1"/>
      <p:bldP spid="17" grpId="0" animBg="1"/>
      <p:bldP spid="17" grpId="2" animBg="1"/>
      <p:bldP spid="18" grpId="0" animBg="1"/>
      <p:bldP spid="19" grpId="0" animBg="1"/>
      <p:bldP spid="1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1" r="11259"/>
          <a:stretch/>
        </p:blipFill>
        <p:spPr>
          <a:xfrm rot="5400000">
            <a:off x="650963" y="1444708"/>
            <a:ext cx="3238238" cy="361628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9" r="4000" b="7823"/>
          <a:stretch/>
        </p:blipFill>
        <p:spPr>
          <a:xfrm rot="5400000">
            <a:off x="8566716" y="1441759"/>
            <a:ext cx="3238240" cy="362218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3" t="13866" r="7466" b="34400"/>
          <a:stretch/>
        </p:blipFill>
        <p:spPr>
          <a:xfrm rot="5400000">
            <a:off x="4752533" y="1478913"/>
            <a:ext cx="3238240" cy="354787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le 6"/>
          <p:cNvSpPr/>
          <p:nvPr/>
        </p:nvSpPr>
        <p:spPr>
          <a:xfrm>
            <a:off x="0" y="230776"/>
            <a:ext cx="12244803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626" y="5124183"/>
            <a:ext cx="320491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uét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chemeClr val="tx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92017" y="5048014"/>
            <a:ext cx="320491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rửa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bát</a:t>
            </a:r>
            <a:endParaRPr lang="en-US" sz="3600" b="1" dirty="0">
              <a:solidFill>
                <a:schemeClr val="tx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57713" y="2402114"/>
            <a:ext cx="8420427" cy="4744454"/>
            <a:chOff x="2249715" y="2107237"/>
            <a:chExt cx="7001782" cy="44180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5" name="Rectangle 14"/>
          <p:cNvSpPr/>
          <p:nvPr/>
        </p:nvSpPr>
        <p:spPr>
          <a:xfrm>
            <a:off x="891886" y="1618336"/>
            <a:ext cx="13097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0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3265" y="0"/>
            <a:ext cx="1676400" cy="607708"/>
            <a:chOff x="-2147758" y="235367"/>
            <a:chExt cx="2752199" cy="11197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946" t="79355" r="88211" b="16957"/>
            <a:stretch/>
          </p:blipFill>
          <p:spPr>
            <a:xfrm>
              <a:off x="-2147758" y="275827"/>
              <a:ext cx="959371" cy="107929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-1024794" y="235367"/>
              <a:ext cx="1629235" cy="107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Viết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09451" y="1200325"/>
            <a:ext cx="13097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62594" y="2371629"/>
            <a:ext cx="13097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M: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rửa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bát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2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396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</dc:title>
  <dc:creator>MyPC</dc:creator>
  <cp:lastModifiedBy>HOAI THU</cp:lastModifiedBy>
  <cp:revision>61</cp:revision>
  <dcterms:created xsi:type="dcterms:W3CDTF">2021-02-03T14:42:02Z</dcterms:created>
  <dcterms:modified xsi:type="dcterms:W3CDTF">2021-09-05T14:47:14Z</dcterms:modified>
</cp:coreProperties>
</file>