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59" r:id="rId11"/>
    <p:sldId id="260" r:id="rId12"/>
    <p:sldId id="261" r:id="rId13"/>
    <p:sldId id="262" r:id="rId14"/>
    <p:sldId id="263" r:id="rId15"/>
    <p:sldId id="285" r:id="rId16"/>
    <p:sldId id="264" r:id="rId17"/>
    <p:sldId id="265" r:id="rId18"/>
    <p:sldId id="290" r:id="rId19"/>
    <p:sldId id="266" r:id="rId20"/>
    <p:sldId id="286" r:id="rId21"/>
    <p:sldId id="287" r:id="rId22"/>
    <p:sldId id="288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62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09E9B-40EF-4866-B637-B8D98F523752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B37E-2D13-444D-9992-F105779D5E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07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F15A9-691C-4B02-9395-8844220306C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68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364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98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75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9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41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416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41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69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55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96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858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77909-56C4-4B6D-98EB-E908B31115EE}" type="datetimeFigureOut">
              <a:rPr lang="vi-VN" smtClean="0"/>
              <a:t>31/01/2021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10-E646-458E-A399-58FEF8BE0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4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26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4.png"/><Relationship Id="rId18" Type="http://schemas.openxmlformats.org/officeDocument/2006/relationships/slide" Target="slide11.xml"/><Relationship Id="rId26" Type="http://schemas.microsoft.com/office/2007/relationships/hdphoto" Target="../media/hdphoto12.wdp"/><Relationship Id="rId3" Type="http://schemas.openxmlformats.org/officeDocument/2006/relationships/image" Target="../media/image19.png"/><Relationship Id="rId21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microsoft.com/office/2007/relationships/hdphoto" Target="../media/hdphoto18.wdp"/><Relationship Id="rId17" Type="http://schemas.openxmlformats.org/officeDocument/2006/relationships/image" Target="../media/image25.png"/><Relationship Id="rId25" Type="http://schemas.openxmlformats.org/officeDocument/2006/relationships/image" Target="../media/image14.png"/><Relationship Id="rId2" Type="http://schemas.openxmlformats.org/officeDocument/2006/relationships/image" Target="../media/image18.jpeg"/><Relationship Id="rId16" Type="http://schemas.microsoft.com/office/2007/relationships/hdphoto" Target="../media/hdphoto9.wdp"/><Relationship Id="rId20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23.png"/><Relationship Id="rId24" Type="http://schemas.microsoft.com/office/2007/relationships/hdphoto" Target="../media/hdphoto11.wdp"/><Relationship Id="rId5" Type="http://schemas.openxmlformats.org/officeDocument/2006/relationships/image" Target="../media/image20.png"/><Relationship Id="rId15" Type="http://schemas.openxmlformats.org/officeDocument/2006/relationships/image" Target="../media/image11.png"/><Relationship Id="rId23" Type="http://schemas.openxmlformats.org/officeDocument/2006/relationships/image" Target="../media/image13.png"/><Relationship Id="rId10" Type="http://schemas.microsoft.com/office/2007/relationships/hdphoto" Target="../media/hdphoto17.wdp"/><Relationship Id="rId19" Type="http://schemas.openxmlformats.org/officeDocument/2006/relationships/image" Target="../media/image26.png"/><Relationship Id="rId4" Type="http://schemas.microsoft.com/office/2007/relationships/hdphoto" Target="../media/hdphoto14.wdp"/><Relationship Id="rId9" Type="http://schemas.openxmlformats.org/officeDocument/2006/relationships/image" Target="../media/image22.png"/><Relationship Id="rId14" Type="http://schemas.openxmlformats.org/officeDocument/2006/relationships/slide" Target="slide4.xml"/><Relationship Id="rId22" Type="http://schemas.microsoft.com/office/2007/relationships/hdphoto" Target="../media/hdphoto19.wdp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audio" Target="../media/audio5.wav"/><Relationship Id="rId21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17" Type="http://schemas.openxmlformats.org/officeDocument/2006/relationships/image" Target="../media/image11.png"/><Relationship Id="rId25" Type="http://schemas.openxmlformats.org/officeDocument/2006/relationships/image" Target="../media/image13.png"/><Relationship Id="rId33" Type="http://schemas.microsoft.com/office/2007/relationships/hdphoto" Target="../media/hdphoto22.wdp"/><Relationship Id="rId2" Type="http://schemas.openxmlformats.org/officeDocument/2006/relationships/audio" Target="../media/audio4.wav"/><Relationship Id="rId16" Type="http://schemas.openxmlformats.org/officeDocument/2006/relationships/slide" Target="slide4.xml"/><Relationship Id="rId20" Type="http://schemas.openxmlformats.org/officeDocument/2006/relationships/slide" Target="slide11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24" Type="http://schemas.microsoft.com/office/2007/relationships/hdphoto" Target="../media/hdphoto19.wdp"/><Relationship Id="rId32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7.png"/><Relationship Id="rId28" Type="http://schemas.microsoft.com/office/2007/relationships/hdphoto" Target="../media/hdphoto12.wdp"/><Relationship Id="rId10" Type="http://schemas.microsoft.com/office/2007/relationships/hdphoto" Target="../media/hdphoto16.wdp"/><Relationship Id="rId19" Type="http://schemas.openxmlformats.org/officeDocument/2006/relationships/image" Target="../media/image25.png"/><Relationship Id="rId31" Type="http://schemas.microsoft.com/office/2007/relationships/hdphoto" Target="../media/hdphoto21.wdp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microsoft.com/office/2007/relationships/hdphoto" Target="../media/hdphoto18.wdp"/><Relationship Id="rId22" Type="http://schemas.openxmlformats.org/officeDocument/2006/relationships/slide" Target="slide13.xml"/><Relationship Id="rId27" Type="http://schemas.openxmlformats.org/officeDocument/2006/relationships/image" Target="../media/image14.png"/><Relationship Id="rId30" Type="http://schemas.openxmlformats.org/officeDocument/2006/relationships/image" Target="../media/image30.png"/><Relationship Id="rId8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openxmlformats.org/officeDocument/2006/relationships/image" Target="../media/image28.png"/><Relationship Id="rId3" Type="http://schemas.openxmlformats.org/officeDocument/2006/relationships/audio" Target="../media/audio5.wav"/><Relationship Id="rId21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17" Type="http://schemas.openxmlformats.org/officeDocument/2006/relationships/image" Target="../media/image11.png"/><Relationship Id="rId25" Type="http://schemas.microsoft.com/office/2007/relationships/hdphoto" Target="../media/hdphoto12.wdp"/><Relationship Id="rId2" Type="http://schemas.openxmlformats.org/officeDocument/2006/relationships/audio" Target="../media/audio4.wav"/><Relationship Id="rId16" Type="http://schemas.openxmlformats.org/officeDocument/2006/relationships/slide" Target="slide4.xml"/><Relationship Id="rId20" Type="http://schemas.openxmlformats.org/officeDocument/2006/relationships/slide" Target="slide11.xml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24" Type="http://schemas.openxmlformats.org/officeDocument/2006/relationships/image" Target="../media/image14.png"/><Relationship Id="rId32" Type="http://schemas.microsoft.com/office/2007/relationships/hdphoto" Target="../media/hdphoto19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microsoft.com/office/2007/relationships/hdphoto" Target="../media/hdphoto11.wdp"/><Relationship Id="rId28" Type="http://schemas.microsoft.com/office/2007/relationships/hdphoto" Target="../media/hdphoto23.wdp"/><Relationship Id="rId10" Type="http://schemas.microsoft.com/office/2007/relationships/hdphoto" Target="../media/hdphoto16.wdp"/><Relationship Id="rId19" Type="http://schemas.openxmlformats.org/officeDocument/2006/relationships/image" Target="../media/image25.png"/><Relationship Id="rId31" Type="http://schemas.openxmlformats.org/officeDocument/2006/relationships/image" Target="../media/image27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microsoft.com/office/2007/relationships/hdphoto" Target="../media/hdphoto18.wdp"/><Relationship Id="rId22" Type="http://schemas.openxmlformats.org/officeDocument/2006/relationships/image" Target="../media/image13.png"/><Relationship Id="rId27" Type="http://schemas.openxmlformats.org/officeDocument/2006/relationships/image" Target="../media/image32.png"/><Relationship Id="rId30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0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microsoft.com/office/2007/relationships/hdphoto" Target="../media/hdphoto21.wdp"/><Relationship Id="rId3" Type="http://schemas.openxmlformats.org/officeDocument/2006/relationships/audio" Target="../media/audio5.wav"/><Relationship Id="rId21" Type="http://schemas.microsoft.com/office/2007/relationships/hdphoto" Target="../media/hdphoto11.wdp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17" Type="http://schemas.openxmlformats.org/officeDocument/2006/relationships/image" Target="../media/image11.png"/><Relationship Id="rId25" Type="http://schemas.openxmlformats.org/officeDocument/2006/relationships/image" Target="../media/image30.png"/><Relationship Id="rId2" Type="http://schemas.openxmlformats.org/officeDocument/2006/relationships/audio" Target="../media/audio4.wav"/><Relationship Id="rId16" Type="http://schemas.openxmlformats.org/officeDocument/2006/relationships/slide" Target="slide4.xml"/><Relationship Id="rId20" Type="http://schemas.openxmlformats.org/officeDocument/2006/relationships/image" Target="../media/image13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24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microsoft.com/office/2007/relationships/hdphoto" Target="../media/hdphoto12.wdp"/><Relationship Id="rId28" Type="http://schemas.microsoft.com/office/2007/relationships/hdphoto" Target="../media/hdphoto22.wdp"/><Relationship Id="rId10" Type="http://schemas.microsoft.com/office/2007/relationships/hdphoto" Target="../media/hdphoto16.wdp"/><Relationship Id="rId19" Type="http://schemas.openxmlformats.org/officeDocument/2006/relationships/image" Target="../media/image25.png"/><Relationship Id="rId31" Type="http://schemas.microsoft.com/office/2007/relationships/hdphoto" Target="../media/hdphoto19.wdp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microsoft.com/office/2007/relationships/hdphoto" Target="../media/hdphoto18.wdp"/><Relationship Id="rId22" Type="http://schemas.openxmlformats.org/officeDocument/2006/relationships/image" Target="../media/image14.png"/><Relationship Id="rId27" Type="http://schemas.openxmlformats.org/officeDocument/2006/relationships/image" Target="../media/image31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1111" y="811989"/>
            <a:ext cx="55627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108: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4469" y="2767280"/>
            <a:ext cx="8046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r>
              <a:rPr lang="en-US" sz="80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r>
              <a:rPr lang="en-US" sz="80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uây</a:t>
            </a:r>
            <a:endParaRPr lang="vi-VN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5934" y="2927071"/>
            <a:ext cx="394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la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83" y="3696512"/>
            <a:ext cx="2704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078" y="4546786"/>
            <a:ext cx="1886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0614" y="4546786"/>
            <a:ext cx="1644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2933" y="4544409"/>
            <a:ext cx="80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5871" y="4544409"/>
            <a:ext cx="90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31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32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33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4704708" y="4216916"/>
            <a:ext cx="2071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oáy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61894" y="4946159"/>
            <a:ext cx="1895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42941" y="4935818"/>
            <a:ext cx="180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28613" y="4935817"/>
            <a:ext cx="90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21921" y="4940684"/>
            <a:ext cx="605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94702" y="3440116"/>
            <a:ext cx="3716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oáy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250497" y="-865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7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402897" y="658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7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555297" y="2182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8758832" y="2946599"/>
            <a:ext cx="3168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uấy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bột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474730" y="4440718"/>
            <a:ext cx="1797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uây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133820" y="4453134"/>
            <a:ext cx="1769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uây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824989" y="4442834"/>
            <a:ext cx="726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482097" y="4450701"/>
            <a:ext cx="1346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65563" y="3689986"/>
            <a:ext cx="2071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uấy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323" y="5921361"/>
            <a:ext cx="3932083" cy="646415"/>
            <a:chOff x="-878765" y="5917522"/>
            <a:chExt cx="4828816" cy="633530"/>
          </a:xfrm>
        </p:grpSpPr>
        <p:grpSp>
          <p:nvGrpSpPr>
            <p:cNvPr id="12" name="Group 11"/>
            <p:cNvGrpSpPr/>
            <p:nvPr/>
          </p:nvGrpSpPr>
          <p:grpSpPr>
            <a:xfrm>
              <a:off x="216921" y="5921362"/>
              <a:ext cx="3733130" cy="629690"/>
              <a:chOff x="664701" y="5373786"/>
              <a:chExt cx="4226283" cy="80636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64701" y="5373863"/>
                <a:ext cx="851280" cy="806287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a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915725" y="5373786"/>
                <a:ext cx="814463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i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Connector 14"/>
              <p:cNvCxnSpPr>
                <a:stCxn id="13" idx="3"/>
              </p:cNvCxnSpPr>
              <p:nvPr/>
            </p:nvCxnSpPr>
            <p:spPr>
              <a:xfrm flipV="1">
                <a:off x="1515980" y="5775719"/>
                <a:ext cx="421264" cy="128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3172689" y="5373786"/>
                <a:ext cx="1718295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oai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Arrow Connector 16"/>
              <p:cNvCxnSpPr>
                <a:stCxn id="14" idx="3"/>
                <a:endCxn id="16" idx="1"/>
              </p:cNvCxnSpPr>
              <p:nvPr/>
            </p:nvCxnSpPr>
            <p:spPr>
              <a:xfrm>
                <a:off x="2730188" y="5775719"/>
                <a:ext cx="44250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/>
            <p:cNvSpPr/>
            <p:nvPr/>
          </p:nvSpPr>
          <p:spPr>
            <a:xfrm>
              <a:off x="-878765" y="5917522"/>
              <a:ext cx="751947" cy="629631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Straight Connector 54"/>
            <p:cNvCxnSpPr>
              <a:stCxn id="51" idx="3"/>
              <a:endCxn id="13" idx="1"/>
            </p:cNvCxnSpPr>
            <p:nvPr/>
          </p:nvCxnSpPr>
          <p:spPr>
            <a:xfrm>
              <a:off x="-126818" y="6232338"/>
              <a:ext cx="343739" cy="389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1724307" y="4544409"/>
            <a:ext cx="80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07985" y="4951025"/>
            <a:ext cx="605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320553" y="5921361"/>
            <a:ext cx="3932083" cy="646415"/>
            <a:chOff x="-878765" y="5917522"/>
            <a:chExt cx="4828816" cy="633530"/>
          </a:xfrm>
        </p:grpSpPr>
        <p:grpSp>
          <p:nvGrpSpPr>
            <p:cNvPr id="72" name="Group 71"/>
            <p:cNvGrpSpPr/>
            <p:nvPr/>
          </p:nvGrpSpPr>
          <p:grpSpPr>
            <a:xfrm>
              <a:off x="216921" y="5921362"/>
              <a:ext cx="3733130" cy="629690"/>
              <a:chOff x="664701" y="5373786"/>
              <a:chExt cx="4226283" cy="806364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664701" y="5373863"/>
                <a:ext cx="851280" cy="806287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a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915725" y="5373786"/>
                <a:ext cx="814463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y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1" name="Straight Connector 90"/>
              <p:cNvCxnSpPr>
                <a:stCxn id="89" idx="3"/>
              </p:cNvCxnSpPr>
              <p:nvPr/>
            </p:nvCxnSpPr>
            <p:spPr>
              <a:xfrm flipV="1">
                <a:off x="1515980" y="5775719"/>
                <a:ext cx="421264" cy="128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2" name="Rectangle 91"/>
              <p:cNvSpPr/>
              <p:nvPr/>
            </p:nvSpPr>
            <p:spPr>
              <a:xfrm>
                <a:off x="3172689" y="5373786"/>
                <a:ext cx="1718295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oay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3" name="Straight Arrow Connector 92"/>
              <p:cNvCxnSpPr>
                <a:stCxn id="90" idx="3"/>
                <a:endCxn id="92" idx="1"/>
              </p:cNvCxnSpPr>
              <p:nvPr/>
            </p:nvCxnSpPr>
            <p:spPr>
              <a:xfrm>
                <a:off x="2730188" y="5775719"/>
                <a:ext cx="44250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-878765" y="5917522"/>
              <a:ext cx="751947" cy="629631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7" name="Straight Connector 76"/>
            <p:cNvCxnSpPr>
              <a:stCxn id="76" idx="3"/>
              <a:endCxn id="89" idx="1"/>
            </p:cNvCxnSpPr>
            <p:nvPr/>
          </p:nvCxnSpPr>
          <p:spPr>
            <a:xfrm>
              <a:off x="-126818" y="6232338"/>
              <a:ext cx="343739" cy="389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173734" y="5625351"/>
            <a:ext cx="0" cy="12326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8400593" y="5617932"/>
            <a:ext cx="0" cy="12326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0222171" y="4450073"/>
            <a:ext cx="726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8565105" y="5911048"/>
            <a:ext cx="3559663" cy="646415"/>
            <a:chOff x="-878764" y="5917522"/>
            <a:chExt cx="4371461" cy="633530"/>
          </a:xfrm>
        </p:grpSpPr>
        <p:grpSp>
          <p:nvGrpSpPr>
            <p:cNvPr id="97" name="Group 96"/>
            <p:cNvGrpSpPr/>
            <p:nvPr/>
          </p:nvGrpSpPr>
          <p:grpSpPr>
            <a:xfrm>
              <a:off x="167382" y="5921362"/>
              <a:ext cx="3325315" cy="629690"/>
              <a:chOff x="608616" y="5373786"/>
              <a:chExt cx="3764595" cy="806364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608616" y="5373863"/>
                <a:ext cx="691650" cy="806287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â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635300" y="5373786"/>
                <a:ext cx="814462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y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2" name="Straight Connector 101"/>
              <p:cNvCxnSpPr>
                <a:stCxn id="100" idx="3"/>
              </p:cNvCxnSpPr>
              <p:nvPr/>
            </p:nvCxnSpPr>
            <p:spPr>
              <a:xfrm>
                <a:off x="1300266" y="5777006"/>
                <a:ext cx="319689" cy="795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Rectangle 102"/>
              <p:cNvSpPr/>
              <p:nvPr/>
            </p:nvSpPr>
            <p:spPr>
              <a:xfrm>
                <a:off x="2825536" y="5373786"/>
                <a:ext cx="1547675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uây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4" name="Straight Arrow Connector 103"/>
              <p:cNvCxnSpPr>
                <a:stCxn id="101" idx="3"/>
                <a:endCxn id="103" idx="1"/>
              </p:cNvCxnSpPr>
              <p:nvPr/>
            </p:nvCxnSpPr>
            <p:spPr>
              <a:xfrm>
                <a:off x="2449762" y="5775719"/>
                <a:ext cx="37577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" name="Rectangle 97"/>
            <p:cNvSpPr/>
            <p:nvPr/>
          </p:nvSpPr>
          <p:spPr>
            <a:xfrm>
              <a:off x="-878764" y="5917522"/>
              <a:ext cx="704818" cy="629631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u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9" name="Straight Connector 98"/>
            <p:cNvCxnSpPr>
              <a:stCxn id="98" idx="3"/>
              <a:endCxn id="100" idx="1"/>
            </p:cNvCxnSpPr>
            <p:nvPr/>
          </p:nvCxnSpPr>
          <p:spPr>
            <a:xfrm>
              <a:off x="-173946" y="6232338"/>
              <a:ext cx="341328" cy="389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973" t="19134" r="33355" b="56086"/>
          <a:stretch/>
        </p:blipFill>
        <p:spPr>
          <a:xfrm>
            <a:off x="92064" y="126756"/>
            <a:ext cx="3760283" cy="280031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718" t="19682" r="39335" b="59046"/>
          <a:stretch/>
        </p:blipFill>
        <p:spPr>
          <a:xfrm>
            <a:off x="4392090" y="1221846"/>
            <a:ext cx="3669164" cy="220792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012" t="20230" r="56904" b="50384"/>
          <a:stretch/>
        </p:blipFill>
        <p:spPr>
          <a:xfrm>
            <a:off x="8411128" y="147024"/>
            <a:ext cx="3713640" cy="277981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2" descr="Khoai lang có an toàn cho người bệnh tiểu đường?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26" y="3255"/>
            <a:ext cx="12250026" cy="68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í ẩn xoáy nước nuốt chửng mọi thứ ở Latvia - DKN.New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57" y="7937"/>
            <a:ext cx="12257757" cy="68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11412 L -2.91667E-6 0.0037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2963 L -2.08333E-6 1.851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463 L 0.27578 -0.6432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-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0439 L -3.33333E-6 -3.33333E-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1342 L -2.5E-6 -4.81481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4362 -0.69953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10972 L 3.75E-6 -1.48148E-6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037 L -4.79167E-6 -4.07407E-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463 L -0.19414 -0.62731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0" grpId="0"/>
      <p:bldP spid="10" grpId="1"/>
      <p:bldP spid="24" grpId="0"/>
      <p:bldP spid="24" grpId="1"/>
      <p:bldP spid="26" grpId="0"/>
      <p:bldP spid="26" grpId="1"/>
      <p:bldP spid="27" grpId="0"/>
      <p:bldP spid="27" grpId="1"/>
      <p:bldP spid="60" grpId="0"/>
      <p:bldP spid="60" grpId="1"/>
      <p:bldP spid="61" grpId="0"/>
      <p:bldP spid="61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8" grpId="0"/>
      <p:bldP spid="79" grpId="0"/>
      <p:bldP spid="79" grpId="1"/>
      <p:bldP spid="80" grpId="0"/>
      <p:bldP spid="80" grpId="1"/>
      <p:bldP spid="82" grpId="0"/>
      <p:bldP spid="82" grpId="1"/>
      <p:bldP spid="81" grpId="0"/>
      <p:bldP spid="81" grpId="1"/>
      <p:bldP spid="50" grpId="0"/>
      <p:bldP spid="50" grpId="1"/>
      <p:bldP spid="56" grpId="0"/>
      <p:bldP spid="56" grpId="1"/>
      <p:bldP spid="58" grpId="0"/>
      <p:bldP spid="58" grpId="1"/>
      <p:bldP spid="95" grpId="0"/>
      <p:bldP spid="9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03229" y="2670505"/>
            <a:ext cx="2789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xoài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xoáy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9748" y="5930813"/>
            <a:ext cx="3122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7681004" y="6011022"/>
            <a:ext cx="3671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goe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nguẩy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646" t="23245" r="32122" b="34376"/>
          <a:stretch/>
        </p:blipFill>
        <p:spPr>
          <a:xfrm>
            <a:off x="835916" y="40021"/>
            <a:ext cx="4323849" cy="263533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6499" t="23410" r="34650" b="33388"/>
          <a:stretch/>
        </p:blipFill>
        <p:spPr>
          <a:xfrm>
            <a:off x="7368732" y="71707"/>
            <a:ext cx="4406173" cy="259879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478" t="22204" r="33232" b="34374"/>
          <a:stretch/>
        </p:blipFill>
        <p:spPr>
          <a:xfrm>
            <a:off x="835916" y="3515737"/>
            <a:ext cx="4323849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35266" t="23191" r="31814" b="36459"/>
          <a:stretch/>
        </p:blipFill>
        <p:spPr>
          <a:xfrm>
            <a:off x="7374981" y="3515738"/>
            <a:ext cx="4283243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" descr="Trái xoài cát chu - Kg – Chuyên Sỉ &amp; L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7" y="-30885"/>
            <a:ext cx="12192000" cy="68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inh hoàng &quot;hẻm lốc xoáy&quot; trải dài suốt 12 bang nước Mỹ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81443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ó có nhiều kiểu vẫy đuôi, mỗi kiểu lại chứa thông điệp mà chưa chắc bạn  đã hiể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885"/>
            <a:ext cx="12191999" cy="68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8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229" y="2670505"/>
            <a:ext cx="2789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xoài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xoáy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9748" y="5930813"/>
            <a:ext cx="3122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7681004" y="6011022"/>
            <a:ext cx="3671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goe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nguẩy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4646" t="23245" r="32122" b="34376"/>
          <a:stretch/>
        </p:blipFill>
        <p:spPr>
          <a:xfrm>
            <a:off x="835916" y="40021"/>
            <a:ext cx="4323849" cy="263533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499" t="23410" r="34650" b="33388"/>
          <a:stretch/>
        </p:blipFill>
        <p:spPr>
          <a:xfrm>
            <a:off x="7368732" y="71707"/>
            <a:ext cx="4406173" cy="259879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3478" t="22204" r="33232" b="34374"/>
          <a:stretch/>
        </p:blipFill>
        <p:spPr>
          <a:xfrm>
            <a:off x="835916" y="3515737"/>
            <a:ext cx="4323849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5266" t="23191" r="31814" b="36459"/>
          <a:stretch/>
        </p:blipFill>
        <p:spPr>
          <a:xfrm>
            <a:off x="7374981" y="3515738"/>
            <a:ext cx="4283243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2" descr="Trái xoài cát chu - Kg – Chuyên Sỉ &amp; L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7" y="-30885"/>
            <a:ext cx="12192000" cy="68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inh hoàng &quot;hẻm lốc xoáy&quot; trải dài suốt 12 bang nước Mỹ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81443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ó có nhiều kiểu vẫy đuôi, mỗi kiểu lại chứa thông điệp mà chưa chắc bạn  đã hiể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885"/>
            <a:ext cx="12191999" cy="68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0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3229" y="2670505"/>
            <a:ext cx="2789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xoài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xoáy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9748" y="5930813"/>
            <a:ext cx="3122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7681004" y="6011022"/>
            <a:ext cx="3671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goe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nguẩy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4646" t="23245" r="32122" b="34376"/>
          <a:stretch/>
        </p:blipFill>
        <p:spPr>
          <a:xfrm>
            <a:off x="835916" y="40021"/>
            <a:ext cx="4323849" cy="263533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6499" t="23410" r="34650" b="33388"/>
          <a:stretch/>
        </p:blipFill>
        <p:spPr>
          <a:xfrm>
            <a:off x="7368732" y="71707"/>
            <a:ext cx="4406173" cy="259879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3478" t="22204" r="33232" b="34374"/>
          <a:stretch/>
        </p:blipFill>
        <p:spPr>
          <a:xfrm>
            <a:off x="835916" y="3515737"/>
            <a:ext cx="4323849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35266" t="23191" r="31814" b="36459"/>
          <a:stretch/>
        </p:blipFill>
        <p:spPr>
          <a:xfrm>
            <a:off x="7374981" y="3515738"/>
            <a:ext cx="4283243" cy="246953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" name="TextBox 28"/>
          <p:cNvSpPr txBox="1"/>
          <p:nvPr/>
        </p:nvSpPr>
        <p:spPr>
          <a:xfrm>
            <a:off x="3258503" y="2658232"/>
            <a:ext cx="1119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97842" y="3311610"/>
            <a:ext cx="1218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90621" y="3311610"/>
            <a:ext cx="1218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75192" y="6587960"/>
            <a:ext cx="1412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390621" y="6652128"/>
            <a:ext cx="1790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07171" y="5942001"/>
            <a:ext cx="1119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53861" y="2667337"/>
            <a:ext cx="1281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70896" y="6020728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/>
      <p:bldP spid="41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6622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03184" y="1889760"/>
            <a:ext cx="10710910" cy="846237"/>
            <a:chOff x="2597685" y="1892933"/>
            <a:chExt cx="10734807" cy="846237"/>
          </a:xfrm>
        </p:grpSpPr>
        <p:sp>
          <p:nvSpPr>
            <p:cNvPr id="7" name="Rectangle 6"/>
            <p:cNvSpPr/>
            <p:nvPr/>
          </p:nvSpPr>
          <p:spPr>
            <a:xfrm rot="10800000" flipV="1">
              <a:off x="2597685" y="1908173"/>
              <a:ext cx="24929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goại</a:t>
              </a:r>
              <a:endPara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88092" y="1908173"/>
              <a:ext cx="1543579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44908" y="1908173"/>
              <a:ext cx="1640998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oai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>
              <a:stCxn id="8" idx="3"/>
              <a:endCxn id="9" idx="1"/>
            </p:cNvCxnSpPr>
            <p:nvPr/>
          </p:nvCxnSpPr>
          <p:spPr>
            <a:xfrm>
              <a:off x="6731671" y="2288084"/>
              <a:ext cx="5132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0629400" y="1892933"/>
              <a:ext cx="2703092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goại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0058332" y="2288083"/>
              <a:ext cx="5710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41760" y="3087046"/>
            <a:ext cx="307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ngoại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3633" y="1905000"/>
            <a:ext cx="62803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AristoteH" panose="020B7200000000000000" pitchFamily="34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539" y="2283821"/>
            <a:ext cx="5120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6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106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0800000" flipV="1">
            <a:off x="2264229" y="1300631"/>
            <a:ext cx="2243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229" y="3171108"/>
            <a:ext cx="272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924928" y="1300631"/>
          <a:ext cx="4684295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859">
                  <a:extLst>
                    <a:ext uri="{9D8B030D-6E8A-4147-A177-3AD203B41FA5}">
                      <a16:colId xmlns:a16="http://schemas.microsoft.com/office/drawing/2014/main" val="2665871083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364308589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254427494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794430112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2932342392"/>
                    </a:ext>
                  </a:extLst>
                </a:gridCol>
              </a:tblGrid>
              <a:tr h="850919">
                <a:tc>
                  <a:txBody>
                    <a:bodyPr/>
                    <a:lstStyle/>
                    <a:p>
                      <a:pPr algn="ctr"/>
                      <a:endParaRPr lang="vi-VN" sz="5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39486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146252" y="358789"/>
            <a:ext cx="4332217" cy="2344616"/>
            <a:chOff x="5146252" y="743420"/>
            <a:chExt cx="4332217" cy="2344616"/>
          </a:xfrm>
        </p:grpSpPr>
        <p:sp>
          <p:nvSpPr>
            <p:cNvPr id="12" name="Rectangle 11"/>
            <p:cNvSpPr/>
            <p:nvPr/>
          </p:nvSpPr>
          <p:spPr>
            <a:xfrm>
              <a:off x="5146252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/>
                <a:t>̀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72589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/>
                <a:t>́</a:t>
              </a:r>
              <a:endParaRPr lang="vi-VN" sz="6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54527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̉</a:t>
              </a:r>
              <a:endParaRPr lang="vi-VN" sz="6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75792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̃</a:t>
              </a:r>
              <a:endParaRPr lang="vi-VN" sz="6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74301" y="743420"/>
              <a:ext cx="704168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1500" dirty="0" smtClean="0">
                  <a:latin typeface="+mj-lt"/>
                  <a:ea typeface="Windsor" panose="00000400000000000000" pitchFamily="2" charset="-93"/>
                  <a:cs typeface="Windsor" panose="00000400000000000000" pitchFamily="2" charset="-93"/>
                </a:rPr>
                <a:t>.</a:t>
              </a:r>
              <a:endParaRPr lang="vi-VN" sz="11500" dirty="0">
                <a:latin typeface="+mj-lt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924928" y="3171108"/>
          <a:ext cx="4684295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859">
                  <a:extLst>
                    <a:ext uri="{9D8B030D-6E8A-4147-A177-3AD203B41FA5}">
                      <a16:colId xmlns:a16="http://schemas.microsoft.com/office/drawing/2014/main" val="2665871083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364308589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254427494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794430112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2932342392"/>
                    </a:ext>
                  </a:extLst>
                </a:gridCol>
              </a:tblGrid>
              <a:tr h="850919">
                <a:tc>
                  <a:txBody>
                    <a:bodyPr/>
                    <a:lstStyle/>
                    <a:p>
                      <a:pPr algn="ctr"/>
                      <a:endParaRPr lang="vi-VN" sz="5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39486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146252" y="2214752"/>
            <a:ext cx="4332217" cy="2344616"/>
            <a:chOff x="5146252" y="743420"/>
            <a:chExt cx="4332217" cy="2344616"/>
          </a:xfrm>
        </p:grpSpPr>
        <p:sp>
          <p:nvSpPr>
            <p:cNvPr id="19" name="Rectangle 18"/>
            <p:cNvSpPr/>
            <p:nvPr/>
          </p:nvSpPr>
          <p:spPr>
            <a:xfrm>
              <a:off x="5146252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/>
                <a:t>̀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72589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/>
                <a:t>́</a:t>
              </a:r>
              <a:endParaRPr lang="vi-VN" sz="6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54527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̉</a:t>
              </a:r>
              <a:endParaRPr lang="vi-VN" sz="6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75792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̃</a:t>
              </a:r>
              <a:endParaRPr lang="vi-VN" sz="6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74301" y="743420"/>
              <a:ext cx="704168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1500" dirty="0" smtClean="0">
                  <a:latin typeface="+mj-lt"/>
                  <a:ea typeface="Windsor" panose="00000400000000000000" pitchFamily="2" charset="-93"/>
                  <a:cs typeface="Windsor" panose="00000400000000000000" pitchFamily="2" charset="-93"/>
                </a:rPr>
                <a:t>.</a:t>
              </a:r>
              <a:endParaRPr lang="vi-VN" sz="11500" dirty="0">
                <a:latin typeface="+mj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64229" y="5011173"/>
            <a:ext cx="272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ây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00966" y="4076800"/>
            <a:ext cx="4332217" cy="2344616"/>
            <a:chOff x="5146252" y="743420"/>
            <a:chExt cx="4332217" cy="2344616"/>
          </a:xfrm>
        </p:grpSpPr>
        <p:sp>
          <p:nvSpPr>
            <p:cNvPr id="26" name="Rectangle 25"/>
            <p:cNvSpPr/>
            <p:nvPr/>
          </p:nvSpPr>
          <p:spPr>
            <a:xfrm>
              <a:off x="5146252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/>
                <a:t>̀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72589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/>
                <a:t>́</a:t>
              </a:r>
              <a:endParaRPr lang="vi-VN" sz="66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54527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̉</a:t>
              </a:r>
              <a:endParaRPr lang="vi-VN" sz="66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75792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̃</a:t>
              </a:r>
              <a:endParaRPr lang="vi-VN" sz="66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774301" y="743420"/>
              <a:ext cx="704168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1500" dirty="0" smtClean="0">
                  <a:latin typeface="+mj-lt"/>
                  <a:ea typeface="Windsor" panose="00000400000000000000" pitchFamily="2" charset="-93"/>
                  <a:cs typeface="Windsor" panose="00000400000000000000" pitchFamily="2" charset="-93"/>
                </a:rPr>
                <a:t>.</a:t>
              </a:r>
              <a:endParaRPr lang="vi-VN" sz="11500" dirty="0">
                <a:latin typeface="+mj-lt"/>
              </a:endParaRPr>
            </a:p>
          </p:txBody>
        </p: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09671"/>
              </p:ext>
            </p:extLst>
          </p:nvPr>
        </p:nvGraphicFramePr>
        <p:xfrm>
          <a:off x="4924928" y="5011173"/>
          <a:ext cx="4684295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859">
                  <a:extLst>
                    <a:ext uri="{9D8B030D-6E8A-4147-A177-3AD203B41FA5}">
                      <a16:colId xmlns:a16="http://schemas.microsoft.com/office/drawing/2014/main" val="2665871083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364308589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254427494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794430112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2932342392"/>
                    </a:ext>
                  </a:extLst>
                </a:gridCol>
              </a:tblGrid>
              <a:tr h="850919">
                <a:tc>
                  <a:txBody>
                    <a:bodyPr/>
                    <a:lstStyle/>
                    <a:p>
                      <a:pPr algn="ctr"/>
                      <a:endParaRPr lang="vi-VN" sz="5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39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3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927121" y="1240035"/>
            <a:ext cx="6822364" cy="5342634"/>
            <a:chOff x="224676" y="630817"/>
            <a:chExt cx="6538168" cy="5342634"/>
          </a:xfrm>
        </p:grpSpPr>
        <p:grpSp>
          <p:nvGrpSpPr>
            <p:cNvPr id="36" name="Group 35"/>
            <p:cNvGrpSpPr/>
            <p:nvPr/>
          </p:nvGrpSpPr>
          <p:grpSpPr>
            <a:xfrm>
              <a:off x="3069043" y="630817"/>
              <a:ext cx="3693801" cy="5342634"/>
              <a:chOff x="3775165" y="598807"/>
              <a:chExt cx="3798627" cy="5342634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4562405" y="598807"/>
                <a:ext cx="3011387" cy="5342634"/>
                <a:chOff x="6899258" y="1187554"/>
                <a:chExt cx="3011387" cy="5342634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53148" b="25263"/>
                <a:stretch/>
              </p:blipFill>
              <p:spPr>
                <a:xfrm>
                  <a:off x="6902854" y="1187554"/>
                  <a:ext cx="3007791" cy="3131280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53202" b="34105"/>
                <a:stretch/>
              </p:blipFill>
              <p:spPr>
                <a:xfrm>
                  <a:off x="6899258" y="4259555"/>
                  <a:ext cx="2999210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53" name="TextBox 52"/>
          <p:cNvSpPr txBox="1"/>
          <p:nvPr/>
        </p:nvSpPr>
        <p:spPr>
          <a:xfrm>
            <a:off x="3741917" y="1005356"/>
            <a:ext cx="81951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Ξ</a:t>
            </a:r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i</a:t>
            </a:r>
            <a:r>
              <a:rPr lang="en-US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 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191941" y="2874026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Freeform 54"/>
          <p:cNvSpPr/>
          <p:nvPr/>
        </p:nvSpPr>
        <p:spPr>
          <a:xfrm>
            <a:off x="3820638" y="2918940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Freeform 55"/>
          <p:cNvSpPr/>
          <p:nvPr/>
        </p:nvSpPr>
        <p:spPr>
          <a:xfrm>
            <a:off x="3826181" y="3683709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Freeform 56"/>
          <p:cNvSpPr/>
          <p:nvPr/>
        </p:nvSpPr>
        <p:spPr>
          <a:xfrm>
            <a:off x="4435780" y="3615970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Freeform 57"/>
          <p:cNvSpPr/>
          <p:nvPr/>
        </p:nvSpPr>
        <p:spPr>
          <a:xfrm>
            <a:off x="4679619" y="2968814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Freeform 58"/>
          <p:cNvSpPr/>
          <p:nvPr/>
        </p:nvSpPr>
        <p:spPr>
          <a:xfrm>
            <a:off x="4730530" y="3046400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Freeform 59"/>
          <p:cNvSpPr/>
          <p:nvPr/>
        </p:nvSpPr>
        <p:spPr>
          <a:xfrm>
            <a:off x="4789171" y="3072408"/>
            <a:ext cx="702733" cy="238948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2733" h="238948">
                <a:moveTo>
                  <a:pt x="0" y="194734"/>
                </a:moveTo>
                <a:cubicBezTo>
                  <a:pt x="11994" y="201789"/>
                  <a:pt x="23989" y="208845"/>
                  <a:pt x="55033" y="215900"/>
                </a:cubicBezTo>
                <a:cubicBezTo>
                  <a:pt x="86077" y="222955"/>
                  <a:pt x="186266" y="237067"/>
                  <a:pt x="186266" y="237067"/>
                </a:cubicBezTo>
                <a:lnTo>
                  <a:pt x="186266" y="237067"/>
                </a:lnTo>
                <a:cubicBezTo>
                  <a:pt x="197555" y="237067"/>
                  <a:pt x="230717" y="241300"/>
                  <a:pt x="254000" y="237067"/>
                </a:cubicBezTo>
                <a:cubicBezTo>
                  <a:pt x="277283" y="232834"/>
                  <a:pt x="325966" y="211667"/>
                  <a:pt x="325966" y="211667"/>
                </a:cubicBezTo>
                <a:cubicBezTo>
                  <a:pt x="351366" y="202495"/>
                  <a:pt x="378883" y="194734"/>
                  <a:pt x="406400" y="182034"/>
                </a:cubicBezTo>
                <a:cubicBezTo>
                  <a:pt x="433917" y="169334"/>
                  <a:pt x="464961" y="150989"/>
                  <a:pt x="491066" y="135467"/>
                </a:cubicBezTo>
                <a:cubicBezTo>
                  <a:pt x="517171" y="119945"/>
                  <a:pt x="534811" y="107950"/>
                  <a:pt x="563033" y="88900"/>
                </a:cubicBezTo>
                <a:cubicBezTo>
                  <a:pt x="591255" y="69850"/>
                  <a:pt x="637117" y="35984"/>
                  <a:pt x="660400" y="21167"/>
                </a:cubicBezTo>
                <a:cubicBezTo>
                  <a:pt x="683683" y="6350"/>
                  <a:pt x="702733" y="0"/>
                  <a:pt x="702733" y="0"/>
                </a:cubicBezTo>
                <a:lnTo>
                  <a:pt x="70273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Freeform 60"/>
          <p:cNvSpPr/>
          <p:nvPr/>
        </p:nvSpPr>
        <p:spPr>
          <a:xfrm>
            <a:off x="5513947" y="2883782"/>
            <a:ext cx="633247" cy="184081"/>
          </a:xfrm>
          <a:custGeom>
            <a:avLst/>
            <a:gdLst>
              <a:gd name="connsiteX0" fmla="*/ 626853 w 626853"/>
              <a:gd name="connsiteY0" fmla="*/ 70530 h 185548"/>
              <a:gd name="connsiteX1" fmla="*/ 506083 w 626853"/>
              <a:gd name="connsiteY1" fmla="*/ 13020 h 185548"/>
              <a:gd name="connsiteX2" fmla="*/ 437071 w 626853"/>
              <a:gd name="connsiteY2" fmla="*/ 7269 h 185548"/>
              <a:gd name="connsiteX3" fmla="*/ 368060 w 626853"/>
              <a:gd name="connsiteY3" fmla="*/ 1518 h 185548"/>
              <a:gd name="connsiteX4" fmla="*/ 310551 w 626853"/>
              <a:gd name="connsiteY4" fmla="*/ 1518 h 185548"/>
              <a:gd name="connsiteX5" fmla="*/ 241539 w 626853"/>
              <a:gd name="connsiteY5" fmla="*/ 18771 h 185548"/>
              <a:gd name="connsiteX6" fmla="*/ 189781 w 626853"/>
              <a:gd name="connsiteY6" fmla="*/ 41775 h 185548"/>
              <a:gd name="connsiteX7" fmla="*/ 132271 w 626853"/>
              <a:gd name="connsiteY7" fmla="*/ 70530 h 185548"/>
              <a:gd name="connsiteX8" fmla="*/ 80513 w 626853"/>
              <a:gd name="connsiteY8" fmla="*/ 105035 h 185548"/>
              <a:gd name="connsiteX9" fmla="*/ 34505 w 626853"/>
              <a:gd name="connsiteY9" fmla="*/ 145292 h 185548"/>
              <a:gd name="connsiteX10" fmla="*/ 0 w 626853"/>
              <a:gd name="connsiteY10" fmla="*/ 185548 h 185548"/>
              <a:gd name="connsiteX11" fmla="*/ 0 w 626853"/>
              <a:gd name="connsiteY11" fmla="*/ 185548 h 185548"/>
              <a:gd name="connsiteX0" fmla="*/ 626853 w 626853"/>
              <a:gd name="connsiteY0" fmla="*/ 74948 h 189966"/>
              <a:gd name="connsiteX1" fmla="*/ 506083 w 626853"/>
              <a:gd name="connsiteY1" fmla="*/ 17438 h 189966"/>
              <a:gd name="connsiteX2" fmla="*/ 437071 w 626853"/>
              <a:gd name="connsiteY2" fmla="*/ 11687 h 189966"/>
              <a:gd name="connsiteX3" fmla="*/ 368060 w 626853"/>
              <a:gd name="connsiteY3" fmla="*/ 185 h 189966"/>
              <a:gd name="connsiteX4" fmla="*/ 310551 w 626853"/>
              <a:gd name="connsiteY4" fmla="*/ 5936 h 189966"/>
              <a:gd name="connsiteX5" fmla="*/ 241539 w 626853"/>
              <a:gd name="connsiteY5" fmla="*/ 23189 h 189966"/>
              <a:gd name="connsiteX6" fmla="*/ 189781 w 626853"/>
              <a:gd name="connsiteY6" fmla="*/ 46193 h 189966"/>
              <a:gd name="connsiteX7" fmla="*/ 132271 w 626853"/>
              <a:gd name="connsiteY7" fmla="*/ 74948 h 189966"/>
              <a:gd name="connsiteX8" fmla="*/ 80513 w 626853"/>
              <a:gd name="connsiteY8" fmla="*/ 109453 h 189966"/>
              <a:gd name="connsiteX9" fmla="*/ 34505 w 626853"/>
              <a:gd name="connsiteY9" fmla="*/ 149710 h 189966"/>
              <a:gd name="connsiteX10" fmla="*/ 0 w 626853"/>
              <a:gd name="connsiteY10" fmla="*/ 189966 h 189966"/>
              <a:gd name="connsiteX11" fmla="*/ 0 w 626853"/>
              <a:gd name="connsiteY11" fmla="*/ 189966 h 189966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5751 h 189781"/>
              <a:gd name="connsiteX3" fmla="*/ 368060 w 626853"/>
              <a:gd name="connsiteY3" fmla="*/ 0 h 189781"/>
              <a:gd name="connsiteX4" fmla="*/ 310551 w 626853"/>
              <a:gd name="connsiteY4" fmla="*/ 5751 h 189781"/>
              <a:gd name="connsiteX5" fmla="*/ 241539 w 626853"/>
              <a:gd name="connsiteY5" fmla="*/ 23004 h 189781"/>
              <a:gd name="connsiteX6" fmla="*/ 189781 w 626853"/>
              <a:gd name="connsiteY6" fmla="*/ 46008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913 h 189931"/>
              <a:gd name="connsiteX1" fmla="*/ 506083 w 626853"/>
              <a:gd name="connsiteY1" fmla="*/ 17403 h 189931"/>
              <a:gd name="connsiteX2" fmla="*/ 437071 w 626853"/>
              <a:gd name="connsiteY2" fmla="*/ 5901 h 189931"/>
              <a:gd name="connsiteX3" fmla="*/ 368060 w 626853"/>
              <a:gd name="connsiteY3" fmla="*/ 150 h 189931"/>
              <a:gd name="connsiteX4" fmla="*/ 310551 w 626853"/>
              <a:gd name="connsiteY4" fmla="*/ 11652 h 189931"/>
              <a:gd name="connsiteX5" fmla="*/ 241539 w 626853"/>
              <a:gd name="connsiteY5" fmla="*/ 23154 h 189931"/>
              <a:gd name="connsiteX6" fmla="*/ 189781 w 626853"/>
              <a:gd name="connsiteY6" fmla="*/ 46158 h 189931"/>
              <a:gd name="connsiteX7" fmla="*/ 132271 w 626853"/>
              <a:gd name="connsiteY7" fmla="*/ 74913 h 189931"/>
              <a:gd name="connsiteX8" fmla="*/ 80513 w 626853"/>
              <a:gd name="connsiteY8" fmla="*/ 109418 h 189931"/>
              <a:gd name="connsiteX9" fmla="*/ 34505 w 626853"/>
              <a:gd name="connsiteY9" fmla="*/ 149675 h 189931"/>
              <a:gd name="connsiteX10" fmla="*/ 0 w 626853"/>
              <a:gd name="connsiteY10" fmla="*/ 189931 h 189931"/>
              <a:gd name="connsiteX11" fmla="*/ 0 w 626853"/>
              <a:gd name="connsiteY11" fmla="*/ 189931 h 189931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80587 h 195605"/>
              <a:gd name="connsiteX1" fmla="*/ 506083 w 626853"/>
              <a:gd name="connsiteY1" fmla="*/ 23077 h 195605"/>
              <a:gd name="connsiteX2" fmla="*/ 437071 w 626853"/>
              <a:gd name="connsiteY2" fmla="*/ 11575 h 195605"/>
              <a:gd name="connsiteX3" fmla="*/ 368060 w 626853"/>
              <a:gd name="connsiteY3" fmla="*/ 73 h 195605"/>
              <a:gd name="connsiteX4" fmla="*/ 310551 w 626853"/>
              <a:gd name="connsiteY4" fmla="*/ 17326 h 195605"/>
              <a:gd name="connsiteX5" fmla="*/ 241539 w 626853"/>
              <a:gd name="connsiteY5" fmla="*/ 28828 h 195605"/>
              <a:gd name="connsiteX6" fmla="*/ 195532 w 626853"/>
              <a:gd name="connsiteY6" fmla="*/ 46081 h 195605"/>
              <a:gd name="connsiteX7" fmla="*/ 132271 w 626853"/>
              <a:gd name="connsiteY7" fmla="*/ 80587 h 195605"/>
              <a:gd name="connsiteX8" fmla="*/ 80513 w 626853"/>
              <a:gd name="connsiteY8" fmla="*/ 115092 h 195605"/>
              <a:gd name="connsiteX9" fmla="*/ 34505 w 626853"/>
              <a:gd name="connsiteY9" fmla="*/ 155349 h 195605"/>
              <a:gd name="connsiteX10" fmla="*/ 0 w 626853"/>
              <a:gd name="connsiteY10" fmla="*/ 195605 h 195605"/>
              <a:gd name="connsiteX11" fmla="*/ 0 w 626853"/>
              <a:gd name="connsiteY11" fmla="*/ 195605 h 195605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449 h 185467"/>
              <a:gd name="connsiteX1" fmla="*/ 506083 w 626853"/>
              <a:gd name="connsiteY1" fmla="*/ 12939 h 185467"/>
              <a:gd name="connsiteX2" fmla="*/ 437071 w 626853"/>
              <a:gd name="connsiteY2" fmla="*/ 1437 h 185467"/>
              <a:gd name="connsiteX3" fmla="*/ 368060 w 626853"/>
              <a:gd name="connsiteY3" fmla="*/ 1437 h 185467"/>
              <a:gd name="connsiteX4" fmla="*/ 310551 w 626853"/>
              <a:gd name="connsiteY4" fmla="*/ 12939 h 185467"/>
              <a:gd name="connsiteX5" fmla="*/ 241539 w 626853"/>
              <a:gd name="connsiteY5" fmla="*/ 18690 h 185467"/>
              <a:gd name="connsiteX6" fmla="*/ 195532 w 626853"/>
              <a:gd name="connsiteY6" fmla="*/ 35943 h 185467"/>
              <a:gd name="connsiteX7" fmla="*/ 132271 w 626853"/>
              <a:gd name="connsiteY7" fmla="*/ 70449 h 185467"/>
              <a:gd name="connsiteX8" fmla="*/ 80513 w 626853"/>
              <a:gd name="connsiteY8" fmla="*/ 104954 h 185467"/>
              <a:gd name="connsiteX9" fmla="*/ 34505 w 626853"/>
              <a:gd name="connsiteY9" fmla="*/ 145211 h 185467"/>
              <a:gd name="connsiteX10" fmla="*/ 0 w 626853"/>
              <a:gd name="connsiteY10" fmla="*/ 185467 h 185467"/>
              <a:gd name="connsiteX11" fmla="*/ 0 w 626853"/>
              <a:gd name="connsiteY11" fmla="*/ 185467 h 18546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86356 h 201374"/>
              <a:gd name="connsiteX1" fmla="*/ 506083 w 626853"/>
              <a:gd name="connsiteY1" fmla="*/ 28846 h 201374"/>
              <a:gd name="connsiteX2" fmla="*/ 437071 w 626853"/>
              <a:gd name="connsiteY2" fmla="*/ 17344 h 201374"/>
              <a:gd name="connsiteX3" fmla="*/ 379562 w 626853"/>
              <a:gd name="connsiteY3" fmla="*/ 91 h 201374"/>
              <a:gd name="connsiteX4" fmla="*/ 310551 w 626853"/>
              <a:gd name="connsiteY4" fmla="*/ 11593 h 201374"/>
              <a:gd name="connsiteX5" fmla="*/ 241539 w 626853"/>
              <a:gd name="connsiteY5" fmla="*/ 34597 h 201374"/>
              <a:gd name="connsiteX6" fmla="*/ 195532 w 626853"/>
              <a:gd name="connsiteY6" fmla="*/ 51850 h 201374"/>
              <a:gd name="connsiteX7" fmla="*/ 132271 w 626853"/>
              <a:gd name="connsiteY7" fmla="*/ 86356 h 201374"/>
              <a:gd name="connsiteX8" fmla="*/ 80513 w 626853"/>
              <a:gd name="connsiteY8" fmla="*/ 120861 h 201374"/>
              <a:gd name="connsiteX9" fmla="*/ 34505 w 626853"/>
              <a:gd name="connsiteY9" fmla="*/ 161118 h 201374"/>
              <a:gd name="connsiteX10" fmla="*/ 0 w 626853"/>
              <a:gd name="connsiteY10" fmla="*/ 201374 h 201374"/>
              <a:gd name="connsiteX11" fmla="*/ 0 w 626853"/>
              <a:gd name="connsiteY11" fmla="*/ 201374 h 201374"/>
              <a:gd name="connsiteX0" fmla="*/ 626853 w 626853"/>
              <a:gd name="connsiteY0" fmla="*/ 80754 h 195772"/>
              <a:gd name="connsiteX1" fmla="*/ 506083 w 626853"/>
              <a:gd name="connsiteY1" fmla="*/ 23244 h 195772"/>
              <a:gd name="connsiteX2" fmla="*/ 437071 w 626853"/>
              <a:gd name="connsiteY2" fmla="*/ 11742 h 195772"/>
              <a:gd name="connsiteX3" fmla="*/ 379562 w 626853"/>
              <a:gd name="connsiteY3" fmla="*/ 240 h 195772"/>
              <a:gd name="connsiteX4" fmla="*/ 310551 w 626853"/>
              <a:gd name="connsiteY4" fmla="*/ 5991 h 195772"/>
              <a:gd name="connsiteX5" fmla="*/ 241539 w 626853"/>
              <a:gd name="connsiteY5" fmla="*/ 28995 h 195772"/>
              <a:gd name="connsiteX6" fmla="*/ 195532 w 626853"/>
              <a:gd name="connsiteY6" fmla="*/ 46248 h 195772"/>
              <a:gd name="connsiteX7" fmla="*/ 132271 w 626853"/>
              <a:gd name="connsiteY7" fmla="*/ 80754 h 195772"/>
              <a:gd name="connsiteX8" fmla="*/ 80513 w 626853"/>
              <a:gd name="connsiteY8" fmla="*/ 115259 h 195772"/>
              <a:gd name="connsiteX9" fmla="*/ 34505 w 626853"/>
              <a:gd name="connsiteY9" fmla="*/ 155516 h 195772"/>
              <a:gd name="connsiteX10" fmla="*/ 0 w 626853"/>
              <a:gd name="connsiteY10" fmla="*/ 195772 h 195772"/>
              <a:gd name="connsiteX11" fmla="*/ 0 w 626853"/>
              <a:gd name="connsiteY11" fmla="*/ 195772 h 195772"/>
              <a:gd name="connsiteX0" fmla="*/ 626853 w 626853"/>
              <a:gd name="connsiteY0" fmla="*/ 80514 h 195532"/>
              <a:gd name="connsiteX1" fmla="*/ 506083 w 626853"/>
              <a:gd name="connsiteY1" fmla="*/ 23004 h 195532"/>
              <a:gd name="connsiteX2" fmla="*/ 437071 w 626853"/>
              <a:gd name="connsiteY2" fmla="*/ 5751 h 195532"/>
              <a:gd name="connsiteX3" fmla="*/ 379562 w 626853"/>
              <a:gd name="connsiteY3" fmla="*/ 0 h 195532"/>
              <a:gd name="connsiteX4" fmla="*/ 310551 w 626853"/>
              <a:gd name="connsiteY4" fmla="*/ 5751 h 195532"/>
              <a:gd name="connsiteX5" fmla="*/ 241539 w 626853"/>
              <a:gd name="connsiteY5" fmla="*/ 28755 h 195532"/>
              <a:gd name="connsiteX6" fmla="*/ 195532 w 626853"/>
              <a:gd name="connsiteY6" fmla="*/ 46008 h 195532"/>
              <a:gd name="connsiteX7" fmla="*/ 132271 w 626853"/>
              <a:gd name="connsiteY7" fmla="*/ 80514 h 195532"/>
              <a:gd name="connsiteX8" fmla="*/ 80513 w 626853"/>
              <a:gd name="connsiteY8" fmla="*/ 115019 h 195532"/>
              <a:gd name="connsiteX9" fmla="*/ 34505 w 626853"/>
              <a:gd name="connsiteY9" fmla="*/ 155276 h 195532"/>
              <a:gd name="connsiteX10" fmla="*/ 0 w 626853"/>
              <a:gd name="connsiteY10" fmla="*/ 195532 h 195532"/>
              <a:gd name="connsiteX11" fmla="*/ 0 w 626853"/>
              <a:gd name="connsiteY11" fmla="*/ 195532 h 195532"/>
              <a:gd name="connsiteX0" fmla="*/ 626853 w 626853"/>
              <a:gd name="connsiteY0" fmla="*/ 81023 h 196041"/>
              <a:gd name="connsiteX1" fmla="*/ 506083 w 626853"/>
              <a:gd name="connsiteY1" fmla="*/ 23513 h 196041"/>
              <a:gd name="connsiteX2" fmla="*/ 437071 w 626853"/>
              <a:gd name="connsiteY2" fmla="*/ 6260 h 196041"/>
              <a:gd name="connsiteX3" fmla="*/ 379562 w 626853"/>
              <a:gd name="connsiteY3" fmla="*/ 509 h 196041"/>
              <a:gd name="connsiteX4" fmla="*/ 310551 w 626853"/>
              <a:gd name="connsiteY4" fmla="*/ 17762 h 196041"/>
              <a:gd name="connsiteX5" fmla="*/ 241539 w 626853"/>
              <a:gd name="connsiteY5" fmla="*/ 29264 h 196041"/>
              <a:gd name="connsiteX6" fmla="*/ 195532 w 626853"/>
              <a:gd name="connsiteY6" fmla="*/ 46517 h 196041"/>
              <a:gd name="connsiteX7" fmla="*/ 132271 w 626853"/>
              <a:gd name="connsiteY7" fmla="*/ 81023 h 196041"/>
              <a:gd name="connsiteX8" fmla="*/ 80513 w 626853"/>
              <a:gd name="connsiteY8" fmla="*/ 115528 h 196041"/>
              <a:gd name="connsiteX9" fmla="*/ 34505 w 626853"/>
              <a:gd name="connsiteY9" fmla="*/ 155785 h 196041"/>
              <a:gd name="connsiteX10" fmla="*/ 0 w 626853"/>
              <a:gd name="connsiteY10" fmla="*/ 196041 h 196041"/>
              <a:gd name="connsiteX11" fmla="*/ 0 w 626853"/>
              <a:gd name="connsiteY11" fmla="*/ 196041 h 196041"/>
              <a:gd name="connsiteX0" fmla="*/ 626853 w 626853"/>
              <a:gd name="connsiteY0" fmla="*/ 74825 h 189843"/>
              <a:gd name="connsiteX1" fmla="*/ 506083 w 626853"/>
              <a:gd name="connsiteY1" fmla="*/ 17315 h 189843"/>
              <a:gd name="connsiteX2" fmla="*/ 437071 w 626853"/>
              <a:gd name="connsiteY2" fmla="*/ 62 h 189843"/>
              <a:gd name="connsiteX3" fmla="*/ 379562 w 626853"/>
              <a:gd name="connsiteY3" fmla="*/ 11564 h 189843"/>
              <a:gd name="connsiteX4" fmla="*/ 310551 w 626853"/>
              <a:gd name="connsiteY4" fmla="*/ 11564 h 189843"/>
              <a:gd name="connsiteX5" fmla="*/ 241539 w 626853"/>
              <a:gd name="connsiteY5" fmla="*/ 23066 h 189843"/>
              <a:gd name="connsiteX6" fmla="*/ 195532 w 626853"/>
              <a:gd name="connsiteY6" fmla="*/ 40319 h 189843"/>
              <a:gd name="connsiteX7" fmla="*/ 132271 w 626853"/>
              <a:gd name="connsiteY7" fmla="*/ 74825 h 189843"/>
              <a:gd name="connsiteX8" fmla="*/ 80513 w 626853"/>
              <a:gd name="connsiteY8" fmla="*/ 109330 h 189843"/>
              <a:gd name="connsiteX9" fmla="*/ 34505 w 626853"/>
              <a:gd name="connsiteY9" fmla="*/ 149587 h 189843"/>
              <a:gd name="connsiteX10" fmla="*/ 0 w 626853"/>
              <a:gd name="connsiteY10" fmla="*/ 189843 h 189843"/>
              <a:gd name="connsiteX11" fmla="*/ 0 w 626853"/>
              <a:gd name="connsiteY11" fmla="*/ 189843 h 189843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17253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69037 h 184055"/>
              <a:gd name="connsiteX1" fmla="*/ 506083 w 626853"/>
              <a:gd name="connsiteY1" fmla="*/ 11527 h 184055"/>
              <a:gd name="connsiteX2" fmla="*/ 437071 w 626853"/>
              <a:gd name="connsiteY2" fmla="*/ 3865 h 184055"/>
              <a:gd name="connsiteX3" fmla="*/ 379562 w 626853"/>
              <a:gd name="connsiteY3" fmla="*/ 25 h 184055"/>
              <a:gd name="connsiteX4" fmla="*/ 310551 w 626853"/>
              <a:gd name="connsiteY4" fmla="*/ 5776 h 184055"/>
              <a:gd name="connsiteX5" fmla="*/ 241539 w 626853"/>
              <a:gd name="connsiteY5" fmla="*/ 17278 h 184055"/>
              <a:gd name="connsiteX6" fmla="*/ 195532 w 626853"/>
              <a:gd name="connsiteY6" fmla="*/ 34531 h 184055"/>
              <a:gd name="connsiteX7" fmla="*/ 132271 w 626853"/>
              <a:gd name="connsiteY7" fmla="*/ 69037 h 184055"/>
              <a:gd name="connsiteX8" fmla="*/ 80513 w 626853"/>
              <a:gd name="connsiteY8" fmla="*/ 103542 h 184055"/>
              <a:gd name="connsiteX9" fmla="*/ 34505 w 626853"/>
              <a:gd name="connsiteY9" fmla="*/ 143799 h 184055"/>
              <a:gd name="connsiteX10" fmla="*/ 0 w 626853"/>
              <a:gd name="connsiteY10" fmla="*/ 184055 h 184055"/>
              <a:gd name="connsiteX11" fmla="*/ 0 w 626853"/>
              <a:gd name="connsiteY11" fmla="*/ 184055 h 184055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17324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7773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30050 w 630050"/>
              <a:gd name="connsiteY0" fmla="*/ 69063 h 184081"/>
              <a:gd name="connsiteX1" fmla="*/ 509280 w 630050"/>
              <a:gd name="connsiteY1" fmla="*/ 17948 h 184081"/>
              <a:gd name="connsiteX2" fmla="*/ 440268 w 630050"/>
              <a:gd name="connsiteY2" fmla="*/ 3891 h 184081"/>
              <a:gd name="connsiteX3" fmla="*/ 382759 w 630050"/>
              <a:gd name="connsiteY3" fmla="*/ 51 h 184081"/>
              <a:gd name="connsiteX4" fmla="*/ 313748 w 630050"/>
              <a:gd name="connsiteY4" fmla="*/ 5802 h 184081"/>
              <a:gd name="connsiteX5" fmla="*/ 244736 w 630050"/>
              <a:gd name="connsiteY5" fmla="*/ 23698 h 184081"/>
              <a:gd name="connsiteX6" fmla="*/ 201926 w 630050"/>
              <a:gd name="connsiteY6" fmla="*/ 37753 h 184081"/>
              <a:gd name="connsiteX7" fmla="*/ 135468 w 630050"/>
              <a:gd name="connsiteY7" fmla="*/ 69063 h 184081"/>
              <a:gd name="connsiteX8" fmla="*/ 83710 w 630050"/>
              <a:gd name="connsiteY8" fmla="*/ 103568 h 184081"/>
              <a:gd name="connsiteX9" fmla="*/ 37702 w 630050"/>
              <a:gd name="connsiteY9" fmla="*/ 143825 h 184081"/>
              <a:gd name="connsiteX10" fmla="*/ 3197 w 630050"/>
              <a:gd name="connsiteY10" fmla="*/ 184081 h 184081"/>
              <a:gd name="connsiteX11" fmla="*/ 0 w 630050"/>
              <a:gd name="connsiteY11" fmla="*/ 180884 h 184081"/>
              <a:gd name="connsiteX0" fmla="*/ 639642 w 639642"/>
              <a:gd name="connsiteY0" fmla="*/ 69063 h 184081"/>
              <a:gd name="connsiteX1" fmla="*/ 518872 w 639642"/>
              <a:gd name="connsiteY1" fmla="*/ 17948 h 184081"/>
              <a:gd name="connsiteX2" fmla="*/ 449860 w 639642"/>
              <a:gd name="connsiteY2" fmla="*/ 3891 h 184081"/>
              <a:gd name="connsiteX3" fmla="*/ 392351 w 639642"/>
              <a:gd name="connsiteY3" fmla="*/ 51 h 184081"/>
              <a:gd name="connsiteX4" fmla="*/ 323340 w 639642"/>
              <a:gd name="connsiteY4" fmla="*/ 5802 h 184081"/>
              <a:gd name="connsiteX5" fmla="*/ 254328 w 639642"/>
              <a:gd name="connsiteY5" fmla="*/ 23698 h 184081"/>
              <a:gd name="connsiteX6" fmla="*/ 211518 w 639642"/>
              <a:gd name="connsiteY6" fmla="*/ 37753 h 184081"/>
              <a:gd name="connsiteX7" fmla="*/ 145060 w 639642"/>
              <a:gd name="connsiteY7" fmla="*/ 69063 h 184081"/>
              <a:gd name="connsiteX8" fmla="*/ 93302 w 639642"/>
              <a:gd name="connsiteY8" fmla="*/ 103568 h 184081"/>
              <a:gd name="connsiteX9" fmla="*/ 47294 w 639642"/>
              <a:gd name="connsiteY9" fmla="*/ 143825 h 184081"/>
              <a:gd name="connsiteX10" fmla="*/ 12789 w 639642"/>
              <a:gd name="connsiteY10" fmla="*/ 184081 h 184081"/>
              <a:gd name="connsiteX11" fmla="*/ 0 w 639642"/>
              <a:gd name="connsiteY11" fmla="*/ 168095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77315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40899 w 633247"/>
              <a:gd name="connsiteY9" fmla="*/ 143825 h 184081"/>
              <a:gd name="connsiteX10" fmla="*/ 0 w 633247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34504 w 633247"/>
              <a:gd name="connsiteY9" fmla="*/ 137431 h 184081"/>
              <a:gd name="connsiteX10" fmla="*/ 0 w 633247"/>
              <a:gd name="connsiteY10" fmla="*/ 184081 h 1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247" h="184081">
                <a:moveTo>
                  <a:pt x="633247" y="69063"/>
                </a:moveTo>
                <a:cubicBezTo>
                  <a:pt x="588677" y="45579"/>
                  <a:pt x="544107" y="28810"/>
                  <a:pt x="512477" y="17948"/>
                </a:cubicBezTo>
                <a:cubicBezTo>
                  <a:pt x="480847" y="7086"/>
                  <a:pt x="464552" y="6874"/>
                  <a:pt x="443465" y="3891"/>
                </a:cubicBezTo>
                <a:cubicBezTo>
                  <a:pt x="422378" y="908"/>
                  <a:pt x="407043" y="-267"/>
                  <a:pt x="385956" y="51"/>
                </a:cubicBezTo>
                <a:cubicBezTo>
                  <a:pt x="364869" y="370"/>
                  <a:pt x="339949" y="1861"/>
                  <a:pt x="316945" y="5802"/>
                </a:cubicBezTo>
                <a:cubicBezTo>
                  <a:pt x="293941" y="9743"/>
                  <a:pt x="266570" y="18373"/>
                  <a:pt x="247933" y="23698"/>
                </a:cubicBezTo>
                <a:cubicBezTo>
                  <a:pt x="229296" y="29023"/>
                  <a:pt x="223334" y="30192"/>
                  <a:pt x="205123" y="37753"/>
                </a:cubicBezTo>
                <a:cubicBezTo>
                  <a:pt x="186912" y="45314"/>
                  <a:pt x="158901" y="58094"/>
                  <a:pt x="138665" y="69063"/>
                </a:cubicBezTo>
                <a:cubicBezTo>
                  <a:pt x="118429" y="80032"/>
                  <a:pt x="101069" y="92173"/>
                  <a:pt x="83709" y="103568"/>
                </a:cubicBezTo>
                <a:cubicBezTo>
                  <a:pt x="66349" y="114963"/>
                  <a:pt x="48455" y="124012"/>
                  <a:pt x="34504" y="137431"/>
                </a:cubicBezTo>
                <a:cubicBezTo>
                  <a:pt x="20553" y="150850"/>
                  <a:pt x="0" y="184081"/>
                  <a:pt x="0" y="18408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5316828" y="2996502"/>
            <a:ext cx="316923" cy="1202861"/>
          </a:xfrm>
          <a:custGeom>
            <a:avLst/>
            <a:gdLst>
              <a:gd name="connsiteX0" fmla="*/ 258237 w 318984"/>
              <a:gd name="connsiteY0" fmla="*/ 0 h 1195754"/>
              <a:gd name="connsiteX1" fmla="*/ 120757 w 318984"/>
              <a:gd name="connsiteY1" fmla="*/ 169452 h 1195754"/>
              <a:gd name="connsiteX2" fmla="*/ 63208 w 318984"/>
              <a:gd name="connsiteY2" fmla="*/ 281354 h 1195754"/>
              <a:gd name="connsiteX3" fmla="*/ 15250 w 318984"/>
              <a:gd name="connsiteY3" fmla="*/ 431623 h 1195754"/>
              <a:gd name="connsiteX4" fmla="*/ 2461 w 318984"/>
              <a:gd name="connsiteY4" fmla="*/ 562708 h 1195754"/>
              <a:gd name="connsiteX5" fmla="*/ 2461 w 318984"/>
              <a:gd name="connsiteY5" fmla="*/ 677807 h 1195754"/>
              <a:gd name="connsiteX6" fmla="*/ 28039 w 318984"/>
              <a:gd name="connsiteY6" fmla="*/ 792907 h 1195754"/>
              <a:gd name="connsiteX7" fmla="*/ 66405 w 318984"/>
              <a:gd name="connsiteY7" fmla="*/ 908006 h 1195754"/>
              <a:gd name="connsiteX8" fmla="*/ 120757 w 318984"/>
              <a:gd name="connsiteY8" fmla="*/ 1013514 h 1195754"/>
              <a:gd name="connsiteX9" fmla="*/ 181504 w 318984"/>
              <a:gd name="connsiteY9" fmla="*/ 1096641 h 1195754"/>
              <a:gd name="connsiteX10" fmla="*/ 226265 w 318984"/>
              <a:gd name="connsiteY10" fmla="*/ 1147796 h 1195754"/>
              <a:gd name="connsiteX11" fmla="*/ 277420 w 318984"/>
              <a:gd name="connsiteY11" fmla="*/ 1182965 h 1195754"/>
              <a:gd name="connsiteX12" fmla="*/ 318984 w 318984"/>
              <a:gd name="connsiteY12" fmla="*/ 1195754 h 1195754"/>
              <a:gd name="connsiteX13" fmla="*/ 318984 w 318984"/>
              <a:gd name="connsiteY13" fmla="*/ 1195754 h 1195754"/>
              <a:gd name="connsiteX0" fmla="*/ 258237 w 318984"/>
              <a:gd name="connsiteY0" fmla="*/ 0 h 1195754"/>
              <a:gd name="connsiteX1" fmla="*/ 219871 w 318984"/>
              <a:gd name="connsiteY1" fmla="*/ 44761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58237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67829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8447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21644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6979 w 318542"/>
              <a:gd name="connsiteY0" fmla="*/ 0 h 1195754"/>
              <a:gd name="connsiteX1" fmla="*/ 222626 w 318542"/>
              <a:gd name="connsiteY1" fmla="*/ 47958 h 1195754"/>
              <a:gd name="connsiteX2" fmla="*/ 120315 w 318542"/>
              <a:gd name="connsiteY2" fmla="*/ 169452 h 1195754"/>
              <a:gd name="connsiteX3" fmla="*/ 59569 w 318542"/>
              <a:gd name="connsiteY3" fmla="*/ 281354 h 1195754"/>
              <a:gd name="connsiteX4" fmla="*/ 21202 w 318542"/>
              <a:gd name="connsiteY4" fmla="*/ 393256 h 1195754"/>
              <a:gd name="connsiteX5" fmla="*/ 14808 w 318542"/>
              <a:gd name="connsiteY5" fmla="*/ 431623 h 1195754"/>
              <a:gd name="connsiteX6" fmla="*/ 5216 w 318542"/>
              <a:gd name="connsiteY6" fmla="*/ 482778 h 1195754"/>
              <a:gd name="connsiteX7" fmla="*/ 2019 w 318542"/>
              <a:gd name="connsiteY7" fmla="*/ 562708 h 1195754"/>
              <a:gd name="connsiteX8" fmla="*/ 2019 w 318542"/>
              <a:gd name="connsiteY8" fmla="*/ 677807 h 1195754"/>
              <a:gd name="connsiteX9" fmla="*/ 27597 w 318542"/>
              <a:gd name="connsiteY9" fmla="*/ 792907 h 1195754"/>
              <a:gd name="connsiteX10" fmla="*/ 65963 w 318542"/>
              <a:gd name="connsiteY10" fmla="*/ 908006 h 1195754"/>
              <a:gd name="connsiteX11" fmla="*/ 120315 w 318542"/>
              <a:gd name="connsiteY11" fmla="*/ 1013514 h 1195754"/>
              <a:gd name="connsiteX12" fmla="*/ 181062 w 318542"/>
              <a:gd name="connsiteY12" fmla="*/ 1096641 h 1195754"/>
              <a:gd name="connsiteX13" fmla="*/ 225823 w 318542"/>
              <a:gd name="connsiteY13" fmla="*/ 1147796 h 1195754"/>
              <a:gd name="connsiteX14" fmla="*/ 276978 w 318542"/>
              <a:gd name="connsiteY14" fmla="*/ 1182965 h 1195754"/>
              <a:gd name="connsiteX15" fmla="*/ 318542 w 318542"/>
              <a:gd name="connsiteY15" fmla="*/ 1195754 h 1195754"/>
              <a:gd name="connsiteX16" fmla="*/ 318542 w 318542"/>
              <a:gd name="connsiteY16" fmla="*/ 1195754 h 1195754"/>
              <a:gd name="connsiteX0" fmla="*/ 275079 w 316642"/>
              <a:gd name="connsiteY0" fmla="*/ 0 h 1195754"/>
              <a:gd name="connsiteX1" fmla="*/ 220726 w 316642"/>
              <a:gd name="connsiteY1" fmla="*/ 47958 h 1195754"/>
              <a:gd name="connsiteX2" fmla="*/ 118415 w 316642"/>
              <a:gd name="connsiteY2" fmla="*/ 169452 h 1195754"/>
              <a:gd name="connsiteX3" fmla="*/ 57669 w 316642"/>
              <a:gd name="connsiteY3" fmla="*/ 281354 h 1195754"/>
              <a:gd name="connsiteX4" fmla="*/ 19302 w 316642"/>
              <a:gd name="connsiteY4" fmla="*/ 393256 h 1195754"/>
              <a:gd name="connsiteX5" fmla="*/ 12908 w 316642"/>
              <a:gd name="connsiteY5" fmla="*/ 431623 h 1195754"/>
              <a:gd name="connsiteX6" fmla="*/ 3316 w 316642"/>
              <a:gd name="connsiteY6" fmla="*/ 482778 h 1195754"/>
              <a:gd name="connsiteX7" fmla="*/ 119 w 316642"/>
              <a:gd name="connsiteY7" fmla="*/ 562708 h 1195754"/>
              <a:gd name="connsiteX8" fmla="*/ 3316 w 316642"/>
              <a:gd name="connsiteY8" fmla="*/ 681004 h 1195754"/>
              <a:gd name="connsiteX9" fmla="*/ 25697 w 316642"/>
              <a:gd name="connsiteY9" fmla="*/ 792907 h 1195754"/>
              <a:gd name="connsiteX10" fmla="*/ 64063 w 316642"/>
              <a:gd name="connsiteY10" fmla="*/ 908006 h 1195754"/>
              <a:gd name="connsiteX11" fmla="*/ 118415 w 316642"/>
              <a:gd name="connsiteY11" fmla="*/ 1013514 h 1195754"/>
              <a:gd name="connsiteX12" fmla="*/ 179162 w 316642"/>
              <a:gd name="connsiteY12" fmla="*/ 1096641 h 1195754"/>
              <a:gd name="connsiteX13" fmla="*/ 223923 w 316642"/>
              <a:gd name="connsiteY13" fmla="*/ 1147796 h 1195754"/>
              <a:gd name="connsiteX14" fmla="*/ 275078 w 316642"/>
              <a:gd name="connsiteY14" fmla="*/ 1182965 h 1195754"/>
              <a:gd name="connsiteX15" fmla="*/ 316642 w 316642"/>
              <a:gd name="connsiteY15" fmla="*/ 1195754 h 1195754"/>
              <a:gd name="connsiteX16" fmla="*/ 316642 w 316642"/>
              <a:gd name="connsiteY16" fmla="*/ 1195754 h 1195754"/>
              <a:gd name="connsiteX0" fmla="*/ 274987 w 316550"/>
              <a:gd name="connsiteY0" fmla="*/ 0 h 1195754"/>
              <a:gd name="connsiteX1" fmla="*/ 220634 w 316550"/>
              <a:gd name="connsiteY1" fmla="*/ 47958 h 1195754"/>
              <a:gd name="connsiteX2" fmla="*/ 118323 w 316550"/>
              <a:gd name="connsiteY2" fmla="*/ 169452 h 1195754"/>
              <a:gd name="connsiteX3" fmla="*/ 57577 w 316550"/>
              <a:gd name="connsiteY3" fmla="*/ 281354 h 1195754"/>
              <a:gd name="connsiteX4" fmla="*/ 19210 w 316550"/>
              <a:gd name="connsiteY4" fmla="*/ 393256 h 1195754"/>
              <a:gd name="connsiteX5" fmla="*/ 12816 w 316550"/>
              <a:gd name="connsiteY5" fmla="*/ 431623 h 1195754"/>
              <a:gd name="connsiteX6" fmla="*/ 3224 w 316550"/>
              <a:gd name="connsiteY6" fmla="*/ 482778 h 1195754"/>
              <a:gd name="connsiteX7" fmla="*/ 27 w 316550"/>
              <a:gd name="connsiteY7" fmla="*/ 562708 h 1195754"/>
              <a:gd name="connsiteX8" fmla="*/ 3224 w 316550"/>
              <a:gd name="connsiteY8" fmla="*/ 681004 h 1195754"/>
              <a:gd name="connsiteX9" fmla="*/ 22408 w 316550"/>
              <a:gd name="connsiteY9" fmla="*/ 792907 h 1195754"/>
              <a:gd name="connsiteX10" fmla="*/ 63971 w 316550"/>
              <a:gd name="connsiteY10" fmla="*/ 908006 h 1195754"/>
              <a:gd name="connsiteX11" fmla="*/ 118323 w 316550"/>
              <a:gd name="connsiteY11" fmla="*/ 1013514 h 1195754"/>
              <a:gd name="connsiteX12" fmla="*/ 179070 w 316550"/>
              <a:gd name="connsiteY12" fmla="*/ 1096641 h 1195754"/>
              <a:gd name="connsiteX13" fmla="*/ 223831 w 316550"/>
              <a:gd name="connsiteY13" fmla="*/ 1147796 h 1195754"/>
              <a:gd name="connsiteX14" fmla="*/ 274986 w 316550"/>
              <a:gd name="connsiteY14" fmla="*/ 1182965 h 1195754"/>
              <a:gd name="connsiteX15" fmla="*/ 316550 w 316550"/>
              <a:gd name="connsiteY15" fmla="*/ 1195754 h 1195754"/>
              <a:gd name="connsiteX16" fmla="*/ 316550 w 316550"/>
              <a:gd name="connsiteY16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2 w 316523"/>
              <a:gd name="connsiteY9" fmla="*/ 71617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2159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15988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8226 w 319789"/>
              <a:gd name="connsiteY0" fmla="*/ 0 h 1195754"/>
              <a:gd name="connsiteX1" fmla="*/ 223873 w 319789"/>
              <a:gd name="connsiteY1" fmla="*/ 47958 h 1195754"/>
              <a:gd name="connsiteX2" fmla="*/ 121562 w 319789"/>
              <a:gd name="connsiteY2" fmla="*/ 169452 h 1195754"/>
              <a:gd name="connsiteX3" fmla="*/ 60816 w 319789"/>
              <a:gd name="connsiteY3" fmla="*/ 281354 h 1195754"/>
              <a:gd name="connsiteX4" fmla="*/ 22449 w 319789"/>
              <a:gd name="connsiteY4" fmla="*/ 393256 h 1195754"/>
              <a:gd name="connsiteX5" fmla="*/ 16055 w 319789"/>
              <a:gd name="connsiteY5" fmla="*/ 431623 h 1195754"/>
              <a:gd name="connsiteX6" fmla="*/ 6463 w 319789"/>
              <a:gd name="connsiteY6" fmla="*/ 482778 h 1195754"/>
              <a:gd name="connsiteX7" fmla="*/ 3266 w 319789"/>
              <a:gd name="connsiteY7" fmla="*/ 562708 h 1195754"/>
              <a:gd name="connsiteX8" fmla="*/ 69 w 319789"/>
              <a:gd name="connsiteY8" fmla="*/ 629849 h 1195754"/>
              <a:gd name="connsiteX9" fmla="*/ 6463 w 319789"/>
              <a:gd name="connsiteY9" fmla="*/ 681004 h 1195754"/>
              <a:gd name="connsiteX10" fmla="*/ 12859 w 319789"/>
              <a:gd name="connsiteY10" fmla="*/ 738554 h 1195754"/>
              <a:gd name="connsiteX11" fmla="*/ 25647 w 319789"/>
              <a:gd name="connsiteY11" fmla="*/ 792907 h 1195754"/>
              <a:gd name="connsiteX12" fmla="*/ 67210 w 319789"/>
              <a:gd name="connsiteY12" fmla="*/ 908006 h 1195754"/>
              <a:gd name="connsiteX13" fmla="*/ 121562 w 319789"/>
              <a:gd name="connsiteY13" fmla="*/ 1013514 h 1195754"/>
              <a:gd name="connsiteX14" fmla="*/ 182309 w 319789"/>
              <a:gd name="connsiteY14" fmla="*/ 1096641 h 1195754"/>
              <a:gd name="connsiteX15" fmla="*/ 227070 w 319789"/>
              <a:gd name="connsiteY15" fmla="*/ 1147796 h 1195754"/>
              <a:gd name="connsiteX16" fmla="*/ 278225 w 319789"/>
              <a:gd name="connsiteY16" fmla="*/ 1182965 h 1195754"/>
              <a:gd name="connsiteX17" fmla="*/ 319789 w 319789"/>
              <a:gd name="connsiteY17" fmla="*/ 1195754 h 1195754"/>
              <a:gd name="connsiteX18" fmla="*/ 319789 w 319789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7796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4599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0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91345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204907"/>
              <a:gd name="connsiteX1" fmla="*/ 221007 w 316923"/>
              <a:gd name="connsiteY1" fmla="*/ 47958 h 1204907"/>
              <a:gd name="connsiteX2" fmla="*/ 118696 w 316923"/>
              <a:gd name="connsiteY2" fmla="*/ 169452 h 1204907"/>
              <a:gd name="connsiteX3" fmla="*/ 57950 w 316923"/>
              <a:gd name="connsiteY3" fmla="*/ 281354 h 1204907"/>
              <a:gd name="connsiteX4" fmla="*/ 19583 w 316923"/>
              <a:gd name="connsiteY4" fmla="*/ 393256 h 1204907"/>
              <a:gd name="connsiteX5" fmla="*/ 13189 w 316923"/>
              <a:gd name="connsiteY5" fmla="*/ 431623 h 1204907"/>
              <a:gd name="connsiteX6" fmla="*/ 3597 w 316923"/>
              <a:gd name="connsiteY6" fmla="*/ 482778 h 1204907"/>
              <a:gd name="connsiteX7" fmla="*/ 400 w 316923"/>
              <a:gd name="connsiteY7" fmla="*/ 562708 h 1204907"/>
              <a:gd name="connsiteX8" fmla="*/ 400 w 316923"/>
              <a:gd name="connsiteY8" fmla="*/ 629849 h 1204907"/>
              <a:gd name="connsiteX9" fmla="*/ 3597 w 316923"/>
              <a:gd name="connsiteY9" fmla="*/ 681004 h 1204907"/>
              <a:gd name="connsiteX10" fmla="*/ 9993 w 316923"/>
              <a:gd name="connsiteY10" fmla="*/ 738554 h 1204907"/>
              <a:gd name="connsiteX11" fmla="*/ 22781 w 316923"/>
              <a:gd name="connsiteY11" fmla="*/ 792907 h 1204907"/>
              <a:gd name="connsiteX12" fmla="*/ 64344 w 316923"/>
              <a:gd name="connsiteY12" fmla="*/ 908006 h 1204907"/>
              <a:gd name="connsiteX13" fmla="*/ 118696 w 316923"/>
              <a:gd name="connsiteY13" fmla="*/ 1013514 h 1204907"/>
              <a:gd name="connsiteX14" fmla="*/ 179443 w 316923"/>
              <a:gd name="connsiteY14" fmla="*/ 1096641 h 1204907"/>
              <a:gd name="connsiteX15" fmla="*/ 227401 w 316923"/>
              <a:gd name="connsiteY15" fmla="*/ 1144600 h 1204907"/>
              <a:gd name="connsiteX16" fmla="*/ 304134 w 316923"/>
              <a:gd name="connsiteY16" fmla="*/ 1202148 h 1204907"/>
              <a:gd name="connsiteX17" fmla="*/ 316923 w 316923"/>
              <a:gd name="connsiteY17" fmla="*/ 1195754 h 1204907"/>
              <a:gd name="connsiteX18" fmla="*/ 316923 w 316923"/>
              <a:gd name="connsiteY18" fmla="*/ 1195754 h 1204907"/>
              <a:gd name="connsiteX0" fmla="*/ 275360 w 316923"/>
              <a:gd name="connsiteY0" fmla="*/ 0 h 1202528"/>
              <a:gd name="connsiteX1" fmla="*/ 221007 w 316923"/>
              <a:gd name="connsiteY1" fmla="*/ 47958 h 1202528"/>
              <a:gd name="connsiteX2" fmla="*/ 118696 w 316923"/>
              <a:gd name="connsiteY2" fmla="*/ 169452 h 1202528"/>
              <a:gd name="connsiteX3" fmla="*/ 57950 w 316923"/>
              <a:gd name="connsiteY3" fmla="*/ 281354 h 1202528"/>
              <a:gd name="connsiteX4" fmla="*/ 19583 w 316923"/>
              <a:gd name="connsiteY4" fmla="*/ 393256 h 1202528"/>
              <a:gd name="connsiteX5" fmla="*/ 13189 w 316923"/>
              <a:gd name="connsiteY5" fmla="*/ 431623 h 1202528"/>
              <a:gd name="connsiteX6" fmla="*/ 3597 w 316923"/>
              <a:gd name="connsiteY6" fmla="*/ 482778 h 1202528"/>
              <a:gd name="connsiteX7" fmla="*/ 400 w 316923"/>
              <a:gd name="connsiteY7" fmla="*/ 562708 h 1202528"/>
              <a:gd name="connsiteX8" fmla="*/ 400 w 316923"/>
              <a:gd name="connsiteY8" fmla="*/ 629849 h 1202528"/>
              <a:gd name="connsiteX9" fmla="*/ 3597 w 316923"/>
              <a:gd name="connsiteY9" fmla="*/ 681004 h 1202528"/>
              <a:gd name="connsiteX10" fmla="*/ 9993 w 316923"/>
              <a:gd name="connsiteY10" fmla="*/ 738554 h 1202528"/>
              <a:gd name="connsiteX11" fmla="*/ 22781 w 316923"/>
              <a:gd name="connsiteY11" fmla="*/ 792907 h 1202528"/>
              <a:gd name="connsiteX12" fmla="*/ 64344 w 316923"/>
              <a:gd name="connsiteY12" fmla="*/ 908006 h 1202528"/>
              <a:gd name="connsiteX13" fmla="*/ 118696 w 316923"/>
              <a:gd name="connsiteY13" fmla="*/ 1013514 h 1202528"/>
              <a:gd name="connsiteX14" fmla="*/ 179443 w 316923"/>
              <a:gd name="connsiteY14" fmla="*/ 1096641 h 1202528"/>
              <a:gd name="connsiteX15" fmla="*/ 227401 w 316923"/>
              <a:gd name="connsiteY15" fmla="*/ 1144600 h 1202528"/>
              <a:gd name="connsiteX16" fmla="*/ 275359 w 316923"/>
              <a:gd name="connsiteY16" fmla="*/ 1182965 h 1202528"/>
              <a:gd name="connsiteX17" fmla="*/ 304134 w 316923"/>
              <a:gd name="connsiteY17" fmla="*/ 1202148 h 1202528"/>
              <a:gd name="connsiteX18" fmla="*/ 316923 w 316923"/>
              <a:gd name="connsiteY18" fmla="*/ 1195754 h 1202528"/>
              <a:gd name="connsiteX19" fmla="*/ 316923 w 316923"/>
              <a:gd name="connsiteY19" fmla="*/ 1195754 h 1202528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64344 w 316923"/>
              <a:gd name="connsiteY12" fmla="*/ 908006 h 1202861"/>
              <a:gd name="connsiteX13" fmla="*/ 118696 w 316923"/>
              <a:gd name="connsiteY13" fmla="*/ 1013514 h 1202861"/>
              <a:gd name="connsiteX14" fmla="*/ 179443 w 316923"/>
              <a:gd name="connsiteY14" fmla="*/ 1096641 h 1202861"/>
              <a:gd name="connsiteX15" fmla="*/ 227401 w 316923"/>
              <a:gd name="connsiteY15" fmla="*/ 1144600 h 1202861"/>
              <a:gd name="connsiteX16" fmla="*/ 265768 w 316923"/>
              <a:gd name="connsiteY16" fmla="*/ 1176571 h 1202861"/>
              <a:gd name="connsiteX17" fmla="*/ 304134 w 316923"/>
              <a:gd name="connsiteY17" fmla="*/ 1202148 h 1202861"/>
              <a:gd name="connsiteX18" fmla="*/ 316923 w 316923"/>
              <a:gd name="connsiteY18" fmla="*/ 1195754 h 1202861"/>
              <a:gd name="connsiteX19" fmla="*/ 316923 w 316923"/>
              <a:gd name="connsiteY19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2372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8766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4201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8313 w 319876"/>
              <a:gd name="connsiteY0" fmla="*/ 0 h 1202861"/>
              <a:gd name="connsiteX1" fmla="*/ 223960 w 319876"/>
              <a:gd name="connsiteY1" fmla="*/ 47958 h 1202861"/>
              <a:gd name="connsiteX2" fmla="*/ 121649 w 319876"/>
              <a:gd name="connsiteY2" fmla="*/ 169452 h 1202861"/>
              <a:gd name="connsiteX3" fmla="*/ 60903 w 319876"/>
              <a:gd name="connsiteY3" fmla="*/ 281354 h 1202861"/>
              <a:gd name="connsiteX4" fmla="*/ 22536 w 319876"/>
              <a:gd name="connsiteY4" fmla="*/ 393256 h 1202861"/>
              <a:gd name="connsiteX5" fmla="*/ 16142 w 319876"/>
              <a:gd name="connsiteY5" fmla="*/ 431623 h 1202861"/>
              <a:gd name="connsiteX6" fmla="*/ 6550 w 319876"/>
              <a:gd name="connsiteY6" fmla="*/ 482778 h 1202861"/>
              <a:gd name="connsiteX7" fmla="*/ 3353 w 319876"/>
              <a:gd name="connsiteY7" fmla="*/ 562708 h 1202861"/>
              <a:gd name="connsiteX8" fmla="*/ 3353 w 319876"/>
              <a:gd name="connsiteY8" fmla="*/ 629849 h 1202861"/>
              <a:gd name="connsiteX9" fmla="*/ 155 w 319876"/>
              <a:gd name="connsiteY9" fmla="*/ 684201 h 1202861"/>
              <a:gd name="connsiteX10" fmla="*/ 9749 w 319876"/>
              <a:gd name="connsiteY10" fmla="*/ 741751 h 1202861"/>
              <a:gd name="connsiteX11" fmla="*/ 22537 w 319876"/>
              <a:gd name="connsiteY11" fmla="*/ 792907 h 1202861"/>
              <a:gd name="connsiteX12" fmla="*/ 44917 w 319876"/>
              <a:gd name="connsiteY12" fmla="*/ 856851 h 1202861"/>
              <a:gd name="connsiteX13" fmla="*/ 67297 w 319876"/>
              <a:gd name="connsiteY13" fmla="*/ 908006 h 1202861"/>
              <a:gd name="connsiteX14" fmla="*/ 121649 w 319876"/>
              <a:gd name="connsiteY14" fmla="*/ 1013514 h 1202861"/>
              <a:gd name="connsiteX15" fmla="*/ 182396 w 319876"/>
              <a:gd name="connsiteY15" fmla="*/ 1096641 h 1202861"/>
              <a:gd name="connsiteX16" fmla="*/ 230354 w 319876"/>
              <a:gd name="connsiteY16" fmla="*/ 1144600 h 1202861"/>
              <a:gd name="connsiteX17" fmla="*/ 268721 w 319876"/>
              <a:gd name="connsiteY17" fmla="*/ 1176571 h 1202861"/>
              <a:gd name="connsiteX18" fmla="*/ 307087 w 319876"/>
              <a:gd name="connsiteY18" fmla="*/ 1202148 h 1202861"/>
              <a:gd name="connsiteX19" fmla="*/ 319876 w 319876"/>
              <a:gd name="connsiteY19" fmla="*/ 1195754 h 1202861"/>
              <a:gd name="connsiteX20" fmla="*/ 319876 w 319876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6794 w 316923"/>
              <a:gd name="connsiteY9" fmla="*/ 693792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22597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111232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14613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923" h="1202861">
                <a:moveTo>
                  <a:pt x="275360" y="0"/>
                </a:moveTo>
                <a:cubicBezTo>
                  <a:pt x="268966" y="6927"/>
                  <a:pt x="237526" y="19716"/>
                  <a:pt x="214613" y="47958"/>
                </a:cubicBezTo>
                <a:cubicBezTo>
                  <a:pt x="191700" y="76200"/>
                  <a:pt x="144807" y="130553"/>
                  <a:pt x="118696" y="169452"/>
                </a:cubicBezTo>
                <a:cubicBezTo>
                  <a:pt x="92585" y="208351"/>
                  <a:pt x="74469" y="244053"/>
                  <a:pt x="57950" y="281354"/>
                </a:cubicBezTo>
                <a:cubicBezTo>
                  <a:pt x="41431" y="318655"/>
                  <a:pt x="27043" y="368211"/>
                  <a:pt x="19583" y="393256"/>
                </a:cubicBezTo>
                <a:cubicBezTo>
                  <a:pt x="12123" y="418301"/>
                  <a:pt x="15853" y="416703"/>
                  <a:pt x="13189" y="431623"/>
                </a:cubicBezTo>
                <a:cubicBezTo>
                  <a:pt x="10525" y="446543"/>
                  <a:pt x="5729" y="460931"/>
                  <a:pt x="3597" y="482778"/>
                </a:cubicBezTo>
                <a:cubicBezTo>
                  <a:pt x="1466" y="504626"/>
                  <a:pt x="933" y="538196"/>
                  <a:pt x="400" y="562708"/>
                </a:cubicBezTo>
                <a:cubicBezTo>
                  <a:pt x="-133" y="587220"/>
                  <a:pt x="-133" y="610133"/>
                  <a:pt x="400" y="629849"/>
                </a:cubicBezTo>
                <a:cubicBezTo>
                  <a:pt x="933" y="649565"/>
                  <a:pt x="1997" y="681537"/>
                  <a:pt x="3596" y="700187"/>
                </a:cubicBezTo>
                <a:cubicBezTo>
                  <a:pt x="5195" y="718837"/>
                  <a:pt x="6796" y="723101"/>
                  <a:pt x="9993" y="741751"/>
                </a:cubicBezTo>
                <a:cubicBezTo>
                  <a:pt x="16387" y="760402"/>
                  <a:pt x="15066" y="772913"/>
                  <a:pt x="19584" y="792907"/>
                </a:cubicBezTo>
                <a:cubicBezTo>
                  <a:pt x="24102" y="812901"/>
                  <a:pt x="30173" y="842532"/>
                  <a:pt x="37100" y="861715"/>
                </a:cubicBezTo>
                <a:cubicBezTo>
                  <a:pt x="44027" y="880898"/>
                  <a:pt x="50745" y="908646"/>
                  <a:pt x="64344" y="937188"/>
                </a:cubicBezTo>
                <a:cubicBezTo>
                  <a:pt x="77943" y="965730"/>
                  <a:pt x="98702" y="1004772"/>
                  <a:pt x="118696" y="1032969"/>
                </a:cubicBezTo>
                <a:cubicBezTo>
                  <a:pt x="138690" y="1061166"/>
                  <a:pt x="166190" y="1087763"/>
                  <a:pt x="184307" y="1106368"/>
                </a:cubicBezTo>
                <a:cubicBezTo>
                  <a:pt x="202424" y="1124973"/>
                  <a:pt x="213824" y="1132900"/>
                  <a:pt x="227401" y="1144600"/>
                </a:cubicBezTo>
                <a:cubicBezTo>
                  <a:pt x="240978" y="1156300"/>
                  <a:pt x="252979" y="1166980"/>
                  <a:pt x="265768" y="1176571"/>
                </a:cubicBezTo>
                <a:cubicBezTo>
                  <a:pt x="278557" y="1186162"/>
                  <a:pt x="295608" y="1198951"/>
                  <a:pt x="304134" y="1202148"/>
                </a:cubicBezTo>
                <a:cubicBezTo>
                  <a:pt x="312660" y="1205345"/>
                  <a:pt x="314792" y="1196820"/>
                  <a:pt x="316923" y="1195754"/>
                </a:cubicBezTo>
                <a:lnTo>
                  <a:pt x="316923" y="119575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3" name="Freeform 62"/>
          <p:cNvSpPr/>
          <p:nvPr/>
        </p:nvSpPr>
        <p:spPr>
          <a:xfrm>
            <a:off x="5576201" y="4026002"/>
            <a:ext cx="703385" cy="249427"/>
          </a:xfrm>
          <a:custGeom>
            <a:avLst/>
            <a:gdLst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4212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7410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2241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9596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40632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66390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3385" h="249427">
                <a:moveTo>
                  <a:pt x="0" y="140677"/>
                </a:moveTo>
                <a:cubicBezTo>
                  <a:pt x="39965" y="166521"/>
                  <a:pt x="79930" y="192365"/>
                  <a:pt x="111902" y="207818"/>
                </a:cubicBezTo>
                <a:cubicBezTo>
                  <a:pt x="143874" y="223271"/>
                  <a:pt x="167854" y="227535"/>
                  <a:pt x="191833" y="233396"/>
                </a:cubicBezTo>
                <a:cubicBezTo>
                  <a:pt x="215812" y="239257"/>
                  <a:pt x="233397" y="240323"/>
                  <a:pt x="255777" y="242987"/>
                </a:cubicBezTo>
                <a:cubicBezTo>
                  <a:pt x="278157" y="245651"/>
                  <a:pt x="302669" y="249915"/>
                  <a:pt x="326115" y="249382"/>
                </a:cubicBezTo>
                <a:cubicBezTo>
                  <a:pt x="349561" y="248849"/>
                  <a:pt x="372474" y="244586"/>
                  <a:pt x="396453" y="239790"/>
                </a:cubicBezTo>
                <a:cubicBezTo>
                  <a:pt x="420432" y="234994"/>
                  <a:pt x="446543" y="229666"/>
                  <a:pt x="469989" y="220607"/>
                </a:cubicBezTo>
                <a:cubicBezTo>
                  <a:pt x="493435" y="211548"/>
                  <a:pt x="518481" y="197694"/>
                  <a:pt x="537131" y="185438"/>
                </a:cubicBezTo>
                <a:cubicBezTo>
                  <a:pt x="555781" y="173182"/>
                  <a:pt x="563767" y="164130"/>
                  <a:pt x="581892" y="147071"/>
                </a:cubicBezTo>
                <a:cubicBezTo>
                  <a:pt x="600017" y="130012"/>
                  <a:pt x="630962" y="99602"/>
                  <a:pt x="645882" y="83083"/>
                </a:cubicBezTo>
                <a:cubicBezTo>
                  <a:pt x="660802" y="66564"/>
                  <a:pt x="661829" y="61805"/>
                  <a:pt x="671413" y="47958"/>
                </a:cubicBezTo>
                <a:cubicBezTo>
                  <a:pt x="680997" y="34111"/>
                  <a:pt x="703385" y="0"/>
                  <a:pt x="703385" y="0"/>
                </a:cubicBezTo>
                <a:lnTo>
                  <a:pt x="7033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4" name="Freeform 63"/>
          <p:cNvSpPr/>
          <p:nvPr/>
        </p:nvSpPr>
        <p:spPr>
          <a:xfrm>
            <a:off x="6122559" y="2942150"/>
            <a:ext cx="280037" cy="1144599"/>
          </a:xfrm>
          <a:custGeom>
            <a:avLst/>
            <a:gdLst>
              <a:gd name="connsiteX0" fmla="*/ 57550 w 217703"/>
              <a:gd name="connsiteY0" fmla="*/ 1106233 h 1106233"/>
              <a:gd name="connsiteX1" fmla="*/ 137480 w 217703"/>
              <a:gd name="connsiteY1" fmla="*/ 987936 h 1106233"/>
              <a:gd name="connsiteX2" fmla="*/ 169452 w 217703"/>
              <a:gd name="connsiteY2" fmla="*/ 904809 h 1106233"/>
              <a:gd name="connsiteX3" fmla="*/ 201424 w 217703"/>
              <a:gd name="connsiteY3" fmla="*/ 773724 h 1106233"/>
              <a:gd name="connsiteX4" fmla="*/ 211015 w 217703"/>
              <a:gd name="connsiteY4" fmla="*/ 652230 h 1106233"/>
              <a:gd name="connsiteX5" fmla="*/ 217410 w 217703"/>
              <a:gd name="connsiteY5" fmla="*/ 514750 h 1106233"/>
              <a:gd name="connsiteX6" fmla="*/ 201424 w 217703"/>
              <a:gd name="connsiteY6" fmla="*/ 393256 h 1106233"/>
              <a:gd name="connsiteX7" fmla="*/ 166254 w 217703"/>
              <a:gd name="connsiteY7" fmla="*/ 300538 h 1106233"/>
              <a:gd name="connsiteX8" fmla="*/ 134282 w 217703"/>
              <a:gd name="connsiteY8" fmla="*/ 201424 h 1106233"/>
              <a:gd name="connsiteX9" fmla="*/ 89522 w 217703"/>
              <a:gd name="connsiteY9" fmla="*/ 105508 h 1106233"/>
              <a:gd name="connsiteX10" fmla="*/ 0 w 217703"/>
              <a:gd name="connsiteY10" fmla="*/ 0 h 1106233"/>
              <a:gd name="connsiteX11" fmla="*/ 0 w 217703"/>
              <a:gd name="connsiteY11" fmla="*/ 0 h 1106233"/>
              <a:gd name="connsiteX0" fmla="*/ 85067 w 245220"/>
              <a:gd name="connsiteY0" fmla="*/ 1117025 h 1117025"/>
              <a:gd name="connsiteX1" fmla="*/ 164997 w 245220"/>
              <a:gd name="connsiteY1" fmla="*/ 998728 h 1117025"/>
              <a:gd name="connsiteX2" fmla="*/ 196969 w 245220"/>
              <a:gd name="connsiteY2" fmla="*/ 915601 h 1117025"/>
              <a:gd name="connsiteX3" fmla="*/ 228941 w 245220"/>
              <a:gd name="connsiteY3" fmla="*/ 784516 h 1117025"/>
              <a:gd name="connsiteX4" fmla="*/ 238532 w 245220"/>
              <a:gd name="connsiteY4" fmla="*/ 663022 h 1117025"/>
              <a:gd name="connsiteX5" fmla="*/ 244927 w 245220"/>
              <a:gd name="connsiteY5" fmla="*/ 525542 h 1117025"/>
              <a:gd name="connsiteX6" fmla="*/ 228941 w 245220"/>
              <a:gd name="connsiteY6" fmla="*/ 404048 h 1117025"/>
              <a:gd name="connsiteX7" fmla="*/ 193771 w 245220"/>
              <a:gd name="connsiteY7" fmla="*/ 311330 h 1117025"/>
              <a:gd name="connsiteX8" fmla="*/ 161799 w 245220"/>
              <a:gd name="connsiteY8" fmla="*/ 212216 h 1117025"/>
              <a:gd name="connsiteX9" fmla="*/ 117039 w 245220"/>
              <a:gd name="connsiteY9" fmla="*/ 116300 h 1117025"/>
              <a:gd name="connsiteX10" fmla="*/ 27517 w 245220"/>
              <a:gd name="connsiteY10" fmla="*/ 10792 h 1117025"/>
              <a:gd name="connsiteX11" fmla="*/ 0 w 245220"/>
              <a:gd name="connsiteY11" fmla="*/ 1338 h 1117025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75639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8113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24417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0734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9886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532 w 246390"/>
              <a:gd name="connsiteY4" fmla="*/ 661684 h 1115687"/>
              <a:gd name="connsiteX5" fmla="*/ 244940 w 246390"/>
              <a:gd name="connsiteY5" fmla="*/ 617724 h 1115687"/>
              <a:gd name="connsiteX6" fmla="*/ 244927 w 246390"/>
              <a:gd name="connsiteY6" fmla="*/ 524204 h 1115687"/>
              <a:gd name="connsiteX7" fmla="*/ 228941 w 246390"/>
              <a:gd name="connsiteY7" fmla="*/ 402710 h 1115687"/>
              <a:gd name="connsiteX8" fmla="*/ 199886 w 246390"/>
              <a:gd name="connsiteY8" fmla="*/ 309992 h 1115687"/>
              <a:gd name="connsiteX9" fmla="*/ 186849 w 246390"/>
              <a:gd name="connsiteY9" fmla="*/ 271041 h 1115687"/>
              <a:gd name="connsiteX10" fmla="*/ 161799 w 246390"/>
              <a:gd name="connsiteY10" fmla="*/ 210878 h 1115687"/>
              <a:gd name="connsiteX11" fmla="*/ 117039 w 246390"/>
              <a:gd name="connsiteY11" fmla="*/ 124417 h 1115687"/>
              <a:gd name="connsiteX12" fmla="*/ 70668 w 246390"/>
              <a:gd name="connsiteY12" fmla="*/ 66184 h 1115687"/>
              <a:gd name="connsiteX13" fmla="*/ 27517 w 246390"/>
              <a:gd name="connsiteY13" fmla="*/ 9454 h 1115687"/>
              <a:gd name="connsiteX14" fmla="*/ 0 w 246390"/>
              <a:gd name="connsiteY14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38532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41589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05193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7414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3912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19585 w 246390"/>
              <a:gd name="connsiteY1" fmla="*/ 1077866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9585 w 246390"/>
              <a:gd name="connsiteY1" fmla="*/ 1077867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6528 w 246390"/>
              <a:gd name="connsiteY1" fmla="*/ 1077868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8919 w 267792"/>
              <a:gd name="connsiteY16" fmla="*/ 22061 h 1128294"/>
              <a:gd name="connsiteX17" fmla="*/ 0 w 267792"/>
              <a:gd name="connsiteY17" fmla="*/ 0 h 1128294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2805 w 267792"/>
              <a:gd name="connsiteY16" fmla="*/ 28364 h 1128294"/>
              <a:gd name="connsiteX17" fmla="*/ 0 w 267792"/>
              <a:gd name="connsiteY17" fmla="*/ 0 h 112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792" h="1128294">
                <a:moveTo>
                  <a:pt x="106469" y="1128294"/>
                </a:moveTo>
                <a:cubicBezTo>
                  <a:pt x="111713" y="1120940"/>
                  <a:pt x="124608" y="1110191"/>
                  <a:pt x="137930" y="1090475"/>
                </a:cubicBezTo>
                <a:cubicBezTo>
                  <a:pt x="151252" y="1070759"/>
                  <a:pt x="173502" y="1035689"/>
                  <a:pt x="186399" y="1009997"/>
                </a:cubicBezTo>
                <a:cubicBezTo>
                  <a:pt x="199296" y="984305"/>
                  <a:pt x="207596" y="958105"/>
                  <a:pt x="215314" y="936324"/>
                </a:cubicBezTo>
                <a:cubicBezTo>
                  <a:pt x="223032" y="914543"/>
                  <a:pt x="227380" y="901159"/>
                  <a:pt x="232709" y="879312"/>
                </a:cubicBezTo>
                <a:cubicBezTo>
                  <a:pt x="238038" y="857465"/>
                  <a:pt x="245757" y="825726"/>
                  <a:pt x="250343" y="795785"/>
                </a:cubicBezTo>
                <a:cubicBezTo>
                  <a:pt x="254929" y="765844"/>
                  <a:pt x="258628" y="719916"/>
                  <a:pt x="260226" y="699667"/>
                </a:cubicBezTo>
                <a:cubicBezTo>
                  <a:pt x="261824" y="679418"/>
                  <a:pt x="261972" y="685847"/>
                  <a:pt x="262991" y="674291"/>
                </a:cubicBezTo>
                <a:cubicBezTo>
                  <a:pt x="264010" y="662735"/>
                  <a:pt x="265276" y="653244"/>
                  <a:pt x="266342" y="630331"/>
                </a:cubicBezTo>
                <a:cubicBezTo>
                  <a:pt x="267408" y="607418"/>
                  <a:pt x="268995" y="572647"/>
                  <a:pt x="266329" y="536811"/>
                </a:cubicBezTo>
                <a:cubicBezTo>
                  <a:pt x="263663" y="500975"/>
                  <a:pt x="257850" y="451019"/>
                  <a:pt x="250343" y="415317"/>
                </a:cubicBezTo>
                <a:cubicBezTo>
                  <a:pt x="242836" y="379615"/>
                  <a:pt x="228303" y="344544"/>
                  <a:pt x="221288" y="322599"/>
                </a:cubicBezTo>
                <a:cubicBezTo>
                  <a:pt x="214273" y="300654"/>
                  <a:pt x="213580" y="300167"/>
                  <a:pt x="208251" y="283648"/>
                </a:cubicBezTo>
                <a:cubicBezTo>
                  <a:pt x="202922" y="267129"/>
                  <a:pt x="194836" y="247922"/>
                  <a:pt x="183201" y="223485"/>
                </a:cubicBezTo>
                <a:cubicBezTo>
                  <a:pt x="171566" y="199048"/>
                  <a:pt x="153630" y="161140"/>
                  <a:pt x="138441" y="137024"/>
                </a:cubicBezTo>
                <a:cubicBezTo>
                  <a:pt x="123253" y="112908"/>
                  <a:pt x="108009" y="96901"/>
                  <a:pt x="92070" y="78791"/>
                </a:cubicBezTo>
                <a:cubicBezTo>
                  <a:pt x="76131" y="60681"/>
                  <a:pt x="54583" y="39395"/>
                  <a:pt x="42805" y="28364"/>
                </a:cubicBezTo>
                <a:cubicBezTo>
                  <a:pt x="31027" y="17333"/>
                  <a:pt x="9172" y="3151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5" name="Freeform 64"/>
          <p:cNvSpPr/>
          <p:nvPr/>
        </p:nvSpPr>
        <p:spPr>
          <a:xfrm>
            <a:off x="6406631" y="2817458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6" name="Freeform 65"/>
          <p:cNvSpPr/>
          <p:nvPr/>
        </p:nvSpPr>
        <p:spPr>
          <a:xfrm>
            <a:off x="6423459" y="4082153"/>
            <a:ext cx="511553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7" name="Freeform 66"/>
          <p:cNvSpPr/>
          <p:nvPr/>
        </p:nvSpPr>
        <p:spPr>
          <a:xfrm>
            <a:off x="6893983" y="3572000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6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817221" y="1921994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73"/>
          <p:cNvSpPr/>
          <p:nvPr/>
        </p:nvSpPr>
        <p:spPr>
          <a:xfrm>
            <a:off x="7180582" y="2819671"/>
            <a:ext cx="192850" cy="760789"/>
          </a:xfrm>
          <a:custGeom>
            <a:avLst/>
            <a:gdLst>
              <a:gd name="connsiteX0" fmla="*/ 0 w 649082"/>
              <a:gd name="connsiteY0" fmla="*/ 1421347 h 1421347"/>
              <a:gd name="connsiteX1" fmla="*/ 118446 w 649082"/>
              <a:gd name="connsiteY1" fmla="*/ 1355017 h 1421347"/>
              <a:gd name="connsiteX2" fmla="*/ 265318 w 649082"/>
              <a:gd name="connsiteY2" fmla="*/ 1179718 h 1421347"/>
              <a:gd name="connsiteX3" fmla="*/ 369550 w 649082"/>
              <a:gd name="connsiteY3" fmla="*/ 966516 h 1421347"/>
              <a:gd name="connsiteX4" fmla="*/ 478520 w 649082"/>
              <a:gd name="connsiteY4" fmla="*/ 696460 h 1421347"/>
              <a:gd name="connsiteX5" fmla="*/ 568539 w 649082"/>
              <a:gd name="connsiteY5" fmla="*/ 397977 h 1421347"/>
              <a:gd name="connsiteX6" fmla="*/ 649082 w 649082"/>
              <a:gd name="connsiteY6" fmla="*/ 0 h 1421347"/>
              <a:gd name="connsiteX7" fmla="*/ 649082 w 649082"/>
              <a:gd name="connsiteY7" fmla="*/ 0 h 1421347"/>
              <a:gd name="connsiteX0" fmla="*/ 0 w 656897"/>
              <a:gd name="connsiteY0" fmla="*/ 1433070 h 1433070"/>
              <a:gd name="connsiteX1" fmla="*/ 126261 w 656897"/>
              <a:gd name="connsiteY1" fmla="*/ 1355017 h 1433070"/>
              <a:gd name="connsiteX2" fmla="*/ 273133 w 656897"/>
              <a:gd name="connsiteY2" fmla="*/ 1179718 h 1433070"/>
              <a:gd name="connsiteX3" fmla="*/ 377365 w 656897"/>
              <a:gd name="connsiteY3" fmla="*/ 966516 h 1433070"/>
              <a:gd name="connsiteX4" fmla="*/ 486335 w 656897"/>
              <a:gd name="connsiteY4" fmla="*/ 696460 h 1433070"/>
              <a:gd name="connsiteX5" fmla="*/ 576354 w 656897"/>
              <a:gd name="connsiteY5" fmla="*/ 397977 h 1433070"/>
              <a:gd name="connsiteX6" fmla="*/ 656897 w 656897"/>
              <a:gd name="connsiteY6" fmla="*/ 0 h 1433070"/>
              <a:gd name="connsiteX7" fmla="*/ 656897 w 656897"/>
              <a:gd name="connsiteY7" fmla="*/ 0 h 1433070"/>
              <a:gd name="connsiteX0" fmla="*/ 0 w 664712"/>
              <a:gd name="connsiteY0" fmla="*/ 1425255 h 1425255"/>
              <a:gd name="connsiteX1" fmla="*/ 134076 w 664712"/>
              <a:gd name="connsiteY1" fmla="*/ 1355017 h 1425255"/>
              <a:gd name="connsiteX2" fmla="*/ 280948 w 664712"/>
              <a:gd name="connsiteY2" fmla="*/ 1179718 h 1425255"/>
              <a:gd name="connsiteX3" fmla="*/ 385180 w 664712"/>
              <a:gd name="connsiteY3" fmla="*/ 966516 h 1425255"/>
              <a:gd name="connsiteX4" fmla="*/ 494150 w 664712"/>
              <a:gd name="connsiteY4" fmla="*/ 696460 h 1425255"/>
              <a:gd name="connsiteX5" fmla="*/ 584169 w 664712"/>
              <a:gd name="connsiteY5" fmla="*/ 397977 h 1425255"/>
              <a:gd name="connsiteX6" fmla="*/ 664712 w 664712"/>
              <a:gd name="connsiteY6" fmla="*/ 0 h 1425255"/>
              <a:gd name="connsiteX7" fmla="*/ 664712 w 664712"/>
              <a:gd name="connsiteY7" fmla="*/ 0 h 1425255"/>
              <a:gd name="connsiteX0" fmla="*/ 0 w 664712"/>
              <a:gd name="connsiteY0" fmla="*/ 1436978 h 1436978"/>
              <a:gd name="connsiteX1" fmla="*/ 134076 w 664712"/>
              <a:gd name="connsiteY1" fmla="*/ 1355017 h 1436978"/>
              <a:gd name="connsiteX2" fmla="*/ 280948 w 664712"/>
              <a:gd name="connsiteY2" fmla="*/ 1179718 h 1436978"/>
              <a:gd name="connsiteX3" fmla="*/ 385180 w 664712"/>
              <a:gd name="connsiteY3" fmla="*/ 966516 h 1436978"/>
              <a:gd name="connsiteX4" fmla="*/ 494150 w 664712"/>
              <a:gd name="connsiteY4" fmla="*/ 696460 h 1436978"/>
              <a:gd name="connsiteX5" fmla="*/ 584169 w 664712"/>
              <a:gd name="connsiteY5" fmla="*/ 397977 h 1436978"/>
              <a:gd name="connsiteX6" fmla="*/ 664712 w 664712"/>
              <a:gd name="connsiteY6" fmla="*/ 0 h 1436978"/>
              <a:gd name="connsiteX7" fmla="*/ 664712 w 664712"/>
              <a:gd name="connsiteY7" fmla="*/ 0 h 1436978"/>
              <a:gd name="connsiteX0" fmla="*/ 0 w 668620"/>
              <a:gd name="connsiteY0" fmla="*/ 1429163 h 1429163"/>
              <a:gd name="connsiteX1" fmla="*/ 137984 w 668620"/>
              <a:gd name="connsiteY1" fmla="*/ 1355017 h 1429163"/>
              <a:gd name="connsiteX2" fmla="*/ 284856 w 668620"/>
              <a:gd name="connsiteY2" fmla="*/ 1179718 h 1429163"/>
              <a:gd name="connsiteX3" fmla="*/ 389088 w 668620"/>
              <a:gd name="connsiteY3" fmla="*/ 966516 h 1429163"/>
              <a:gd name="connsiteX4" fmla="*/ 498058 w 668620"/>
              <a:gd name="connsiteY4" fmla="*/ 696460 h 1429163"/>
              <a:gd name="connsiteX5" fmla="*/ 588077 w 668620"/>
              <a:gd name="connsiteY5" fmla="*/ 397977 h 1429163"/>
              <a:gd name="connsiteX6" fmla="*/ 668620 w 668620"/>
              <a:gd name="connsiteY6" fmla="*/ 0 h 1429163"/>
              <a:gd name="connsiteX7" fmla="*/ 668620 w 668620"/>
              <a:gd name="connsiteY7" fmla="*/ 0 h 1429163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98058 w 668620"/>
              <a:gd name="connsiteY4" fmla="*/ 696460 h 1433070"/>
              <a:gd name="connsiteX5" fmla="*/ 588077 w 668620"/>
              <a:gd name="connsiteY5" fmla="*/ 397977 h 1433070"/>
              <a:gd name="connsiteX6" fmla="*/ 668620 w 668620"/>
              <a:gd name="connsiteY6" fmla="*/ 0 h 1433070"/>
              <a:gd name="connsiteX7" fmla="*/ 668620 w 668620"/>
              <a:gd name="connsiteY7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34100 w 668620"/>
              <a:gd name="connsiteY7" fmla="*/ 178092 h 1433070"/>
              <a:gd name="connsiteX8" fmla="*/ 668620 w 668620"/>
              <a:gd name="connsiteY8" fmla="*/ 0 h 1433070"/>
              <a:gd name="connsiteX9" fmla="*/ 668620 w 668620"/>
              <a:gd name="connsiteY9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8931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1116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530636"/>
              <a:gd name="connsiteY0" fmla="*/ 1355017 h 1355017"/>
              <a:gd name="connsiteX1" fmla="*/ 139056 w 530636"/>
              <a:gd name="connsiteY1" fmla="*/ 1179718 h 1355017"/>
              <a:gd name="connsiteX2" fmla="*/ 251104 w 530636"/>
              <a:gd name="connsiteY2" fmla="*/ 966516 h 1355017"/>
              <a:gd name="connsiteX3" fmla="*/ 277286 w 530636"/>
              <a:gd name="connsiteY3" fmla="*/ 901015 h 1355017"/>
              <a:gd name="connsiteX4" fmla="*/ 356166 w 530636"/>
              <a:gd name="connsiteY4" fmla="*/ 696460 h 1355017"/>
              <a:gd name="connsiteX5" fmla="*/ 446185 w 530636"/>
              <a:gd name="connsiteY5" fmla="*/ 397977 h 1355017"/>
              <a:gd name="connsiteX6" fmla="*/ 453132 w 530636"/>
              <a:gd name="connsiteY6" fmla="*/ 365661 h 1355017"/>
              <a:gd name="connsiteX7" fmla="*/ 496116 w 530636"/>
              <a:gd name="connsiteY7" fmla="*/ 178092 h 1355017"/>
              <a:gd name="connsiteX8" fmla="*/ 530636 w 530636"/>
              <a:gd name="connsiteY8" fmla="*/ 0 h 1355017"/>
              <a:gd name="connsiteX9" fmla="*/ 530636 w 530636"/>
              <a:gd name="connsiteY9" fmla="*/ 0 h 1355017"/>
              <a:gd name="connsiteX0" fmla="*/ 0 w 391580"/>
              <a:gd name="connsiteY0" fmla="*/ 1179718 h 1179718"/>
              <a:gd name="connsiteX1" fmla="*/ 112048 w 391580"/>
              <a:gd name="connsiteY1" fmla="*/ 966516 h 1179718"/>
              <a:gd name="connsiteX2" fmla="*/ 138230 w 391580"/>
              <a:gd name="connsiteY2" fmla="*/ 901015 h 1179718"/>
              <a:gd name="connsiteX3" fmla="*/ 217110 w 391580"/>
              <a:gd name="connsiteY3" fmla="*/ 696460 h 1179718"/>
              <a:gd name="connsiteX4" fmla="*/ 307129 w 391580"/>
              <a:gd name="connsiteY4" fmla="*/ 397977 h 1179718"/>
              <a:gd name="connsiteX5" fmla="*/ 314076 w 391580"/>
              <a:gd name="connsiteY5" fmla="*/ 365661 h 1179718"/>
              <a:gd name="connsiteX6" fmla="*/ 357060 w 391580"/>
              <a:gd name="connsiteY6" fmla="*/ 178092 h 1179718"/>
              <a:gd name="connsiteX7" fmla="*/ 391580 w 391580"/>
              <a:gd name="connsiteY7" fmla="*/ 0 h 1179718"/>
              <a:gd name="connsiteX8" fmla="*/ 391580 w 391580"/>
              <a:gd name="connsiteY8" fmla="*/ 0 h 1179718"/>
              <a:gd name="connsiteX0" fmla="*/ 0 w 279532"/>
              <a:gd name="connsiteY0" fmla="*/ 966516 h 966516"/>
              <a:gd name="connsiteX1" fmla="*/ 26182 w 279532"/>
              <a:gd name="connsiteY1" fmla="*/ 901015 h 966516"/>
              <a:gd name="connsiteX2" fmla="*/ 105062 w 279532"/>
              <a:gd name="connsiteY2" fmla="*/ 696460 h 966516"/>
              <a:gd name="connsiteX3" fmla="*/ 195081 w 279532"/>
              <a:gd name="connsiteY3" fmla="*/ 397977 h 966516"/>
              <a:gd name="connsiteX4" fmla="*/ 202028 w 279532"/>
              <a:gd name="connsiteY4" fmla="*/ 365661 h 966516"/>
              <a:gd name="connsiteX5" fmla="*/ 245012 w 279532"/>
              <a:gd name="connsiteY5" fmla="*/ 178092 h 966516"/>
              <a:gd name="connsiteX6" fmla="*/ 279532 w 279532"/>
              <a:gd name="connsiteY6" fmla="*/ 0 h 966516"/>
              <a:gd name="connsiteX7" fmla="*/ 279532 w 279532"/>
              <a:gd name="connsiteY7" fmla="*/ 0 h 966516"/>
              <a:gd name="connsiteX0" fmla="*/ 0 w 253350"/>
              <a:gd name="connsiteY0" fmla="*/ 901015 h 901015"/>
              <a:gd name="connsiteX1" fmla="*/ 78880 w 253350"/>
              <a:gd name="connsiteY1" fmla="*/ 696460 h 901015"/>
              <a:gd name="connsiteX2" fmla="*/ 168899 w 253350"/>
              <a:gd name="connsiteY2" fmla="*/ 397977 h 901015"/>
              <a:gd name="connsiteX3" fmla="*/ 175846 w 253350"/>
              <a:gd name="connsiteY3" fmla="*/ 365661 h 901015"/>
              <a:gd name="connsiteX4" fmla="*/ 218830 w 253350"/>
              <a:gd name="connsiteY4" fmla="*/ 178092 h 901015"/>
              <a:gd name="connsiteX5" fmla="*/ 253350 w 253350"/>
              <a:gd name="connsiteY5" fmla="*/ 0 h 901015"/>
              <a:gd name="connsiteX6" fmla="*/ 253350 w 253350"/>
              <a:gd name="connsiteY6" fmla="*/ 0 h 901015"/>
              <a:gd name="connsiteX0" fmla="*/ 0 w 174470"/>
              <a:gd name="connsiteY0" fmla="*/ 696460 h 696460"/>
              <a:gd name="connsiteX1" fmla="*/ 90019 w 174470"/>
              <a:gd name="connsiteY1" fmla="*/ 397977 h 696460"/>
              <a:gd name="connsiteX2" fmla="*/ 96966 w 174470"/>
              <a:gd name="connsiteY2" fmla="*/ 365661 h 696460"/>
              <a:gd name="connsiteX3" fmla="*/ 139950 w 174470"/>
              <a:gd name="connsiteY3" fmla="*/ 178092 h 696460"/>
              <a:gd name="connsiteX4" fmla="*/ 174470 w 174470"/>
              <a:gd name="connsiteY4" fmla="*/ 0 h 696460"/>
              <a:gd name="connsiteX5" fmla="*/ 174470 w 174470"/>
              <a:gd name="connsiteY5" fmla="*/ 0 h 696460"/>
              <a:gd name="connsiteX0" fmla="*/ 0 w 188255"/>
              <a:gd name="connsiteY0" fmla="*/ 733220 h 733220"/>
              <a:gd name="connsiteX1" fmla="*/ 103804 w 188255"/>
              <a:gd name="connsiteY1" fmla="*/ 397977 h 733220"/>
              <a:gd name="connsiteX2" fmla="*/ 110751 w 188255"/>
              <a:gd name="connsiteY2" fmla="*/ 365661 h 733220"/>
              <a:gd name="connsiteX3" fmla="*/ 153735 w 188255"/>
              <a:gd name="connsiteY3" fmla="*/ 178092 h 733220"/>
              <a:gd name="connsiteX4" fmla="*/ 188255 w 188255"/>
              <a:gd name="connsiteY4" fmla="*/ 0 h 733220"/>
              <a:gd name="connsiteX5" fmla="*/ 188255 w 188255"/>
              <a:gd name="connsiteY5" fmla="*/ 0 h 733220"/>
              <a:gd name="connsiteX0" fmla="*/ 0 w 192850"/>
              <a:gd name="connsiteY0" fmla="*/ 760789 h 760789"/>
              <a:gd name="connsiteX1" fmla="*/ 108399 w 192850"/>
              <a:gd name="connsiteY1" fmla="*/ 397977 h 760789"/>
              <a:gd name="connsiteX2" fmla="*/ 115346 w 192850"/>
              <a:gd name="connsiteY2" fmla="*/ 365661 h 760789"/>
              <a:gd name="connsiteX3" fmla="*/ 158330 w 192850"/>
              <a:gd name="connsiteY3" fmla="*/ 178092 h 760789"/>
              <a:gd name="connsiteX4" fmla="*/ 192850 w 192850"/>
              <a:gd name="connsiteY4" fmla="*/ 0 h 760789"/>
              <a:gd name="connsiteX5" fmla="*/ 192850 w 192850"/>
              <a:gd name="connsiteY5" fmla="*/ 0 h 76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850" h="760789">
                <a:moveTo>
                  <a:pt x="0" y="760789"/>
                </a:moveTo>
                <a:cubicBezTo>
                  <a:pt x="28150" y="676949"/>
                  <a:pt x="89175" y="463832"/>
                  <a:pt x="108399" y="397977"/>
                </a:cubicBezTo>
                <a:cubicBezTo>
                  <a:pt x="127623" y="332122"/>
                  <a:pt x="107676" y="402309"/>
                  <a:pt x="115346" y="365661"/>
                </a:cubicBezTo>
                <a:cubicBezTo>
                  <a:pt x="123017" y="329014"/>
                  <a:pt x="146715" y="239035"/>
                  <a:pt x="158330" y="178092"/>
                </a:cubicBezTo>
                <a:cubicBezTo>
                  <a:pt x="169945" y="117149"/>
                  <a:pt x="187097" y="29682"/>
                  <a:pt x="192850" y="0"/>
                </a:cubicBezTo>
                <a:lnTo>
                  <a:pt x="19285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Freeform 74"/>
          <p:cNvSpPr/>
          <p:nvPr/>
        </p:nvSpPr>
        <p:spPr>
          <a:xfrm>
            <a:off x="7373792" y="2802381"/>
            <a:ext cx="8105" cy="1262184"/>
          </a:xfrm>
          <a:custGeom>
            <a:avLst/>
            <a:gdLst>
              <a:gd name="connsiteX0" fmla="*/ 11795 w 11795"/>
              <a:gd name="connsiteY0" fmla="*/ 0 h 1262184"/>
              <a:gd name="connsiteX1" fmla="*/ 7888 w 11795"/>
              <a:gd name="connsiteY1" fmla="*/ 308707 h 1262184"/>
              <a:gd name="connsiteX2" fmla="*/ 72 w 11795"/>
              <a:gd name="connsiteY2" fmla="*/ 597877 h 1262184"/>
              <a:gd name="connsiteX3" fmla="*/ 3980 w 11795"/>
              <a:gd name="connsiteY3" fmla="*/ 898769 h 1262184"/>
              <a:gd name="connsiteX4" fmla="*/ 3980 w 11795"/>
              <a:gd name="connsiteY4" fmla="*/ 1121507 h 1262184"/>
              <a:gd name="connsiteX5" fmla="*/ 7888 w 11795"/>
              <a:gd name="connsiteY5" fmla="*/ 1262184 h 1262184"/>
              <a:gd name="connsiteX6" fmla="*/ 7888 w 11795"/>
              <a:gd name="connsiteY6" fmla="*/ 1262184 h 1262184"/>
              <a:gd name="connsiteX0" fmla="*/ 8105 w 8105"/>
              <a:gd name="connsiteY0" fmla="*/ 0 h 1262184"/>
              <a:gd name="connsiteX1" fmla="*/ 4198 w 8105"/>
              <a:gd name="connsiteY1" fmla="*/ 308707 h 1262184"/>
              <a:gd name="connsiteX2" fmla="*/ 290 w 8105"/>
              <a:gd name="connsiteY2" fmla="*/ 601784 h 1262184"/>
              <a:gd name="connsiteX3" fmla="*/ 290 w 8105"/>
              <a:gd name="connsiteY3" fmla="*/ 898769 h 1262184"/>
              <a:gd name="connsiteX4" fmla="*/ 290 w 8105"/>
              <a:gd name="connsiteY4" fmla="*/ 1121507 h 1262184"/>
              <a:gd name="connsiteX5" fmla="*/ 4198 w 8105"/>
              <a:gd name="connsiteY5" fmla="*/ 1262184 h 1262184"/>
              <a:gd name="connsiteX6" fmla="*/ 4198 w 8105"/>
              <a:gd name="connsiteY6" fmla="*/ 1262184 h 126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5" h="1262184">
                <a:moveTo>
                  <a:pt x="8105" y="0"/>
                </a:moveTo>
                <a:cubicBezTo>
                  <a:pt x="7128" y="104530"/>
                  <a:pt x="5501" y="208410"/>
                  <a:pt x="4198" y="308707"/>
                </a:cubicBezTo>
                <a:cubicBezTo>
                  <a:pt x="2896" y="409004"/>
                  <a:pt x="941" y="503440"/>
                  <a:pt x="290" y="601784"/>
                </a:cubicBezTo>
                <a:cubicBezTo>
                  <a:pt x="-361" y="700128"/>
                  <a:pt x="290" y="812149"/>
                  <a:pt x="290" y="898769"/>
                </a:cubicBezTo>
                <a:cubicBezTo>
                  <a:pt x="290" y="985389"/>
                  <a:pt x="-361" y="1060938"/>
                  <a:pt x="290" y="1121507"/>
                </a:cubicBezTo>
                <a:cubicBezTo>
                  <a:pt x="941" y="1182076"/>
                  <a:pt x="4198" y="1262184"/>
                  <a:pt x="4198" y="1262184"/>
                </a:cubicBezTo>
                <a:lnTo>
                  <a:pt x="4198" y="126218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6" name="Freeform 75"/>
          <p:cNvSpPr/>
          <p:nvPr/>
        </p:nvSpPr>
        <p:spPr>
          <a:xfrm>
            <a:off x="7374083" y="4033302"/>
            <a:ext cx="199872" cy="235581"/>
          </a:xfrm>
          <a:custGeom>
            <a:avLst/>
            <a:gdLst>
              <a:gd name="connsiteX0" fmla="*/ 0 w 164123"/>
              <a:gd name="connsiteY0" fmla="*/ 0 h 207108"/>
              <a:gd name="connsiteX1" fmla="*/ 15631 w 164123"/>
              <a:gd name="connsiteY1" fmla="*/ 58616 h 207108"/>
              <a:gd name="connsiteX2" fmla="*/ 39077 w 164123"/>
              <a:gd name="connsiteY2" fmla="*/ 125046 h 207108"/>
              <a:gd name="connsiteX3" fmla="*/ 93785 w 164123"/>
              <a:gd name="connsiteY3" fmla="*/ 179754 h 207108"/>
              <a:gd name="connsiteX4" fmla="*/ 164123 w 164123"/>
              <a:gd name="connsiteY4" fmla="*/ 207108 h 207108"/>
              <a:gd name="connsiteX5" fmla="*/ 164123 w 164123"/>
              <a:gd name="connsiteY5" fmla="*/ 207108 h 207108"/>
              <a:gd name="connsiteX0" fmla="*/ 0 w 167395"/>
              <a:gd name="connsiteY0" fmla="*/ 0 h 226914"/>
              <a:gd name="connsiteX1" fmla="*/ 18903 w 167395"/>
              <a:gd name="connsiteY1" fmla="*/ 78422 h 226914"/>
              <a:gd name="connsiteX2" fmla="*/ 42349 w 167395"/>
              <a:gd name="connsiteY2" fmla="*/ 144852 h 226914"/>
              <a:gd name="connsiteX3" fmla="*/ 97057 w 167395"/>
              <a:gd name="connsiteY3" fmla="*/ 199560 h 226914"/>
              <a:gd name="connsiteX4" fmla="*/ 167395 w 167395"/>
              <a:gd name="connsiteY4" fmla="*/ 226914 h 226914"/>
              <a:gd name="connsiteX5" fmla="*/ 167395 w 167395"/>
              <a:gd name="connsiteY5" fmla="*/ 226914 h 226914"/>
              <a:gd name="connsiteX0" fmla="*/ 0 w 167395"/>
              <a:gd name="connsiteY0" fmla="*/ 0 h 238797"/>
              <a:gd name="connsiteX1" fmla="*/ 18903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395" h="238797">
                <a:moveTo>
                  <a:pt x="0" y="0"/>
                </a:moveTo>
                <a:cubicBezTo>
                  <a:pt x="4559" y="18887"/>
                  <a:pt x="5299" y="64183"/>
                  <a:pt x="12357" y="90305"/>
                </a:cubicBezTo>
                <a:cubicBezTo>
                  <a:pt x="19415" y="116428"/>
                  <a:pt x="28232" y="136545"/>
                  <a:pt x="42349" y="156735"/>
                </a:cubicBezTo>
                <a:cubicBezTo>
                  <a:pt x="56466" y="176925"/>
                  <a:pt x="83933" y="199935"/>
                  <a:pt x="97057" y="211443"/>
                </a:cubicBezTo>
                <a:cubicBezTo>
                  <a:pt x="110181" y="222951"/>
                  <a:pt x="109368" y="221222"/>
                  <a:pt x="121091" y="225781"/>
                </a:cubicBezTo>
                <a:cubicBezTo>
                  <a:pt x="132814" y="230340"/>
                  <a:pt x="159678" y="236628"/>
                  <a:pt x="167395" y="238797"/>
                </a:cubicBezTo>
                <a:lnTo>
                  <a:pt x="167395" y="23879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7" name="Freeform 76"/>
          <p:cNvSpPr/>
          <p:nvPr/>
        </p:nvSpPr>
        <p:spPr>
          <a:xfrm>
            <a:off x="7542114" y="3583919"/>
            <a:ext cx="625230" cy="685069"/>
          </a:xfrm>
          <a:custGeom>
            <a:avLst/>
            <a:gdLst>
              <a:gd name="connsiteX0" fmla="*/ 0 w 593969"/>
              <a:gd name="connsiteY0" fmla="*/ 695569 h 695569"/>
              <a:gd name="connsiteX1" fmla="*/ 109415 w 593969"/>
              <a:gd name="connsiteY1" fmla="*/ 676031 h 695569"/>
              <a:gd name="connsiteX2" fmla="*/ 250092 w 593969"/>
              <a:gd name="connsiteY2" fmla="*/ 593969 h 695569"/>
              <a:gd name="connsiteX3" fmla="*/ 359508 w 593969"/>
              <a:gd name="connsiteY3" fmla="*/ 461108 h 695569"/>
              <a:gd name="connsiteX4" fmla="*/ 480646 w 593969"/>
              <a:gd name="connsiteY4" fmla="*/ 246185 h 695569"/>
              <a:gd name="connsiteX5" fmla="*/ 593969 w 593969"/>
              <a:gd name="connsiteY5" fmla="*/ 0 h 695569"/>
              <a:gd name="connsiteX6" fmla="*/ 593969 w 593969"/>
              <a:gd name="connsiteY6" fmla="*/ 0 h 695569"/>
              <a:gd name="connsiteX0" fmla="*/ 0 w 613507"/>
              <a:gd name="connsiteY0" fmla="*/ 687753 h 687753"/>
              <a:gd name="connsiteX1" fmla="*/ 128953 w 613507"/>
              <a:gd name="connsiteY1" fmla="*/ 676031 h 687753"/>
              <a:gd name="connsiteX2" fmla="*/ 269630 w 613507"/>
              <a:gd name="connsiteY2" fmla="*/ 593969 h 687753"/>
              <a:gd name="connsiteX3" fmla="*/ 379046 w 613507"/>
              <a:gd name="connsiteY3" fmla="*/ 461108 h 687753"/>
              <a:gd name="connsiteX4" fmla="*/ 500184 w 613507"/>
              <a:gd name="connsiteY4" fmla="*/ 246185 h 687753"/>
              <a:gd name="connsiteX5" fmla="*/ 613507 w 613507"/>
              <a:gd name="connsiteY5" fmla="*/ 0 h 687753"/>
              <a:gd name="connsiteX6" fmla="*/ 613507 w 613507"/>
              <a:gd name="connsiteY6" fmla="*/ 0 h 687753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25230 w 625230"/>
              <a:gd name="connsiteY5" fmla="*/ 0 h 685069"/>
              <a:gd name="connsiteX6" fmla="*/ 625230 w 625230"/>
              <a:gd name="connsiteY6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9599 w 625230"/>
              <a:gd name="connsiteY5" fmla="*/ 50800 h 685069"/>
              <a:gd name="connsiteX6" fmla="*/ 625230 w 625230"/>
              <a:gd name="connsiteY6" fmla="*/ 0 h 685069"/>
              <a:gd name="connsiteX7" fmla="*/ 625230 w 625230"/>
              <a:gd name="connsiteY7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1784 w 625230"/>
              <a:gd name="connsiteY5" fmla="*/ 46893 h 685069"/>
              <a:gd name="connsiteX6" fmla="*/ 625230 w 625230"/>
              <a:gd name="connsiteY6" fmla="*/ 0 h 685069"/>
              <a:gd name="connsiteX7" fmla="*/ 625230 w 625230"/>
              <a:gd name="connsiteY7" fmla="*/ 0 h 68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30" h="685069">
                <a:moveTo>
                  <a:pt x="0" y="683846"/>
                </a:moveTo>
                <a:cubicBezTo>
                  <a:pt x="33866" y="682543"/>
                  <a:pt x="93784" y="691010"/>
                  <a:pt x="140676" y="676031"/>
                </a:cubicBezTo>
                <a:cubicBezTo>
                  <a:pt x="187568" y="661052"/>
                  <a:pt x="239671" y="629789"/>
                  <a:pt x="281353" y="593969"/>
                </a:cubicBezTo>
                <a:cubicBezTo>
                  <a:pt x="323035" y="558149"/>
                  <a:pt x="352343" y="519072"/>
                  <a:pt x="390769" y="461108"/>
                </a:cubicBezTo>
                <a:cubicBezTo>
                  <a:pt x="429195" y="403144"/>
                  <a:pt x="476738" y="315221"/>
                  <a:pt x="511907" y="246185"/>
                </a:cubicBezTo>
                <a:cubicBezTo>
                  <a:pt x="547076" y="177149"/>
                  <a:pt x="582897" y="87924"/>
                  <a:pt x="601784" y="46893"/>
                </a:cubicBezTo>
                <a:cubicBezTo>
                  <a:pt x="620671" y="5862"/>
                  <a:pt x="621322" y="7815"/>
                  <a:pt x="625230" y="0"/>
                </a:cubicBezTo>
                <a:lnTo>
                  <a:pt x="62523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Oval 77"/>
          <p:cNvSpPr/>
          <p:nvPr/>
        </p:nvSpPr>
        <p:spPr>
          <a:xfrm>
            <a:off x="7300429" y="2375899"/>
            <a:ext cx="146007" cy="1367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9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251483" y="247023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2 L -0.01198 -0.01598 L -0.02253 -0.02176 L -0.03542 -0.02061 L -0.04948 -0.01274 L -0.06003 0.00277 L -0.0681 0.025 L -0.07474 0.0581 L -0.07631 0.08865 L -0.07474 0.11504 L -0.06901 0.1405 L -0.05977 0.16064 L -0.04818 0.17083 L -0.03724 0.17824 L -0.02604 0.18287 L -0.0142 0.17824 L -0.00013 0.16689 L 0.01106 0.1412 L 0.01849 0.10763 L 0.01914 0.07847 L 0.01627 0.04259 L 0.01172 0.02222 L 0.00625 0.00787 L 0.00312 0.00509 L -0.00235 0.0199 L -0.00104 0.03055 L 0.00468 0.0375 L 0.01523 0.03981 L 0.02838 0.04212 L 0.06172 0.00787 L 0.11458 -0.00811 L 0.1069 -0.01667 L 0.09284 -0.01783 L 0.07773 -0.01204 L 0.06367 0.0074 L 0.05312 0.03634 L 0.04661 0.075 L 0.04726 0.12291 L 0.05534 0.14513 L 0.0694 0.1662 L 0.08281 0.17592 L 0.0944 0.18055 L 0.10664 0.1787 L 0.12161 0.15833 L 0.1306 0.13263 L 0.13737 0.0905 L 0.13606 0.06597 L 0.13281 0.04328 L 0.12617 0.01296 L 0.11588 -0.00649 L 0.13737 -0.02848 L 0.13567 0.14907 L 0.13802 0.1662 L 0.1431 0.1743 L 0.15052 0.1787 L 0.15911 0.17939 L 0.16966 0.17013 L 0.18086 0.15208 L 0.18854 0.1287 L 0.20052 0.08032 L 0.20052 0.08055 " pathEditMode="relative" rAng="0" ptsTypes="AAAAAAAAAAAAAAAAAAAAAAAAAAAAAAAAAAAAAAAAAAAAAAAAAAAAAAAAAAAAA">
                                      <p:cBhvr>
                                        <p:cTn id="10" dur="1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7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9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-0.00065 -0.00047 L 0.01627 -0.11436 C 0.01601 -0.05556 0.01575 0.00301 0.01549 0.0618 L 0.0181 0.08796 L 0.02604 0.09884 L 0.03919 0.09884 L 0.05169 0.08588 L 0.06406 0.05717 L 0.08033 -0.00116 L 0.0151 -0.1632 L 0.0151 -0.16297 " pathEditMode="relative" rAng="0" ptsTypes="AAAAAAAAAAA">
                                      <p:cBhvr>
                                        <p:cTn id="58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317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grpId="0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6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2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7121" y="1240035"/>
            <a:ext cx="6822364" cy="5342634"/>
            <a:chOff x="224676" y="630817"/>
            <a:chExt cx="6538168" cy="5342634"/>
          </a:xfrm>
        </p:grpSpPr>
        <p:grpSp>
          <p:nvGrpSpPr>
            <p:cNvPr id="5" name="Group 4"/>
            <p:cNvGrpSpPr/>
            <p:nvPr/>
          </p:nvGrpSpPr>
          <p:grpSpPr>
            <a:xfrm>
              <a:off x="3069043" y="630817"/>
              <a:ext cx="3693801" cy="5342634"/>
              <a:chOff x="3775165" y="598807"/>
              <a:chExt cx="3798627" cy="534263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4562405" y="598807"/>
                <a:ext cx="3011387" cy="5342634"/>
                <a:chOff x="6899258" y="1187554"/>
                <a:chExt cx="3011387" cy="534263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53148" b="25263"/>
                <a:stretch/>
              </p:blipFill>
              <p:spPr>
                <a:xfrm>
                  <a:off x="6902854" y="1187554"/>
                  <a:ext cx="3007791" cy="313128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53202" b="34105"/>
                <a:stretch/>
              </p:blipFill>
              <p:spPr>
                <a:xfrm>
                  <a:off x="6899258" y="4259555"/>
                  <a:ext cx="2999210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2" name="TextBox 21"/>
          <p:cNvSpPr txBox="1"/>
          <p:nvPr/>
        </p:nvSpPr>
        <p:spPr>
          <a:xfrm>
            <a:off x="3741917" y="1005356"/>
            <a:ext cx="81951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Ξσ</a:t>
            </a:r>
            <a:r>
              <a:rPr lang="en-US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 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191941" y="2874026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3820638" y="2918940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3826181" y="3683709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4435780" y="3615970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4679619" y="2968814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4730530" y="3046400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4789171" y="3072408"/>
            <a:ext cx="702733" cy="238948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2733" h="238948">
                <a:moveTo>
                  <a:pt x="0" y="194734"/>
                </a:moveTo>
                <a:cubicBezTo>
                  <a:pt x="11994" y="201789"/>
                  <a:pt x="23989" y="208845"/>
                  <a:pt x="55033" y="215900"/>
                </a:cubicBezTo>
                <a:cubicBezTo>
                  <a:pt x="86077" y="222955"/>
                  <a:pt x="186266" y="237067"/>
                  <a:pt x="186266" y="237067"/>
                </a:cubicBezTo>
                <a:lnTo>
                  <a:pt x="186266" y="237067"/>
                </a:lnTo>
                <a:cubicBezTo>
                  <a:pt x="197555" y="237067"/>
                  <a:pt x="230717" y="241300"/>
                  <a:pt x="254000" y="237067"/>
                </a:cubicBezTo>
                <a:cubicBezTo>
                  <a:pt x="277283" y="232834"/>
                  <a:pt x="325966" y="211667"/>
                  <a:pt x="325966" y="211667"/>
                </a:cubicBezTo>
                <a:cubicBezTo>
                  <a:pt x="351366" y="202495"/>
                  <a:pt x="378883" y="194734"/>
                  <a:pt x="406400" y="182034"/>
                </a:cubicBezTo>
                <a:cubicBezTo>
                  <a:pt x="433917" y="169334"/>
                  <a:pt x="464961" y="150989"/>
                  <a:pt x="491066" y="135467"/>
                </a:cubicBezTo>
                <a:cubicBezTo>
                  <a:pt x="517171" y="119945"/>
                  <a:pt x="534811" y="107950"/>
                  <a:pt x="563033" y="88900"/>
                </a:cubicBezTo>
                <a:cubicBezTo>
                  <a:pt x="591255" y="69850"/>
                  <a:pt x="637117" y="35984"/>
                  <a:pt x="660400" y="21167"/>
                </a:cubicBezTo>
                <a:cubicBezTo>
                  <a:pt x="683683" y="6350"/>
                  <a:pt x="702733" y="0"/>
                  <a:pt x="702733" y="0"/>
                </a:cubicBezTo>
                <a:lnTo>
                  <a:pt x="70273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5513947" y="2883782"/>
            <a:ext cx="633247" cy="184081"/>
          </a:xfrm>
          <a:custGeom>
            <a:avLst/>
            <a:gdLst>
              <a:gd name="connsiteX0" fmla="*/ 626853 w 626853"/>
              <a:gd name="connsiteY0" fmla="*/ 70530 h 185548"/>
              <a:gd name="connsiteX1" fmla="*/ 506083 w 626853"/>
              <a:gd name="connsiteY1" fmla="*/ 13020 h 185548"/>
              <a:gd name="connsiteX2" fmla="*/ 437071 w 626853"/>
              <a:gd name="connsiteY2" fmla="*/ 7269 h 185548"/>
              <a:gd name="connsiteX3" fmla="*/ 368060 w 626853"/>
              <a:gd name="connsiteY3" fmla="*/ 1518 h 185548"/>
              <a:gd name="connsiteX4" fmla="*/ 310551 w 626853"/>
              <a:gd name="connsiteY4" fmla="*/ 1518 h 185548"/>
              <a:gd name="connsiteX5" fmla="*/ 241539 w 626853"/>
              <a:gd name="connsiteY5" fmla="*/ 18771 h 185548"/>
              <a:gd name="connsiteX6" fmla="*/ 189781 w 626853"/>
              <a:gd name="connsiteY6" fmla="*/ 41775 h 185548"/>
              <a:gd name="connsiteX7" fmla="*/ 132271 w 626853"/>
              <a:gd name="connsiteY7" fmla="*/ 70530 h 185548"/>
              <a:gd name="connsiteX8" fmla="*/ 80513 w 626853"/>
              <a:gd name="connsiteY8" fmla="*/ 105035 h 185548"/>
              <a:gd name="connsiteX9" fmla="*/ 34505 w 626853"/>
              <a:gd name="connsiteY9" fmla="*/ 145292 h 185548"/>
              <a:gd name="connsiteX10" fmla="*/ 0 w 626853"/>
              <a:gd name="connsiteY10" fmla="*/ 185548 h 185548"/>
              <a:gd name="connsiteX11" fmla="*/ 0 w 626853"/>
              <a:gd name="connsiteY11" fmla="*/ 185548 h 185548"/>
              <a:gd name="connsiteX0" fmla="*/ 626853 w 626853"/>
              <a:gd name="connsiteY0" fmla="*/ 74948 h 189966"/>
              <a:gd name="connsiteX1" fmla="*/ 506083 w 626853"/>
              <a:gd name="connsiteY1" fmla="*/ 17438 h 189966"/>
              <a:gd name="connsiteX2" fmla="*/ 437071 w 626853"/>
              <a:gd name="connsiteY2" fmla="*/ 11687 h 189966"/>
              <a:gd name="connsiteX3" fmla="*/ 368060 w 626853"/>
              <a:gd name="connsiteY3" fmla="*/ 185 h 189966"/>
              <a:gd name="connsiteX4" fmla="*/ 310551 w 626853"/>
              <a:gd name="connsiteY4" fmla="*/ 5936 h 189966"/>
              <a:gd name="connsiteX5" fmla="*/ 241539 w 626853"/>
              <a:gd name="connsiteY5" fmla="*/ 23189 h 189966"/>
              <a:gd name="connsiteX6" fmla="*/ 189781 w 626853"/>
              <a:gd name="connsiteY6" fmla="*/ 46193 h 189966"/>
              <a:gd name="connsiteX7" fmla="*/ 132271 w 626853"/>
              <a:gd name="connsiteY7" fmla="*/ 74948 h 189966"/>
              <a:gd name="connsiteX8" fmla="*/ 80513 w 626853"/>
              <a:gd name="connsiteY8" fmla="*/ 109453 h 189966"/>
              <a:gd name="connsiteX9" fmla="*/ 34505 w 626853"/>
              <a:gd name="connsiteY9" fmla="*/ 149710 h 189966"/>
              <a:gd name="connsiteX10" fmla="*/ 0 w 626853"/>
              <a:gd name="connsiteY10" fmla="*/ 189966 h 189966"/>
              <a:gd name="connsiteX11" fmla="*/ 0 w 626853"/>
              <a:gd name="connsiteY11" fmla="*/ 189966 h 189966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5751 h 189781"/>
              <a:gd name="connsiteX3" fmla="*/ 368060 w 626853"/>
              <a:gd name="connsiteY3" fmla="*/ 0 h 189781"/>
              <a:gd name="connsiteX4" fmla="*/ 310551 w 626853"/>
              <a:gd name="connsiteY4" fmla="*/ 5751 h 189781"/>
              <a:gd name="connsiteX5" fmla="*/ 241539 w 626853"/>
              <a:gd name="connsiteY5" fmla="*/ 23004 h 189781"/>
              <a:gd name="connsiteX6" fmla="*/ 189781 w 626853"/>
              <a:gd name="connsiteY6" fmla="*/ 46008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913 h 189931"/>
              <a:gd name="connsiteX1" fmla="*/ 506083 w 626853"/>
              <a:gd name="connsiteY1" fmla="*/ 17403 h 189931"/>
              <a:gd name="connsiteX2" fmla="*/ 437071 w 626853"/>
              <a:gd name="connsiteY2" fmla="*/ 5901 h 189931"/>
              <a:gd name="connsiteX3" fmla="*/ 368060 w 626853"/>
              <a:gd name="connsiteY3" fmla="*/ 150 h 189931"/>
              <a:gd name="connsiteX4" fmla="*/ 310551 w 626853"/>
              <a:gd name="connsiteY4" fmla="*/ 11652 h 189931"/>
              <a:gd name="connsiteX5" fmla="*/ 241539 w 626853"/>
              <a:gd name="connsiteY5" fmla="*/ 23154 h 189931"/>
              <a:gd name="connsiteX6" fmla="*/ 189781 w 626853"/>
              <a:gd name="connsiteY6" fmla="*/ 46158 h 189931"/>
              <a:gd name="connsiteX7" fmla="*/ 132271 w 626853"/>
              <a:gd name="connsiteY7" fmla="*/ 74913 h 189931"/>
              <a:gd name="connsiteX8" fmla="*/ 80513 w 626853"/>
              <a:gd name="connsiteY8" fmla="*/ 109418 h 189931"/>
              <a:gd name="connsiteX9" fmla="*/ 34505 w 626853"/>
              <a:gd name="connsiteY9" fmla="*/ 149675 h 189931"/>
              <a:gd name="connsiteX10" fmla="*/ 0 w 626853"/>
              <a:gd name="connsiteY10" fmla="*/ 189931 h 189931"/>
              <a:gd name="connsiteX11" fmla="*/ 0 w 626853"/>
              <a:gd name="connsiteY11" fmla="*/ 189931 h 189931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80587 h 195605"/>
              <a:gd name="connsiteX1" fmla="*/ 506083 w 626853"/>
              <a:gd name="connsiteY1" fmla="*/ 23077 h 195605"/>
              <a:gd name="connsiteX2" fmla="*/ 437071 w 626853"/>
              <a:gd name="connsiteY2" fmla="*/ 11575 h 195605"/>
              <a:gd name="connsiteX3" fmla="*/ 368060 w 626853"/>
              <a:gd name="connsiteY3" fmla="*/ 73 h 195605"/>
              <a:gd name="connsiteX4" fmla="*/ 310551 w 626853"/>
              <a:gd name="connsiteY4" fmla="*/ 17326 h 195605"/>
              <a:gd name="connsiteX5" fmla="*/ 241539 w 626853"/>
              <a:gd name="connsiteY5" fmla="*/ 28828 h 195605"/>
              <a:gd name="connsiteX6" fmla="*/ 195532 w 626853"/>
              <a:gd name="connsiteY6" fmla="*/ 46081 h 195605"/>
              <a:gd name="connsiteX7" fmla="*/ 132271 w 626853"/>
              <a:gd name="connsiteY7" fmla="*/ 80587 h 195605"/>
              <a:gd name="connsiteX8" fmla="*/ 80513 w 626853"/>
              <a:gd name="connsiteY8" fmla="*/ 115092 h 195605"/>
              <a:gd name="connsiteX9" fmla="*/ 34505 w 626853"/>
              <a:gd name="connsiteY9" fmla="*/ 155349 h 195605"/>
              <a:gd name="connsiteX10" fmla="*/ 0 w 626853"/>
              <a:gd name="connsiteY10" fmla="*/ 195605 h 195605"/>
              <a:gd name="connsiteX11" fmla="*/ 0 w 626853"/>
              <a:gd name="connsiteY11" fmla="*/ 195605 h 195605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449 h 185467"/>
              <a:gd name="connsiteX1" fmla="*/ 506083 w 626853"/>
              <a:gd name="connsiteY1" fmla="*/ 12939 h 185467"/>
              <a:gd name="connsiteX2" fmla="*/ 437071 w 626853"/>
              <a:gd name="connsiteY2" fmla="*/ 1437 h 185467"/>
              <a:gd name="connsiteX3" fmla="*/ 368060 w 626853"/>
              <a:gd name="connsiteY3" fmla="*/ 1437 h 185467"/>
              <a:gd name="connsiteX4" fmla="*/ 310551 w 626853"/>
              <a:gd name="connsiteY4" fmla="*/ 12939 h 185467"/>
              <a:gd name="connsiteX5" fmla="*/ 241539 w 626853"/>
              <a:gd name="connsiteY5" fmla="*/ 18690 h 185467"/>
              <a:gd name="connsiteX6" fmla="*/ 195532 w 626853"/>
              <a:gd name="connsiteY6" fmla="*/ 35943 h 185467"/>
              <a:gd name="connsiteX7" fmla="*/ 132271 w 626853"/>
              <a:gd name="connsiteY7" fmla="*/ 70449 h 185467"/>
              <a:gd name="connsiteX8" fmla="*/ 80513 w 626853"/>
              <a:gd name="connsiteY8" fmla="*/ 104954 h 185467"/>
              <a:gd name="connsiteX9" fmla="*/ 34505 w 626853"/>
              <a:gd name="connsiteY9" fmla="*/ 145211 h 185467"/>
              <a:gd name="connsiteX10" fmla="*/ 0 w 626853"/>
              <a:gd name="connsiteY10" fmla="*/ 185467 h 185467"/>
              <a:gd name="connsiteX11" fmla="*/ 0 w 626853"/>
              <a:gd name="connsiteY11" fmla="*/ 185467 h 18546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86356 h 201374"/>
              <a:gd name="connsiteX1" fmla="*/ 506083 w 626853"/>
              <a:gd name="connsiteY1" fmla="*/ 28846 h 201374"/>
              <a:gd name="connsiteX2" fmla="*/ 437071 w 626853"/>
              <a:gd name="connsiteY2" fmla="*/ 17344 h 201374"/>
              <a:gd name="connsiteX3" fmla="*/ 379562 w 626853"/>
              <a:gd name="connsiteY3" fmla="*/ 91 h 201374"/>
              <a:gd name="connsiteX4" fmla="*/ 310551 w 626853"/>
              <a:gd name="connsiteY4" fmla="*/ 11593 h 201374"/>
              <a:gd name="connsiteX5" fmla="*/ 241539 w 626853"/>
              <a:gd name="connsiteY5" fmla="*/ 34597 h 201374"/>
              <a:gd name="connsiteX6" fmla="*/ 195532 w 626853"/>
              <a:gd name="connsiteY6" fmla="*/ 51850 h 201374"/>
              <a:gd name="connsiteX7" fmla="*/ 132271 w 626853"/>
              <a:gd name="connsiteY7" fmla="*/ 86356 h 201374"/>
              <a:gd name="connsiteX8" fmla="*/ 80513 w 626853"/>
              <a:gd name="connsiteY8" fmla="*/ 120861 h 201374"/>
              <a:gd name="connsiteX9" fmla="*/ 34505 w 626853"/>
              <a:gd name="connsiteY9" fmla="*/ 161118 h 201374"/>
              <a:gd name="connsiteX10" fmla="*/ 0 w 626853"/>
              <a:gd name="connsiteY10" fmla="*/ 201374 h 201374"/>
              <a:gd name="connsiteX11" fmla="*/ 0 w 626853"/>
              <a:gd name="connsiteY11" fmla="*/ 201374 h 201374"/>
              <a:gd name="connsiteX0" fmla="*/ 626853 w 626853"/>
              <a:gd name="connsiteY0" fmla="*/ 80754 h 195772"/>
              <a:gd name="connsiteX1" fmla="*/ 506083 w 626853"/>
              <a:gd name="connsiteY1" fmla="*/ 23244 h 195772"/>
              <a:gd name="connsiteX2" fmla="*/ 437071 w 626853"/>
              <a:gd name="connsiteY2" fmla="*/ 11742 h 195772"/>
              <a:gd name="connsiteX3" fmla="*/ 379562 w 626853"/>
              <a:gd name="connsiteY3" fmla="*/ 240 h 195772"/>
              <a:gd name="connsiteX4" fmla="*/ 310551 w 626853"/>
              <a:gd name="connsiteY4" fmla="*/ 5991 h 195772"/>
              <a:gd name="connsiteX5" fmla="*/ 241539 w 626853"/>
              <a:gd name="connsiteY5" fmla="*/ 28995 h 195772"/>
              <a:gd name="connsiteX6" fmla="*/ 195532 w 626853"/>
              <a:gd name="connsiteY6" fmla="*/ 46248 h 195772"/>
              <a:gd name="connsiteX7" fmla="*/ 132271 w 626853"/>
              <a:gd name="connsiteY7" fmla="*/ 80754 h 195772"/>
              <a:gd name="connsiteX8" fmla="*/ 80513 w 626853"/>
              <a:gd name="connsiteY8" fmla="*/ 115259 h 195772"/>
              <a:gd name="connsiteX9" fmla="*/ 34505 w 626853"/>
              <a:gd name="connsiteY9" fmla="*/ 155516 h 195772"/>
              <a:gd name="connsiteX10" fmla="*/ 0 w 626853"/>
              <a:gd name="connsiteY10" fmla="*/ 195772 h 195772"/>
              <a:gd name="connsiteX11" fmla="*/ 0 w 626853"/>
              <a:gd name="connsiteY11" fmla="*/ 195772 h 195772"/>
              <a:gd name="connsiteX0" fmla="*/ 626853 w 626853"/>
              <a:gd name="connsiteY0" fmla="*/ 80514 h 195532"/>
              <a:gd name="connsiteX1" fmla="*/ 506083 w 626853"/>
              <a:gd name="connsiteY1" fmla="*/ 23004 h 195532"/>
              <a:gd name="connsiteX2" fmla="*/ 437071 w 626853"/>
              <a:gd name="connsiteY2" fmla="*/ 5751 h 195532"/>
              <a:gd name="connsiteX3" fmla="*/ 379562 w 626853"/>
              <a:gd name="connsiteY3" fmla="*/ 0 h 195532"/>
              <a:gd name="connsiteX4" fmla="*/ 310551 w 626853"/>
              <a:gd name="connsiteY4" fmla="*/ 5751 h 195532"/>
              <a:gd name="connsiteX5" fmla="*/ 241539 w 626853"/>
              <a:gd name="connsiteY5" fmla="*/ 28755 h 195532"/>
              <a:gd name="connsiteX6" fmla="*/ 195532 w 626853"/>
              <a:gd name="connsiteY6" fmla="*/ 46008 h 195532"/>
              <a:gd name="connsiteX7" fmla="*/ 132271 w 626853"/>
              <a:gd name="connsiteY7" fmla="*/ 80514 h 195532"/>
              <a:gd name="connsiteX8" fmla="*/ 80513 w 626853"/>
              <a:gd name="connsiteY8" fmla="*/ 115019 h 195532"/>
              <a:gd name="connsiteX9" fmla="*/ 34505 w 626853"/>
              <a:gd name="connsiteY9" fmla="*/ 155276 h 195532"/>
              <a:gd name="connsiteX10" fmla="*/ 0 w 626853"/>
              <a:gd name="connsiteY10" fmla="*/ 195532 h 195532"/>
              <a:gd name="connsiteX11" fmla="*/ 0 w 626853"/>
              <a:gd name="connsiteY11" fmla="*/ 195532 h 195532"/>
              <a:gd name="connsiteX0" fmla="*/ 626853 w 626853"/>
              <a:gd name="connsiteY0" fmla="*/ 81023 h 196041"/>
              <a:gd name="connsiteX1" fmla="*/ 506083 w 626853"/>
              <a:gd name="connsiteY1" fmla="*/ 23513 h 196041"/>
              <a:gd name="connsiteX2" fmla="*/ 437071 w 626853"/>
              <a:gd name="connsiteY2" fmla="*/ 6260 h 196041"/>
              <a:gd name="connsiteX3" fmla="*/ 379562 w 626853"/>
              <a:gd name="connsiteY3" fmla="*/ 509 h 196041"/>
              <a:gd name="connsiteX4" fmla="*/ 310551 w 626853"/>
              <a:gd name="connsiteY4" fmla="*/ 17762 h 196041"/>
              <a:gd name="connsiteX5" fmla="*/ 241539 w 626853"/>
              <a:gd name="connsiteY5" fmla="*/ 29264 h 196041"/>
              <a:gd name="connsiteX6" fmla="*/ 195532 w 626853"/>
              <a:gd name="connsiteY6" fmla="*/ 46517 h 196041"/>
              <a:gd name="connsiteX7" fmla="*/ 132271 w 626853"/>
              <a:gd name="connsiteY7" fmla="*/ 81023 h 196041"/>
              <a:gd name="connsiteX8" fmla="*/ 80513 w 626853"/>
              <a:gd name="connsiteY8" fmla="*/ 115528 h 196041"/>
              <a:gd name="connsiteX9" fmla="*/ 34505 w 626853"/>
              <a:gd name="connsiteY9" fmla="*/ 155785 h 196041"/>
              <a:gd name="connsiteX10" fmla="*/ 0 w 626853"/>
              <a:gd name="connsiteY10" fmla="*/ 196041 h 196041"/>
              <a:gd name="connsiteX11" fmla="*/ 0 w 626853"/>
              <a:gd name="connsiteY11" fmla="*/ 196041 h 196041"/>
              <a:gd name="connsiteX0" fmla="*/ 626853 w 626853"/>
              <a:gd name="connsiteY0" fmla="*/ 74825 h 189843"/>
              <a:gd name="connsiteX1" fmla="*/ 506083 w 626853"/>
              <a:gd name="connsiteY1" fmla="*/ 17315 h 189843"/>
              <a:gd name="connsiteX2" fmla="*/ 437071 w 626853"/>
              <a:gd name="connsiteY2" fmla="*/ 62 h 189843"/>
              <a:gd name="connsiteX3" fmla="*/ 379562 w 626853"/>
              <a:gd name="connsiteY3" fmla="*/ 11564 h 189843"/>
              <a:gd name="connsiteX4" fmla="*/ 310551 w 626853"/>
              <a:gd name="connsiteY4" fmla="*/ 11564 h 189843"/>
              <a:gd name="connsiteX5" fmla="*/ 241539 w 626853"/>
              <a:gd name="connsiteY5" fmla="*/ 23066 h 189843"/>
              <a:gd name="connsiteX6" fmla="*/ 195532 w 626853"/>
              <a:gd name="connsiteY6" fmla="*/ 40319 h 189843"/>
              <a:gd name="connsiteX7" fmla="*/ 132271 w 626853"/>
              <a:gd name="connsiteY7" fmla="*/ 74825 h 189843"/>
              <a:gd name="connsiteX8" fmla="*/ 80513 w 626853"/>
              <a:gd name="connsiteY8" fmla="*/ 109330 h 189843"/>
              <a:gd name="connsiteX9" fmla="*/ 34505 w 626853"/>
              <a:gd name="connsiteY9" fmla="*/ 149587 h 189843"/>
              <a:gd name="connsiteX10" fmla="*/ 0 w 626853"/>
              <a:gd name="connsiteY10" fmla="*/ 189843 h 189843"/>
              <a:gd name="connsiteX11" fmla="*/ 0 w 626853"/>
              <a:gd name="connsiteY11" fmla="*/ 189843 h 189843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17253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69037 h 184055"/>
              <a:gd name="connsiteX1" fmla="*/ 506083 w 626853"/>
              <a:gd name="connsiteY1" fmla="*/ 11527 h 184055"/>
              <a:gd name="connsiteX2" fmla="*/ 437071 w 626853"/>
              <a:gd name="connsiteY2" fmla="*/ 3865 h 184055"/>
              <a:gd name="connsiteX3" fmla="*/ 379562 w 626853"/>
              <a:gd name="connsiteY3" fmla="*/ 25 h 184055"/>
              <a:gd name="connsiteX4" fmla="*/ 310551 w 626853"/>
              <a:gd name="connsiteY4" fmla="*/ 5776 h 184055"/>
              <a:gd name="connsiteX5" fmla="*/ 241539 w 626853"/>
              <a:gd name="connsiteY5" fmla="*/ 17278 h 184055"/>
              <a:gd name="connsiteX6" fmla="*/ 195532 w 626853"/>
              <a:gd name="connsiteY6" fmla="*/ 34531 h 184055"/>
              <a:gd name="connsiteX7" fmla="*/ 132271 w 626853"/>
              <a:gd name="connsiteY7" fmla="*/ 69037 h 184055"/>
              <a:gd name="connsiteX8" fmla="*/ 80513 w 626853"/>
              <a:gd name="connsiteY8" fmla="*/ 103542 h 184055"/>
              <a:gd name="connsiteX9" fmla="*/ 34505 w 626853"/>
              <a:gd name="connsiteY9" fmla="*/ 143799 h 184055"/>
              <a:gd name="connsiteX10" fmla="*/ 0 w 626853"/>
              <a:gd name="connsiteY10" fmla="*/ 184055 h 184055"/>
              <a:gd name="connsiteX11" fmla="*/ 0 w 626853"/>
              <a:gd name="connsiteY11" fmla="*/ 184055 h 184055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17324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7773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30050 w 630050"/>
              <a:gd name="connsiteY0" fmla="*/ 69063 h 184081"/>
              <a:gd name="connsiteX1" fmla="*/ 509280 w 630050"/>
              <a:gd name="connsiteY1" fmla="*/ 17948 h 184081"/>
              <a:gd name="connsiteX2" fmla="*/ 440268 w 630050"/>
              <a:gd name="connsiteY2" fmla="*/ 3891 h 184081"/>
              <a:gd name="connsiteX3" fmla="*/ 382759 w 630050"/>
              <a:gd name="connsiteY3" fmla="*/ 51 h 184081"/>
              <a:gd name="connsiteX4" fmla="*/ 313748 w 630050"/>
              <a:gd name="connsiteY4" fmla="*/ 5802 h 184081"/>
              <a:gd name="connsiteX5" fmla="*/ 244736 w 630050"/>
              <a:gd name="connsiteY5" fmla="*/ 23698 h 184081"/>
              <a:gd name="connsiteX6" fmla="*/ 201926 w 630050"/>
              <a:gd name="connsiteY6" fmla="*/ 37753 h 184081"/>
              <a:gd name="connsiteX7" fmla="*/ 135468 w 630050"/>
              <a:gd name="connsiteY7" fmla="*/ 69063 h 184081"/>
              <a:gd name="connsiteX8" fmla="*/ 83710 w 630050"/>
              <a:gd name="connsiteY8" fmla="*/ 103568 h 184081"/>
              <a:gd name="connsiteX9" fmla="*/ 37702 w 630050"/>
              <a:gd name="connsiteY9" fmla="*/ 143825 h 184081"/>
              <a:gd name="connsiteX10" fmla="*/ 3197 w 630050"/>
              <a:gd name="connsiteY10" fmla="*/ 184081 h 184081"/>
              <a:gd name="connsiteX11" fmla="*/ 0 w 630050"/>
              <a:gd name="connsiteY11" fmla="*/ 180884 h 184081"/>
              <a:gd name="connsiteX0" fmla="*/ 639642 w 639642"/>
              <a:gd name="connsiteY0" fmla="*/ 69063 h 184081"/>
              <a:gd name="connsiteX1" fmla="*/ 518872 w 639642"/>
              <a:gd name="connsiteY1" fmla="*/ 17948 h 184081"/>
              <a:gd name="connsiteX2" fmla="*/ 449860 w 639642"/>
              <a:gd name="connsiteY2" fmla="*/ 3891 h 184081"/>
              <a:gd name="connsiteX3" fmla="*/ 392351 w 639642"/>
              <a:gd name="connsiteY3" fmla="*/ 51 h 184081"/>
              <a:gd name="connsiteX4" fmla="*/ 323340 w 639642"/>
              <a:gd name="connsiteY4" fmla="*/ 5802 h 184081"/>
              <a:gd name="connsiteX5" fmla="*/ 254328 w 639642"/>
              <a:gd name="connsiteY5" fmla="*/ 23698 h 184081"/>
              <a:gd name="connsiteX6" fmla="*/ 211518 w 639642"/>
              <a:gd name="connsiteY6" fmla="*/ 37753 h 184081"/>
              <a:gd name="connsiteX7" fmla="*/ 145060 w 639642"/>
              <a:gd name="connsiteY7" fmla="*/ 69063 h 184081"/>
              <a:gd name="connsiteX8" fmla="*/ 93302 w 639642"/>
              <a:gd name="connsiteY8" fmla="*/ 103568 h 184081"/>
              <a:gd name="connsiteX9" fmla="*/ 47294 w 639642"/>
              <a:gd name="connsiteY9" fmla="*/ 143825 h 184081"/>
              <a:gd name="connsiteX10" fmla="*/ 12789 w 639642"/>
              <a:gd name="connsiteY10" fmla="*/ 184081 h 184081"/>
              <a:gd name="connsiteX11" fmla="*/ 0 w 639642"/>
              <a:gd name="connsiteY11" fmla="*/ 168095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77315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40899 w 633247"/>
              <a:gd name="connsiteY9" fmla="*/ 143825 h 184081"/>
              <a:gd name="connsiteX10" fmla="*/ 0 w 633247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34504 w 633247"/>
              <a:gd name="connsiteY9" fmla="*/ 137431 h 184081"/>
              <a:gd name="connsiteX10" fmla="*/ 0 w 633247"/>
              <a:gd name="connsiteY10" fmla="*/ 184081 h 1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247" h="184081">
                <a:moveTo>
                  <a:pt x="633247" y="69063"/>
                </a:moveTo>
                <a:cubicBezTo>
                  <a:pt x="588677" y="45579"/>
                  <a:pt x="544107" y="28810"/>
                  <a:pt x="512477" y="17948"/>
                </a:cubicBezTo>
                <a:cubicBezTo>
                  <a:pt x="480847" y="7086"/>
                  <a:pt x="464552" y="6874"/>
                  <a:pt x="443465" y="3891"/>
                </a:cubicBezTo>
                <a:cubicBezTo>
                  <a:pt x="422378" y="908"/>
                  <a:pt x="407043" y="-267"/>
                  <a:pt x="385956" y="51"/>
                </a:cubicBezTo>
                <a:cubicBezTo>
                  <a:pt x="364869" y="370"/>
                  <a:pt x="339949" y="1861"/>
                  <a:pt x="316945" y="5802"/>
                </a:cubicBezTo>
                <a:cubicBezTo>
                  <a:pt x="293941" y="9743"/>
                  <a:pt x="266570" y="18373"/>
                  <a:pt x="247933" y="23698"/>
                </a:cubicBezTo>
                <a:cubicBezTo>
                  <a:pt x="229296" y="29023"/>
                  <a:pt x="223334" y="30192"/>
                  <a:pt x="205123" y="37753"/>
                </a:cubicBezTo>
                <a:cubicBezTo>
                  <a:pt x="186912" y="45314"/>
                  <a:pt x="158901" y="58094"/>
                  <a:pt x="138665" y="69063"/>
                </a:cubicBezTo>
                <a:cubicBezTo>
                  <a:pt x="118429" y="80032"/>
                  <a:pt x="101069" y="92173"/>
                  <a:pt x="83709" y="103568"/>
                </a:cubicBezTo>
                <a:cubicBezTo>
                  <a:pt x="66349" y="114963"/>
                  <a:pt x="48455" y="124012"/>
                  <a:pt x="34504" y="137431"/>
                </a:cubicBezTo>
                <a:cubicBezTo>
                  <a:pt x="20553" y="150850"/>
                  <a:pt x="0" y="184081"/>
                  <a:pt x="0" y="18408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316828" y="2996502"/>
            <a:ext cx="316923" cy="1202861"/>
          </a:xfrm>
          <a:custGeom>
            <a:avLst/>
            <a:gdLst>
              <a:gd name="connsiteX0" fmla="*/ 258237 w 318984"/>
              <a:gd name="connsiteY0" fmla="*/ 0 h 1195754"/>
              <a:gd name="connsiteX1" fmla="*/ 120757 w 318984"/>
              <a:gd name="connsiteY1" fmla="*/ 169452 h 1195754"/>
              <a:gd name="connsiteX2" fmla="*/ 63208 w 318984"/>
              <a:gd name="connsiteY2" fmla="*/ 281354 h 1195754"/>
              <a:gd name="connsiteX3" fmla="*/ 15250 w 318984"/>
              <a:gd name="connsiteY3" fmla="*/ 431623 h 1195754"/>
              <a:gd name="connsiteX4" fmla="*/ 2461 w 318984"/>
              <a:gd name="connsiteY4" fmla="*/ 562708 h 1195754"/>
              <a:gd name="connsiteX5" fmla="*/ 2461 w 318984"/>
              <a:gd name="connsiteY5" fmla="*/ 677807 h 1195754"/>
              <a:gd name="connsiteX6" fmla="*/ 28039 w 318984"/>
              <a:gd name="connsiteY6" fmla="*/ 792907 h 1195754"/>
              <a:gd name="connsiteX7" fmla="*/ 66405 w 318984"/>
              <a:gd name="connsiteY7" fmla="*/ 908006 h 1195754"/>
              <a:gd name="connsiteX8" fmla="*/ 120757 w 318984"/>
              <a:gd name="connsiteY8" fmla="*/ 1013514 h 1195754"/>
              <a:gd name="connsiteX9" fmla="*/ 181504 w 318984"/>
              <a:gd name="connsiteY9" fmla="*/ 1096641 h 1195754"/>
              <a:gd name="connsiteX10" fmla="*/ 226265 w 318984"/>
              <a:gd name="connsiteY10" fmla="*/ 1147796 h 1195754"/>
              <a:gd name="connsiteX11" fmla="*/ 277420 w 318984"/>
              <a:gd name="connsiteY11" fmla="*/ 1182965 h 1195754"/>
              <a:gd name="connsiteX12" fmla="*/ 318984 w 318984"/>
              <a:gd name="connsiteY12" fmla="*/ 1195754 h 1195754"/>
              <a:gd name="connsiteX13" fmla="*/ 318984 w 318984"/>
              <a:gd name="connsiteY13" fmla="*/ 1195754 h 1195754"/>
              <a:gd name="connsiteX0" fmla="*/ 258237 w 318984"/>
              <a:gd name="connsiteY0" fmla="*/ 0 h 1195754"/>
              <a:gd name="connsiteX1" fmla="*/ 219871 w 318984"/>
              <a:gd name="connsiteY1" fmla="*/ 44761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58237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67829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8447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21644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6979 w 318542"/>
              <a:gd name="connsiteY0" fmla="*/ 0 h 1195754"/>
              <a:gd name="connsiteX1" fmla="*/ 222626 w 318542"/>
              <a:gd name="connsiteY1" fmla="*/ 47958 h 1195754"/>
              <a:gd name="connsiteX2" fmla="*/ 120315 w 318542"/>
              <a:gd name="connsiteY2" fmla="*/ 169452 h 1195754"/>
              <a:gd name="connsiteX3" fmla="*/ 59569 w 318542"/>
              <a:gd name="connsiteY3" fmla="*/ 281354 h 1195754"/>
              <a:gd name="connsiteX4" fmla="*/ 21202 w 318542"/>
              <a:gd name="connsiteY4" fmla="*/ 393256 h 1195754"/>
              <a:gd name="connsiteX5" fmla="*/ 14808 w 318542"/>
              <a:gd name="connsiteY5" fmla="*/ 431623 h 1195754"/>
              <a:gd name="connsiteX6" fmla="*/ 5216 w 318542"/>
              <a:gd name="connsiteY6" fmla="*/ 482778 h 1195754"/>
              <a:gd name="connsiteX7" fmla="*/ 2019 w 318542"/>
              <a:gd name="connsiteY7" fmla="*/ 562708 h 1195754"/>
              <a:gd name="connsiteX8" fmla="*/ 2019 w 318542"/>
              <a:gd name="connsiteY8" fmla="*/ 677807 h 1195754"/>
              <a:gd name="connsiteX9" fmla="*/ 27597 w 318542"/>
              <a:gd name="connsiteY9" fmla="*/ 792907 h 1195754"/>
              <a:gd name="connsiteX10" fmla="*/ 65963 w 318542"/>
              <a:gd name="connsiteY10" fmla="*/ 908006 h 1195754"/>
              <a:gd name="connsiteX11" fmla="*/ 120315 w 318542"/>
              <a:gd name="connsiteY11" fmla="*/ 1013514 h 1195754"/>
              <a:gd name="connsiteX12" fmla="*/ 181062 w 318542"/>
              <a:gd name="connsiteY12" fmla="*/ 1096641 h 1195754"/>
              <a:gd name="connsiteX13" fmla="*/ 225823 w 318542"/>
              <a:gd name="connsiteY13" fmla="*/ 1147796 h 1195754"/>
              <a:gd name="connsiteX14" fmla="*/ 276978 w 318542"/>
              <a:gd name="connsiteY14" fmla="*/ 1182965 h 1195754"/>
              <a:gd name="connsiteX15" fmla="*/ 318542 w 318542"/>
              <a:gd name="connsiteY15" fmla="*/ 1195754 h 1195754"/>
              <a:gd name="connsiteX16" fmla="*/ 318542 w 318542"/>
              <a:gd name="connsiteY16" fmla="*/ 1195754 h 1195754"/>
              <a:gd name="connsiteX0" fmla="*/ 275079 w 316642"/>
              <a:gd name="connsiteY0" fmla="*/ 0 h 1195754"/>
              <a:gd name="connsiteX1" fmla="*/ 220726 w 316642"/>
              <a:gd name="connsiteY1" fmla="*/ 47958 h 1195754"/>
              <a:gd name="connsiteX2" fmla="*/ 118415 w 316642"/>
              <a:gd name="connsiteY2" fmla="*/ 169452 h 1195754"/>
              <a:gd name="connsiteX3" fmla="*/ 57669 w 316642"/>
              <a:gd name="connsiteY3" fmla="*/ 281354 h 1195754"/>
              <a:gd name="connsiteX4" fmla="*/ 19302 w 316642"/>
              <a:gd name="connsiteY4" fmla="*/ 393256 h 1195754"/>
              <a:gd name="connsiteX5" fmla="*/ 12908 w 316642"/>
              <a:gd name="connsiteY5" fmla="*/ 431623 h 1195754"/>
              <a:gd name="connsiteX6" fmla="*/ 3316 w 316642"/>
              <a:gd name="connsiteY6" fmla="*/ 482778 h 1195754"/>
              <a:gd name="connsiteX7" fmla="*/ 119 w 316642"/>
              <a:gd name="connsiteY7" fmla="*/ 562708 h 1195754"/>
              <a:gd name="connsiteX8" fmla="*/ 3316 w 316642"/>
              <a:gd name="connsiteY8" fmla="*/ 681004 h 1195754"/>
              <a:gd name="connsiteX9" fmla="*/ 25697 w 316642"/>
              <a:gd name="connsiteY9" fmla="*/ 792907 h 1195754"/>
              <a:gd name="connsiteX10" fmla="*/ 64063 w 316642"/>
              <a:gd name="connsiteY10" fmla="*/ 908006 h 1195754"/>
              <a:gd name="connsiteX11" fmla="*/ 118415 w 316642"/>
              <a:gd name="connsiteY11" fmla="*/ 1013514 h 1195754"/>
              <a:gd name="connsiteX12" fmla="*/ 179162 w 316642"/>
              <a:gd name="connsiteY12" fmla="*/ 1096641 h 1195754"/>
              <a:gd name="connsiteX13" fmla="*/ 223923 w 316642"/>
              <a:gd name="connsiteY13" fmla="*/ 1147796 h 1195754"/>
              <a:gd name="connsiteX14" fmla="*/ 275078 w 316642"/>
              <a:gd name="connsiteY14" fmla="*/ 1182965 h 1195754"/>
              <a:gd name="connsiteX15" fmla="*/ 316642 w 316642"/>
              <a:gd name="connsiteY15" fmla="*/ 1195754 h 1195754"/>
              <a:gd name="connsiteX16" fmla="*/ 316642 w 316642"/>
              <a:gd name="connsiteY16" fmla="*/ 1195754 h 1195754"/>
              <a:gd name="connsiteX0" fmla="*/ 274987 w 316550"/>
              <a:gd name="connsiteY0" fmla="*/ 0 h 1195754"/>
              <a:gd name="connsiteX1" fmla="*/ 220634 w 316550"/>
              <a:gd name="connsiteY1" fmla="*/ 47958 h 1195754"/>
              <a:gd name="connsiteX2" fmla="*/ 118323 w 316550"/>
              <a:gd name="connsiteY2" fmla="*/ 169452 h 1195754"/>
              <a:gd name="connsiteX3" fmla="*/ 57577 w 316550"/>
              <a:gd name="connsiteY3" fmla="*/ 281354 h 1195754"/>
              <a:gd name="connsiteX4" fmla="*/ 19210 w 316550"/>
              <a:gd name="connsiteY4" fmla="*/ 393256 h 1195754"/>
              <a:gd name="connsiteX5" fmla="*/ 12816 w 316550"/>
              <a:gd name="connsiteY5" fmla="*/ 431623 h 1195754"/>
              <a:gd name="connsiteX6" fmla="*/ 3224 w 316550"/>
              <a:gd name="connsiteY6" fmla="*/ 482778 h 1195754"/>
              <a:gd name="connsiteX7" fmla="*/ 27 w 316550"/>
              <a:gd name="connsiteY7" fmla="*/ 562708 h 1195754"/>
              <a:gd name="connsiteX8" fmla="*/ 3224 w 316550"/>
              <a:gd name="connsiteY8" fmla="*/ 681004 h 1195754"/>
              <a:gd name="connsiteX9" fmla="*/ 22408 w 316550"/>
              <a:gd name="connsiteY9" fmla="*/ 792907 h 1195754"/>
              <a:gd name="connsiteX10" fmla="*/ 63971 w 316550"/>
              <a:gd name="connsiteY10" fmla="*/ 908006 h 1195754"/>
              <a:gd name="connsiteX11" fmla="*/ 118323 w 316550"/>
              <a:gd name="connsiteY11" fmla="*/ 1013514 h 1195754"/>
              <a:gd name="connsiteX12" fmla="*/ 179070 w 316550"/>
              <a:gd name="connsiteY12" fmla="*/ 1096641 h 1195754"/>
              <a:gd name="connsiteX13" fmla="*/ 223831 w 316550"/>
              <a:gd name="connsiteY13" fmla="*/ 1147796 h 1195754"/>
              <a:gd name="connsiteX14" fmla="*/ 274986 w 316550"/>
              <a:gd name="connsiteY14" fmla="*/ 1182965 h 1195754"/>
              <a:gd name="connsiteX15" fmla="*/ 316550 w 316550"/>
              <a:gd name="connsiteY15" fmla="*/ 1195754 h 1195754"/>
              <a:gd name="connsiteX16" fmla="*/ 316550 w 316550"/>
              <a:gd name="connsiteY16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2 w 316523"/>
              <a:gd name="connsiteY9" fmla="*/ 71617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2159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15988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8226 w 319789"/>
              <a:gd name="connsiteY0" fmla="*/ 0 h 1195754"/>
              <a:gd name="connsiteX1" fmla="*/ 223873 w 319789"/>
              <a:gd name="connsiteY1" fmla="*/ 47958 h 1195754"/>
              <a:gd name="connsiteX2" fmla="*/ 121562 w 319789"/>
              <a:gd name="connsiteY2" fmla="*/ 169452 h 1195754"/>
              <a:gd name="connsiteX3" fmla="*/ 60816 w 319789"/>
              <a:gd name="connsiteY3" fmla="*/ 281354 h 1195754"/>
              <a:gd name="connsiteX4" fmla="*/ 22449 w 319789"/>
              <a:gd name="connsiteY4" fmla="*/ 393256 h 1195754"/>
              <a:gd name="connsiteX5" fmla="*/ 16055 w 319789"/>
              <a:gd name="connsiteY5" fmla="*/ 431623 h 1195754"/>
              <a:gd name="connsiteX6" fmla="*/ 6463 w 319789"/>
              <a:gd name="connsiteY6" fmla="*/ 482778 h 1195754"/>
              <a:gd name="connsiteX7" fmla="*/ 3266 w 319789"/>
              <a:gd name="connsiteY7" fmla="*/ 562708 h 1195754"/>
              <a:gd name="connsiteX8" fmla="*/ 69 w 319789"/>
              <a:gd name="connsiteY8" fmla="*/ 629849 h 1195754"/>
              <a:gd name="connsiteX9" fmla="*/ 6463 w 319789"/>
              <a:gd name="connsiteY9" fmla="*/ 681004 h 1195754"/>
              <a:gd name="connsiteX10" fmla="*/ 12859 w 319789"/>
              <a:gd name="connsiteY10" fmla="*/ 738554 h 1195754"/>
              <a:gd name="connsiteX11" fmla="*/ 25647 w 319789"/>
              <a:gd name="connsiteY11" fmla="*/ 792907 h 1195754"/>
              <a:gd name="connsiteX12" fmla="*/ 67210 w 319789"/>
              <a:gd name="connsiteY12" fmla="*/ 908006 h 1195754"/>
              <a:gd name="connsiteX13" fmla="*/ 121562 w 319789"/>
              <a:gd name="connsiteY13" fmla="*/ 1013514 h 1195754"/>
              <a:gd name="connsiteX14" fmla="*/ 182309 w 319789"/>
              <a:gd name="connsiteY14" fmla="*/ 1096641 h 1195754"/>
              <a:gd name="connsiteX15" fmla="*/ 227070 w 319789"/>
              <a:gd name="connsiteY15" fmla="*/ 1147796 h 1195754"/>
              <a:gd name="connsiteX16" fmla="*/ 278225 w 319789"/>
              <a:gd name="connsiteY16" fmla="*/ 1182965 h 1195754"/>
              <a:gd name="connsiteX17" fmla="*/ 319789 w 319789"/>
              <a:gd name="connsiteY17" fmla="*/ 1195754 h 1195754"/>
              <a:gd name="connsiteX18" fmla="*/ 319789 w 319789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7796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4599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0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91345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204907"/>
              <a:gd name="connsiteX1" fmla="*/ 221007 w 316923"/>
              <a:gd name="connsiteY1" fmla="*/ 47958 h 1204907"/>
              <a:gd name="connsiteX2" fmla="*/ 118696 w 316923"/>
              <a:gd name="connsiteY2" fmla="*/ 169452 h 1204907"/>
              <a:gd name="connsiteX3" fmla="*/ 57950 w 316923"/>
              <a:gd name="connsiteY3" fmla="*/ 281354 h 1204907"/>
              <a:gd name="connsiteX4" fmla="*/ 19583 w 316923"/>
              <a:gd name="connsiteY4" fmla="*/ 393256 h 1204907"/>
              <a:gd name="connsiteX5" fmla="*/ 13189 w 316923"/>
              <a:gd name="connsiteY5" fmla="*/ 431623 h 1204907"/>
              <a:gd name="connsiteX6" fmla="*/ 3597 w 316923"/>
              <a:gd name="connsiteY6" fmla="*/ 482778 h 1204907"/>
              <a:gd name="connsiteX7" fmla="*/ 400 w 316923"/>
              <a:gd name="connsiteY7" fmla="*/ 562708 h 1204907"/>
              <a:gd name="connsiteX8" fmla="*/ 400 w 316923"/>
              <a:gd name="connsiteY8" fmla="*/ 629849 h 1204907"/>
              <a:gd name="connsiteX9" fmla="*/ 3597 w 316923"/>
              <a:gd name="connsiteY9" fmla="*/ 681004 h 1204907"/>
              <a:gd name="connsiteX10" fmla="*/ 9993 w 316923"/>
              <a:gd name="connsiteY10" fmla="*/ 738554 h 1204907"/>
              <a:gd name="connsiteX11" fmla="*/ 22781 w 316923"/>
              <a:gd name="connsiteY11" fmla="*/ 792907 h 1204907"/>
              <a:gd name="connsiteX12" fmla="*/ 64344 w 316923"/>
              <a:gd name="connsiteY12" fmla="*/ 908006 h 1204907"/>
              <a:gd name="connsiteX13" fmla="*/ 118696 w 316923"/>
              <a:gd name="connsiteY13" fmla="*/ 1013514 h 1204907"/>
              <a:gd name="connsiteX14" fmla="*/ 179443 w 316923"/>
              <a:gd name="connsiteY14" fmla="*/ 1096641 h 1204907"/>
              <a:gd name="connsiteX15" fmla="*/ 227401 w 316923"/>
              <a:gd name="connsiteY15" fmla="*/ 1144600 h 1204907"/>
              <a:gd name="connsiteX16" fmla="*/ 304134 w 316923"/>
              <a:gd name="connsiteY16" fmla="*/ 1202148 h 1204907"/>
              <a:gd name="connsiteX17" fmla="*/ 316923 w 316923"/>
              <a:gd name="connsiteY17" fmla="*/ 1195754 h 1204907"/>
              <a:gd name="connsiteX18" fmla="*/ 316923 w 316923"/>
              <a:gd name="connsiteY18" fmla="*/ 1195754 h 1204907"/>
              <a:gd name="connsiteX0" fmla="*/ 275360 w 316923"/>
              <a:gd name="connsiteY0" fmla="*/ 0 h 1202528"/>
              <a:gd name="connsiteX1" fmla="*/ 221007 w 316923"/>
              <a:gd name="connsiteY1" fmla="*/ 47958 h 1202528"/>
              <a:gd name="connsiteX2" fmla="*/ 118696 w 316923"/>
              <a:gd name="connsiteY2" fmla="*/ 169452 h 1202528"/>
              <a:gd name="connsiteX3" fmla="*/ 57950 w 316923"/>
              <a:gd name="connsiteY3" fmla="*/ 281354 h 1202528"/>
              <a:gd name="connsiteX4" fmla="*/ 19583 w 316923"/>
              <a:gd name="connsiteY4" fmla="*/ 393256 h 1202528"/>
              <a:gd name="connsiteX5" fmla="*/ 13189 w 316923"/>
              <a:gd name="connsiteY5" fmla="*/ 431623 h 1202528"/>
              <a:gd name="connsiteX6" fmla="*/ 3597 w 316923"/>
              <a:gd name="connsiteY6" fmla="*/ 482778 h 1202528"/>
              <a:gd name="connsiteX7" fmla="*/ 400 w 316923"/>
              <a:gd name="connsiteY7" fmla="*/ 562708 h 1202528"/>
              <a:gd name="connsiteX8" fmla="*/ 400 w 316923"/>
              <a:gd name="connsiteY8" fmla="*/ 629849 h 1202528"/>
              <a:gd name="connsiteX9" fmla="*/ 3597 w 316923"/>
              <a:gd name="connsiteY9" fmla="*/ 681004 h 1202528"/>
              <a:gd name="connsiteX10" fmla="*/ 9993 w 316923"/>
              <a:gd name="connsiteY10" fmla="*/ 738554 h 1202528"/>
              <a:gd name="connsiteX11" fmla="*/ 22781 w 316923"/>
              <a:gd name="connsiteY11" fmla="*/ 792907 h 1202528"/>
              <a:gd name="connsiteX12" fmla="*/ 64344 w 316923"/>
              <a:gd name="connsiteY12" fmla="*/ 908006 h 1202528"/>
              <a:gd name="connsiteX13" fmla="*/ 118696 w 316923"/>
              <a:gd name="connsiteY13" fmla="*/ 1013514 h 1202528"/>
              <a:gd name="connsiteX14" fmla="*/ 179443 w 316923"/>
              <a:gd name="connsiteY14" fmla="*/ 1096641 h 1202528"/>
              <a:gd name="connsiteX15" fmla="*/ 227401 w 316923"/>
              <a:gd name="connsiteY15" fmla="*/ 1144600 h 1202528"/>
              <a:gd name="connsiteX16" fmla="*/ 275359 w 316923"/>
              <a:gd name="connsiteY16" fmla="*/ 1182965 h 1202528"/>
              <a:gd name="connsiteX17" fmla="*/ 304134 w 316923"/>
              <a:gd name="connsiteY17" fmla="*/ 1202148 h 1202528"/>
              <a:gd name="connsiteX18" fmla="*/ 316923 w 316923"/>
              <a:gd name="connsiteY18" fmla="*/ 1195754 h 1202528"/>
              <a:gd name="connsiteX19" fmla="*/ 316923 w 316923"/>
              <a:gd name="connsiteY19" fmla="*/ 1195754 h 1202528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64344 w 316923"/>
              <a:gd name="connsiteY12" fmla="*/ 908006 h 1202861"/>
              <a:gd name="connsiteX13" fmla="*/ 118696 w 316923"/>
              <a:gd name="connsiteY13" fmla="*/ 1013514 h 1202861"/>
              <a:gd name="connsiteX14" fmla="*/ 179443 w 316923"/>
              <a:gd name="connsiteY14" fmla="*/ 1096641 h 1202861"/>
              <a:gd name="connsiteX15" fmla="*/ 227401 w 316923"/>
              <a:gd name="connsiteY15" fmla="*/ 1144600 h 1202861"/>
              <a:gd name="connsiteX16" fmla="*/ 265768 w 316923"/>
              <a:gd name="connsiteY16" fmla="*/ 1176571 h 1202861"/>
              <a:gd name="connsiteX17" fmla="*/ 304134 w 316923"/>
              <a:gd name="connsiteY17" fmla="*/ 1202148 h 1202861"/>
              <a:gd name="connsiteX18" fmla="*/ 316923 w 316923"/>
              <a:gd name="connsiteY18" fmla="*/ 1195754 h 1202861"/>
              <a:gd name="connsiteX19" fmla="*/ 316923 w 316923"/>
              <a:gd name="connsiteY19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2372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8766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4201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8313 w 319876"/>
              <a:gd name="connsiteY0" fmla="*/ 0 h 1202861"/>
              <a:gd name="connsiteX1" fmla="*/ 223960 w 319876"/>
              <a:gd name="connsiteY1" fmla="*/ 47958 h 1202861"/>
              <a:gd name="connsiteX2" fmla="*/ 121649 w 319876"/>
              <a:gd name="connsiteY2" fmla="*/ 169452 h 1202861"/>
              <a:gd name="connsiteX3" fmla="*/ 60903 w 319876"/>
              <a:gd name="connsiteY3" fmla="*/ 281354 h 1202861"/>
              <a:gd name="connsiteX4" fmla="*/ 22536 w 319876"/>
              <a:gd name="connsiteY4" fmla="*/ 393256 h 1202861"/>
              <a:gd name="connsiteX5" fmla="*/ 16142 w 319876"/>
              <a:gd name="connsiteY5" fmla="*/ 431623 h 1202861"/>
              <a:gd name="connsiteX6" fmla="*/ 6550 w 319876"/>
              <a:gd name="connsiteY6" fmla="*/ 482778 h 1202861"/>
              <a:gd name="connsiteX7" fmla="*/ 3353 w 319876"/>
              <a:gd name="connsiteY7" fmla="*/ 562708 h 1202861"/>
              <a:gd name="connsiteX8" fmla="*/ 3353 w 319876"/>
              <a:gd name="connsiteY8" fmla="*/ 629849 h 1202861"/>
              <a:gd name="connsiteX9" fmla="*/ 155 w 319876"/>
              <a:gd name="connsiteY9" fmla="*/ 684201 h 1202861"/>
              <a:gd name="connsiteX10" fmla="*/ 9749 w 319876"/>
              <a:gd name="connsiteY10" fmla="*/ 741751 h 1202861"/>
              <a:gd name="connsiteX11" fmla="*/ 22537 w 319876"/>
              <a:gd name="connsiteY11" fmla="*/ 792907 h 1202861"/>
              <a:gd name="connsiteX12" fmla="*/ 44917 w 319876"/>
              <a:gd name="connsiteY12" fmla="*/ 856851 h 1202861"/>
              <a:gd name="connsiteX13" fmla="*/ 67297 w 319876"/>
              <a:gd name="connsiteY13" fmla="*/ 908006 h 1202861"/>
              <a:gd name="connsiteX14" fmla="*/ 121649 w 319876"/>
              <a:gd name="connsiteY14" fmla="*/ 1013514 h 1202861"/>
              <a:gd name="connsiteX15" fmla="*/ 182396 w 319876"/>
              <a:gd name="connsiteY15" fmla="*/ 1096641 h 1202861"/>
              <a:gd name="connsiteX16" fmla="*/ 230354 w 319876"/>
              <a:gd name="connsiteY16" fmla="*/ 1144600 h 1202861"/>
              <a:gd name="connsiteX17" fmla="*/ 268721 w 319876"/>
              <a:gd name="connsiteY17" fmla="*/ 1176571 h 1202861"/>
              <a:gd name="connsiteX18" fmla="*/ 307087 w 319876"/>
              <a:gd name="connsiteY18" fmla="*/ 1202148 h 1202861"/>
              <a:gd name="connsiteX19" fmla="*/ 319876 w 319876"/>
              <a:gd name="connsiteY19" fmla="*/ 1195754 h 1202861"/>
              <a:gd name="connsiteX20" fmla="*/ 319876 w 319876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6794 w 316923"/>
              <a:gd name="connsiteY9" fmla="*/ 693792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22597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111232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14613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923" h="1202861">
                <a:moveTo>
                  <a:pt x="275360" y="0"/>
                </a:moveTo>
                <a:cubicBezTo>
                  <a:pt x="268966" y="6927"/>
                  <a:pt x="237526" y="19716"/>
                  <a:pt x="214613" y="47958"/>
                </a:cubicBezTo>
                <a:cubicBezTo>
                  <a:pt x="191700" y="76200"/>
                  <a:pt x="144807" y="130553"/>
                  <a:pt x="118696" y="169452"/>
                </a:cubicBezTo>
                <a:cubicBezTo>
                  <a:pt x="92585" y="208351"/>
                  <a:pt x="74469" y="244053"/>
                  <a:pt x="57950" y="281354"/>
                </a:cubicBezTo>
                <a:cubicBezTo>
                  <a:pt x="41431" y="318655"/>
                  <a:pt x="27043" y="368211"/>
                  <a:pt x="19583" y="393256"/>
                </a:cubicBezTo>
                <a:cubicBezTo>
                  <a:pt x="12123" y="418301"/>
                  <a:pt x="15853" y="416703"/>
                  <a:pt x="13189" y="431623"/>
                </a:cubicBezTo>
                <a:cubicBezTo>
                  <a:pt x="10525" y="446543"/>
                  <a:pt x="5729" y="460931"/>
                  <a:pt x="3597" y="482778"/>
                </a:cubicBezTo>
                <a:cubicBezTo>
                  <a:pt x="1466" y="504626"/>
                  <a:pt x="933" y="538196"/>
                  <a:pt x="400" y="562708"/>
                </a:cubicBezTo>
                <a:cubicBezTo>
                  <a:pt x="-133" y="587220"/>
                  <a:pt x="-133" y="610133"/>
                  <a:pt x="400" y="629849"/>
                </a:cubicBezTo>
                <a:cubicBezTo>
                  <a:pt x="933" y="649565"/>
                  <a:pt x="1997" y="681537"/>
                  <a:pt x="3596" y="700187"/>
                </a:cubicBezTo>
                <a:cubicBezTo>
                  <a:pt x="5195" y="718837"/>
                  <a:pt x="6796" y="723101"/>
                  <a:pt x="9993" y="741751"/>
                </a:cubicBezTo>
                <a:cubicBezTo>
                  <a:pt x="16387" y="760402"/>
                  <a:pt x="15066" y="772913"/>
                  <a:pt x="19584" y="792907"/>
                </a:cubicBezTo>
                <a:cubicBezTo>
                  <a:pt x="24102" y="812901"/>
                  <a:pt x="30173" y="842532"/>
                  <a:pt x="37100" y="861715"/>
                </a:cubicBezTo>
                <a:cubicBezTo>
                  <a:pt x="44027" y="880898"/>
                  <a:pt x="50745" y="908646"/>
                  <a:pt x="64344" y="937188"/>
                </a:cubicBezTo>
                <a:cubicBezTo>
                  <a:pt x="77943" y="965730"/>
                  <a:pt x="98702" y="1004772"/>
                  <a:pt x="118696" y="1032969"/>
                </a:cubicBezTo>
                <a:cubicBezTo>
                  <a:pt x="138690" y="1061166"/>
                  <a:pt x="166190" y="1087763"/>
                  <a:pt x="184307" y="1106368"/>
                </a:cubicBezTo>
                <a:cubicBezTo>
                  <a:pt x="202424" y="1124973"/>
                  <a:pt x="213824" y="1132900"/>
                  <a:pt x="227401" y="1144600"/>
                </a:cubicBezTo>
                <a:cubicBezTo>
                  <a:pt x="240978" y="1156300"/>
                  <a:pt x="252979" y="1166980"/>
                  <a:pt x="265768" y="1176571"/>
                </a:cubicBezTo>
                <a:cubicBezTo>
                  <a:pt x="278557" y="1186162"/>
                  <a:pt x="295608" y="1198951"/>
                  <a:pt x="304134" y="1202148"/>
                </a:cubicBezTo>
                <a:cubicBezTo>
                  <a:pt x="312660" y="1205345"/>
                  <a:pt x="314792" y="1196820"/>
                  <a:pt x="316923" y="1195754"/>
                </a:cubicBezTo>
                <a:lnTo>
                  <a:pt x="316923" y="119575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Freeform 31"/>
          <p:cNvSpPr/>
          <p:nvPr/>
        </p:nvSpPr>
        <p:spPr>
          <a:xfrm>
            <a:off x="5576201" y="4026002"/>
            <a:ext cx="703385" cy="249427"/>
          </a:xfrm>
          <a:custGeom>
            <a:avLst/>
            <a:gdLst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4212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7410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2241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9596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40632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66390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3385" h="249427">
                <a:moveTo>
                  <a:pt x="0" y="140677"/>
                </a:moveTo>
                <a:cubicBezTo>
                  <a:pt x="39965" y="166521"/>
                  <a:pt x="79930" y="192365"/>
                  <a:pt x="111902" y="207818"/>
                </a:cubicBezTo>
                <a:cubicBezTo>
                  <a:pt x="143874" y="223271"/>
                  <a:pt x="167854" y="227535"/>
                  <a:pt x="191833" y="233396"/>
                </a:cubicBezTo>
                <a:cubicBezTo>
                  <a:pt x="215812" y="239257"/>
                  <a:pt x="233397" y="240323"/>
                  <a:pt x="255777" y="242987"/>
                </a:cubicBezTo>
                <a:cubicBezTo>
                  <a:pt x="278157" y="245651"/>
                  <a:pt x="302669" y="249915"/>
                  <a:pt x="326115" y="249382"/>
                </a:cubicBezTo>
                <a:cubicBezTo>
                  <a:pt x="349561" y="248849"/>
                  <a:pt x="372474" y="244586"/>
                  <a:pt x="396453" y="239790"/>
                </a:cubicBezTo>
                <a:cubicBezTo>
                  <a:pt x="420432" y="234994"/>
                  <a:pt x="446543" y="229666"/>
                  <a:pt x="469989" y="220607"/>
                </a:cubicBezTo>
                <a:cubicBezTo>
                  <a:pt x="493435" y="211548"/>
                  <a:pt x="518481" y="197694"/>
                  <a:pt x="537131" y="185438"/>
                </a:cubicBezTo>
                <a:cubicBezTo>
                  <a:pt x="555781" y="173182"/>
                  <a:pt x="563767" y="164130"/>
                  <a:pt x="581892" y="147071"/>
                </a:cubicBezTo>
                <a:cubicBezTo>
                  <a:pt x="600017" y="130012"/>
                  <a:pt x="630962" y="99602"/>
                  <a:pt x="645882" y="83083"/>
                </a:cubicBezTo>
                <a:cubicBezTo>
                  <a:pt x="660802" y="66564"/>
                  <a:pt x="661829" y="61805"/>
                  <a:pt x="671413" y="47958"/>
                </a:cubicBezTo>
                <a:cubicBezTo>
                  <a:pt x="680997" y="34111"/>
                  <a:pt x="703385" y="0"/>
                  <a:pt x="703385" y="0"/>
                </a:cubicBezTo>
                <a:lnTo>
                  <a:pt x="7033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Freeform 32"/>
          <p:cNvSpPr/>
          <p:nvPr/>
        </p:nvSpPr>
        <p:spPr>
          <a:xfrm>
            <a:off x="6122559" y="2942150"/>
            <a:ext cx="280037" cy="1144599"/>
          </a:xfrm>
          <a:custGeom>
            <a:avLst/>
            <a:gdLst>
              <a:gd name="connsiteX0" fmla="*/ 57550 w 217703"/>
              <a:gd name="connsiteY0" fmla="*/ 1106233 h 1106233"/>
              <a:gd name="connsiteX1" fmla="*/ 137480 w 217703"/>
              <a:gd name="connsiteY1" fmla="*/ 987936 h 1106233"/>
              <a:gd name="connsiteX2" fmla="*/ 169452 w 217703"/>
              <a:gd name="connsiteY2" fmla="*/ 904809 h 1106233"/>
              <a:gd name="connsiteX3" fmla="*/ 201424 w 217703"/>
              <a:gd name="connsiteY3" fmla="*/ 773724 h 1106233"/>
              <a:gd name="connsiteX4" fmla="*/ 211015 w 217703"/>
              <a:gd name="connsiteY4" fmla="*/ 652230 h 1106233"/>
              <a:gd name="connsiteX5" fmla="*/ 217410 w 217703"/>
              <a:gd name="connsiteY5" fmla="*/ 514750 h 1106233"/>
              <a:gd name="connsiteX6" fmla="*/ 201424 w 217703"/>
              <a:gd name="connsiteY6" fmla="*/ 393256 h 1106233"/>
              <a:gd name="connsiteX7" fmla="*/ 166254 w 217703"/>
              <a:gd name="connsiteY7" fmla="*/ 300538 h 1106233"/>
              <a:gd name="connsiteX8" fmla="*/ 134282 w 217703"/>
              <a:gd name="connsiteY8" fmla="*/ 201424 h 1106233"/>
              <a:gd name="connsiteX9" fmla="*/ 89522 w 217703"/>
              <a:gd name="connsiteY9" fmla="*/ 105508 h 1106233"/>
              <a:gd name="connsiteX10" fmla="*/ 0 w 217703"/>
              <a:gd name="connsiteY10" fmla="*/ 0 h 1106233"/>
              <a:gd name="connsiteX11" fmla="*/ 0 w 217703"/>
              <a:gd name="connsiteY11" fmla="*/ 0 h 1106233"/>
              <a:gd name="connsiteX0" fmla="*/ 85067 w 245220"/>
              <a:gd name="connsiteY0" fmla="*/ 1117025 h 1117025"/>
              <a:gd name="connsiteX1" fmla="*/ 164997 w 245220"/>
              <a:gd name="connsiteY1" fmla="*/ 998728 h 1117025"/>
              <a:gd name="connsiteX2" fmla="*/ 196969 w 245220"/>
              <a:gd name="connsiteY2" fmla="*/ 915601 h 1117025"/>
              <a:gd name="connsiteX3" fmla="*/ 228941 w 245220"/>
              <a:gd name="connsiteY3" fmla="*/ 784516 h 1117025"/>
              <a:gd name="connsiteX4" fmla="*/ 238532 w 245220"/>
              <a:gd name="connsiteY4" fmla="*/ 663022 h 1117025"/>
              <a:gd name="connsiteX5" fmla="*/ 244927 w 245220"/>
              <a:gd name="connsiteY5" fmla="*/ 525542 h 1117025"/>
              <a:gd name="connsiteX6" fmla="*/ 228941 w 245220"/>
              <a:gd name="connsiteY6" fmla="*/ 404048 h 1117025"/>
              <a:gd name="connsiteX7" fmla="*/ 193771 w 245220"/>
              <a:gd name="connsiteY7" fmla="*/ 311330 h 1117025"/>
              <a:gd name="connsiteX8" fmla="*/ 161799 w 245220"/>
              <a:gd name="connsiteY8" fmla="*/ 212216 h 1117025"/>
              <a:gd name="connsiteX9" fmla="*/ 117039 w 245220"/>
              <a:gd name="connsiteY9" fmla="*/ 116300 h 1117025"/>
              <a:gd name="connsiteX10" fmla="*/ 27517 w 245220"/>
              <a:gd name="connsiteY10" fmla="*/ 10792 h 1117025"/>
              <a:gd name="connsiteX11" fmla="*/ 0 w 245220"/>
              <a:gd name="connsiteY11" fmla="*/ 1338 h 1117025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75639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8113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24417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0734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9886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532 w 246390"/>
              <a:gd name="connsiteY4" fmla="*/ 661684 h 1115687"/>
              <a:gd name="connsiteX5" fmla="*/ 244940 w 246390"/>
              <a:gd name="connsiteY5" fmla="*/ 617724 h 1115687"/>
              <a:gd name="connsiteX6" fmla="*/ 244927 w 246390"/>
              <a:gd name="connsiteY6" fmla="*/ 524204 h 1115687"/>
              <a:gd name="connsiteX7" fmla="*/ 228941 w 246390"/>
              <a:gd name="connsiteY7" fmla="*/ 402710 h 1115687"/>
              <a:gd name="connsiteX8" fmla="*/ 199886 w 246390"/>
              <a:gd name="connsiteY8" fmla="*/ 309992 h 1115687"/>
              <a:gd name="connsiteX9" fmla="*/ 186849 w 246390"/>
              <a:gd name="connsiteY9" fmla="*/ 271041 h 1115687"/>
              <a:gd name="connsiteX10" fmla="*/ 161799 w 246390"/>
              <a:gd name="connsiteY10" fmla="*/ 210878 h 1115687"/>
              <a:gd name="connsiteX11" fmla="*/ 117039 w 246390"/>
              <a:gd name="connsiteY11" fmla="*/ 124417 h 1115687"/>
              <a:gd name="connsiteX12" fmla="*/ 70668 w 246390"/>
              <a:gd name="connsiteY12" fmla="*/ 66184 h 1115687"/>
              <a:gd name="connsiteX13" fmla="*/ 27517 w 246390"/>
              <a:gd name="connsiteY13" fmla="*/ 9454 h 1115687"/>
              <a:gd name="connsiteX14" fmla="*/ 0 w 246390"/>
              <a:gd name="connsiteY14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38532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41589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05193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7414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3912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19585 w 246390"/>
              <a:gd name="connsiteY1" fmla="*/ 1077866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9585 w 246390"/>
              <a:gd name="connsiteY1" fmla="*/ 1077867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6528 w 246390"/>
              <a:gd name="connsiteY1" fmla="*/ 1077868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8919 w 267792"/>
              <a:gd name="connsiteY16" fmla="*/ 22061 h 1128294"/>
              <a:gd name="connsiteX17" fmla="*/ 0 w 267792"/>
              <a:gd name="connsiteY17" fmla="*/ 0 h 1128294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2805 w 267792"/>
              <a:gd name="connsiteY16" fmla="*/ 28364 h 1128294"/>
              <a:gd name="connsiteX17" fmla="*/ 0 w 267792"/>
              <a:gd name="connsiteY17" fmla="*/ 0 h 112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792" h="1128294">
                <a:moveTo>
                  <a:pt x="106469" y="1128294"/>
                </a:moveTo>
                <a:cubicBezTo>
                  <a:pt x="111713" y="1120940"/>
                  <a:pt x="124608" y="1110191"/>
                  <a:pt x="137930" y="1090475"/>
                </a:cubicBezTo>
                <a:cubicBezTo>
                  <a:pt x="151252" y="1070759"/>
                  <a:pt x="173502" y="1035689"/>
                  <a:pt x="186399" y="1009997"/>
                </a:cubicBezTo>
                <a:cubicBezTo>
                  <a:pt x="199296" y="984305"/>
                  <a:pt x="207596" y="958105"/>
                  <a:pt x="215314" y="936324"/>
                </a:cubicBezTo>
                <a:cubicBezTo>
                  <a:pt x="223032" y="914543"/>
                  <a:pt x="227380" y="901159"/>
                  <a:pt x="232709" y="879312"/>
                </a:cubicBezTo>
                <a:cubicBezTo>
                  <a:pt x="238038" y="857465"/>
                  <a:pt x="245757" y="825726"/>
                  <a:pt x="250343" y="795785"/>
                </a:cubicBezTo>
                <a:cubicBezTo>
                  <a:pt x="254929" y="765844"/>
                  <a:pt x="258628" y="719916"/>
                  <a:pt x="260226" y="699667"/>
                </a:cubicBezTo>
                <a:cubicBezTo>
                  <a:pt x="261824" y="679418"/>
                  <a:pt x="261972" y="685847"/>
                  <a:pt x="262991" y="674291"/>
                </a:cubicBezTo>
                <a:cubicBezTo>
                  <a:pt x="264010" y="662735"/>
                  <a:pt x="265276" y="653244"/>
                  <a:pt x="266342" y="630331"/>
                </a:cubicBezTo>
                <a:cubicBezTo>
                  <a:pt x="267408" y="607418"/>
                  <a:pt x="268995" y="572647"/>
                  <a:pt x="266329" y="536811"/>
                </a:cubicBezTo>
                <a:cubicBezTo>
                  <a:pt x="263663" y="500975"/>
                  <a:pt x="257850" y="451019"/>
                  <a:pt x="250343" y="415317"/>
                </a:cubicBezTo>
                <a:cubicBezTo>
                  <a:pt x="242836" y="379615"/>
                  <a:pt x="228303" y="344544"/>
                  <a:pt x="221288" y="322599"/>
                </a:cubicBezTo>
                <a:cubicBezTo>
                  <a:pt x="214273" y="300654"/>
                  <a:pt x="213580" y="300167"/>
                  <a:pt x="208251" y="283648"/>
                </a:cubicBezTo>
                <a:cubicBezTo>
                  <a:pt x="202922" y="267129"/>
                  <a:pt x="194836" y="247922"/>
                  <a:pt x="183201" y="223485"/>
                </a:cubicBezTo>
                <a:cubicBezTo>
                  <a:pt x="171566" y="199048"/>
                  <a:pt x="153630" y="161140"/>
                  <a:pt x="138441" y="137024"/>
                </a:cubicBezTo>
                <a:cubicBezTo>
                  <a:pt x="123253" y="112908"/>
                  <a:pt x="108009" y="96901"/>
                  <a:pt x="92070" y="78791"/>
                </a:cubicBezTo>
                <a:cubicBezTo>
                  <a:pt x="76131" y="60681"/>
                  <a:pt x="54583" y="39395"/>
                  <a:pt x="42805" y="28364"/>
                </a:cubicBezTo>
                <a:cubicBezTo>
                  <a:pt x="31027" y="17333"/>
                  <a:pt x="9172" y="3151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4" name="Freeform 33"/>
          <p:cNvSpPr/>
          <p:nvPr/>
        </p:nvSpPr>
        <p:spPr>
          <a:xfrm>
            <a:off x="6406631" y="2817458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5" name="Freeform 34"/>
          <p:cNvSpPr/>
          <p:nvPr/>
        </p:nvSpPr>
        <p:spPr>
          <a:xfrm>
            <a:off x="6423459" y="4082153"/>
            <a:ext cx="511553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Freeform 35"/>
          <p:cNvSpPr/>
          <p:nvPr/>
        </p:nvSpPr>
        <p:spPr>
          <a:xfrm>
            <a:off x="6893983" y="3572000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7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817221" y="1921994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 37"/>
          <p:cNvSpPr/>
          <p:nvPr/>
        </p:nvSpPr>
        <p:spPr>
          <a:xfrm>
            <a:off x="7180582" y="2819671"/>
            <a:ext cx="192850" cy="760789"/>
          </a:xfrm>
          <a:custGeom>
            <a:avLst/>
            <a:gdLst>
              <a:gd name="connsiteX0" fmla="*/ 0 w 649082"/>
              <a:gd name="connsiteY0" fmla="*/ 1421347 h 1421347"/>
              <a:gd name="connsiteX1" fmla="*/ 118446 w 649082"/>
              <a:gd name="connsiteY1" fmla="*/ 1355017 h 1421347"/>
              <a:gd name="connsiteX2" fmla="*/ 265318 w 649082"/>
              <a:gd name="connsiteY2" fmla="*/ 1179718 h 1421347"/>
              <a:gd name="connsiteX3" fmla="*/ 369550 w 649082"/>
              <a:gd name="connsiteY3" fmla="*/ 966516 h 1421347"/>
              <a:gd name="connsiteX4" fmla="*/ 478520 w 649082"/>
              <a:gd name="connsiteY4" fmla="*/ 696460 h 1421347"/>
              <a:gd name="connsiteX5" fmla="*/ 568539 w 649082"/>
              <a:gd name="connsiteY5" fmla="*/ 397977 h 1421347"/>
              <a:gd name="connsiteX6" fmla="*/ 649082 w 649082"/>
              <a:gd name="connsiteY6" fmla="*/ 0 h 1421347"/>
              <a:gd name="connsiteX7" fmla="*/ 649082 w 649082"/>
              <a:gd name="connsiteY7" fmla="*/ 0 h 1421347"/>
              <a:gd name="connsiteX0" fmla="*/ 0 w 656897"/>
              <a:gd name="connsiteY0" fmla="*/ 1433070 h 1433070"/>
              <a:gd name="connsiteX1" fmla="*/ 126261 w 656897"/>
              <a:gd name="connsiteY1" fmla="*/ 1355017 h 1433070"/>
              <a:gd name="connsiteX2" fmla="*/ 273133 w 656897"/>
              <a:gd name="connsiteY2" fmla="*/ 1179718 h 1433070"/>
              <a:gd name="connsiteX3" fmla="*/ 377365 w 656897"/>
              <a:gd name="connsiteY3" fmla="*/ 966516 h 1433070"/>
              <a:gd name="connsiteX4" fmla="*/ 486335 w 656897"/>
              <a:gd name="connsiteY4" fmla="*/ 696460 h 1433070"/>
              <a:gd name="connsiteX5" fmla="*/ 576354 w 656897"/>
              <a:gd name="connsiteY5" fmla="*/ 397977 h 1433070"/>
              <a:gd name="connsiteX6" fmla="*/ 656897 w 656897"/>
              <a:gd name="connsiteY6" fmla="*/ 0 h 1433070"/>
              <a:gd name="connsiteX7" fmla="*/ 656897 w 656897"/>
              <a:gd name="connsiteY7" fmla="*/ 0 h 1433070"/>
              <a:gd name="connsiteX0" fmla="*/ 0 w 664712"/>
              <a:gd name="connsiteY0" fmla="*/ 1425255 h 1425255"/>
              <a:gd name="connsiteX1" fmla="*/ 134076 w 664712"/>
              <a:gd name="connsiteY1" fmla="*/ 1355017 h 1425255"/>
              <a:gd name="connsiteX2" fmla="*/ 280948 w 664712"/>
              <a:gd name="connsiteY2" fmla="*/ 1179718 h 1425255"/>
              <a:gd name="connsiteX3" fmla="*/ 385180 w 664712"/>
              <a:gd name="connsiteY3" fmla="*/ 966516 h 1425255"/>
              <a:gd name="connsiteX4" fmla="*/ 494150 w 664712"/>
              <a:gd name="connsiteY4" fmla="*/ 696460 h 1425255"/>
              <a:gd name="connsiteX5" fmla="*/ 584169 w 664712"/>
              <a:gd name="connsiteY5" fmla="*/ 397977 h 1425255"/>
              <a:gd name="connsiteX6" fmla="*/ 664712 w 664712"/>
              <a:gd name="connsiteY6" fmla="*/ 0 h 1425255"/>
              <a:gd name="connsiteX7" fmla="*/ 664712 w 664712"/>
              <a:gd name="connsiteY7" fmla="*/ 0 h 1425255"/>
              <a:gd name="connsiteX0" fmla="*/ 0 w 664712"/>
              <a:gd name="connsiteY0" fmla="*/ 1436978 h 1436978"/>
              <a:gd name="connsiteX1" fmla="*/ 134076 w 664712"/>
              <a:gd name="connsiteY1" fmla="*/ 1355017 h 1436978"/>
              <a:gd name="connsiteX2" fmla="*/ 280948 w 664712"/>
              <a:gd name="connsiteY2" fmla="*/ 1179718 h 1436978"/>
              <a:gd name="connsiteX3" fmla="*/ 385180 w 664712"/>
              <a:gd name="connsiteY3" fmla="*/ 966516 h 1436978"/>
              <a:gd name="connsiteX4" fmla="*/ 494150 w 664712"/>
              <a:gd name="connsiteY4" fmla="*/ 696460 h 1436978"/>
              <a:gd name="connsiteX5" fmla="*/ 584169 w 664712"/>
              <a:gd name="connsiteY5" fmla="*/ 397977 h 1436978"/>
              <a:gd name="connsiteX6" fmla="*/ 664712 w 664712"/>
              <a:gd name="connsiteY6" fmla="*/ 0 h 1436978"/>
              <a:gd name="connsiteX7" fmla="*/ 664712 w 664712"/>
              <a:gd name="connsiteY7" fmla="*/ 0 h 1436978"/>
              <a:gd name="connsiteX0" fmla="*/ 0 w 668620"/>
              <a:gd name="connsiteY0" fmla="*/ 1429163 h 1429163"/>
              <a:gd name="connsiteX1" fmla="*/ 137984 w 668620"/>
              <a:gd name="connsiteY1" fmla="*/ 1355017 h 1429163"/>
              <a:gd name="connsiteX2" fmla="*/ 284856 w 668620"/>
              <a:gd name="connsiteY2" fmla="*/ 1179718 h 1429163"/>
              <a:gd name="connsiteX3" fmla="*/ 389088 w 668620"/>
              <a:gd name="connsiteY3" fmla="*/ 966516 h 1429163"/>
              <a:gd name="connsiteX4" fmla="*/ 498058 w 668620"/>
              <a:gd name="connsiteY4" fmla="*/ 696460 h 1429163"/>
              <a:gd name="connsiteX5" fmla="*/ 588077 w 668620"/>
              <a:gd name="connsiteY5" fmla="*/ 397977 h 1429163"/>
              <a:gd name="connsiteX6" fmla="*/ 668620 w 668620"/>
              <a:gd name="connsiteY6" fmla="*/ 0 h 1429163"/>
              <a:gd name="connsiteX7" fmla="*/ 668620 w 668620"/>
              <a:gd name="connsiteY7" fmla="*/ 0 h 1429163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98058 w 668620"/>
              <a:gd name="connsiteY4" fmla="*/ 696460 h 1433070"/>
              <a:gd name="connsiteX5" fmla="*/ 588077 w 668620"/>
              <a:gd name="connsiteY5" fmla="*/ 397977 h 1433070"/>
              <a:gd name="connsiteX6" fmla="*/ 668620 w 668620"/>
              <a:gd name="connsiteY6" fmla="*/ 0 h 1433070"/>
              <a:gd name="connsiteX7" fmla="*/ 668620 w 668620"/>
              <a:gd name="connsiteY7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34100 w 668620"/>
              <a:gd name="connsiteY7" fmla="*/ 178092 h 1433070"/>
              <a:gd name="connsiteX8" fmla="*/ 668620 w 668620"/>
              <a:gd name="connsiteY8" fmla="*/ 0 h 1433070"/>
              <a:gd name="connsiteX9" fmla="*/ 668620 w 668620"/>
              <a:gd name="connsiteY9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8931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1116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530636"/>
              <a:gd name="connsiteY0" fmla="*/ 1355017 h 1355017"/>
              <a:gd name="connsiteX1" fmla="*/ 139056 w 530636"/>
              <a:gd name="connsiteY1" fmla="*/ 1179718 h 1355017"/>
              <a:gd name="connsiteX2" fmla="*/ 251104 w 530636"/>
              <a:gd name="connsiteY2" fmla="*/ 966516 h 1355017"/>
              <a:gd name="connsiteX3" fmla="*/ 277286 w 530636"/>
              <a:gd name="connsiteY3" fmla="*/ 901015 h 1355017"/>
              <a:gd name="connsiteX4" fmla="*/ 356166 w 530636"/>
              <a:gd name="connsiteY4" fmla="*/ 696460 h 1355017"/>
              <a:gd name="connsiteX5" fmla="*/ 446185 w 530636"/>
              <a:gd name="connsiteY5" fmla="*/ 397977 h 1355017"/>
              <a:gd name="connsiteX6" fmla="*/ 453132 w 530636"/>
              <a:gd name="connsiteY6" fmla="*/ 365661 h 1355017"/>
              <a:gd name="connsiteX7" fmla="*/ 496116 w 530636"/>
              <a:gd name="connsiteY7" fmla="*/ 178092 h 1355017"/>
              <a:gd name="connsiteX8" fmla="*/ 530636 w 530636"/>
              <a:gd name="connsiteY8" fmla="*/ 0 h 1355017"/>
              <a:gd name="connsiteX9" fmla="*/ 530636 w 530636"/>
              <a:gd name="connsiteY9" fmla="*/ 0 h 1355017"/>
              <a:gd name="connsiteX0" fmla="*/ 0 w 391580"/>
              <a:gd name="connsiteY0" fmla="*/ 1179718 h 1179718"/>
              <a:gd name="connsiteX1" fmla="*/ 112048 w 391580"/>
              <a:gd name="connsiteY1" fmla="*/ 966516 h 1179718"/>
              <a:gd name="connsiteX2" fmla="*/ 138230 w 391580"/>
              <a:gd name="connsiteY2" fmla="*/ 901015 h 1179718"/>
              <a:gd name="connsiteX3" fmla="*/ 217110 w 391580"/>
              <a:gd name="connsiteY3" fmla="*/ 696460 h 1179718"/>
              <a:gd name="connsiteX4" fmla="*/ 307129 w 391580"/>
              <a:gd name="connsiteY4" fmla="*/ 397977 h 1179718"/>
              <a:gd name="connsiteX5" fmla="*/ 314076 w 391580"/>
              <a:gd name="connsiteY5" fmla="*/ 365661 h 1179718"/>
              <a:gd name="connsiteX6" fmla="*/ 357060 w 391580"/>
              <a:gd name="connsiteY6" fmla="*/ 178092 h 1179718"/>
              <a:gd name="connsiteX7" fmla="*/ 391580 w 391580"/>
              <a:gd name="connsiteY7" fmla="*/ 0 h 1179718"/>
              <a:gd name="connsiteX8" fmla="*/ 391580 w 391580"/>
              <a:gd name="connsiteY8" fmla="*/ 0 h 1179718"/>
              <a:gd name="connsiteX0" fmla="*/ 0 w 279532"/>
              <a:gd name="connsiteY0" fmla="*/ 966516 h 966516"/>
              <a:gd name="connsiteX1" fmla="*/ 26182 w 279532"/>
              <a:gd name="connsiteY1" fmla="*/ 901015 h 966516"/>
              <a:gd name="connsiteX2" fmla="*/ 105062 w 279532"/>
              <a:gd name="connsiteY2" fmla="*/ 696460 h 966516"/>
              <a:gd name="connsiteX3" fmla="*/ 195081 w 279532"/>
              <a:gd name="connsiteY3" fmla="*/ 397977 h 966516"/>
              <a:gd name="connsiteX4" fmla="*/ 202028 w 279532"/>
              <a:gd name="connsiteY4" fmla="*/ 365661 h 966516"/>
              <a:gd name="connsiteX5" fmla="*/ 245012 w 279532"/>
              <a:gd name="connsiteY5" fmla="*/ 178092 h 966516"/>
              <a:gd name="connsiteX6" fmla="*/ 279532 w 279532"/>
              <a:gd name="connsiteY6" fmla="*/ 0 h 966516"/>
              <a:gd name="connsiteX7" fmla="*/ 279532 w 279532"/>
              <a:gd name="connsiteY7" fmla="*/ 0 h 966516"/>
              <a:gd name="connsiteX0" fmla="*/ 0 w 253350"/>
              <a:gd name="connsiteY0" fmla="*/ 901015 h 901015"/>
              <a:gd name="connsiteX1" fmla="*/ 78880 w 253350"/>
              <a:gd name="connsiteY1" fmla="*/ 696460 h 901015"/>
              <a:gd name="connsiteX2" fmla="*/ 168899 w 253350"/>
              <a:gd name="connsiteY2" fmla="*/ 397977 h 901015"/>
              <a:gd name="connsiteX3" fmla="*/ 175846 w 253350"/>
              <a:gd name="connsiteY3" fmla="*/ 365661 h 901015"/>
              <a:gd name="connsiteX4" fmla="*/ 218830 w 253350"/>
              <a:gd name="connsiteY4" fmla="*/ 178092 h 901015"/>
              <a:gd name="connsiteX5" fmla="*/ 253350 w 253350"/>
              <a:gd name="connsiteY5" fmla="*/ 0 h 901015"/>
              <a:gd name="connsiteX6" fmla="*/ 253350 w 253350"/>
              <a:gd name="connsiteY6" fmla="*/ 0 h 901015"/>
              <a:gd name="connsiteX0" fmla="*/ 0 w 174470"/>
              <a:gd name="connsiteY0" fmla="*/ 696460 h 696460"/>
              <a:gd name="connsiteX1" fmla="*/ 90019 w 174470"/>
              <a:gd name="connsiteY1" fmla="*/ 397977 h 696460"/>
              <a:gd name="connsiteX2" fmla="*/ 96966 w 174470"/>
              <a:gd name="connsiteY2" fmla="*/ 365661 h 696460"/>
              <a:gd name="connsiteX3" fmla="*/ 139950 w 174470"/>
              <a:gd name="connsiteY3" fmla="*/ 178092 h 696460"/>
              <a:gd name="connsiteX4" fmla="*/ 174470 w 174470"/>
              <a:gd name="connsiteY4" fmla="*/ 0 h 696460"/>
              <a:gd name="connsiteX5" fmla="*/ 174470 w 174470"/>
              <a:gd name="connsiteY5" fmla="*/ 0 h 696460"/>
              <a:gd name="connsiteX0" fmla="*/ 0 w 188255"/>
              <a:gd name="connsiteY0" fmla="*/ 733220 h 733220"/>
              <a:gd name="connsiteX1" fmla="*/ 103804 w 188255"/>
              <a:gd name="connsiteY1" fmla="*/ 397977 h 733220"/>
              <a:gd name="connsiteX2" fmla="*/ 110751 w 188255"/>
              <a:gd name="connsiteY2" fmla="*/ 365661 h 733220"/>
              <a:gd name="connsiteX3" fmla="*/ 153735 w 188255"/>
              <a:gd name="connsiteY3" fmla="*/ 178092 h 733220"/>
              <a:gd name="connsiteX4" fmla="*/ 188255 w 188255"/>
              <a:gd name="connsiteY4" fmla="*/ 0 h 733220"/>
              <a:gd name="connsiteX5" fmla="*/ 188255 w 188255"/>
              <a:gd name="connsiteY5" fmla="*/ 0 h 733220"/>
              <a:gd name="connsiteX0" fmla="*/ 0 w 192850"/>
              <a:gd name="connsiteY0" fmla="*/ 760789 h 760789"/>
              <a:gd name="connsiteX1" fmla="*/ 108399 w 192850"/>
              <a:gd name="connsiteY1" fmla="*/ 397977 h 760789"/>
              <a:gd name="connsiteX2" fmla="*/ 115346 w 192850"/>
              <a:gd name="connsiteY2" fmla="*/ 365661 h 760789"/>
              <a:gd name="connsiteX3" fmla="*/ 158330 w 192850"/>
              <a:gd name="connsiteY3" fmla="*/ 178092 h 760789"/>
              <a:gd name="connsiteX4" fmla="*/ 192850 w 192850"/>
              <a:gd name="connsiteY4" fmla="*/ 0 h 760789"/>
              <a:gd name="connsiteX5" fmla="*/ 192850 w 192850"/>
              <a:gd name="connsiteY5" fmla="*/ 0 h 76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850" h="760789">
                <a:moveTo>
                  <a:pt x="0" y="760789"/>
                </a:moveTo>
                <a:cubicBezTo>
                  <a:pt x="28150" y="676949"/>
                  <a:pt x="89175" y="463832"/>
                  <a:pt x="108399" y="397977"/>
                </a:cubicBezTo>
                <a:cubicBezTo>
                  <a:pt x="127623" y="332122"/>
                  <a:pt x="107676" y="402309"/>
                  <a:pt x="115346" y="365661"/>
                </a:cubicBezTo>
                <a:cubicBezTo>
                  <a:pt x="123017" y="329014"/>
                  <a:pt x="146715" y="239035"/>
                  <a:pt x="158330" y="178092"/>
                </a:cubicBezTo>
                <a:cubicBezTo>
                  <a:pt x="169945" y="117149"/>
                  <a:pt x="187097" y="29682"/>
                  <a:pt x="192850" y="0"/>
                </a:cubicBezTo>
                <a:lnTo>
                  <a:pt x="19285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Freeform 38"/>
          <p:cNvSpPr/>
          <p:nvPr/>
        </p:nvSpPr>
        <p:spPr>
          <a:xfrm>
            <a:off x="7367861" y="2807576"/>
            <a:ext cx="14879" cy="1249973"/>
          </a:xfrm>
          <a:custGeom>
            <a:avLst/>
            <a:gdLst>
              <a:gd name="connsiteX0" fmla="*/ 11795 w 11795"/>
              <a:gd name="connsiteY0" fmla="*/ 0 h 1262184"/>
              <a:gd name="connsiteX1" fmla="*/ 7888 w 11795"/>
              <a:gd name="connsiteY1" fmla="*/ 308707 h 1262184"/>
              <a:gd name="connsiteX2" fmla="*/ 72 w 11795"/>
              <a:gd name="connsiteY2" fmla="*/ 597877 h 1262184"/>
              <a:gd name="connsiteX3" fmla="*/ 3980 w 11795"/>
              <a:gd name="connsiteY3" fmla="*/ 898769 h 1262184"/>
              <a:gd name="connsiteX4" fmla="*/ 3980 w 11795"/>
              <a:gd name="connsiteY4" fmla="*/ 1121507 h 1262184"/>
              <a:gd name="connsiteX5" fmla="*/ 7888 w 11795"/>
              <a:gd name="connsiteY5" fmla="*/ 1262184 h 1262184"/>
              <a:gd name="connsiteX6" fmla="*/ 7888 w 11795"/>
              <a:gd name="connsiteY6" fmla="*/ 1262184 h 1262184"/>
              <a:gd name="connsiteX0" fmla="*/ 8105 w 8105"/>
              <a:gd name="connsiteY0" fmla="*/ 0 h 1262184"/>
              <a:gd name="connsiteX1" fmla="*/ 4198 w 8105"/>
              <a:gd name="connsiteY1" fmla="*/ 308707 h 1262184"/>
              <a:gd name="connsiteX2" fmla="*/ 290 w 8105"/>
              <a:gd name="connsiteY2" fmla="*/ 601784 h 1262184"/>
              <a:gd name="connsiteX3" fmla="*/ 290 w 8105"/>
              <a:gd name="connsiteY3" fmla="*/ 898769 h 1262184"/>
              <a:gd name="connsiteX4" fmla="*/ 290 w 8105"/>
              <a:gd name="connsiteY4" fmla="*/ 1121507 h 1262184"/>
              <a:gd name="connsiteX5" fmla="*/ 4198 w 8105"/>
              <a:gd name="connsiteY5" fmla="*/ 1262184 h 1262184"/>
              <a:gd name="connsiteX6" fmla="*/ 4198 w 8105"/>
              <a:gd name="connsiteY6" fmla="*/ 1262184 h 1262184"/>
              <a:gd name="connsiteX0" fmla="*/ 9999 w 17998"/>
              <a:gd name="connsiteY0" fmla="*/ 0 h 10000"/>
              <a:gd name="connsiteX1" fmla="*/ 5179 w 17998"/>
              <a:gd name="connsiteY1" fmla="*/ 2446 h 10000"/>
              <a:gd name="connsiteX2" fmla="*/ 357 w 17998"/>
              <a:gd name="connsiteY2" fmla="*/ 4768 h 10000"/>
              <a:gd name="connsiteX3" fmla="*/ 357 w 17998"/>
              <a:gd name="connsiteY3" fmla="*/ 7121 h 10000"/>
              <a:gd name="connsiteX4" fmla="*/ 357 w 17998"/>
              <a:gd name="connsiteY4" fmla="*/ 8885 h 10000"/>
              <a:gd name="connsiteX5" fmla="*/ 5179 w 17998"/>
              <a:gd name="connsiteY5" fmla="*/ 10000 h 10000"/>
              <a:gd name="connsiteX6" fmla="*/ 17998 w 17998"/>
              <a:gd name="connsiteY6" fmla="*/ 10000 h 10000"/>
              <a:gd name="connsiteX0" fmla="*/ 9999 w 9999"/>
              <a:gd name="connsiteY0" fmla="*/ 0 h 10000"/>
              <a:gd name="connsiteX1" fmla="*/ 5179 w 9999"/>
              <a:gd name="connsiteY1" fmla="*/ 2446 h 10000"/>
              <a:gd name="connsiteX2" fmla="*/ 357 w 9999"/>
              <a:gd name="connsiteY2" fmla="*/ 4768 h 10000"/>
              <a:gd name="connsiteX3" fmla="*/ 357 w 9999"/>
              <a:gd name="connsiteY3" fmla="*/ 7121 h 10000"/>
              <a:gd name="connsiteX4" fmla="*/ 357 w 9999"/>
              <a:gd name="connsiteY4" fmla="*/ 8885 h 10000"/>
              <a:gd name="connsiteX5" fmla="*/ 5179 w 9999"/>
              <a:gd name="connsiteY5" fmla="*/ 10000 h 10000"/>
              <a:gd name="connsiteX0" fmla="*/ 10434 w 11531"/>
              <a:gd name="connsiteY0" fmla="*/ 0 h 10000"/>
              <a:gd name="connsiteX1" fmla="*/ 5614 w 11531"/>
              <a:gd name="connsiteY1" fmla="*/ 2446 h 10000"/>
              <a:gd name="connsiteX2" fmla="*/ 791 w 11531"/>
              <a:gd name="connsiteY2" fmla="*/ 4768 h 10000"/>
              <a:gd name="connsiteX3" fmla="*/ 791 w 11531"/>
              <a:gd name="connsiteY3" fmla="*/ 7121 h 10000"/>
              <a:gd name="connsiteX4" fmla="*/ 791 w 11531"/>
              <a:gd name="connsiteY4" fmla="*/ 8885 h 10000"/>
              <a:gd name="connsiteX5" fmla="*/ 11473 w 11531"/>
              <a:gd name="connsiteY5" fmla="*/ 9657 h 10000"/>
              <a:gd name="connsiteX6" fmla="*/ 5614 w 11531"/>
              <a:gd name="connsiteY6" fmla="*/ 10000 h 10000"/>
              <a:gd name="connsiteX0" fmla="*/ 10434 w 11473"/>
              <a:gd name="connsiteY0" fmla="*/ 0 h 9657"/>
              <a:gd name="connsiteX1" fmla="*/ 5614 w 11473"/>
              <a:gd name="connsiteY1" fmla="*/ 2446 h 9657"/>
              <a:gd name="connsiteX2" fmla="*/ 791 w 11473"/>
              <a:gd name="connsiteY2" fmla="*/ 4768 h 9657"/>
              <a:gd name="connsiteX3" fmla="*/ 791 w 11473"/>
              <a:gd name="connsiteY3" fmla="*/ 7121 h 9657"/>
              <a:gd name="connsiteX4" fmla="*/ 791 w 11473"/>
              <a:gd name="connsiteY4" fmla="*/ 8885 h 9657"/>
              <a:gd name="connsiteX5" fmla="*/ 11473 w 11473"/>
              <a:gd name="connsiteY5" fmla="*/ 9657 h 9657"/>
              <a:gd name="connsiteX0" fmla="*/ 9094 w 10000"/>
              <a:gd name="connsiteY0" fmla="*/ 0 h 10170"/>
              <a:gd name="connsiteX1" fmla="*/ 4893 w 10000"/>
              <a:gd name="connsiteY1" fmla="*/ 2533 h 10170"/>
              <a:gd name="connsiteX2" fmla="*/ 689 w 10000"/>
              <a:gd name="connsiteY2" fmla="*/ 4937 h 10170"/>
              <a:gd name="connsiteX3" fmla="*/ 689 w 10000"/>
              <a:gd name="connsiteY3" fmla="*/ 7374 h 10170"/>
              <a:gd name="connsiteX4" fmla="*/ 689 w 10000"/>
              <a:gd name="connsiteY4" fmla="*/ 9201 h 10170"/>
              <a:gd name="connsiteX5" fmla="*/ 10000 w 10000"/>
              <a:gd name="connsiteY5" fmla="*/ 10170 h 10170"/>
              <a:gd name="connsiteX0" fmla="*/ 9922 w 22004"/>
              <a:gd name="connsiteY0" fmla="*/ 0 h 10170"/>
              <a:gd name="connsiteX1" fmla="*/ 5721 w 22004"/>
              <a:gd name="connsiteY1" fmla="*/ 2533 h 10170"/>
              <a:gd name="connsiteX2" fmla="*/ 1517 w 22004"/>
              <a:gd name="connsiteY2" fmla="*/ 4937 h 10170"/>
              <a:gd name="connsiteX3" fmla="*/ 1517 w 22004"/>
              <a:gd name="connsiteY3" fmla="*/ 7374 h 10170"/>
              <a:gd name="connsiteX4" fmla="*/ 1517 w 22004"/>
              <a:gd name="connsiteY4" fmla="*/ 9201 h 10170"/>
              <a:gd name="connsiteX5" fmla="*/ 22004 w 22004"/>
              <a:gd name="connsiteY5" fmla="*/ 10170 h 10170"/>
              <a:gd name="connsiteX0" fmla="*/ 9509 w 16003"/>
              <a:gd name="connsiteY0" fmla="*/ 0 h 10255"/>
              <a:gd name="connsiteX1" fmla="*/ 5308 w 16003"/>
              <a:gd name="connsiteY1" fmla="*/ 2533 h 10255"/>
              <a:gd name="connsiteX2" fmla="*/ 1104 w 16003"/>
              <a:gd name="connsiteY2" fmla="*/ 4937 h 10255"/>
              <a:gd name="connsiteX3" fmla="*/ 1104 w 16003"/>
              <a:gd name="connsiteY3" fmla="*/ 7374 h 10255"/>
              <a:gd name="connsiteX4" fmla="*/ 1104 w 16003"/>
              <a:gd name="connsiteY4" fmla="*/ 9201 h 10255"/>
              <a:gd name="connsiteX5" fmla="*/ 16003 w 16003"/>
              <a:gd name="connsiteY5" fmla="*/ 10255 h 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3" h="10255">
                <a:moveTo>
                  <a:pt x="9509" y="0"/>
                </a:moveTo>
                <a:cubicBezTo>
                  <a:pt x="8459" y="857"/>
                  <a:pt x="6709" y="1710"/>
                  <a:pt x="5308" y="2533"/>
                </a:cubicBezTo>
                <a:cubicBezTo>
                  <a:pt x="3907" y="3355"/>
                  <a:pt x="1804" y="4131"/>
                  <a:pt x="1104" y="4937"/>
                </a:cubicBezTo>
                <a:cubicBezTo>
                  <a:pt x="405" y="5744"/>
                  <a:pt x="1104" y="6663"/>
                  <a:pt x="1104" y="7374"/>
                </a:cubicBezTo>
                <a:cubicBezTo>
                  <a:pt x="1104" y="8084"/>
                  <a:pt x="-1379" y="8721"/>
                  <a:pt x="1104" y="9201"/>
                </a:cubicBezTo>
                <a:cubicBezTo>
                  <a:pt x="3587" y="9681"/>
                  <a:pt x="15302" y="10062"/>
                  <a:pt x="16003" y="10255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Freeform 39"/>
          <p:cNvSpPr/>
          <p:nvPr/>
        </p:nvSpPr>
        <p:spPr>
          <a:xfrm>
            <a:off x="7379278" y="4028107"/>
            <a:ext cx="199872" cy="235581"/>
          </a:xfrm>
          <a:custGeom>
            <a:avLst/>
            <a:gdLst>
              <a:gd name="connsiteX0" fmla="*/ 0 w 164123"/>
              <a:gd name="connsiteY0" fmla="*/ 0 h 207108"/>
              <a:gd name="connsiteX1" fmla="*/ 15631 w 164123"/>
              <a:gd name="connsiteY1" fmla="*/ 58616 h 207108"/>
              <a:gd name="connsiteX2" fmla="*/ 39077 w 164123"/>
              <a:gd name="connsiteY2" fmla="*/ 125046 h 207108"/>
              <a:gd name="connsiteX3" fmla="*/ 93785 w 164123"/>
              <a:gd name="connsiteY3" fmla="*/ 179754 h 207108"/>
              <a:gd name="connsiteX4" fmla="*/ 164123 w 164123"/>
              <a:gd name="connsiteY4" fmla="*/ 207108 h 207108"/>
              <a:gd name="connsiteX5" fmla="*/ 164123 w 164123"/>
              <a:gd name="connsiteY5" fmla="*/ 207108 h 207108"/>
              <a:gd name="connsiteX0" fmla="*/ 0 w 167395"/>
              <a:gd name="connsiteY0" fmla="*/ 0 h 226914"/>
              <a:gd name="connsiteX1" fmla="*/ 18903 w 167395"/>
              <a:gd name="connsiteY1" fmla="*/ 78422 h 226914"/>
              <a:gd name="connsiteX2" fmla="*/ 42349 w 167395"/>
              <a:gd name="connsiteY2" fmla="*/ 144852 h 226914"/>
              <a:gd name="connsiteX3" fmla="*/ 97057 w 167395"/>
              <a:gd name="connsiteY3" fmla="*/ 199560 h 226914"/>
              <a:gd name="connsiteX4" fmla="*/ 167395 w 167395"/>
              <a:gd name="connsiteY4" fmla="*/ 226914 h 226914"/>
              <a:gd name="connsiteX5" fmla="*/ 167395 w 167395"/>
              <a:gd name="connsiteY5" fmla="*/ 226914 h 226914"/>
              <a:gd name="connsiteX0" fmla="*/ 0 w 167395"/>
              <a:gd name="connsiteY0" fmla="*/ 0 h 238797"/>
              <a:gd name="connsiteX1" fmla="*/ 18903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5442 w 167395"/>
              <a:gd name="connsiteY4" fmla="*/ 220515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5442 w 167395"/>
              <a:gd name="connsiteY4" fmla="*/ 220515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105759 w 167395"/>
              <a:gd name="connsiteY3" fmla="*/ 211443 h 238797"/>
              <a:gd name="connsiteX4" fmla="*/ 167395 w 167395"/>
              <a:gd name="connsiteY4" fmla="*/ 238797 h 23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95" h="238797">
                <a:moveTo>
                  <a:pt x="0" y="0"/>
                </a:moveTo>
                <a:cubicBezTo>
                  <a:pt x="4559" y="18887"/>
                  <a:pt x="16177" y="64183"/>
                  <a:pt x="25411" y="90305"/>
                </a:cubicBezTo>
                <a:cubicBezTo>
                  <a:pt x="34645" y="116427"/>
                  <a:pt x="42011" y="136545"/>
                  <a:pt x="55402" y="156735"/>
                </a:cubicBezTo>
                <a:cubicBezTo>
                  <a:pt x="68793" y="176925"/>
                  <a:pt x="87094" y="197766"/>
                  <a:pt x="105759" y="211443"/>
                </a:cubicBezTo>
                <a:cubicBezTo>
                  <a:pt x="124424" y="225120"/>
                  <a:pt x="152741" y="233098"/>
                  <a:pt x="167395" y="23879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Freeform 40"/>
          <p:cNvSpPr/>
          <p:nvPr/>
        </p:nvSpPr>
        <p:spPr>
          <a:xfrm>
            <a:off x="7557699" y="3309214"/>
            <a:ext cx="838535" cy="961859"/>
          </a:xfrm>
          <a:custGeom>
            <a:avLst/>
            <a:gdLst>
              <a:gd name="connsiteX0" fmla="*/ 0 w 593969"/>
              <a:gd name="connsiteY0" fmla="*/ 695569 h 695569"/>
              <a:gd name="connsiteX1" fmla="*/ 109415 w 593969"/>
              <a:gd name="connsiteY1" fmla="*/ 676031 h 695569"/>
              <a:gd name="connsiteX2" fmla="*/ 250092 w 593969"/>
              <a:gd name="connsiteY2" fmla="*/ 593969 h 695569"/>
              <a:gd name="connsiteX3" fmla="*/ 359508 w 593969"/>
              <a:gd name="connsiteY3" fmla="*/ 461108 h 695569"/>
              <a:gd name="connsiteX4" fmla="*/ 480646 w 593969"/>
              <a:gd name="connsiteY4" fmla="*/ 246185 h 695569"/>
              <a:gd name="connsiteX5" fmla="*/ 593969 w 593969"/>
              <a:gd name="connsiteY5" fmla="*/ 0 h 695569"/>
              <a:gd name="connsiteX6" fmla="*/ 593969 w 593969"/>
              <a:gd name="connsiteY6" fmla="*/ 0 h 695569"/>
              <a:gd name="connsiteX0" fmla="*/ 0 w 613507"/>
              <a:gd name="connsiteY0" fmla="*/ 687753 h 687753"/>
              <a:gd name="connsiteX1" fmla="*/ 128953 w 613507"/>
              <a:gd name="connsiteY1" fmla="*/ 676031 h 687753"/>
              <a:gd name="connsiteX2" fmla="*/ 269630 w 613507"/>
              <a:gd name="connsiteY2" fmla="*/ 593969 h 687753"/>
              <a:gd name="connsiteX3" fmla="*/ 379046 w 613507"/>
              <a:gd name="connsiteY3" fmla="*/ 461108 h 687753"/>
              <a:gd name="connsiteX4" fmla="*/ 500184 w 613507"/>
              <a:gd name="connsiteY4" fmla="*/ 246185 h 687753"/>
              <a:gd name="connsiteX5" fmla="*/ 613507 w 613507"/>
              <a:gd name="connsiteY5" fmla="*/ 0 h 687753"/>
              <a:gd name="connsiteX6" fmla="*/ 613507 w 613507"/>
              <a:gd name="connsiteY6" fmla="*/ 0 h 687753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25230 w 625230"/>
              <a:gd name="connsiteY5" fmla="*/ 0 h 685069"/>
              <a:gd name="connsiteX6" fmla="*/ 625230 w 625230"/>
              <a:gd name="connsiteY6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9599 w 625230"/>
              <a:gd name="connsiteY5" fmla="*/ 50800 h 685069"/>
              <a:gd name="connsiteX6" fmla="*/ 625230 w 625230"/>
              <a:gd name="connsiteY6" fmla="*/ 0 h 685069"/>
              <a:gd name="connsiteX7" fmla="*/ 625230 w 625230"/>
              <a:gd name="connsiteY7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1784 w 625230"/>
              <a:gd name="connsiteY5" fmla="*/ 46893 h 685069"/>
              <a:gd name="connsiteX6" fmla="*/ 625230 w 625230"/>
              <a:gd name="connsiteY6" fmla="*/ 0 h 685069"/>
              <a:gd name="connsiteX7" fmla="*/ 625230 w 625230"/>
              <a:gd name="connsiteY7" fmla="*/ 0 h 685069"/>
              <a:gd name="connsiteX0" fmla="*/ 0 w 625230"/>
              <a:gd name="connsiteY0" fmla="*/ 683846 h 698850"/>
              <a:gd name="connsiteX1" fmla="*/ 145261 w 625230"/>
              <a:gd name="connsiteY1" fmla="*/ 694276 h 698850"/>
              <a:gd name="connsiteX2" fmla="*/ 281353 w 625230"/>
              <a:gd name="connsiteY2" fmla="*/ 593969 h 698850"/>
              <a:gd name="connsiteX3" fmla="*/ 390769 w 625230"/>
              <a:gd name="connsiteY3" fmla="*/ 461108 h 698850"/>
              <a:gd name="connsiteX4" fmla="*/ 511907 w 625230"/>
              <a:gd name="connsiteY4" fmla="*/ 246185 h 698850"/>
              <a:gd name="connsiteX5" fmla="*/ 601784 w 625230"/>
              <a:gd name="connsiteY5" fmla="*/ 46893 h 698850"/>
              <a:gd name="connsiteX6" fmla="*/ 625230 w 625230"/>
              <a:gd name="connsiteY6" fmla="*/ 0 h 698850"/>
              <a:gd name="connsiteX7" fmla="*/ 625230 w 625230"/>
              <a:gd name="connsiteY7" fmla="*/ 0 h 698850"/>
              <a:gd name="connsiteX0" fmla="*/ 0 w 625230"/>
              <a:gd name="connsiteY0" fmla="*/ 683846 h 698446"/>
              <a:gd name="connsiteX1" fmla="*/ 145261 w 625230"/>
              <a:gd name="connsiteY1" fmla="*/ 694276 h 698446"/>
              <a:gd name="connsiteX2" fmla="*/ 285939 w 625230"/>
              <a:gd name="connsiteY2" fmla="*/ 600051 h 698446"/>
              <a:gd name="connsiteX3" fmla="*/ 390769 w 625230"/>
              <a:gd name="connsiteY3" fmla="*/ 461108 h 698446"/>
              <a:gd name="connsiteX4" fmla="*/ 511907 w 625230"/>
              <a:gd name="connsiteY4" fmla="*/ 246185 h 698446"/>
              <a:gd name="connsiteX5" fmla="*/ 601784 w 625230"/>
              <a:gd name="connsiteY5" fmla="*/ 46893 h 698446"/>
              <a:gd name="connsiteX6" fmla="*/ 625230 w 625230"/>
              <a:gd name="connsiteY6" fmla="*/ 0 h 698446"/>
              <a:gd name="connsiteX7" fmla="*/ 625230 w 625230"/>
              <a:gd name="connsiteY7" fmla="*/ 0 h 698446"/>
              <a:gd name="connsiteX0" fmla="*/ 0 w 625230"/>
              <a:gd name="connsiteY0" fmla="*/ 683846 h 694394"/>
              <a:gd name="connsiteX1" fmla="*/ 145261 w 625230"/>
              <a:gd name="connsiteY1" fmla="*/ 694276 h 694394"/>
              <a:gd name="connsiteX2" fmla="*/ 203262 w 625230"/>
              <a:gd name="connsiteY2" fmla="*/ 674866 h 694394"/>
              <a:gd name="connsiteX3" fmla="*/ 285939 w 625230"/>
              <a:gd name="connsiteY3" fmla="*/ 600051 h 694394"/>
              <a:gd name="connsiteX4" fmla="*/ 390769 w 625230"/>
              <a:gd name="connsiteY4" fmla="*/ 461108 h 694394"/>
              <a:gd name="connsiteX5" fmla="*/ 511907 w 625230"/>
              <a:gd name="connsiteY5" fmla="*/ 246185 h 694394"/>
              <a:gd name="connsiteX6" fmla="*/ 601784 w 625230"/>
              <a:gd name="connsiteY6" fmla="*/ 46893 h 694394"/>
              <a:gd name="connsiteX7" fmla="*/ 625230 w 625230"/>
              <a:gd name="connsiteY7" fmla="*/ 0 h 694394"/>
              <a:gd name="connsiteX8" fmla="*/ 625230 w 625230"/>
              <a:gd name="connsiteY8" fmla="*/ 0 h 694394"/>
              <a:gd name="connsiteX0" fmla="*/ 0 w 625230"/>
              <a:gd name="connsiteY0" fmla="*/ 683846 h 705525"/>
              <a:gd name="connsiteX1" fmla="*/ 65690 w 625230"/>
              <a:gd name="connsiteY1" fmla="*/ 705274 h 705525"/>
              <a:gd name="connsiteX2" fmla="*/ 145261 w 625230"/>
              <a:gd name="connsiteY2" fmla="*/ 694276 h 705525"/>
              <a:gd name="connsiteX3" fmla="*/ 203262 w 625230"/>
              <a:gd name="connsiteY3" fmla="*/ 674866 h 705525"/>
              <a:gd name="connsiteX4" fmla="*/ 285939 w 625230"/>
              <a:gd name="connsiteY4" fmla="*/ 600051 h 705525"/>
              <a:gd name="connsiteX5" fmla="*/ 390769 w 625230"/>
              <a:gd name="connsiteY5" fmla="*/ 461108 h 705525"/>
              <a:gd name="connsiteX6" fmla="*/ 511907 w 625230"/>
              <a:gd name="connsiteY6" fmla="*/ 246185 h 705525"/>
              <a:gd name="connsiteX7" fmla="*/ 601784 w 625230"/>
              <a:gd name="connsiteY7" fmla="*/ 46893 h 705525"/>
              <a:gd name="connsiteX8" fmla="*/ 625230 w 625230"/>
              <a:gd name="connsiteY8" fmla="*/ 0 h 705525"/>
              <a:gd name="connsiteX9" fmla="*/ 625230 w 625230"/>
              <a:gd name="connsiteY9" fmla="*/ 0 h 705525"/>
              <a:gd name="connsiteX0" fmla="*/ 0 w 625230"/>
              <a:gd name="connsiteY0" fmla="*/ 683846 h 695712"/>
              <a:gd name="connsiteX1" fmla="*/ 65690 w 625230"/>
              <a:gd name="connsiteY1" fmla="*/ 693112 h 695712"/>
              <a:gd name="connsiteX2" fmla="*/ 145261 w 625230"/>
              <a:gd name="connsiteY2" fmla="*/ 694276 h 695712"/>
              <a:gd name="connsiteX3" fmla="*/ 203262 w 625230"/>
              <a:gd name="connsiteY3" fmla="*/ 674866 h 695712"/>
              <a:gd name="connsiteX4" fmla="*/ 285939 w 625230"/>
              <a:gd name="connsiteY4" fmla="*/ 600051 h 695712"/>
              <a:gd name="connsiteX5" fmla="*/ 390769 w 625230"/>
              <a:gd name="connsiteY5" fmla="*/ 461108 h 695712"/>
              <a:gd name="connsiteX6" fmla="*/ 511907 w 625230"/>
              <a:gd name="connsiteY6" fmla="*/ 246185 h 695712"/>
              <a:gd name="connsiteX7" fmla="*/ 601784 w 625230"/>
              <a:gd name="connsiteY7" fmla="*/ 46893 h 695712"/>
              <a:gd name="connsiteX8" fmla="*/ 625230 w 625230"/>
              <a:gd name="connsiteY8" fmla="*/ 0 h 695712"/>
              <a:gd name="connsiteX9" fmla="*/ 625230 w 625230"/>
              <a:gd name="connsiteY9" fmla="*/ 0 h 695712"/>
              <a:gd name="connsiteX0" fmla="*/ 0 w 625230"/>
              <a:gd name="connsiteY0" fmla="*/ 683846 h 696161"/>
              <a:gd name="connsiteX1" fmla="*/ 65690 w 625230"/>
              <a:gd name="connsiteY1" fmla="*/ 693112 h 696161"/>
              <a:gd name="connsiteX2" fmla="*/ 145261 w 625230"/>
              <a:gd name="connsiteY2" fmla="*/ 694276 h 696161"/>
              <a:gd name="connsiteX3" fmla="*/ 198677 w 625230"/>
              <a:gd name="connsiteY3" fmla="*/ 668785 h 696161"/>
              <a:gd name="connsiteX4" fmla="*/ 285939 w 625230"/>
              <a:gd name="connsiteY4" fmla="*/ 600051 h 696161"/>
              <a:gd name="connsiteX5" fmla="*/ 390769 w 625230"/>
              <a:gd name="connsiteY5" fmla="*/ 461108 h 696161"/>
              <a:gd name="connsiteX6" fmla="*/ 511907 w 625230"/>
              <a:gd name="connsiteY6" fmla="*/ 246185 h 696161"/>
              <a:gd name="connsiteX7" fmla="*/ 601784 w 625230"/>
              <a:gd name="connsiteY7" fmla="*/ 46893 h 696161"/>
              <a:gd name="connsiteX8" fmla="*/ 625230 w 625230"/>
              <a:gd name="connsiteY8" fmla="*/ 0 h 696161"/>
              <a:gd name="connsiteX9" fmla="*/ 625230 w 625230"/>
              <a:gd name="connsiteY9" fmla="*/ 0 h 696161"/>
              <a:gd name="connsiteX0" fmla="*/ 0 w 625230"/>
              <a:gd name="connsiteY0" fmla="*/ 683846 h 697063"/>
              <a:gd name="connsiteX1" fmla="*/ 65690 w 625230"/>
              <a:gd name="connsiteY1" fmla="*/ 693112 h 697063"/>
              <a:gd name="connsiteX2" fmla="*/ 145261 w 625230"/>
              <a:gd name="connsiteY2" fmla="*/ 694276 h 697063"/>
              <a:gd name="connsiteX3" fmla="*/ 198677 w 625230"/>
              <a:gd name="connsiteY3" fmla="*/ 656623 h 697063"/>
              <a:gd name="connsiteX4" fmla="*/ 285939 w 625230"/>
              <a:gd name="connsiteY4" fmla="*/ 600051 h 697063"/>
              <a:gd name="connsiteX5" fmla="*/ 390769 w 625230"/>
              <a:gd name="connsiteY5" fmla="*/ 461108 h 697063"/>
              <a:gd name="connsiteX6" fmla="*/ 511907 w 625230"/>
              <a:gd name="connsiteY6" fmla="*/ 246185 h 697063"/>
              <a:gd name="connsiteX7" fmla="*/ 601784 w 625230"/>
              <a:gd name="connsiteY7" fmla="*/ 46893 h 697063"/>
              <a:gd name="connsiteX8" fmla="*/ 625230 w 625230"/>
              <a:gd name="connsiteY8" fmla="*/ 0 h 697063"/>
              <a:gd name="connsiteX9" fmla="*/ 625230 w 625230"/>
              <a:gd name="connsiteY9" fmla="*/ 0 h 697063"/>
              <a:gd name="connsiteX0" fmla="*/ 0 w 625230"/>
              <a:gd name="connsiteY0" fmla="*/ 683846 h 701253"/>
              <a:gd name="connsiteX1" fmla="*/ 65690 w 625230"/>
              <a:gd name="connsiteY1" fmla="*/ 693112 h 701253"/>
              <a:gd name="connsiteX2" fmla="*/ 145261 w 625230"/>
              <a:gd name="connsiteY2" fmla="*/ 694276 h 701253"/>
              <a:gd name="connsiteX3" fmla="*/ 285939 w 625230"/>
              <a:gd name="connsiteY3" fmla="*/ 600051 h 701253"/>
              <a:gd name="connsiteX4" fmla="*/ 390769 w 625230"/>
              <a:gd name="connsiteY4" fmla="*/ 461108 h 701253"/>
              <a:gd name="connsiteX5" fmla="*/ 511907 w 625230"/>
              <a:gd name="connsiteY5" fmla="*/ 246185 h 701253"/>
              <a:gd name="connsiteX6" fmla="*/ 601784 w 625230"/>
              <a:gd name="connsiteY6" fmla="*/ 46893 h 701253"/>
              <a:gd name="connsiteX7" fmla="*/ 625230 w 625230"/>
              <a:gd name="connsiteY7" fmla="*/ 0 h 701253"/>
              <a:gd name="connsiteX8" fmla="*/ 625230 w 625230"/>
              <a:gd name="connsiteY8" fmla="*/ 0 h 701253"/>
              <a:gd name="connsiteX0" fmla="*/ 0 w 625230"/>
              <a:gd name="connsiteY0" fmla="*/ 683846 h 694490"/>
              <a:gd name="connsiteX1" fmla="*/ 65690 w 625230"/>
              <a:gd name="connsiteY1" fmla="*/ 693112 h 694490"/>
              <a:gd name="connsiteX2" fmla="*/ 140676 w 625230"/>
              <a:gd name="connsiteY2" fmla="*/ 682113 h 694490"/>
              <a:gd name="connsiteX3" fmla="*/ 285939 w 625230"/>
              <a:gd name="connsiteY3" fmla="*/ 600051 h 694490"/>
              <a:gd name="connsiteX4" fmla="*/ 390769 w 625230"/>
              <a:gd name="connsiteY4" fmla="*/ 461108 h 694490"/>
              <a:gd name="connsiteX5" fmla="*/ 511907 w 625230"/>
              <a:gd name="connsiteY5" fmla="*/ 246185 h 694490"/>
              <a:gd name="connsiteX6" fmla="*/ 601784 w 625230"/>
              <a:gd name="connsiteY6" fmla="*/ 46893 h 694490"/>
              <a:gd name="connsiteX7" fmla="*/ 625230 w 625230"/>
              <a:gd name="connsiteY7" fmla="*/ 0 h 694490"/>
              <a:gd name="connsiteX8" fmla="*/ 625230 w 625230"/>
              <a:gd name="connsiteY8" fmla="*/ 0 h 694490"/>
              <a:gd name="connsiteX0" fmla="*/ 0 w 625230"/>
              <a:gd name="connsiteY0" fmla="*/ 683846 h 693324"/>
              <a:gd name="connsiteX1" fmla="*/ 65690 w 625230"/>
              <a:gd name="connsiteY1" fmla="*/ 693112 h 693324"/>
              <a:gd name="connsiteX2" fmla="*/ 140676 w 625230"/>
              <a:gd name="connsiteY2" fmla="*/ 682113 h 693324"/>
              <a:gd name="connsiteX3" fmla="*/ 285939 w 625230"/>
              <a:gd name="connsiteY3" fmla="*/ 600051 h 693324"/>
              <a:gd name="connsiteX4" fmla="*/ 390769 w 625230"/>
              <a:gd name="connsiteY4" fmla="*/ 461108 h 693324"/>
              <a:gd name="connsiteX5" fmla="*/ 511907 w 625230"/>
              <a:gd name="connsiteY5" fmla="*/ 246185 h 693324"/>
              <a:gd name="connsiteX6" fmla="*/ 601784 w 625230"/>
              <a:gd name="connsiteY6" fmla="*/ 46893 h 693324"/>
              <a:gd name="connsiteX7" fmla="*/ 625230 w 625230"/>
              <a:gd name="connsiteY7" fmla="*/ 0 h 693324"/>
              <a:gd name="connsiteX8" fmla="*/ 625230 w 625230"/>
              <a:gd name="connsiteY8" fmla="*/ 0 h 693324"/>
              <a:gd name="connsiteX0" fmla="*/ 0 w 625230"/>
              <a:gd name="connsiteY0" fmla="*/ 683846 h 701105"/>
              <a:gd name="connsiteX1" fmla="*/ 65690 w 625230"/>
              <a:gd name="connsiteY1" fmla="*/ 693112 h 701105"/>
              <a:gd name="connsiteX2" fmla="*/ 140676 w 625230"/>
              <a:gd name="connsiteY2" fmla="*/ 700356 h 701105"/>
              <a:gd name="connsiteX3" fmla="*/ 285939 w 625230"/>
              <a:gd name="connsiteY3" fmla="*/ 600051 h 701105"/>
              <a:gd name="connsiteX4" fmla="*/ 390769 w 625230"/>
              <a:gd name="connsiteY4" fmla="*/ 461108 h 701105"/>
              <a:gd name="connsiteX5" fmla="*/ 511907 w 625230"/>
              <a:gd name="connsiteY5" fmla="*/ 246185 h 701105"/>
              <a:gd name="connsiteX6" fmla="*/ 601784 w 625230"/>
              <a:gd name="connsiteY6" fmla="*/ 46893 h 701105"/>
              <a:gd name="connsiteX7" fmla="*/ 625230 w 625230"/>
              <a:gd name="connsiteY7" fmla="*/ 0 h 701105"/>
              <a:gd name="connsiteX8" fmla="*/ 625230 w 625230"/>
              <a:gd name="connsiteY8" fmla="*/ 0 h 701105"/>
              <a:gd name="connsiteX0" fmla="*/ 0 w 625230"/>
              <a:gd name="connsiteY0" fmla="*/ 683846 h 695848"/>
              <a:gd name="connsiteX1" fmla="*/ 65690 w 625230"/>
              <a:gd name="connsiteY1" fmla="*/ 693112 h 695848"/>
              <a:gd name="connsiteX2" fmla="*/ 140676 w 625230"/>
              <a:gd name="connsiteY2" fmla="*/ 694275 h 695848"/>
              <a:gd name="connsiteX3" fmla="*/ 285939 w 625230"/>
              <a:gd name="connsiteY3" fmla="*/ 600051 h 695848"/>
              <a:gd name="connsiteX4" fmla="*/ 390769 w 625230"/>
              <a:gd name="connsiteY4" fmla="*/ 461108 h 695848"/>
              <a:gd name="connsiteX5" fmla="*/ 511907 w 625230"/>
              <a:gd name="connsiteY5" fmla="*/ 246185 h 695848"/>
              <a:gd name="connsiteX6" fmla="*/ 601784 w 625230"/>
              <a:gd name="connsiteY6" fmla="*/ 46893 h 695848"/>
              <a:gd name="connsiteX7" fmla="*/ 625230 w 625230"/>
              <a:gd name="connsiteY7" fmla="*/ 0 h 695848"/>
              <a:gd name="connsiteX8" fmla="*/ 625230 w 625230"/>
              <a:gd name="connsiteY8" fmla="*/ 0 h 695848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0769 w 625230"/>
              <a:gd name="connsiteY4" fmla="*/ 461108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5230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5230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0645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588027 w 625230"/>
              <a:gd name="connsiteY6" fmla="*/ 34731 h 693590"/>
              <a:gd name="connsiteX7" fmla="*/ 625230 w 625230"/>
              <a:gd name="connsiteY7" fmla="*/ 0 h 693590"/>
              <a:gd name="connsiteX0" fmla="*/ 0 w 588027"/>
              <a:gd name="connsiteY0" fmla="*/ 649115 h 658859"/>
              <a:gd name="connsiteX1" fmla="*/ 65690 w 588027"/>
              <a:gd name="connsiteY1" fmla="*/ 658381 h 658859"/>
              <a:gd name="connsiteX2" fmla="*/ 136090 w 588027"/>
              <a:gd name="connsiteY2" fmla="*/ 653462 h 658859"/>
              <a:gd name="connsiteX3" fmla="*/ 285939 w 588027"/>
              <a:gd name="connsiteY3" fmla="*/ 565320 h 658859"/>
              <a:gd name="connsiteX4" fmla="*/ 395355 w 588027"/>
              <a:gd name="connsiteY4" fmla="*/ 432458 h 658859"/>
              <a:gd name="connsiteX5" fmla="*/ 511907 w 588027"/>
              <a:gd name="connsiteY5" fmla="*/ 211454 h 658859"/>
              <a:gd name="connsiteX6" fmla="*/ 588027 w 588027"/>
              <a:gd name="connsiteY6" fmla="*/ 0 h 658859"/>
              <a:gd name="connsiteX0" fmla="*/ 0 w 606369"/>
              <a:gd name="connsiteY0" fmla="*/ 697765 h 707509"/>
              <a:gd name="connsiteX1" fmla="*/ 65690 w 606369"/>
              <a:gd name="connsiteY1" fmla="*/ 707031 h 707509"/>
              <a:gd name="connsiteX2" fmla="*/ 136090 w 606369"/>
              <a:gd name="connsiteY2" fmla="*/ 702112 h 707509"/>
              <a:gd name="connsiteX3" fmla="*/ 285939 w 606369"/>
              <a:gd name="connsiteY3" fmla="*/ 613970 h 707509"/>
              <a:gd name="connsiteX4" fmla="*/ 395355 w 606369"/>
              <a:gd name="connsiteY4" fmla="*/ 481108 h 707509"/>
              <a:gd name="connsiteX5" fmla="*/ 511907 w 606369"/>
              <a:gd name="connsiteY5" fmla="*/ 260104 h 707509"/>
              <a:gd name="connsiteX6" fmla="*/ 606369 w 606369"/>
              <a:gd name="connsiteY6" fmla="*/ 0 h 707509"/>
              <a:gd name="connsiteX0" fmla="*/ 0 w 606369"/>
              <a:gd name="connsiteY0" fmla="*/ 697765 h 707509"/>
              <a:gd name="connsiteX1" fmla="*/ 65690 w 606369"/>
              <a:gd name="connsiteY1" fmla="*/ 707031 h 707509"/>
              <a:gd name="connsiteX2" fmla="*/ 136090 w 606369"/>
              <a:gd name="connsiteY2" fmla="*/ 702112 h 707509"/>
              <a:gd name="connsiteX3" fmla="*/ 285939 w 606369"/>
              <a:gd name="connsiteY3" fmla="*/ 613970 h 707509"/>
              <a:gd name="connsiteX4" fmla="*/ 395355 w 606369"/>
              <a:gd name="connsiteY4" fmla="*/ 481108 h 707509"/>
              <a:gd name="connsiteX5" fmla="*/ 511907 w 606369"/>
              <a:gd name="connsiteY5" fmla="*/ 260104 h 707509"/>
              <a:gd name="connsiteX6" fmla="*/ 606369 w 606369"/>
              <a:gd name="connsiteY6" fmla="*/ 0 h 707509"/>
              <a:gd name="connsiteX0" fmla="*/ 0 w 652227"/>
              <a:gd name="connsiteY0" fmla="*/ 819390 h 829134"/>
              <a:gd name="connsiteX1" fmla="*/ 65690 w 652227"/>
              <a:gd name="connsiteY1" fmla="*/ 828656 h 829134"/>
              <a:gd name="connsiteX2" fmla="*/ 136090 w 652227"/>
              <a:gd name="connsiteY2" fmla="*/ 823737 h 829134"/>
              <a:gd name="connsiteX3" fmla="*/ 285939 w 652227"/>
              <a:gd name="connsiteY3" fmla="*/ 735595 h 829134"/>
              <a:gd name="connsiteX4" fmla="*/ 395355 w 652227"/>
              <a:gd name="connsiteY4" fmla="*/ 602733 h 829134"/>
              <a:gd name="connsiteX5" fmla="*/ 511907 w 652227"/>
              <a:gd name="connsiteY5" fmla="*/ 381729 h 829134"/>
              <a:gd name="connsiteX6" fmla="*/ 652227 w 652227"/>
              <a:gd name="connsiteY6" fmla="*/ 0 h 829134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740128 w 740128"/>
              <a:gd name="connsiteY6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40996 w 740128"/>
              <a:gd name="connsiteY6" fmla="*/ 354799 h 1125851"/>
              <a:gd name="connsiteX7" fmla="*/ 740128 w 740128"/>
              <a:gd name="connsiteY7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40996 w 740128"/>
              <a:gd name="connsiteY6" fmla="*/ 354799 h 1125851"/>
              <a:gd name="connsiteX7" fmla="*/ 740128 w 740128"/>
              <a:gd name="connsiteY7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33004 w 740128"/>
              <a:gd name="connsiteY6" fmla="*/ 354799 h 1125851"/>
              <a:gd name="connsiteX7" fmla="*/ 740128 w 740128"/>
              <a:gd name="connsiteY7" fmla="*/ 0 h 112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128" h="1125851">
                <a:moveTo>
                  <a:pt x="0" y="1116107"/>
                </a:moveTo>
                <a:cubicBezTo>
                  <a:pt x="10948" y="1116637"/>
                  <a:pt x="41480" y="1123635"/>
                  <a:pt x="65690" y="1125373"/>
                </a:cubicBezTo>
                <a:cubicBezTo>
                  <a:pt x="89900" y="1127111"/>
                  <a:pt x="99382" y="1123801"/>
                  <a:pt x="136090" y="1120454"/>
                </a:cubicBezTo>
                <a:cubicBezTo>
                  <a:pt x="172798" y="1117107"/>
                  <a:pt x="242728" y="1069146"/>
                  <a:pt x="285939" y="1032312"/>
                </a:cubicBezTo>
                <a:cubicBezTo>
                  <a:pt x="329150" y="995478"/>
                  <a:pt x="357694" y="958428"/>
                  <a:pt x="395355" y="899450"/>
                </a:cubicBezTo>
                <a:cubicBezTo>
                  <a:pt x="433016" y="840472"/>
                  <a:pt x="472299" y="769221"/>
                  <a:pt x="511907" y="678446"/>
                </a:cubicBezTo>
                <a:cubicBezTo>
                  <a:pt x="551515" y="587671"/>
                  <a:pt x="594967" y="467873"/>
                  <a:pt x="633004" y="354799"/>
                </a:cubicBezTo>
                <a:cubicBezTo>
                  <a:pt x="671041" y="241725"/>
                  <a:pt x="720942" y="59133"/>
                  <a:pt x="740128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reeform 43"/>
          <p:cNvSpPr/>
          <p:nvPr/>
        </p:nvSpPr>
        <p:spPr>
          <a:xfrm>
            <a:off x="8385384" y="2793185"/>
            <a:ext cx="8822" cy="2812356"/>
          </a:xfrm>
          <a:custGeom>
            <a:avLst/>
            <a:gdLst>
              <a:gd name="connsiteX0" fmla="*/ 569 w 8822"/>
              <a:gd name="connsiteY0" fmla="*/ 0 h 2812356"/>
              <a:gd name="connsiteX1" fmla="*/ 8253 w 8822"/>
              <a:gd name="connsiteY1" fmla="*/ 430306 h 2812356"/>
              <a:gd name="connsiteX2" fmla="*/ 8253 w 8822"/>
              <a:gd name="connsiteY2" fmla="*/ 814508 h 2812356"/>
              <a:gd name="connsiteX3" fmla="*/ 8253 w 8822"/>
              <a:gd name="connsiteY3" fmla="*/ 1267866 h 2812356"/>
              <a:gd name="connsiteX4" fmla="*/ 8253 w 8822"/>
              <a:gd name="connsiteY4" fmla="*/ 1782696 h 2812356"/>
              <a:gd name="connsiteX5" fmla="*/ 8253 w 8822"/>
              <a:gd name="connsiteY5" fmla="*/ 2282158 h 2812356"/>
              <a:gd name="connsiteX6" fmla="*/ 569 w 8822"/>
              <a:gd name="connsiteY6" fmla="*/ 2712464 h 2812356"/>
              <a:gd name="connsiteX7" fmla="*/ 569 w 8822"/>
              <a:gd name="connsiteY7" fmla="*/ 2812356 h 2812356"/>
              <a:gd name="connsiteX8" fmla="*/ 569 w 8822"/>
              <a:gd name="connsiteY8" fmla="*/ 2812356 h 281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2" h="2812356">
                <a:moveTo>
                  <a:pt x="569" y="0"/>
                </a:moveTo>
                <a:cubicBezTo>
                  <a:pt x="3770" y="147277"/>
                  <a:pt x="6972" y="294555"/>
                  <a:pt x="8253" y="430306"/>
                </a:cubicBezTo>
                <a:cubicBezTo>
                  <a:pt x="9534" y="566057"/>
                  <a:pt x="8253" y="814508"/>
                  <a:pt x="8253" y="814508"/>
                </a:cubicBezTo>
                <a:lnTo>
                  <a:pt x="8253" y="1267866"/>
                </a:lnTo>
                <a:lnTo>
                  <a:pt x="8253" y="1782696"/>
                </a:lnTo>
                <a:cubicBezTo>
                  <a:pt x="8253" y="1951745"/>
                  <a:pt x="9534" y="2127197"/>
                  <a:pt x="8253" y="2282158"/>
                </a:cubicBezTo>
                <a:cubicBezTo>
                  <a:pt x="6972" y="2437119"/>
                  <a:pt x="1850" y="2624098"/>
                  <a:pt x="569" y="2712464"/>
                </a:cubicBezTo>
                <a:cubicBezTo>
                  <a:pt x="-712" y="2800830"/>
                  <a:pt x="569" y="2812356"/>
                  <a:pt x="569" y="2812356"/>
                </a:cubicBezTo>
                <a:lnTo>
                  <a:pt x="569" y="281235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Freeform 44"/>
          <p:cNvSpPr/>
          <p:nvPr/>
        </p:nvSpPr>
        <p:spPr>
          <a:xfrm>
            <a:off x="7917452" y="5574805"/>
            <a:ext cx="468726" cy="960504"/>
          </a:xfrm>
          <a:custGeom>
            <a:avLst/>
            <a:gdLst>
              <a:gd name="connsiteX0" fmla="*/ 461042 w 461042"/>
              <a:gd name="connsiteY0" fmla="*/ 0 h 945136"/>
              <a:gd name="connsiteX1" fmla="*/ 437990 w 461042"/>
              <a:gd name="connsiteY1" fmla="*/ 230521 h 945136"/>
              <a:gd name="connsiteX2" fmla="*/ 384202 w 461042"/>
              <a:gd name="connsiteY2" fmla="*/ 484094 h 945136"/>
              <a:gd name="connsiteX3" fmla="*/ 284310 w 461042"/>
              <a:gd name="connsiteY3" fmla="*/ 722299 h 945136"/>
              <a:gd name="connsiteX4" fmla="*/ 161365 w 461042"/>
              <a:gd name="connsiteY4" fmla="*/ 875980 h 945136"/>
              <a:gd name="connsiteX5" fmla="*/ 0 w 461042"/>
              <a:gd name="connsiteY5" fmla="*/ 945136 h 945136"/>
              <a:gd name="connsiteX6" fmla="*/ 0 w 461042"/>
              <a:gd name="connsiteY6" fmla="*/ 945136 h 945136"/>
              <a:gd name="connsiteX0" fmla="*/ 476410 w 476410"/>
              <a:gd name="connsiteY0" fmla="*/ 0 h 960504"/>
              <a:gd name="connsiteX1" fmla="*/ 437990 w 476410"/>
              <a:gd name="connsiteY1" fmla="*/ 245889 h 960504"/>
              <a:gd name="connsiteX2" fmla="*/ 384202 w 476410"/>
              <a:gd name="connsiteY2" fmla="*/ 499462 h 960504"/>
              <a:gd name="connsiteX3" fmla="*/ 284310 w 476410"/>
              <a:gd name="connsiteY3" fmla="*/ 737667 h 960504"/>
              <a:gd name="connsiteX4" fmla="*/ 161365 w 476410"/>
              <a:gd name="connsiteY4" fmla="*/ 891348 h 960504"/>
              <a:gd name="connsiteX5" fmla="*/ 0 w 476410"/>
              <a:gd name="connsiteY5" fmla="*/ 960504 h 960504"/>
              <a:gd name="connsiteX6" fmla="*/ 0 w 476410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0 w 468726"/>
              <a:gd name="connsiteY5" fmla="*/ 960504 h 960504"/>
              <a:gd name="connsiteX6" fmla="*/ 0 w 468726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84525 w 468726"/>
              <a:gd name="connsiteY5" fmla="*/ 937452 h 960504"/>
              <a:gd name="connsiteX6" fmla="*/ 0 w 468726"/>
              <a:gd name="connsiteY6" fmla="*/ 960504 h 960504"/>
              <a:gd name="connsiteX7" fmla="*/ 0 w 468726"/>
              <a:gd name="connsiteY7" fmla="*/ 960504 h 96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726" h="960504">
                <a:moveTo>
                  <a:pt x="468726" y="0"/>
                </a:moveTo>
                <a:cubicBezTo>
                  <a:pt x="463603" y="74919"/>
                  <a:pt x="452077" y="162645"/>
                  <a:pt x="437990" y="245889"/>
                </a:cubicBezTo>
                <a:cubicBezTo>
                  <a:pt x="423903" y="329133"/>
                  <a:pt x="409815" y="417499"/>
                  <a:pt x="384202" y="499462"/>
                </a:cubicBezTo>
                <a:cubicBezTo>
                  <a:pt x="358589" y="581425"/>
                  <a:pt x="321449" y="672353"/>
                  <a:pt x="284310" y="737667"/>
                </a:cubicBezTo>
                <a:cubicBezTo>
                  <a:pt x="247171" y="802981"/>
                  <a:pt x="194662" y="858051"/>
                  <a:pt x="161365" y="891348"/>
                </a:cubicBezTo>
                <a:cubicBezTo>
                  <a:pt x="128068" y="924645"/>
                  <a:pt x="111419" y="925926"/>
                  <a:pt x="84525" y="937452"/>
                </a:cubicBezTo>
                <a:cubicBezTo>
                  <a:pt x="57631" y="948978"/>
                  <a:pt x="14088" y="956662"/>
                  <a:pt x="0" y="960504"/>
                </a:cubicBezTo>
                <a:lnTo>
                  <a:pt x="0" y="96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Freeform 45"/>
          <p:cNvSpPr/>
          <p:nvPr/>
        </p:nvSpPr>
        <p:spPr>
          <a:xfrm>
            <a:off x="7671563" y="6074267"/>
            <a:ext cx="268942" cy="461042"/>
          </a:xfrm>
          <a:custGeom>
            <a:avLst/>
            <a:gdLst>
              <a:gd name="connsiteX0" fmla="*/ 268942 w 268942"/>
              <a:gd name="connsiteY0" fmla="*/ 468726 h 468726"/>
              <a:gd name="connsiteX1" fmla="*/ 145997 w 268942"/>
              <a:gd name="connsiteY1" fmla="*/ 430306 h 468726"/>
              <a:gd name="connsiteX2" fmla="*/ 69157 w 268942"/>
              <a:gd name="connsiteY2" fmla="*/ 345782 h 468726"/>
              <a:gd name="connsiteX3" fmla="*/ 15368 w 268942"/>
              <a:gd name="connsiteY3" fmla="*/ 192101 h 468726"/>
              <a:gd name="connsiteX4" fmla="*/ 0 w 268942"/>
              <a:gd name="connsiteY4" fmla="*/ 0 h 468726"/>
              <a:gd name="connsiteX5" fmla="*/ 0 w 268942"/>
              <a:gd name="connsiteY5" fmla="*/ 0 h 468726"/>
              <a:gd name="connsiteX0" fmla="*/ 268942 w 268942"/>
              <a:gd name="connsiteY0" fmla="*/ 461042 h 461042"/>
              <a:gd name="connsiteX1" fmla="*/ 145997 w 268942"/>
              <a:gd name="connsiteY1" fmla="*/ 430306 h 461042"/>
              <a:gd name="connsiteX2" fmla="*/ 69157 w 268942"/>
              <a:gd name="connsiteY2" fmla="*/ 345782 h 461042"/>
              <a:gd name="connsiteX3" fmla="*/ 15368 w 268942"/>
              <a:gd name="connsiteY3" fmla="*/ 192101 h 461042"/>
              <a:gd name="connsiteX4" fmla="*/ 0 w 268942"/>
              <a:gd name="connsiteY4" fmla="*/ 0 h 461042"/>
              <a:gd name="connsiteX5" fmla="*/ 0 w 268942"/>
              <a:gd name="connsiteY5" fmla="*/ 0 h 46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42" h="461042">
                <a:moveTo>
                  <a:pt x="268942" y="461042"/>
                </a:moveTo>
                <a:cubicBezTo>
                  <a:pt x="224118" y="452077"/>
                  <a:pt x="179294" y="449516"/>
                  <a:pt x="145997" y="430306"/>
                </a:cubicBezTo>
                <a:cubicBezTo>
                  <a:pt x="112700" y="411096"/>
                  <a:pt x="90929" y="385483"/>
                  <a:pt x="69157" y="345782"/>
                </a:cubicBezTo>
                <a:cubicBezTo>
                  <a:pt x="47385" y="306081"/>
                  <a:pt x="26894" y="249731"/>
                  <a:pt x="15368" y="192101"/>
                </a:cubicBezTo>
                <a:cubicBezTo>
                  <a:pt x="3842" y="13447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Freeform 46"/>
          <p:cNvSpPr/>
          <p:nvPr/>
        </p:nvSpPr>
        <p:spPr>
          <a:xfrm>
            <a:off x="7671563" y="3553904"/>
            <a:ext cx="1114185" cy="2535731"/>
          </a:xfrm>
          <a:custGeom>
            <a:avLst/>
            <a:gdLst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253573 w 1114185"/>
              <a:gd name="connsiteY3" fmla="*/ 1644384 h 2535731"/>
              <a:gd name="connsiteX4" fmla="*/ 407254 w 1114185"/>
              <a:gd name="connsiteY4" fmla="*/ 1360074 h 2535731"/>
              <a:gd name="connsiteX5" fmla="*/ 568619 w 1114185"/>
              <a:gd name="connsiteY5" fmla="*/ 1052713 h 2535731"/>
              <a:gd name="connsiteX6" fmla="*/ 737668 w 1114185"/>
              <a:gd name="connsiteY6" fmla="*/ 722300 h 2535731"/>
              <a:gd name="connsiteX7" fmla="*/ 906716 w 1114185"/>
              <a:gd name="connsiteY7" fmla="*/ 407254 h 2535731"/>
              <a:gd name="connsiteX8" fmla="*/ 1114185 w 1114185"/>
              <a:gd name="connsiteY8" fmla="*/ 0 h 2535731"/>
              <a:gd name="connsiteX9" fmla="*/ 1114185 w 1114185"/>
              <a:gd name="connsiteY9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253573 w 1114185"/>
              <a:gd name="connsiteY3" fmla="*/ 1644384 h 2535731"/>
              <a:gd name="connsiteX4" fmla="*/ 407254 w 1114185"/>
              <a:gd name="connsiteY4" fmla="*/ 1360074 h 2535731"/>
              <a:gd name="connsiteX5" fmla="*/ 568619 w 1114185"/>
              <a:gd name="connsiteY5" fmla="*/ 1052713 h 2535731"/>
              <a:gd name="connsiteX6" fmla="*/ 737668 w 1114185"/>
              <a:gd name="connsiteY6" fmla="*/ 722300 h 2535731"/>
              <a:gd name="connsiteX7" fmla="*/ 906716 w 1114185"/>
              <a:gd name="connsiteY7" fmla="*/ 407254 h 2535731"/>
              <a:gd name="connsiteX8" fmla="*/ 1075765 w 1114185"/>
              <a:gd name="connsiteY8" fmla="*/ 69157 h 2535731"/>
              <a:gd name="connsiteX9" fmla="*/ 1114185 w 1114185"/>
              <a:gd name="connsiteY9" fmla="*/ 0 h 2535731"/>
              <a:gd name="connsiteX10" fmla="*/ 1114185 w 1114185"/>
              <a:gd name="connsiteY10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161365 w 1114185"/>
              <a:gd name="connsiteY3" fmla="*/ 1859536 h 2535731"/>
              <a:gd name="connsiteX4" fmla="*/ 253573 w 1114185"/>
              <a:gd name="connsiteY4" fmla="*/ 1644384 h 2535731"/>
              <a:gd name="connsiteX5" fmla="*/ 407254 w 1114185"/>
              <a:gd name="connsiteY5" fmla="*/ 1360074 h 2535731"/>
              <a:gd name="connsiteX6" fmla="*/ 568619 w 1114185"/>
              <a:gd name="connsiteY6" fmla="*/ 1052713 h 2535731"/>
              <a:gd name="connsiteX7" fmla="*/ 737668 w 1114185"/>
              <a:gd name="connsiteY7" fmla="*/ 722300 h 2535731"/>
              <a:gd name="connsiteX8" fmla="*/ 906716 w 1114185"/>
              <a:gd name="connsiteY8" fmla="*/ 407254 h 2535731"/>
              <a:gd name="connsiteX9" fmla="*/ 1075765 w 1114185"/>
              <a:gd name="connsiteY9" fmla="*/ 69157 h 2535731"/>
              <a:gd name="connsiteX10" fmla="*/ 1114185 w 1114185"/>
              <a:gd name="connsiteY10" fmla="*/ 0 h 2535731"/>
              <a:gd name="connsiteX11" fmla="*/ 1114185 w 1114185"/>
              <a:gd name="connsiteY11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61473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69157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0737 w 1114185"/>
              <a:gd name="connsiteY1" fmla="*/ 2305210 h 2535731"/>
              <a:gd name="connsiteX2" fmla="*/ 69157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0737 w 1114185"/>
              <a:gd name="connsiteY1" fmla="*/ 2305210 h 2535731"/>
              <a:gd name="connsiteX2" fmla="*/ 69157 w 1114185"/>
              <a:gd name="connsiteY2" fmla="*/ 2143846 h 2535731"/>
              <a:gd name="connsiteX3" fmla="*/ 115261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4185" h="2535731">
                <a:moveTo>
                  <a:pt x="0" y="2535731"/>
                </a:moveTo>
                <a:cubicBezTo>
                  <a:pt x="8965" y="2465934"/>
                  <a:pt x="19211" y="2370524"/>
                  <a:pt x="30737" y="2305210"/>
                </a:cubicBezTo>
                <a:cubicBezTo>
                  <a:pt x="42263" y="2239896"/>
                  <a:pt x="55070" y="2196354"/>
                  <a:pt x="69157" y="2143846"/>
                </a:cubicBezTo>
                <a:cubicBezTo>
                  <a:pt x="83244" y="2091339"/>
                  <a:pt x="99893" y="2037550"/>
                  <a:pt x="115261" y="1990165"/>
                </a:cubicBezTo>
                <a:cubicBezTo>
                  <a:pt x="130629" y="1942780"/>
                  <a:pt x="139594" y="1917166"/>
                  <a:pt x="161365" y="1859536"/>
                </a:cubicBezTo>
                <a:cubicBezTo>
                  <a:pt x="183136" y="1801906"/>
                  <a:pt x="212592" y="1727628"/>
                  <a:pt x="253573" y="1644384"/>
                </a:cubicBezTo>
                <a:cubicBezTo>
                  <a:pt x="294555" y="1561140"/>
                  <a:pt x="354746" y="1458686"/>
                  <a:pt x="407254" y="1360074"/>
                </a:cubicBezTo>
                <a:cubicBezTo>
                  <a:pt x="459762" y="1261462"/>
                  <a:pt x="513550" y="1159009"/>
                  <a:pt x="568619" y="1052713"/>
                </a:cubicBezTo>
                <a:cubicBezTo>
                  <a:pt x="623688" y="946417"/>
                  <a:pt x="681319" y="829876"/>
                  <a:pt x="737668" y="722300"/>
                </a:cubicBezTo>
                <a:cubicBezTo>
                  <a:pt x="794017" y="614724"/>
                  <a:pt x="850367" y="516111"/>
                  <a:pt x="906716" y="407254"/>
                </a:cubicBezTo>
                <a:cubicBezTo>
                  <a:pt x="963065" y="298397"/>
                  <a:pt x="1041187" y="137033"/>
                  <a:pt x="1075765" y="69157"/>
                </a:cubicBezTo>
                <a:cubicBezTo>
                  <a:pt x="1110343" y="1281"/>
                  <a:pt x="1107782" y="11526"/>
                  <a:pt x="1114185" y="0"/>
                </a:cubicBezTo>
                <a:lnTo>
                  <a:pt x="11141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reeform 47"/>
          <p:cNvSpPr/>
          <p:nvPr/>
        </p:nvSpPr>
        <p:spPr>
          <a:xfrm>
            <a:off x="8392185" y="2798310"/>
            <a:ext cx="6321" cy="522514"/>
          </a:xfrm>
          <a:custGeom>
            <a:avLst/>
            <a:gdLst>
              <a:gd name="connsiteX0" fmla="*/ 0 w 26976"/>
              <a:gd name="connsiteY0" fmla="*/ 478971 h 478971"/>
              <a:gd name="connsiteX1" fmla="*/ 24881 w 26976"/>
              <a:gd name="connsiteY1" fmla="*/ 404326 h 478971"/>
              <a:gd name="connsiteX2" fmla="*/ 24881 w 26976"/>
              <a:gd name="connsiteY2" fmla="*/ 267477 h 478971"/>
              <a:gd name="connsiteX3" fmla="*/ 18661 w 26976"/>
              <a:gd name="connsiteY3" fmla="*/ 0 h 478971"/>
              <a:gd name="connsiteX4" fmla="*/ 18661 w 26976"/>
              <a:gd name="connsiteY4" fmla="*/ 0 h 478971"/>
              <a:gd name="connsiteX0" fmla="*/ 0 w 26976"/>
              <a:gd name="connsiteY0" fmla="*/ 510073 h 510073"/>
              <a:gd name="connsiteX1" fmla="*/ 24881 w 26976"/>
              <a:gd name="connsiteY1" fmla="*/ 404326 h 510073"/>
              <a:gd name="connsiteX2" fmla="*/ 24881 w 26976"/>
              <a:gd name="connsiteY2" fmla="*/ 267477 h 510073"/>
              <a:gd name="connsiteX3" fmla="*/ 18661 w 26976"/>
              <a:gd name="connsiteY3" fmla="*/ 0 h 510073"/>
              <a:gd name="connsiteX4" fmla="*/ 18661 w 26976"/>
              <a:gd name="connsiteY4" fmla="*/ 0 h 510073"/>
              <a:gd name="connsiteX0" fmla="*/ 0 w 26976"/>
              <a:gd name="connsiteY0" fmla="*/ 522514 h 522514"/>
              <a:gd name="connsiteX1" fmla="*/ 24881 w 26976"/>
              <a:gd name="connsiteY1" fmla="*/ 404326 h 522514"/>
              <a:gd name="connsiteX2" fmla="*/ 24881 w 26976"/>
              <a:gd name="connsiteY2" fmla="*/ 267477 h 522514"/>
              <a:gd name="connsiteX3" fmla="*/ 18661 w 26976"/>
              <a:gd name="connsiteY3" fmla="*/ 0 h 522514"/>
              <a:gd name="connsiteX4" fmla="*/ 18661 w 26976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6747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2094"/>
              <a:gd name="connsiteY0" fmla="*/ 522514 h 522514"/>
              <a:gd name="connsiteX1" fmla="*/ 12002 w 12094"/>
              <a:gd name="connsiteY1" fmla="*/ 404326 h 522514"/>
              <a:gd name="connsiteX2" fmla="*/ 5563 w 12094"/>
              <a:gd name="connsiteY2" fmla="*/ 273917 h 522514"/>
              <a:gd name="connsiteX3" fmla="*/ 5782 w 12094"/>
              <a:gd name="connsiteY3" fmla="*/ 0 h 522514"/>
              <a:gd name="connsiteX4" fmla="*/ 5782 w 12094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7391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0 w 15815"/>
              <a:gd name="connsiteY0" fmla="*/ 522514 h 522514"/>
              <a:gd name="connsiteX1" fmla="*/ 12002 w 15815"/>
              <a:gd name="connsiteY1" fmla="*/ 404326 h 522514"/>
              <a:gd name="connsiteX2" fmla="*/ 12002 w 15815"/>
              <a:gd name="connsiteY2" fmla="*/ 273917 h 522514"/>
              <a:gd name="connsiteX3" fmla="*/ 5782 w 15815"/>
              <a:gd name="connsiteY3" fmla="*/ 0 h 522514"/>
              <a:gd name="connsiteX4" fmla="*/ 5782 w 15815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7391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1541 w 15135"/>
              <a:gd name="connsiteY0" fmla="*/ 522514 h 522514"/>
              <a:gd name="connsiteX1" fmla="*/ 13543 w 15135"/>
              <a:gd name="connsiteY1" fmla="*/ 404326 h 522514"/>
              <a:gd name="connsiteX2" fmla="*/ 13543 w 15135"/>
              <a:gd name="connsiteY2" fmla="*/ 273917 h 522514"/>
              <a:gd name="connsiteX3" fmla="*/ 81 w 15135"/>
              <a:gd name="connsiteY3" fmla="*/ 191146 h 522514"/>
              <a:gd name="connsiteX4" fmla="*/ 7323 w 15135"/>
              <a:gd name="connsiteY4" fmla="*/ 0 h 522514"/>
              <a:gd name="connsiteX5" fmla="*/ 7323 w 15135"/>
              <a:gd name="connsiteY5" fmla="*/ 0 h 522514"/>
              <a:gd name="connsiteX0" fmla="*/ 0 w 13210"/>
              <a:gd name="connsiteY0" fmla="*/ 522514 h 522514"/>
              <a:gd name="connsiteX1" fmla="*/ 12002 w 13210"/>
              <a:gd name="connsiteY1" fmla="*/ 404326 h 522514"/>
              <a:gd name="connsiteX2" fmla="*/ 12002 w 13210"/>
              <a:gd name="connsiteY2" fmla="*/ 273917 h 522514"/>
              <a:gd name="connsiteX3" fmla="*/ 4980 w 13210"/>
              <a:gd name="connsiteY3" fmla="*/ 191146 h 522514"/>
              <a:gd name="connsiteX4" fmla="*/ 5782 w 13210"/>
              <a:gd name="connsiteY4" fmla="*/ 0 h 522514"/>
              <a:gd name="connsiteX5" fmla="*/ 5782 w 13210"/>
              <a:gd name="connsiteY5" fmla="*/ 0 h 522514"/>
              <a:gd name="connsiteX0" fmla="*/ 993 w 13002"/>
              <a:gd name="connsiteY0" fmla="*/ 522514 h 522514"/>
              <a:gd name="connsiteX1" fmla="*/ 12995 w 13002"/>
              <a:gd name="connsiteY1" fmla="*/ 404326 h 522514"/>
              <a:gd name="connsiteX2" fmla="*/ 116 w 13002"/>
              <a:gd name="connsiteY2" fmla="*/ 273917 h 522514"/>
              <a:gd name="connsiteX3" fmla="*/ 5973 w 13002"/>
              <a:gd name="connsiteY3" fmla="*/ 191146 h 522514"/>
              <a:gd name="connsiteX4" fmla="*/ 6775 w 13002"/>
              <a:gd name="connsiteY4" fmla="*/ 0 h 522514"/>
              <a:gd name="connsiteX5" fmla="*/ 6775 w 13002"/>
              <a:gd name="connsiteY5" fmla="*/ 0 h 522514"/>
              <a:gd name="connsiteX0" fmla="*/ 0 w 13210"/>
              <a:gd name="connsiteY0" fmla="*/ 522514 h 522514"/>
              <a:gd name="connsiteX1" fmla="*/ 12002 w 13210"/>
              <a:gd name="connsiteY1" fmla="*/ 404326 h 522514"/>
              <a:gd name="connsiteX2" fmla="*/ 12001 w 13210"/>
              <a:gd name="connsiteY2" fmla="*/ 273917 h 522514"/>
              <a:gd name="connsiteX3" fmla="*/ 4980 w 13210"/>
              <a:gd name="connsiteY3" fmla="*/ 191146 h 522514"/>
              <a:gd name="connsiteX4" fmla="*/ 5782 w 13210"/>
              <a:gd name="connsiteY4" fmla="*/ 0 h 522514"/>
              <a:gd name="connsiteX5" fmla="*/ 5782 w 13210"/>
              <a:gd name="connsiteY5" fmla="*/ 0 h 522514"/>
              <a:gd name="connsiteX0" fmla="*/ 0 w 12096"/>
              <a:gd name="connsiteY0" fmla="*/ 522514 h 522514"/>
              <a:gd name="connsiteX1" fmla="*/ 12002 w 12096"/>
              <a:gd name="connsiteY1" fmla="*/ 404326 h 522514"/>
              <a:gd name="connsiteX2" fmla="*/ 5562 w 12096"/>
              <a:gd name="connsiteY2" fmla="*/ 273917 h 522514"/>
              <a:gd name="connsiteX3" fmla="*/ 4980 w 12096"/>
              <a:gd name="connsiteY3" fmla="*/ 191146 h 522514"/>
              <a:gd name="connsiteX4" fmla="*/ 5782 w 12096"/>
              <a:gd name="connsiteY4" fmla="*/ 0 h 522514"/>
              <a:gd name="connsiteX5" fmla="*/ 5782 w 12096"/>
              <a:gd name="connsiteY5" fmla="*/ 0 h 522514"/>
              <a:gd name="connsiteX0" fmla="*/ 0 w 6321"/>
              <a:gd name="connsiteY0" fmla="*/ 522514 h 522514"/>
              <a:gd name="connsiteX1" fmla="*/ 5563 w 6321"/>
              <a:gd name="connsiteY1" fmla="*/ 404326 h 522514"/>
              <a:gd name="connsiteX2" fmla="*/ 5562 w 6321"/>
              <a:gd name="connsiteY2" fmla="*/ 273917 h 522514"/>
              <a:gd name="connsiteX3" fmla="*/ 4980 w 6321"/>
              <a:gd name="connsiteY3" fmla="*/ 191146 h 522514"/>
              <a:gd name="connsiteX4" fmla="*/ 5782 w 6321"/>
              <a:gd name="connsiteY4" fmla="*/ 0 h 522514"/>
              <a:gd name="connsiteX5" fmla="*/ 5782 w 6321"/>
              <a:gd name="connsiteY5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" h="522514">
                <a:moveTo>
                  <a:pt x="0" y="522514"/>
                </a:moveTo>
                <a:cubicBezTo>
                  <a:pt x="10367" y="502816"/>
                  <a:pt x="4636" y="445759"/>
                  <a:pt x="5563" y="404326"/>
                </a:cubicBezTo>
                <a:cubicBezTo>
                  <a:pt x="6490" y="362893"/>
                  <a:pt x="5659" y="309447"/>
                  <a:pt x="5562" y="273917"/>
                </a:cubicBezTo>
                <a:cubicBezTo>
                  <a:pt x="5465" y="238387"/>
                  <a:pt x="6017" y="236799"/>
                  <a:pt x="4980" y="191146"/>
                </a:cubicBezTo>
                <a:cubicBezTo>
                  <a:pt x="3943" y="145493"/>
                  <a:pt x="6721" y="31858"/>
                  <a:pt x="5782" y="0"/>
                </a:cubicBezTo>
                <a:lnTo>
                  <a:pt x="578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251483" y="247023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2 L -0.01198 -0.01598 L -0.02253 -0.02176 L -0.03542 -0.02061 L -0.04948 -0.01274 L -0.06003 0.00277 L -0.0681 0.025 L -0.07474 0.0581 L -0.07631 0.08865 L -0.07474 0.11504 L -0.06901 0.1405 L -0.05977 0.16064 L -0.04818 0.17083 L -0.03724 0.17824 L -0.02604 0.18287 L -0.0142 0.17824 L -0.00013 0.16689 L 0.01106 0.1412 L 0.01849 0.10763 L 0.01914 0.07847 L 0.01627 0.04259 L 0.01172 0.02222 L 0.00625 0.00787 L 0.00312 0.00509 L -0.00235 0.0199 L -0.00104 0.03055 L 0.00468 0.0375 L 0.01523 0.03981 L 0.02838 0.04212 L 0.06172 0.00787 L 0.11458 -0.00811 L 0.1069 -0.01667 L 0.09284 -0.01783 L 0.07773 -0.01204 L 0.06367 0.0074 L 0.05312 0.03634 L 0.04661 0.075 L 0.04726 0.12291 L 0.05534 0.14513 L 0.0694 0.1662 L 0.08281 0.17592 L 0.0944 0.18055 L 0.10664 0.1787 L 0.12161 0.15833 L 0.1306 0.13263 L 0.13737 0.0905 L 0.13606 0.06597 L 0.13281 0.04328 L 0.12617 0.01296 L 0.11588 -0.00649 L 0.13737 -0.02848 L 0.13567 0.14907 L 0.13802 0.1662 L 0.1431 0.1743 L 0.15052 0.1787 L 0.15911 0.17939 L 0.16966 0.17013 L 0.18086 0.15208 L 0.18854 0.1287 L 0.20052 0.08032 L 0.20052 0.08055 " pathEditMode="relative" rAng="0" ptsTypes="AAAAAAAAAAAAAAAAAAAAAAAAAAAAAAAAAAAAAAAAAAAAAAAAAAAAAAAAAAAAA">
                                      <p:cBhvr>
                                        <p:cTn id="10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7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-0.00105 -0.00047 L 0.01185 -0.11297 C 0.01185 -0.05417 0.0125 0.00463 0.0125 0.06342 C 0.01302 0.07129 0.01653 0.07777 0.01744 0.08657 C 0.01979 0.08958 0.02148 0.09467 0.02343 0.09722 C 0.02773 0.09722 0.03047 0.10069 0.03489 0.10069 C 0.0388 0.09606 0.04414 0.09722 0.04843 0.09305 C 0.05273 0.08287 0.05911 0.07916 0.06289 0.0699 C 0.0677 0.05902 0.07304 0.04768 0.07851 0.03055 C 0.08398 0.0125 0.09231 -0.01736 0.0957 -0.03449 C 0.09922 -0.04746 0.09583 -0.04213 0.09622 -0.04885 C 0.09648 -0.05533 0.09687 -0.0632 0.09648 -0.07385 C 0.09648 -0.08704 0.09661 -0.10741 0.09622 -0.1132 C 0.09622 -0.11968 0.0957 0.29652 0.09596 0.29652 C 0.0957 0.36551 0.08828 0.36111 0.08802 0.36203 C 0.08645 0.37384 0.07461 0.4162 0.07435 0.41736 C 0.072 0.42731 0.05937 0.43148 0.05924 0.4324 C 0.0569 0.43472 0.04218 0.40926 0.04244 0.40926 C 0.03958 0.40555 0.03711 0.36319 0.03698 0.36342 C 0.03593 0.35555 0.04948 0.27546 0.04948 0.27523 C 0.05143 0.26064 0.08645 0.14814 0.08632 0.14838 L 0.13073 -0.00047 " pathEditMode="relative" rAng="0" ptsTypes="AAAAAAAAAAAAAAAAAAAAAA">
                                      <p:cBhvr>
                                        <p:cTn id="58" dur="17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1599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grpId="0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9" fill="hold" grpId="0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grpId="0" nodeType="withEffect">
                                  <p:stCondLst>
                                    <p:cond delay="28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4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7" presetClass="exit" presetSubtype="0" fill="hold" nodeType="withEffect">
                                  <p:stCondLst>
                                    <p:cond delay="3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927121" y="1240035"/>
            <a:ext cx="6822364" cy="5342634"/>
            <a:chOff x="224676" y="630817"/>
            <a:chExt cx="6538168" cy="5342634"/>
          </a:xfrm>
        </p:grpSpPr>
        <p:grpSp>
          <p:nvGrpSpPr>
            <p:cNvPr id="49" name="Group 48"/>
            <p:cNvGrpSpPr/>
            <p:nvPr/>
          </p:nvGrpSpPr>
          <p:grpSpPr>
            <a:xfrm>
              <a:off x="3069043" y="630817"/>
              <a:ext cx="3693801" cy="5342634"/>
              <a:chOff x="3775165" y="598807"/>
              <a:chExt cx="3798627" cy="5342634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4562405" y="598807"/>
                <a:ext cx="3011387" cy="5342634"/>
                <a:chOff x="6899258" y="1187554"/>
                <a:chExt cx="3011387" cy="5342634"/>
              </a:xfrm>
            </p:grpSpPr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53148" b="25263"/>
                <a:stretch/>
              </p:blipFill>
              <p:spPr>
                <a:xfrm>
                  <a:off x="6902854" y="1187554"/>
                  <a:ext cx="3007791" cy="3131280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53202" b="34105"/>
                <a:stretch/>
              </p:blipFill>
              <p:spPr>
                <a:xfrm>
                  <a:off x="6899258" y="4259555"/>
                  <a:ext cx="2999210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0" name="Group 49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66" name="TextBox 65"/>
          <p:cNvSpPr txBox="1"/>
          <p:nvPr/>
        </p:nvSpPr>
        <p:spPr>
          <a:xfrm>
            <a:off x="3422442" y="1216578"/>
            <a:ext cx="73577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Ďâ</a:t>
            </a:r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σ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022167" y="2892013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Freeform 67"/>
          <p:cNvSpPr/>
          <p:nvPr/>
        </p:nvSpPr>
        <p:spPr>
          <a:xfrm>
            <a:off x="5650864" y="2936927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Freeform 68"/>
          <p:cNvSpPr/>
          <p:nvPr/>
        </p:nvSpPr>
        <p:spPr>
          <a:xfrm>
            <a:off x="5656407" y="3701696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Freeform 69"/>
          <p:cNvSpPr/>
          <p:nvPr/>
        </p:nvSpPr>
        <p:spPr>
          <a:xfrm>
            <a:off x="6293628" y="3654611"/>
            <a:ext cx="446926" cy="622671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Freeform 70"/>
          <p:cNvSpPr/>
          <p:nvPr/>
        </p:nvSpPr>
        <p:spPr>
          <a:xfrm>
            <a:off x="6509846" y="2986801"/>
            <a:ext cx="230708" cy="67254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Freeform 71"/>
          <p:cNvSpPr/>
          <p:nvPr/>
        </p:nvSpPr>
        <p:spPr>
          <a:xfrm>
            <a:off x="5950839" y="2326664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3" name="Freeform 72"/>
          <p:cNvSpPr/>
          <p:nvPr/>
        </p:nvSpPr>
        <p:spPr>
          <a:xfrm>
            <a:off x="6247858" y="2348149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Freeform 73"/>
          <p:cNvSpPr/>
          <p:nvPr/>
        </p:nvSpPr>
        <p:spPr>
          <a:xfrm>
            <a:off x="3543859" y="2812115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3830740" y="2806746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6" name="Freeform 75"/>
          <p:cNvSpPr/>
          <p:nvPr/>
        </p:nvSpPr>
        <p:spPr>
          <a:xfrm>
            <a:off x="3848330" y="4062978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4408833" y="2824140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Freeform 77"/>
          <p:cNvSpPr/>
          <p:nvPr/>
        </p:nvSpPr>
        <p:spPr>
          <a:xfrm>
            <a:off x="4872872" y="2834597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Freeform 78"/>
          <p:cNvSpPr/>
          <p:nvPr/>
        </p:nvSpPr>
        <p:spPr>
          <a:xfrm>
            <a:off x="4876792" y="4023616"/>
            <a:ext cx="505610" cy="249696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610" h="249696">
                <a:moveTo>
                  <a:pt x="0" y="0"/>
                </a:moveTo>
                <a:cubicBezTo>
                  <a:pt x="17809" y="50651"/>
                  <a:pt x="11654" y="91112"/>
                  <a:pt x="26894" y="126971"/>
                </a:cubicBezTo>
                <a:cubicBezTo>
                  <a:pt x="42134" y="162830"/>
                  <a:pt x="62753" y="195077"/>
                  <a:pt x="91440" y="215153"/>
                </a:cubicBezTo>
                <a:cubicBezTo>
                  <a:pt x="120127" y="235229"/>
                  <a:pt x="168537" y="242769"/>
                  <a:pt x="199017" y="247428"/>
                </a:cubicBezTo>
                <a:cubicBezTo>
                  <a:pt x="229497" y="252088"/>
                  <a:pt x="249396" y="249032"/>
                  <a:pt x="274320" y="243110"/>
                </a:cubicBezTo>
                <a:cubicBezTo>
                  <a:pt x="299244" y="237188"/>
                  <a:pt x="328840" y="221758"/>
                  <a:pt x="348562" y="211897"/>
                </a:cubicBezTo>
                <a:cubicBezTo>
                  <a:pt x="368284" y="202036"/>
                  <a:pt x="371858" y="201151"/>
                  <a:pt x="392654" y="183941"/>
                </a:cubicBezTo>
                <a:cubicBezTo>
                  <a:pt x="413450" y="166731"/>
                  <a:pt x="446443" y="133738"/>
                  <a:pt x="473337" y="108637"/>
                </a:cubicBezTo>
                <a:cubicBezTo>
                  <a:pt x="492163" y="90531"/>
                  <a:pt x="505610" y="75304"/>
                  <a:pt x="505610" y="75304"/>
                </a:cubicBezTo>
                <a:lnTo>
                  <a:pt x="505610" y="753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Freeform 79"/>
          <p:cNvSpPr/>
          <p:nvPr/>
        </p:nvSpPr>
        <p:spPr>
          <a:xfrm>
            <a:off x="5328612" y="3571795"/>
            <a:ext cx="333487" cy="580913"/>
          </a:xfrm>
          <a:custGeom>
            <a:avLst/>
            <a:gdLst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44245"/>
              <a:gd name="connsiteY0" fmla="*/ 564777 h 564777"/>
              <a:gd name="connsiteX1" fmla="*/ 139850 w 344245"/>
              <a:gd name="connsiteY1" fmla="*/ 424927 h 564777"/>
              <a:gd name="connsiteX2" fmla="*/ 215154 w 344245"/>
              <a:gd name="connsiteY2" fmla="*/ 290457 h 564777"/>
              <a:gd name="connsiteX3" fmla="*/ 268942 w 344245"/>
              <a:gd name="connsiteY3" fmla="*/ 172122 h 564777"/>
              <a:gd name="connsiteX4" fmla="*/ 344245 w 344245"/>
              <a:gd name="connsiteY4" fmla="*/ 0 h 564777"/>
              <a:gd name="connsiteX5" fmla="*/ 344245 w 344245"/>
              <a:gd name="connsiteY5" fmla="*/ 0 h 564777"/>
              <a:gd name="connsiteX0" fmla="*/ 0 w 333487"/>
              <a:gd name="connsiteY0" fmla="*/ 580913 h 580913"/>
              <a:gd name="connsiteX1" fmla="*/ 129092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22730 w 333487"/>
              <a:gd name="connsiteY4" fmla="*/ 59168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295836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17351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1592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487" h="580913">
                <a:moveTo>
                  <a:pt x="0" y="580913"/>
                </a:moveTo>
                <a:cubicBezTo>
                  <a:pt x="6932" y="573401"/>
                  <a:pt x="28309" y="555397"/>
                  <a:pt x="48031" y="529399"/>
                </a:cubicBezTo>
                <a:cubicBezTo>
                  <a:pt x="67753" y="503401"/>
                  <a:pt x="94066" y="463854"/>
                  <a:pt x="118334" y="424927"/>
                </a:cubicBezTo>
                <a:cubicBezTo>
                  <a:pt x="142602" y="386000"/>
                  <a:pt x="170330" y="337969"/>
                  <a:pt x="193638" y="295835"/>
                </a:cubicBezTo>
                <a:cubicBezTo>
                  <a:pt x="216946" y="253701"/>
                  <a:pt x="237565" y="213360"/>
                  <a:pt x="258184" y="172122"/>
                </a:cubicBezTo>
                <a:cubicBezTo>
                  <a:pt x="278803" y="130884"/>
                  <a:pt x="304801" y="77097"/>
                  <a:pt x="317351" y="48410"/>
                </a:cubicBezTo>
                <a:cubicBezTo>
                  <a:pt x="329901" y="19723"/>
                  <a:pt x="330798" y="8068"/>
                  <a:pt x="333487" y="0"/>
                </a:cubicBezTo>
                <a:lnTo>
                  <a:pt x="333487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Oval 80"/>
          <p:cNvSpPr/>
          <p:nvPr/>
        </p:nvSpPr>
        <p:spPr>
          <a:xfrm flipH="1" flipV="1">
            <a:off x="3477336" y="3482421"/>
            <a:ext cx="112333" cy="1139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2" name="Freeform 81"/>
          <p:cNvSpPr/>
          <p:nvPr/>
        </p:nvSpPr>
        <p:spPr>
          <a:xfrm>
            <a:off x="6743487" y="2832940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3" name="Freeform 82"/>
          <p:cNvSpPr/>
          <p:nvPr/>
        </p:nvSpPr>
        <p:spPr>
          <a:xfrm>
            <a:off x="6764531" y="4102230"/>
            <a:ext cx="529195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4" name="Freeform 83"/>
          <p:cNvSpPr/>
          <p:nvPr/>
        </p:nvSpPr>
        <p:spPr>
          <a:xfrm>
            <a:off x="7254466" y="3587482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5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571421" y="2457758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Freeform 85"/>
          <p:cNvSpPr/>
          <p:nvPr/>
        </p:nvSpPr>
        <p:spPr>
          <a:xfrm>
            <a:off x="7545683" y="2836235"/>
            <a:ext cx="192850" cy="760789"/>
          </a:xfrm>
          <a:custGeom>
            <a:avLst/>
            <a:gdLst>
              <a:gd name="connsiteX0" fmla="*/ 0 w 649082"/>
              <a:gd name="connsiteY0" fmla="*/ 1421347 h 1421347"/>
              <a:gd name="connsiteX1" fmla="*/ 118446 w 649082"/>
              <a:gd name="connsiteY1" fmla="*/ 1355017 h 1421347"/>
              <a:gd name="connsiteX2" fmla="*/ 265318 w 649082"/>
              <a:gd name="connsiteY2" fmla="*/ 1179718 h 1421347"/>
              <a:gd name="connsiteX3" fmla="*/ 369550 w 649082"/>
              <a:gd name="connsiteY3" fmla="*/ 966516 h 1421347"/>
              <a:gd name="connsiteX4" fmla="*/ 478520 w 649082"/>
              <a:gd name="connsiteY4" fmla="*/ 696460 h 1421347"/>
              <a:gd name="connsiteX5" fmla="*/ 568539 w 649082"/>
              <a:gd name="connsiteY5" fmla="*/ 397977 h 1421347"/>
              <a:gd name="connsiteX6" fmla="*/ 649082 w 649082"/>
              <a:gd name="connsiteY6" fmla="*/ 0 h 1421347"/>
              <a:gd name="connsiteX7" fmla="*/ 649082 w 649082"/>
              <a:gd name="connsiteY7" fmla="*/ 0 h 1421347"/>
              <a:gd name="connsiteX0" fmla="*/ 0 w 656897"/>
              <a:gd name="connsiteY0" fmla="*/ 1433070 h 1433070"/>
              <a:gd name="connsiteX1" fmla="*/ 126261 w 656897"/>
              <a:gd name="connsiteY1" fmla="*/ 1355017 h 1433070"/>
              <a:gd name="connsiteX2" fmla="*/ 273133 w 656897"/>
              <a:gd name="connsiteY2" fmla="*/ 1179718 h 1433070"/>
              <a:gd name="connsiteX3" fmla="*/ 377365 w 656897"/>
              <a:gd name="connsiteY3" fmla="*/ 966516 h 1433070"/>
              <a:gd name="connsiteX4" fmla="*/ 486335 w 656897"/>
              <a:gd name="connsiteY4" fmla="*/ 696460 h 1433070"/>
              <a:gd name="connsiteX5" fmla="*/ 576354 w 656897"/>
              <a:gd name="connsiteY5" fmla="*/ 397977 h 1433070"/>
              <a:gd name="connsiteX6" fmla="*/ 656897 w 656897"/>
              <a:gd name="connsiteY6" fmla="*/ 0 h 1433070"/>
              <a:gd name="connsiteX7" fmla="*/ 656897 w 656897"/>
              <a:gd name="connsiteY7" fmla="*/ 0 h 1433070"/>
              <a:gd name="connsiteX0" fmla="*/ 0 w 664712"/>
              <a:gd name="connsiteY0" fmla="*/ 1425255 h 1425255"/>
              <a:gd name="connsiteX1" fmla="*/ 134076 w 664712"/>
              <a:gd name="connsiteY1" fmla="*/ 1355017 h 1425255"/>
              <a:gd name="connsiteX2" fmla="*/ 280948 w 664712"/>
              <a:gd name="connsiteY2" fmla="*/ 1179718 h 1425255"/>
              <a:gd name="connsiteX3" fmla="*/ 385180 w 664712"/>
              <a:gd name="connsiteY3" fmla="*/ 966516 h 1425255"/>
              <a:gd name="connsiteX4" fmla="*/ 494150 w 664712"/>
              <a:gd name="connsiteY4" fmla="*/ 696460 h 1425255"/>
              <a:gd name="connsiteX5" fmla="*/ 584169 w 664712"/>
              <a:gd name="connsiteY5" fmla="*/ 397977 h 1425255"/>
              <a:gd name="connsiteX6" fmla="*/ 664712 w 664712"/>
              <a:gd name="connsiteY6" fmla="*/ 0 h 1425255"/>
              <a:gd name="connsiteX7" fmla="*/ 664712 w 664712"/>
              <a:gd name="connsiteY7" fmla="*/ 0 h 1425255"/>
              <a:gd name="connsiteX0" fmla="*/ 0 w 664712"/>
              <a:gd name="connsiteY0" fmla="*/ 1436978 h 1436978"/>
              <a:gd name="connsiteX1" fmla="*/ 134076 w 664712"/>
              <a:gd name="connsiteY1" fmla="*/ 1355017 h 1436978"/>
              <a:gd name="connsiteX2" fmla="*/ 280948 w 664712"/>
              <a:gd name="connsiteY2" fmla="*/ 1179718 h 1436978"/>
              <a:gd name="connsiteX3" fmla="*/ 385180 w 664712"/>
              <a:gd name="connsiteY3" fmla="*/ 966516 h 1436978"/>
              <a:gd name="connsiteX4" fmla="*/ 494150 w 664712"/>
              <a:gd name="connsiteY4" fmla="*/ 696460 h 1436978"/>
              <a:gd name="connsiteX5" fmla="*/ 584169 w 664712"/>
              <a:gd name="connsiteY5" fmla="*/ 397977 h 1436978"/>
              <a:gd name="connsiteX6" fmla="*/ 664712 w 664712"/>
              <a:gd name="connsiteY6" fmla="*/ 0 h 1436978"/>
              <a:gd name="connsiteX7" fmla="*/ 664712 w 664712"/>
              <a:gd name="connsiteY7" fmla="*/ 0 h 1436978"/>
              <a:gd name="connsiteX0" fmla="*/ 0 w 668620"/>
              <a:gd name="connsiteY0" fmla="*/ 1429163 h 1429163"/>
              <a:gd name="connsiteX1" fmla="*/ 137984 w 668620"/>
              <a:gd name="connsiteY1" fmla="*/ 1355017 h 1429163"/>
              <a:gd name="connsiteX2" fmla="*/ 284856 w 668620"/>
              <a:gd name="connsiteY2" fmla="*/ 1179718 h 1429163"/>
              <a:gd name="connsiteX3" fmla="*/ 389088 w 668620"/>
              <a:gd name="connsiteY3" fmla="*/ 966516 h 1429163"/>
              <a:gd name="connsiteX4" fmla="*/ 498058 w 668620"/>
              <a:gd name="connsiteY4" fmla="*/ 696460 h 1429163"/>
              <a:gd name="connsiteX5" fmla="*/ 588077 w 668620"/>
              <a:gd name="connsiteY5" fmla="*/ 397977 h 1429163"/>
              <a:gd name="connsiteX6" fmla="*/ 668620 w 668620"/>
              <a:gd name="connsiteY6" fmla="*/ 0 h 1429163"/>
              <a:gd name="connsiteX7" fmla="*/ 668620 w 668620"/>
              <a:gd name="connsiteY7" fmla="*/ 0 h 1429163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98058 w 668620"/>
              <a:gd name="connsiteY4" fmla="*/ 696460 h 1433070"/>
              <a:gd name="connsiteX5" fmla="*/ 588077 w 668620"/>
              <a:gd name="connsiteY5" fmla="*/ 397977 h 1433070"/>
              <a:gd name="connsiteX6" fmla="*/ 668620 w 668620"/>
              <a:gd name="connsiteY6" fmla="*/ 0 h 1433070"/>
              <a:gd name="connsiteX7" fmla="*/ 668620 w 668620"/>
              <a:gd name="connsiteY7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68620 w 668620"/>
              <a:gd name="connsiteY7" fmla="*/ 0 h 1433070"/>
              <a:gd name="connsiteX8" fmla="*/ 668620 w 668620"/>
              <a:gd name="connsiteY8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634100 w 668620"/>
              <a:gd name="connsiteY7" fmla="*/ 178092 h 1433070"/>
              <a:gd name="connsiteX8" fmla="*/ 668620 w 668620"/>
              <a:gd name="connsiteY8" fmla="*/ 0 h 1433070"/>
              <a:gd name="connsiteX9" fmla="*/ 668620 w 668620"/>
              <a:gd name="connsiteY9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8931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8077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8058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84856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5023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668620"/>
              <a:gd name="connsiteY0" fmla="*/ 1433070 h 1433070"/>
              <a:gd name="connsiteX1" fmla="*/ 137984 w 668620"/>
              <a:gd name="connsiteY1" fmla="*/ 1355017 h 1433070"/>
              <a:gd name="connsiteX2" fmla="*/ 277040 w 668620"/>
              <a:gd name="connsiteY2" fmla="*/ 1179718 h 1433070"/>
              <a:gd name="connsiteX3" fmla="*/ 389088 w 668620"/>
              <a:gd name="connsiteY3" fmla="*/ 966516 h 1433070"/>
              <a:gd name="connsiteX4" fmla="*/ 415270 w 668620"/>
              <a:gd name="connsiteY4" fmla="*/ 901015 h 1433070"/>
              <a:gd name="connsiteX5" fmla="*/ 494150 w 668620"/>
              <a:gd name="connsiteY5" fmla="*/ 696460 h 1433070"/>
              <a:gd name="connsiteX6" fmla="*/ 584169 w 668620"/>
              <a:gd name="connsiteY6" fmla="*/ 397977 h 1433070"/>
              <a:gd name="connsiteX7" fmla="*/ 591116 w 668620"/>
              <a:gd name="connsiteY7" fmla="*/ 365661 h 1433070"/>
              <a:gd name="connsiteX8" fmla="*/ 634100 w 668620"/>
              <a:gd name="connsiteY8" fmla="*/ 178092 h 1433070"/>
              <a:gd name="connsiteX9" fmla="*/ 668620 w 668620"/>
              <a:gd name="connsiteY9" fmla="*/ 0 h 1433070"/>
              <a:gd name="connsiteX10" fmla="*/ 668620 w 668620"/>
              <a:gd name="connsiteY10" fmla="*/ 0 h 1433070"/>
              <a:gd name="connsiteX0" fmla="*/ 0 w 530636"/>
              <a:gd name="connsiteY0" fmla="*/ 1355017 h 1355017"/>
              <a:gd name="connsiteX1" fmla="*/ 139056 w 530636"/>
              <a:gd name="connsiteY1" fmla="*/ 1179718 h 1355017"/>
              <a:gd name="connsiteX2" fmla="*/ 251104 w 530636"/>
              <a:gd name="connsiteY2" fmla="*/ 966516 h 1355017"/>
              <a:gd name="connsiteX3" fmla="*/ 277286 w 530636"/>
              <a:gd name="connsiteY3" fmla="*/ 901015 h 1355017"/>
              <a:gd name="connsiteX4" fmla="*/ 356166 w 530636"/>
              <a:gd name="connsiteY4" fmla="*/ 696460 h 1355017"/>
              <a:gd name="connsiteX5" fmla="*/ 446185 w 530636"/>
              <a:gd name="connsiteY5" fmla="*/ 397977 h 1355017"/>
              <a:gd name="connsiteX6" fmla="*/ 453132 w 530636"/>
              <a:gd name="connsiteY6" fmla="*/ 365661 h 1355017"/>
              <a:gd name="connsiteX7" fmla="*/ 496116 w 530636"/>
              <a:gd name="connsiteY7" fmla="*/ 178092 h 1355017"/>
              <a:gd name="connsiteX8" fmla="*/ 530636 w 530636"/>
              <a:gd name="connsiteY8" fmla="*/ 0 h 1355017"/>
              <a:gd name="connsiteX9" fmla="*/ 530636 w 530636"/>
              <a:gd name="connsiteY9" fmla="*/ 0 h 1355017"/>
              <a:gd name="connsiteX0" fmla="*/ 0 w 391580"/>
              <a:gd name="connsiteY0" fmla="*/ 1179718 h 1179718"/>
              <a:gd name="connsiteX1" fmla="*/ 112048 w 391580"/>
              <a:gd name="connsiteY1" fmla="*/ 966516 h 1179718"/>
              <a:gd name="connsiteX2" fmla="*/ 138230 w 391580"/>
              <a:gd name="connsiteY2" fmla="*/ 901015 h 1179718"/>
              <a:gd name="connsiteX3" fmla="*/ 217110 w 391580"/>
              <a:gd name="connsiteY3" fmla="*/ 696460 h 1179718"/>
              <a:gd name="connsiteX4" fmla="*/ 307129 w 391580"/>
              <a:gd name="connsiteY4" fmla="*/ 397977 h 1179718"/>
              <a:gd name="connsiteX5" fmla="*/ 314076 w 391580"/>
              <a:gd name="connsiteY5" fmla="*/ 365661 h 1179718"/>
              <a:gd name="connsiteX6" fmla="*/ 357060 w 391580"/>
              <a:gd name="connsiteY6" fmla="*/ 178092 h 1179718"/>
              <a:gd name="connsiteX7" fmla="*/ 391580 w 391580"/>
              <a:gd name="connsiteY7" fmla="*/ 0 h 1179718"/>
              <a:gd name="connsiteX8" fmla="*/ 391580 w 391580"/>
              <a:gd name="connsiteY8" fmla="*/ 0 h 1179718"/>
              <a:gd name="connsiteX0" fmla="*/ 0 w 279532"/>
              <a:gd name="connsiteY0" fmla="*/ 966516 h 966516"/>
              <a:gd name="connsiteX1" fmla="*/ 26182 w 279532"/>
              <a:gd name="connsiteY1" fmla="*/ 901015 h 966516"/>
              <a:gd name="connsiteX2" fmla="*/ 105062 w 279532"/>
              <a:gd name="connsiteY2" fmla="*/ 696460 h 966516"/>
              <a:gd name="connsiteX3" fmla="*/ 195081 w 279532"/>
              <a:gd name="connsiteY3" fmla="*/ 397977 h 966516"/>
              <a:gd name="connsiteX4" fmla="*/ 202028 w 279532"/>
              <a:gd name="connsiteY4" fmla="*/ 365661 h 966516"/>
              <a:gd name="connsiteX5" fmla="*/ 245012 w 279532"/>
              <a:gd name="connsiteY5" fmla="*/ 178092 h 966516"/>
              <a:gd name="connsiteX6" fmla="*/ 279532 w 279532"/>
              <a:gd name="connsiteY6" fmla="*/ 0 h 966516"/>
              <a:gd name="connsiteX7" fmla="*/ 279532 w 279532"/>
              <a:gd name="connsiteY7" fmla="*/ 0 h 966516"/>
              <a:gd name="connsiteX0" fmla="*/ 0 w 253350"/>
              <a:gd name="connsiteY0" fmla="*/ 901015 h 901015"/>
              <a:gd name="connsiteX1" fmla="*/ 78880 w 253350"/>
              <a:gd name="connsiteY1" fmla="*/ 696460 h 901015"/>
              <a:gd name="connsiteX2" fmla="*/ 168899 w 253350"/>
              <a:gd name="connsiteY2" fmla="*/ 397977 h 901015"/>
              <a:gd name="connsiteX3" fmla="*/ 175846 w 253350"/>
              <a:gd name="connsiteY3" fmla="*/ 365661 h 901015"/>
              <a:gd name="connsiteX4" fmla="*/ 218830 w 253350"/>
              <a:gd name="connsiteY4" fmla="*/ 178092 h 901015"/>
              <a:gd name="connsiteX5" fmla="*/ 253350 w 253350"/>
              <a:gd name="connsiteY5" fmla="*/ 0 h 901015"/>
              <a:gd name="connsiteX6" fmla="*/ 253350 w 253350"/>
              <a:gd name="connsiteY6" fmla="*/ 0 h 901015"/>
              <a:gd name="connsiteX0" fmla="*/ 0 w 174470"/>
              <a:gd name="connsiteY0" fmla="*/ 696460 h 696460"/>
              <a:gd name="connsiteX1" fmla="*/ 90019 w 174470"/>
              <a:gd name="connsiteY1" fmla="*/ 397977 h 696460"/>
              <a:gd name="connsiteX2" fmla="*/ 96966 w 174470"/>
              <a:gd name="connsiteY2" fmla="*/ 365661 h 696460"/>
              <a:gd name="connsiteX3" fmla="*/ 139950 w 174470"/>
              <a:gd name="connsiteY3" fmla="*/ 178092 h 696460"/>
              <a:gd name="connsiteX4" fmla="*/ 174470 w 174470"/>
              <a:gd name="connsiteY4" fmla="*/ 0 h 696460"/>
              <a:gd name="connsiteX5" fmla="*/ 174470 w 174470"/>
              <a:gd name="connsiteY5" fmla="*/ 0 h 696460"/>
              <a:gd name="connsiteX0" fmla="*/ 0 w 188255"/>
              <a:gd name="connsiteY0" fmla="*/ 733220 h 733220"/>
              <a:gd name="connsiteX1" fmla="*/ 103804 w 188255"/>
              <a:gd name="connsiteY1" fmla="*/ 397977 h 733220"/>
              <a:gd name="connsiteX2" fmla="*/ 110751 w 188255"/>
              <a:gd name="connsiteY2" fmla="*/ 365661 h 733220"/>
              <a:gd name="connsiteX3" fmla="*/ 153735 w 188255"/>
              <a:gd name="connsiteY3" fmla="*/ 178092 h 733220"/>
              <a:gd name="connsiteX4" fmla="*/ 188255 w 188255"/>
              <a:gd name="connsiteY4" fmla="*/ 0 h 733220"/>
              <a:gd name="connsiteX5" fmla="*/ 188255 w 188255"/>
              <a:gd name="connsiteY5" fmla="*/ 0 h 733220"/>
              <a:gd name="connsiteX0" fmla="*/ 0 w 192850"/>
              <a:gd name="connsiteY0" fmla="*/ 760789 h 760789"/>
              <a:gd name="connsiteX1" fmla="*/ 108399 w 192850"/>
              <a:gd name="connsiteY1" fmla="*/ 397977 h 760789"/>
              <a:gd name="connsiteX2" fmla="*/ 115346 w 192850"/>
              <a:gd name="connsiteY2" fmla="*/ 365661 h 760789"/>
              <a:gd name="connsiteX3" fmla="*/ 158330 w 192850"/>
              <a:gd name="connsiteY3" fmla="*/ 178092 h 760789"/>
              <a:gd name="connsiteX4" fmla="*/ 192850 w 192850"/>
              <a:gd name="connsiteY4" fmla="*/ 0 h 760789"/>
              <a:gd name="connsiteX5" fmla="*/ 192850 w 192850"/>
              <a:gd name="connsiteY5" fmla="*/ 0 h 76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850" h="760789">
                <a:moveTo>
                  <a:pt x="0" y="760789"/>
                </a:moveTo>
                <a:cubicBezTo>
                  <a:pt x="28150" y="676949"/>
                  <a:pt x="89175" y="463832"/>
                  <a:pt x="108399" y="397977"/>
                </a:cubicBezTo>
                <a:cubicBezTo>
                  <a:pt x="127623" y="332122"/>
                  <a:pt x="107676" y="402309"/>
                  <a:pt x="115346" y="365661"/>
                </a:cubicBezTo>
                <a:cubicBezTo>
                  <a:pt x="123017" y="329014"/>
                  <a:pt x="146715" y="239035"/>
                  <a:pt x="158330" y="178092"/>
                </a:cubicBezTo>
                <a:cubicBezTo>
                  <a:pt x="169945" y="117149"/>
                  <a:pt x="187097" y="29682"/>
                  <a:pt x="192850" y="0"/>
                </a:cubicBezTo>
                <a:lnTo>
                  <a:pt x="19285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Freeform 86"/>
          <p:cNvSpPr/>
          <p:nvPr/>
        </p:nvSpPr>
        <p:spPr>
          <a:xfrm>
            <a:off x="7732962" y="2824140"/>
            <a:ext cx="14879" cy="1249973"/>
          </a:xfrm>
          <a:custGeom>
            <a:avLst/>
            <a:gdLst>
              <a:gd name="connsiteX0" fmla="*/ 11795 w 11795"/>
              <a:gd name="connsiteY0" fmla="*/ 0 h 1262184"/>
              <a:gd name="connsiteX1" fmla="*/ 7888 w 11795"/>
              <a:gd name="connsiteY1" fmla="*/ 308707 h 1262184"/>
              <a:gd name="connsiteX2" fmla="*/ 72 w 11795"/>
              <a:gd name="connsiteY2" fmla="*/ 597877 h 1262184"/>
              <a:gd name="connsiteX3" fmla="*/ 3980 w 11795"/>
              <a:gd name="connsiteY3" fmla="*/ 898769 h 1262184"/>
              <a:gd name="connsiteX4" fmla="*/ 3980 w 11795"/>
              <a:gd name="connsiteY4" fmla="*/ 1121507 h 1262184"/>
              <a:gd name="connsiteX5" fmla="*/ 7888 w 11795"/>
              <a:gd name="connsiteY5" fmla="*/ 1262184 h 1262184"/>
              <a:gd name="connsiteX6" fmla="*/ 7888 w 11795"/>
              <a:gd name="connsiteY6" fmla="*/ 1262184 h 1262184"/>
              <a:gd name="connsiteX0" fmla="*/ 8105 w 8105"/>
              <a:gd name="connsiteY0" fmla="*/ 0 h 1262184"/>
              <a:gd name="connsiteX1" fmla="*/ 4198 w 8105"/>
              <a:gd name="connsiteY1" fmla="*/ 308707 h 1262184"/>
              <a:gd name="connsiteX2" fmla="*/ 290 w 8105"/>
              <a:gd name="connsiteY2" fmla="*/ 601784 h 1262184"/>
              <a:gd name="connsiteX3" fmla="*/ 290 w 8105"/>
              <a:gd name="connsiteY3" fmla="*/ 898769 h 1262184"/>
              <a:gd name="connsiteX4" fmla="*/ 290 w 8105"/>
              <a:gd name="connsiteY4" fmla="*/ 1121507 h 1262184"/>
              <a:gd name="connsiteX5" fmla="*/ 4198 w 8105"/>
              <a:gd name="connsiteY5" fmla="*/ 1262184 h 1262184"/>
              <a:gd name="connsiteX6" fmla="*/ 4198 w 8105"/>
              <a:gd name="connsiteY6" fmla="*/ 1262184 h 1262184"/>
              <a:gd name="connsiteX0" fmla="*/ 9999 w 17998"/>
              <a:gd name="connsiteY0" fmla="*/ 0 h 10000"/>
              <a:gd name="connsiteX1" fmla="*/ 5179 w 17998"/>
              <a:gd name="connsiteY1" fmla="*/ 2446 h 10000"/>
              <a:gd name="connsiteX2" fmla="*/ 357 w 17998"/>
              <a:gd name="connsiteY2" fmla="*/ 4768 h 10000"/>
              <a:gd name="connsiteX3" fmla="*/ 357 w 17998"/>
              <a:gd name="connsiteY3" fmla="*/ 7121 h 10000"/>
              <a:gd name="connsiteX4" fmla="*/ 357 w 17998"/>
              <a:gd name="connsiteY4" fmla="*/ 8885 h 10000"/>
              <a:gd name="connsiteX5" fmla="*/ 5179 w 17998"/>
              <a:gd name="connsiteY5" fmla="*/ 10000 h 10000"/>
              <a:gd name="connsiteX6" fmla="*/ 17998 w 17998"/>
              <a:gd name="connsiteY6" fmla="*/ 10000 h 10000"/>
              <a:gd name="connsiteX0" fmla="*/ 9999 w 9999"/>
              <a:gd name="connsiteY0" fmla="*/ 0 h 10000"/>
              <a:gd name="connsiteX1" fmla="*/ 5179 w 9999"/>
              <a:gd name="connsiteY1" fmla="*/ 2446 h 10000"/>
              <a:gd name="connsiteX2" fmla="*/ 357 w 9999"/>
              <a:gd name="connsiteY2" fmla="*/ 4768 h 10000"/>
              <a:gd name="connsiteX3" fmla="*/ 357 w 9999"/>
              <a:gd name="connsiteY3" fmla="*/ 7121 h 10000"/>
              <a:gd name="connsiteX4" fmla="*/ 357 w 9999"/>
              <a:gd name="connsiteY4" fmla="*/ 8885 h 10000"/>
              <a:gd name="connsiteX5" fmla="*/ 5179 w 9999"/>
              <a:gd name="connsiteY5" fmla="*/ 10000 h 10000"/>
              <a:gd name="connsiteX0" fmla="*/ 10434 w 11531"/>
              <a:gd name="connsiteY0" fmla="*/ 0 h 10000"/>
              <a:gd name="connsiteX1" fmla="*/ 5614 w 11531"/>
              <a:gd name="connsiteY1" fmla="*/ 2446 h 10000"/>
              <a:gd name="connsiteX2" fmla="*/ 791 w 11531"/>
              <a:gd name="connsiteY2" fmla="*/ 4768 h 10000"/>
              <a:gd name="connsiteX3" fmla="*/ 791 w 11531"/>
              <a:gd name="connsiteY3" fmla="*/ 7121 h 10000"/>
              <a:gd name="connsiteX4" fmla="*/ 791 w 11531"/>
              <a:gd name="connsiteY4" fmla="*/ 8885 h 10000"/>
              <a:gd name="connsiteX5" fmla="*/ 11473 w 11531"/>
              <a:gd name="connsiteY5" fmla="*/ 9657 h 10000"/>
              <a:gd name="connsiteX6" fmla="*/ 5614 w 11531"/>
              <a:gd name="connsiteY6" fmla="*/ 10000 h 10000"/>
              <a:gd name="connsiteX0" fmla="*/ 10434 w 11473"/>
              <a:gd name="connsiteY0" fmla="*/ 0 h 9657"/>
              <a:gd name="connsiteX1" fmla="*/ 5614 w 11473"/>
              <a:gd name="connsiteY1" fmla="*/ 2446 h 9657"/>
              <a:gd name="connsiteX2" fmla="*/ 791 w 11473"/>
              <a:gd name="connsiteY2" fmla="*/ 4768 h 9657"/>
              <a:gd name="connsiteX3" fmla="*/ 791 w 11473"/>
              <a:gd name="connsiteY3" fmla="*/ 7121 h 9657"/>
              <a:gd name="connsiteX4" fmla="*/ 791 w 11473"/>
              <a:gd name="connsiteY4" fmla="*/ 8885 h 9657"/>
              <a:gd name="connsiteX5" fmla="*/ 11473 w 11473"/>
              <a:gd name="connsiteY5" fmla="*/ 9657 h 9657"/>
              <a:gd name="connsiteX0" fmla="*/ 9094 w 10000"/>
              <a:gd name="connsiteY0" fmla="*/ 0 h 10170"/>
              <a:gd name="connsiteX1" fmla="*/ 4893 w 10000"/>
              <a:gd name="connsiteY1" fmla="*/ 2533 h 10170"/>
              <a:gd name="connsiteX2" fmla="*/ 689 w 10000"/>
              <a:gd name="connsiteY2" fmla="*/ 4937 h 10170"/>
              <a:gd name="connsiteX3" fmla="*/ 689 w 10000"/>
              <a:gd name="connsiteY3" fmla="*/ 7374 h 10170"/>
              <a:gd name="connsiteX4" fmla="*/ 689 w 10000"/>
              <a:gd name="connsiteY4" fmla="*/ 9201 h 10170"/>
              <a:gd name="connsiteX5" fmla="*/ 10000 w 10000"/>
              <a:gd name="connsiteY5" fmla="*/ 10170 h 10170"/>
              <a:gd name="connsiteX0" fmla="*/ 9922 w 22004"/>
              <a:gd name="connsiteY0" fmla="*/ 0 h 10170"/>
              <a:gd name="connsiteX1" fmla="*/ 5721 w 22004"/>
              <a:gd name="connsiteY1" fmla="*/ 2533 h 10170"/>
              <a:gd name="connsiteX2" fmla="*/ 1517 w 22004"/>
              <a:gd name="connsiteY2" fmla="*/ 4937 h 10170"/>
              <a:gd name="connsiteX3" fmla="*/ 1517 w 22004"/>
              <a:gd name="connsiteY3" fmla="*/ 7374 h 10170"/>
              <a:gd name="connsiteX4" fmla="*/ 1517 w 22004"/>
              <a:gd name="connsiteY4" fmla="*/ 9201 h 10170"/>
              <a:gd name="connsiteX5" fmla="*/ 22004 w 22004"/>
              <a:gd name="connsiteY5" fmla="*/ 10170 h 10170"/>
              <a:gd name="connsiteX0" fmla="*/ 9509 w 16003"/>
              <a:gd name="connsiteY0" fmla="*/ 0 h 10255"/>
              <a:gd name="connsiteX1" fmla="*/ 5308 w 16003"/>
              <a:gd name="connsiteY1" fmla="*/ 2533 h 10255"/>
              <a:gd name="connsiteX2" fmla="*/ 1104 w 16003"/>
              <a:gd name="connsiteY2" fmla="*/ 4937 h 10255"/>
              <a:gd name="connsiteX3" fmla="*/ 1104 w 16003"/>
              <a:gd name="connsiteY3" fmla="*/ 7374 h 10255"/>
              <a:gd name="connsiteX4" fmla="*/ 1104 w 16003"/>
              <a:gd name="connsiteY4" fmla="*/ 9201 h 10255"/>
              <a:gd name="connsiteX5" fmla="*/ 16003 w 16003"/>
              <a:gd name="connsiteY5" fmla="*/ 10255 h 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3" h="10255">
                <a:moveTo>
                  <a:pt x="9509" y="0"/>
                </a:moveTo>
                <a:cubicBezTo>
                  <a:pt x="8459" y="857"/>
                  <a:pt x="6709" y="1710"/>
                  <a:pt x="5308" y="2533"/>
                </a:cubicBezTo>
                <a:cubicBezTo>
                  <a:pt x="3907" y="3355"/>
                  <a:pt x="1804" y="4131"/>
                  <a:pt x="1104" y="4937"/>
                </a:cubicBezTo>
                <a:cubicBezTo>
                  <a:pt x="405" y="5744"/>
                  <a:pt x="1104" y="6663"/>
                  <a:pt x="1104" y="7374"/>
                </a:cubicBezTo>
                <a:cubicBezTo>
                  <a:pt x="1104" y="8084"/>
                  <a:pt x="-1379" y="8721"/>
                  <a:pt x="1104" y="9201"/>
                </a:cubicBezTo>
                <a:cubicBezTo>
                  <a:pt x="3587" y="9681"/>
                  <a:pt x="15302" y="10062"/>
                  <a:pt x="16003" y="10255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Freeform 87"/>
          <p:cNvSpPr/>
          <p:nvPr/>
        </p:nvSpPr>
        <p:spPr>
          <a:xfrm>
            <a:off x="7744379" y="4044671"/>
            <a:ext cx="199872" cy="235581"/>
          </a:xfrm>
          <a:custGeom>
            <a:avLst/>
            <a:gdLst>
              <a:gd name="connsiteX0" fmla="*/ 0 w 164123"/>
              <a:gd name="connsiteY0" fmla="*/ 0 h 207108"/>
              <a:gd name="connsiteX1" fmla="*/ 15631 w 164123"/>
              <a:gd name="connsiteY1" fmla="*/ 58616 h 207108"/>
              <a:gd name="connsiteX2" fmla="*/ 39077 w 164123"/>
              <a:gd name="connsiteY2" fmla="*/ 125046 h 207108"/>
              <a:gd name="connsiteX3" fmla="*/ 93785 w 164123"/>
              <a:gd name="connsiteY3" fmla="*/ 179754 h 207108"/>
              <a:gd name="connsiteX4" fmla="*/ 164123 w 164123"/>
              <a:gd name="connsiteY4" fmla="*/ 207108 h 207108"/>
              <a:gd name="connsiteX5" fmla="*/ 164123 w 164123"/>
              <a:gd name="connsiteY5" fmla="*/ 207108 h 207108"/>
              <a:gd name="connsiteX0" fmla="*/ 0 w 167395"/>
              <a:gd name="connsiteY0" fmla="*/ 0 h 226914"/>
              <a:gd name="connsiteX1" fmla="*/ 18903 w 167395"/>
              <a:gd name="connsiteY1" fmla="*/ 78422 h 226914"/>
              <a:gd name="connsiteX2" fmla="*/ 42349 w 167395"/>
              <a:gd name="connsiteY2" fmla="*/ 144852 h 226914"/>
              <a:gd name="connsiteX3" fmla="*/ 97057 w 167395"/>
              <a:gd name="connsiteY3" fmla="*/ 199560 h 226914"/>
              <a:gd name="connsiteX4" fmla="*/ 167395 w 167395"/>
              <a:gd name="connsiteY4" fmla="*/ 226914 h 226914"/>
              <a:gd name="connsiteX5" fmla="*/ 167395 w 167395"/>
              <a:gd name="connsiteY5" fmla="*/ 226914 h 226914"/>
              <a:gd name="connsiteX0" fmla="*/ 0 w 167395"/>
              <a:gd name="connsiteY0" fmla="*/ 0 h 238797"/>
              <a:gd name="connsiteX1" fmla="*/ 18903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42349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12357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1091 w 167395"/>
              <a:gd name="connsiteY4" fmla="*/ 225781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5442 w 167395"/>
              <a:gd name="connsiteY4" fmla="*/ 220515 h 238797"/>
              <a:gd name="connsiteX5" fmla="*/ 167395 w 167395"/>
              <a:gd name="connsiteY5" fmla="*/ 238797 h 238797"/>
              <a:gd name="connsiteX6" fmla="*/ 167395 w 167395"/>
              <a:gd name="connsiteY6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25442 w 167395"/>
              <a:gd name="connsiteY4" fmla="*/ 220515 h 238797"/>
              <a:gd name="connsiteX5" fmla="*/ 167395 w 167395"/>
              <a:gd name="connsiteY5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97057 w 167395"/>
              <a:gd name="connsiteY3" fmla="*/ 211443 h 238797"/>
              <a:gd name="connsiteX4" fmla="*/ 167395 w 167395"/>
              <a:gd name="connsiteY4" fmla="*/ 238797 h 238797"/>
              <a:gd name="connsiteX0" fmla="*/ 0 w 167395"/>
              <a:gd name="connsiteY0" fmla="*/ 0 h 238797"/>
              <a:gd name="connsiteX1" fmla="*/ 25411 w 167395"/>
              <a:gd name="connsiteY1" fmla="*/ 90305 h 238797"/>
              <a:gd name="connsiteX2" fmla="*/ 55402 w 167395"/>
              <a:gd name="connsiteY2" fmla="*/ 156735 h 238797"/>
              <a:gd name="connsiteX3" fmla="*/ 105759 w 167395"/>
              <a:gd name="connsiteY3" fmla="*/ 211443 h 238797"/>
              <a:gd name="connsiteX4" fmla="*/ 167395 w 167395"/>
              <a:gd name="connsiteY4" fmla="*/ 238797 h 23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95" h="238797">
                <a:moveTo>
                  <a:pt x="0" y="0"/>
                </a:moveTo>
                <a:cubicBezTo>
                  <a:pt x="4559" y="18887"/>
                  <a:pt x="16177" y="64183"/>
                  <a:pt x="25411" y="90305"/>
                </a:cubicBezTo>
                <a:cubicBezTo>
                  <a:pt x="34645" y="116427"/>
                  <a:pt x="42011" y="136545"/>
                  <a:pt x="55402" y="156735"/>
                </a:cubicBezTo>
                <a:cubicBezTo>
                  <a:pt x="68793" y="176925"/>
                  <a:pt x="87094" y="197766"/>
                  <a:pt x="105759" y="211443"/>
                </a:cubicBezTo>
                <a:cubicBezTo>
                  <a:pt x="124424" y="225120"/>
                  <a:pt x="152741" y="233098"/>
                  <a:pt x="167395" y="23879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Freeform 88"/>
          <p:cNvSpPr/>
          <p:nvPr/>
        </p:nvSpPr>
        <p:spPr>
          <a:xfrm>
            <a:off x="7922800" y="3325778"/>
            <a:ext cx="838535" cy="961859"/>
          </a:xfrm>
          <a:custGeom>
            <a:avLst/>
            <a:gdLst>
              <a:gd name="connsiteX0" fmla="*/ 0 w 593969"/>
              <a:gd name="connsiteY0" fmla="*/ 695569 h 695569"/>
              <a:gd name="connsiteX1" fmla="*/ 109415 w 593969"/>
              <a:gd name="connsiteY1" fmla="*/ 676031 h 695569"/>
              <a:gd name="connsiteX2" fmla="*/ 250092 w 593969"/>
              <a:gd name="connsiteY2" fmla="*/ 593969 h 695569"/>
              <a:gd name="connsiteX3" fmla="*/ 359508 w 593969"/>
              <a:gd name="connsiteY3" fmla="*/ 461108 h 695569"/>
              <a:gd name="connsiteX4" fmla="*/ 480646 w 593969"/>
              <a:gd name="connsiteY4" fmla="*/ 246185 h 695569"/>
              <a:gd name="connsiteX5" fmla="*/ 593969 w 593969"/>
              <a:gd name="connsiteY5" fmla="*/ 0 h 695569"/>
              <a:gd name="connsiteX6" fmla="*/ 593969 w 593969"/>
              <a:gd name="connsiteY6" fmla="*/ 0 h 695569"/>
              <a:gd name="connsiteX0" fmla="*/ 0 w 613507"/>
              <a:gd name="connsiteY0" fmla="*/ 687753 h 687753"/>
              <a:gd name="connsiteX1" fmla="*/ 128953 w 613507"/>
              <a:gd name="connsiteY1" fmla="*/ 676031 h 687753"/>
              <a:gd name="connsiteX2" fmla="*/ 269630 w 613507"/>
              <a:gd name="connsiteY2" fmla="*/ 593969 h 687753"/>
              <a:gd name="connsiteX3" fmla="*/ 379046 w 613507"/>
              <a:gd name="connsiteY3" fmla="*/ 461108 h 687753"/>
              <a:gd name="connsiteX4" fmla="*/ 500184 w 613507"/>
              <a:gd name="connsiteY4" fmla="*/ 246185 h 687753"/>
              <a:gd name="connsiteX5" fmla="*/ 613507 w 613507"/>
              <a:gd name="connsiteY5" fmla="*/ 0 h 687753"/>
              <a:gd name="connsiteX6" fmla="*/ 613507 w 613507"/>
              <a:gd name="connsiteY6" fmla="*/ 0 h 687753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25230 w 625230"/>
              <a:gd name="connsiteY5" fmla="*/ 0 h 685069"/>
              <a:gd name="connsiteX6" fmla="*/ 625230 w 625230"/>
              <a:gd name="connsiteY6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9599 w 625230"/>
              <a:gd name="connsiteY5" fmla="*/ 50800 h 685069"/>
              <a:gd name="connsiteX6" fmla="*/ 625230 w 625230"/>
              <a:gd name="connsiteY6" fmla="*/ 0 h 685069"/>
              <a:gd name="connsiteX7" fmla="*/ 625230 w 625230"/>
              <a:gd name="connsiteY7" fmla="*/ 0 h 685069"/>
              <a:gd name="connsiteX0" fmla="*/ 0 w 625230"/>
              <a:gd name="connsiteY0" fmla="*/ 683846 h 685069"/>
              <a:gd name="connsiteX1" fmla="*/ 140676 w 625230"/>
              <a:gd name="connsiteY1" fmla="*/ 676031 h 685069"/>
              <a:gd name="connsiteX2" fmla="*/ 281353 w 625230"/>
              <a:gd name="connsiteY2" fmla="*/ 593969 h 685069"/>
              <a:gd name="connsiteX3" fmla="*/ 390769 w 625230"/>
              <a:gd name="connsiteY3" fmla="*/ 461108 h 685069"/>
              <a:gd name="connsiteX4" fmla="*/ 511907 w 625230"/>
              <a:gd name="connsiteY4" fmla="*/ 246185 h 685069"/>
              <a:gd name="connsiteX5" fmla="*/ 601784 w 625230"/>
              <a:gd name="connsiteY5" fmla="*/ 46893 h 685069"/>
              <a:gd name="connsiteX6" fmla="*/ 625230 w 625230"/>
              <a:gd name="connsiteY6" fmla="*/ 0 h 685069"/>
              <a:gd name="connsiteX7" fmla="*/ 625230 w 625230"/>
              <a:gd name="connsiteY7" fmla="*/ 0 h 685069"/>
              <a:gd name="connsiteX0" fmla="*/ 0 w 625230"/>
              <a:gd name="connsiteY0" fmla="*/ 683846 h 698850"/>
              <a:gd name="connsiteX1" fmla="*/ 145261 w 625230"/>
              <a:gd name="connsiteY1" fmla="*/ 694276 h 698850"/>
              <a:gd name="connsiteX2" fmla="*/ 281353 w 625230"/>
              <a:gd name="connsiteY2" fmla="*/ 593969 h 698850"/>
              <a:gd name="connsiteX3" fmla="*/ 390769 w 625230"/>
              <a:gd name="connsiteY3" fmla="*/ 461108 h 698850"/>
              <a:gd name="connsiteX4" fmla="*/ 511907 w 625230"/>
              <a:gd name="connsiteY4" fmla="*/ 246185 h 698850"/>
              <a:gd name="connsiteX5" fmla="*/ 601784 w 625230"/>
              <a:gd name="connsiteY5" fmla="*/ 46893 h 698850"/>
              <a:gd name="connsiteX6" fmla="*/ 625230 w 625230"/>
              <a:gd name="connsiteY6" fmla="*/ 0 h 698850"/>
              <a:gd name="connsiteX7" fmla="*/ 625230 w 625230"/>
              <a:gd name="connsiteY7" fmla="*/ 0 h 698850"/>
              <a:gd name="connsiteX0" fmla="*/ 0 w 625230"/>
              <a:gd name="connsiteY0" fmla="*/ 683846 h 698446"/>
              <a:gd name="connsiteX1" fmla="*/ 145261 w 625230"/>
              <a:gd name="connsiteY1" fmla="*/ 694276 h 698446"/>
              <a:gd name="connsiteX2" fmla="*/ 285939 w 625230"/>
              <a:gd name="connsiteY2" fmla="*/ 600051 h 698446"/>
              <a:gd name="connsiteX3" fmla="*/ 390769 w 625230"/>
              <a:gd name="connsiteY3" fmla="*/ 461108 h 698446"/>
              <a:gd name="connsiteX4" fmla="*/ 511907 w 625230"/>
              <a:gd name="connsiteY4" fmla="*/ 246185 h 698446"/>
              <a:gd name="connsiteX5" fmla="*/ 601784 w 625230"/>
              <a:gd name="connsiteY5" fmla="*/ 46893 h 698446"/>
              <a:gd name="connsiteX6" fmla="*/ 625230 w 625230"/>
              <a:gd name="connsiteY6" fmla="*/ 0 h 698446"/>
              <a:gd name="connsiteX7" fmla="*/ 625230 w 625230"/>
              <a:gd name="connsiteY7" fmla="*/ 0 h 698446"/>
              <a:gd name="connsiteX0" fmla="*/ 0 w 625230"/>
              <a:gd name="connsiteY0" fmla="*/ 683846 h 694394"/>
              <a:gd name="connsiteX1" fmla="*/ 145261 w 625230"/>
              <a:gd name="connsiteY1" fmla="*/ 694276 h 694394"/>
              <a:gd name="connsiteX2" fmla="*/ 203262 w 625230"/>
              <a:gd name="connsiteY2" fmla="*/ 674866 h 694394"/>
              <a:gd name="connsiteX3" fmla="*/ 285939 w 625230"/>
              <a:gd name="connsiteY3" fmla="*/ 600051 h 694394"/>
              <a:gd name="connsiteX4" fmla="*/ 390769 w 625230"/>
              <a:gd name="connsiteY4" fmla="*/ 461108 h 694394"/>
              <a:gd name="connsiteX5" fmla="*/ 511907 w 625230"/>
              <a:gd name="connsiteY5" fmla="*/ 246185 h 694394"/>
              <a:gd name="connsiteX6" fmla="*/ 601784 w 625230"/>
              <a:gd name="connsiteY6" fmla="*/ 46893 h 694394"/>
              <a:gd name="connsiteX7" fmla="*/ 625230 w 625230"/>
              <a:gd name="connsiteY7" fmla="*/ 0 h 694394"/>
              <a:gd name="connsiteX8" fmla="*/ 625230 w 625230"/>
              <a:gd name="connsiteY8" fmla="*/ 0 h 694394"/>
              <a:gd name="connsiteX0" fmla="*/ 0 w 625230"/>
              <a:gd name="connsiteY0" fmla="*/ 683846 h 705525"/>
              <a:gd name="connsiteX1" fmla="*/ 65690 w 625230"/>
              <a:gd name="connsiteY1" fmla="*/ 705274 h 705525"/>
              <a:gd name="connsiteX2" fmla="*/ 145261 w 625230"/>
              <a:gd name="connsiteY2" fmla="*/ 694276 h 705525"/>
              <a:gd name="connsiteX3" fmla="*/ 203262 w 625230"/>
              <a:gd name="connsiteY3" fmla="*/ 674866 h 705525"/>
              <a:gd name="connsiteX4" fmla="*/ 285939 w 625230"/>
              <a:gd name="connsiteY4" fmla="*/ 600051 h 705525"/>
              <a:gd name="connsiteX5" fmla="*/ 390769 w 625230"/>
              <a:gd name="connsiteY5" fmla="*/ 461108 h 705525"/>
              <a:gd name="connsiteX6" fmla="*/ 511907 w 625230"/>
              <a:gd name="connsiteY6" fmla="*/ 246185 h 705525"/>
              <a:gd name="connsiteX7" fmla="*/ 601784 w 625230"/>
              <a:gd name="connsiteY7" fmla="*/ 46893 h 705525"/>
              <a:gd name="connsiteX8" fmla="*/ 625230 w 625230"/>
              <a:gd name="connsiteY8" fmla="*/ 0 h 705525"/>
              <a:gd name="connsiteX9" fmla="*/ 625230 w 625230"/>
              <a:gd name="connsiteY9" fmla="*/ 0 h 705525"/>
              <a:gd name="connsiteX0" fmla="*/ 0 w 625230"/>
              <a:gd name="connsiteY0" fmla="*/ 683846 h 695712"/>
              <a:gd name="connsiteX1" fmla="*/ 65690 w 625230"/>
              <a:gd name="connsiteY1" fmla="*/ 693112 h 695712"/>
              <a:gd name="connsiteX2" fmla="*/ 145261 w 625230"/>
              <a:gd name="connsiteY2" fmla="*/ 694276 h 695712"/>
              <a:gd name="connsiteX3" fmla="*/ 203262 w 625230"/>
              <a:gd name="connsiteY3" fmla="*/ 674866 h 695712"/>
              <a:gd name="connsiteX4" fmla="*/ 285939 w 625230"/>
              <a:gd name="connsiteY4" fmla="*/ 600051 h 695712"/>
              <a:gd name="connsiteX5" fmla="*/ 390769 w 625230"/>
              <a:gd name="connsiteY5" fmla="*/ 461108 h 695712"/>
              <a:gd name="connsiteX6" fmla="*/ 511907 w 625230"/>
              <a:gd name="connsiteY6" fmla="*/ 246185 h 695712"/>
              <a:gd name="connsiteX7" fmla="*/ 601784 w 625230"/>
              <a:gd name="connsiteY7" fmla="*/ 46893 h 695712"/>
              <a:gd name="connsiteX8" fmla="*/ 625230 w 625230"/>
              <a:gd name="connsiteY8" fmla="*/ 0 h 695712"/>
              <a:gd name="connsiteX9" fmla="*/ 625230 w 625230"/>
              <a:gd name="connsiteY9" fmla="*/ 0 h 695712"/>
              <a:gd name="connsiteX0" fmla="*/ 0 w 625230"/>
              <a:gd name="connsiteY0" fmla="*/ 683846 h 696161"/>
              <a:gd name="connsiteX1" fmla="*/ 65690 w 625230"/>
              <a:gd name="connsiteY1" fmla="*/ 693112 h 696161"/>
              <a:gd name="connsiteX2" fmla="*/ 145261 w 625230"/>
              <a:gd name="connsiteY2" fmla="*/ 694276 h 696161"/>
              <a:gd name="connsiteX3" fmla="*/ 198677 w 625230"/>
              <a:gd name="connsiteY3" fmla="*/ 668785 h 696161"/>
              <a:gd name="connsiteX4" fmla="*/ 285939 w 625230"/>
              <a:gd name="connsiteY4" fmla="*/ 600051 h 696161"/>
              <a:gd name="connsiteX5" fmla="*/ 390769 w 625230"/>
              <a:gd name="connsiteY5" fmla="*/ 461108 h 696161"/>
              <a:gd name="connsiteX6" fmla="*/ 511907 w 625230"/>
              <a:gd name="connsiteY6" fmla="*/ 246185 h 696161"/>
              <a:gd name="connsiteX7" fmla="*/ 601784 w 625230"/>
              <a:gd name="connsiteY7" fmla="*/ 46893 h 696161"/>
              <a:gd name="connsiteX8" fmla="*/ 625230 w 625230"/>
              <a:gd name="connsiteY8" fmla="*/ 0 h 696161"/>
              <a:gd name="connsiteX9" fmla="*/ 625230 w 625230"/>
              <a:gd name="connsiteY9" fmla="*/ 0 h 696161"/>
              <a:gd name="connsiteX0" fmla="*/ 0 w 625230"/>
              <a:gd name="connsiteY0" fmla="*/ 683846 h 697063"/>
              <a:gd name="connsiteX1" fmla="*/ 65690 w 625230"/>
              <a:gd name="connsiteY1" fmla="*/ 693112 h 697063"/>
              <a:gd name="connsiteX2" fmla="*/ 145261 w 625230"/>
              <a:gd name="connsiteY2" fmla="*/ 694276 h 697063"/>
              <a:gd name="connsiteX3" fmla="*/ 198677 w 625230"/>
              <a:gd name="connsiteY3" fmla="*/ 656623 h 697063"/>
              <a:gd name="connsiteX4" fmla="*/ 285939 w 625230"/>
              <a:gd name="connsiteY4" fmla="*/ 600051 h 697063"/>
              <a:gd name="connsiteX5" fmla="*/ 390769 w 625230"/>
              <a:gd name="connsiteY5" fmla="*/ 461108 h 697063"/>
              <a:gd name="connsiteX6" fmla="*/ 511907 w 625230"/>
              <a:gd name="connsiteY6" fmla="*/ 246185 h 697063"/>
              <a:gd name="connsiteX7" fmla="*/ 601784 w 625230"/>
              <a:gd name="connsiteY7" fmla="*/ 46893 h 697063"/>
              <a:gd name="connsiteX8" fmla="*/ 625230 w 625230"/>
              <a:gd name="connsiteY8" fmla="*/ 0 h 697063"/>
              <a:gd name="connsiteX9" fmla="*/ 625230 w 625230"/>
              <a:gd name="connsiteY9" fmla="*/ 0 h 697063"/>
              <a:gd name="connsiteX0" fmla="*/ 0 w 625230"/>
              <a:gd name="connsiteY0" fmla="*/ 683846 h 701253"/>
              <a:gd name="connsiteX1" fmla="*/ 65690 w 625230"/>
              <a:gd name="connsiteY1" fmla="*/ 693112 h 701253"/>
              <a:gd name="connsiteX2" fmla="*/ 145261 w 625230"/>
              <a:gd name="connsiteY2" fmla="*/ 694276 h 701253"/>
              <a:gd name="connsiteX3" fmla="*/ 285939 w 625230"/>
              <a:gd name="connsiteY3" fmla="*/ 600051 h 701253"/>
              <a:gd name="connsiteX4" fmla="*/ 390769 w 625230"/>
              <a:gd name="connsiteY4" fmla="*/ 461108 h 701253"/>
              <a:gd name="connsiteX5" fmla="*/ 511907 w 625230"/>
              <a:gd name="connsiteY5" fmla="*/ 246185 h 701253"/>
              <a:gd name="connsiteX6" fmla="*/ 601784 w 625230"/>
              <a:gd name="connsiteY6" fmla="*/ 46893 h 701253"/>
              <a:gd name="connsiteX7" fmla="*/ 625230 w 625230"/>
              <a:gd name="connsiteY7" fmla="*/ 0 h 701253"/>
              <a:gd name="connsiteX8" fmla="*/ 625230 w 625230"/>
              <a:gd name="connsiteY8" fmla="*/ 0 h 701253"/>
              <a:gd name="connsiteX0" fmla="*/ 0 w 625230"/>
              <a:gd name="connsiteY0" fmla="*/ 683846 h 694490"/>
              <a:gd name="connsiteX1" fmla="*/ 65690 w 625230"/>
              <a:gd name="connsiteY1" fmla="*/ 693112 h 694490"/>
              <a:gd name="connsiteX2" fmla="*/ 140676 w 625230"/>
              <a:gd name="connsiteY2" fmla="*/ 682113 h 694490"/>
              <a:gd name="connsiteX3" fmla="*/ 285939 w 625230"/>
              <a:gd name="connsiteY3" fmla="*/ 600051 h 694490"/>
              <a:gd name="connsiteX4" fmla="*/ 390769 w 625230"/>
              <a:gd name="connsiteY4" fmla="*/ 461108 h 694490"/>
              <a:gd name="connsiteX5" fmla="*/ 511907 w 625230"/>
              <a:gd name="connsiteY5" fmla="*/ 246185 h 694490"/>
              <a:gd name="connsiteX6" fmla="*/ 601784 w 625230"/>
              <a:gd name="connsiteY6" fmla="*/ 46893 h 694490"/>
              <a:gd name="connsiteX7" fmla="*/ 625230 w 625230"/>
              <a:gd name="connsiteY7" fmla="*/ 0 h 694490"/>
              <a:gd name="connsiteX8" fmla="*/ 625230 w 625230"/>
              <a:gd name="connsiteY8" fmla="*/ 0 h 694490"/>
              <a:gd name="connsiteX0" fmla="*/ 0 w 625230"/>
              <a:gd name="connsiteY0" fmla="*/ 683846 h 693324"/>
              <a:gd name="connsiteX1" fmla="*/ 65690 w 625230"/>
              <a:gd name="connsiteY1" fmla="*/ 693112 h 693324"/>
              <a:gd name="connsiteX2" fmla="*/ 140676 w 625230"/>
              <a:gd name="connsiteY2" fmla="*/ 682113 h 693324"/>
              <a:gd name="connsiteX3" fmla="*/ 285939 w 625230"/>
              <a:gd name="connsiteY3" fmla="*/ 600051 h 693324"/>
              <a:gd name="connsiteX4" fmla="*/ 390769 w 625230"/>
              <a:gd name="connsiteY4" fmla="*/ 461108 h 693324"/>
              <a:gd name="connsiteX5" fmla="*/ 511907 w 625230"/>
              <a:gd name="connsiteY5" fmla="*/ 246185 h 693324"/>
              <a:gd name="connsiteX6" fmla="*/ 601784 w 625230"/>
              <a:gd name="connsiteY6" fmla="*/ 46893 h 693324"/>
              <a:gd name="connsiteX7" fmla="*/ 625230 w 625230"/>
              <a:gd name="connsiteY7" fmla="*/ 0 h 693324"/>
              <a:gd name="connsiteX8" fmla="*/ 625230 w 625230"/>
              <a:gd name="connsiteY8" fmla="*/ 0 h 693324"/>
              <a:gd name="connsiteX0" fmla="*/ 0 w 625230"/>
              <a:gd name="connsiteY0" fmla="*/ 683846 h 701105"/>
              <a:gd name="connsiteX1" fmla="*/ 65690 w 625230"/>
              <a:gd name="connsiteY1" fmla="*/ 693112 h 701105"/>
              <a:gd name="connsiteX2" fmla="*/ 140676 w 625230"/>
              <a:gd name="connsiteY2" fmla="*/ 700356 h 701105"/>
              <a:gd name="connsiteX3" fmla="*/ 285939 w 625230"/>
              <a:gd name="connsiteY3" fmla="*/ 600051 h 701105"/>
              <a:gd name="connsiteX4" fmla="*/ 390769 w 625230"/>
              <a:gd name="connsiteY4" fmla="*/ 461108 h 701105"/>
              <a:gd name="connsiteX5" fmla="*/ 511907 w 625230"/>
              <a:gd name="connsiteY5" fmla="*/ 246185 h 701105"/>
              <a:gd name="connsiteX6" fmla="*/ 601784 w 625230"/>
              <a:gd name="connsiteY6" fmla="*/ 46893 h 701105"/>
              <a:gd name="connsiteX7" fmla="*/ 625230 w 625230"/>
              <a:gd name="connsiteY7" fmla="*/ 0 h 701105"/>
              <a:gd name="connsiteX8" fmla="*/ 625230 w 625230"/>
              <a:gd name="connsiteY8" fmla="*/ 0 h 701105"/>
              <a:gd name="connsiteX0" fmla="*/ 0 w 625230"/>
              <a:gd name="connsiteY0" fmla="*/ 683846 h 695848"/>
              <a:gd name="connsiteX1" fmla="*/ 65690 w 625230"/>
              <a:gd name="connsiteY1" fmla="*/ 693112 h 695848"/>
              <a:gd name="connsiteX2" fmla="*/ 140676 w 625230"/>
              <a:gd name="connsiteY2" fmla="*/ 694275 h 695848"/>
              <a:gd name="connsiteX3" fmla="*/ 285939 w 625230"/>
              <a:gd name="connsiteY3" fmla="*/ 600051 h 695848"/>
              <a:gd name="connsiteX4" fmla="*/ 390769 w 625230"/>
              <a:gd name="connsiteY4" fmla="*/ 461108 h 695848"/>
              <a:gd name="connsiteX5" fmla="*/ 511907 w 625230"/>
              <a:gd name="connsiteY5" fmla="*/ 246185 h 695848"/>
              <a:gd name="connsiteX6" fmla="*/ 601784 w 625230"/>
              <a:gd name="connsiteY6" fmla="*/ 46893 h 695848"/>
              <a:gd name="connsiteX7" fmla="*/ 625230 w 625230"/>
              <a:gd name="connsiteY7" fmla="*/ 0 h 695848"/>
              <a:gd name="connsiteX8" fmla="*/ 625230 w 625230"/>
              <a:gd name="connsiteY8" fmla="*/ 0 h 695848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0769 w 625230"/>
              <a:gd name="connsiteY4" fmla="*/ 461108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5230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5230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8" fmla="*/ 620645 w 625230"/>
              <a:gd name="connsiteY8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601784 w 625230"/>
              <a:gd name="connsiteY6" fmla="*/ 46893 h 693590"/>
              <a:gd name="connsiteX7" fmla="*/ 625230 w 625230"/>
              <a:gd name="connsiteY7" fmla="*/ 0 h 693590"/>
              <a:gd name="connsiteX0" fmla="*/ 0 w 625230"/>
              <a:gd name="connsiteY0" fmla="*/ 683846 h 693590"/>
              <a:gd name="connsiteX1" fmla="*/ 65690 w 625230"/>
              <a:gd name="connsiteY1" fmla="*/ 693112 h 693590"/>
              <a:gd name="connsiteX2" fmla="*/ 136090 w 625230"/>
              <a:gd name="connsiteY2" fmla="*/ 688193 h 693590"/>
              <a:gd name="connsiteX3" fmla="*/ 285939 w 625230"/>
              <a:gd name="connsiteY3" fmla="*/ 600051 h 693590"/>
              <a:gd name="connsiteX4" fmla="*/ 395355 w 625230"/>
              <a:gd name="connsiteY4" fmla="*/ 467189 h 693590"/>
              <a:gd name="connsiteX5" fmla="*/ 511907 w 625230"/>
              <a:gd name="connsiteY5" fmla="*/ 246185 h 693590"/>
              <a:gd name="connsiteX6" fmla="*/ 588027 w 625230"/>
              <a:gd name="connsiteY6" fmla="*/ 34731 h 693590"/>
              <a:gd name="connsiteX7" fmla="*/ 625230 w 625230"/>
              <a:gd name="connsiteY7" fmla="*/ 0 h 693590"/>
              <a:gd name="connsiteX0" fmla="*/ 0 w 588027"/>
              <a:gd name="connsiteY0" fmla="*/ 649115 h 658859"/>
              <a:gd name="connsiteX1" fmla="*/ 65690 w 588027"/>
              <a:gd name="connsiteY1" fmla="*/ 658381 h 658859"/>
              <a:gd name="connsiteX2" fmla="*/ 136090 w 588027"/>
              <a:gd name="connsiteY2" fmla="*/ 653462 h 658859"/>
              <a:gd name="connsiteX3" fmla="*/ 285939 w 588027"/>
              <a:gd name="connsiteY3" fmla="*/ 565320 h 658859"/>
              <a:gd name="connsiteX4" fmla="*/ 395355 w 588027"/>
              <a:gd name="connsiteY4" fmla="*/ 432458 h 658859"/>
              <a:gd name="connsiteX5" fmla="*/ 511907 w 588027"/>
              <a:gd name="connsiteY5" fmla="*/ 211454 h 658859"/>
              <a:gd name="connsiteX6" fmla="*/ 588027 w 588027"/>
              <a:gd name="connsiteY6" fmla="*/ 0 h 658859"/>
              <a:gd name="connsiteX0" fmla="*/ 0 w 606369"/>
              <a:gd name="connsiteY0" fmla="*/ 697765 h 707509"/>
              <a:gd name="connsiteX1" fmla="*/ 65690 w 606369"/>
              <a:gd name="connsiteY1" fmla="*/ 707031 h 707509"/>
              <a:gd name="connsiteX2" fmla="*/ 136090 w 606369"/>
              <a:gd name="connsiteY2" fmla="*/ 702112 h 707509"/>
              <a:gd name="connsiteX3" fmla="*/ 285939 w 606369"/>
              <a:gd name="connsiteY3" fmla="*/ 613970 h 707509"/>
              <a:gd name="connsiteX4" fmla="*/ 395355 w 606369"/>
              <a:gd name="connsiteY4" fmla="*/ 481108 h 707509"/>
              <a:gd name="connsiteX5" fmla="*/ 511907 w 606369"/>
              <a:gd name="connsiteY5" fmla="*/ 260104 h 707509"/>
              <a:gd name="connsiteX6" fmla="*/ 606369 w 606369"/>
              <a:gd name="connsiteY6" fmla="*/ 0 h 707509"/>
              <a:gd name="connsiteX0" fmla="*/ 0 w 606369"/>
              <a:gd name="connsiteY0" fmla="*/ 697765 h 707509"/>
              <a:gd name="connsiteX1" fmla="*/ 65690 w 606369"/>
              <a:gd name="connsiteY1" fmla="*/ 707031 h 707509"/>
              <a:gd name="connsiteX2" fmla="*/ 136090 w 606369"/>
              <a:gd name="connsiteY2" fmla="*/ 702112 h 707509"/>
              <a:gd name="connsiteX3" fmla="*/ 285939 w 606369"/>
              <a:gd name="connsiteY3" fmla="*/ 613970 h 707509"/>
              <a:gd name="connsiteX4" fmla="*/ 395355 w 606369"/>
              <a:gd name="connsiteY4" fmla="*/ 481108 h 707509"/>
              <a:gd name="connsiteX5" fmla="*/ 511907 w 606369"/>
              <a:gd name="connsiteY5" fmla="*/ 260104 h 707509"/>
              <a:gd name="connsiteX6" fmla="*/ 606369 w 606369"/>
              <a:gd name="connsiteY6" fmla="*/ 0 h 707509"/>
              <a:gd name="connsiteX0" fmla="*/ 0 w 652227"/>
              <a:gd name="connsiteY0" fmla="*/ 819390 h 829134"/>
              <a:gd name="connsiteX1" fmla="*/ 65690 w 652227"/>
              <a:gd name="connsiteY1" fmla="*/ 828656 h 829134"/>
              <a:gd name="connsiteX2" fmla="*/ 136090 w 652227"/>
              <a:gd name="connsiteY2" fmla="*/ 823737 h 829134"/>
              <a:gd name="connsiteX3" fmla="*/ 285939 w 652227"/>
              <a:gd name="connsiteY3" fmla="*/ 735595 h 829134"/>
              <a:gd name="connsiteX4" fmla="*/ 395355 w 652227"/>
              <a:gd name="connsiteY4" fmla="*/ 602733 h 829134"/>
              <a:gd name="connsiteX5" fmla="*/ 511907 w 652227"/>
              <a:gd name="connsiteY5" fmla="*/ 381729 h 829134"/>
              <a:gd name="connsiteX6" fmla="*/ 652227 w 652227"/>
              <a:gd name="connsiteY6" fmla="*/ 0 h 829134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740128 w 740128"/>
              <a:gd name="connsiteY6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40996 w 740128"/>
              <a:gd name="connsiteY6" fmla="*/ 354799 h 1125851"/>
              <a:gd name="connsiteX7" fmla="*/ 740128 w 740128"/>
              <a:gd name="connsiteY7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40996 w 740128"/>
              <a:gd name="connsiteY6" fmla="*/ 354799 h 1125851"/>
              <a:gd name="connsiteX7" fmla="*/ 740128 w 740128"/>
              <a:gd name="connsiteY7" fmla="*/ 0 h 1125851"/>
              <a:gd name="connsiteX0" fmla="*/ 0 w 740128"/>
              <a:gd name="connsiteY0" fmla="*/ 1116107 h 1125851"/>
              <a:gd name="connsiteX1" fmla="*/ 65690 w 740128"/>
              <a:gd name="connsiteY1" fmla="*/ 1125373 h 1125851"/>
              <a:gd name="connsiteX2" fmla="*/ 136090 w 740128"/>
              <a:gd name="connsiteY2" fmla="*/ 1120454 h 1125851"/>
              <a:gd name="connsiteX3" fmla="*/ 285939 w 740128"/>
              <a:gd name="connsiteY3" fmla="*/ 1032312 h 1125851"/>
              <a:gd name="connsiteX4" fmla="*/ 395355 w 740128"/>
              <a:gd name="connsiteY4" fmla="*/ 899450 h 1125851"/>
              <a:gd name="connsiteX5" fmla="*/ 511907 w 740128"/>
              <a:gd name="connsiteY5" fmla="*/ 678446 h 1125851"/>
              <a:gd name="connsiteX6" fmla="*/ 633004 w 740128"/>
              <a:gd name="connsiteY6" fmla="*/ 354799 h 1125851"/>
              <a:gd name="connsiteX7" fmla="*/ 740128 w 740128"/>
              <a:gd name="connsiteY7" fmla="*/ 0 h 112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128" h="1125851">
                <a:moveTo>
                  <a:pt x="0" y="1116107"/>
                </a:moveTo>
                <a:cubicBezTo>
                  <a:pt x="10948" y="1116637"/>
                  <a:pt x="41480" y="1123635"/>
                  <a:pt x="65690" y="1125373"/>
                </a:cubicBezTo>
                <a:cubicBezTo>
                  <a:pt x="89900" y="1127111"/>
                  <a:pt x="99382" y="1123801"/>
                  <a:pt x="136090" y="1120454"/>
                </a:cubicBezTo>
                <a:cubicBezTo>
                  <a:pt x="172798" y="1117107"/>
                  <a:pt x="242728" y="1069146"/>
                  <a:pt x="285939" y="1032312"/>
                </a:cubicBezTo>
                <a:cubicBezTo>
                  <a:pt x="329150" y="995478"/>
                  <a:pt x="357694" y="958428"/>
                  <a:pt x="395355" y="899450"/>
                </a:cubicBezTo>
                <a:cubicBezTo>
                  <a:pt x="433016" y="840472"/>
                  <a:pt x="472299" y="769221"/>
                  <a:pt x="511907" y="678446"/>
                </a:cubicBezTo>
                <a:cubicBezTo>
                  <a:pt x="551515" y="587671"/>
                  <a:pt x="594967" y="467873"/>
                  <a:pt x="633004" y="354799"/>
                </a:cubicBezTo>
                <a:cubicBezTo>
                  <a:pt x="671041" y="241725"/>
                  <a:pt x="720942" y="59133"/>
                  <a:pt x="740128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Freeform 89"/>
          <p:cNvSpPr/>
          <p:nvPr/>
        </p:nvSpPr>
        <p:spPr>
          <a:xfrm>
            <a:off x="8750485" y="2809749"/>
            <a:ext cx="8822" cy="2812356"/>
          </a:xfrm>
          <a:custGeom>
            <a:avLst/>
            <a:gdLst>
              <a:gd name="connsiteX0" fmla="*/ 569 w 8822"/>
              <a:gd name="connsiteY0" fmla="*/ 0 h 2812356"/>
              <a:gd name="connsiteX1" fmla="*/ 8253 w 8822"/>
              <a:gd name="connsiteY1" fmla="*/ 430306 h 2812356"/>
              <a:gd name="connsiteX2" fmla="*/ 8253 w 8822"/>
              <a:gd name="connsiteY2" fmla="*/ 814508 h 2812356"/>
              <a:gd name="connsiteX3" fmla="*/ 8253 w 8822"/>
              <a:gd name="connsiteY3" fmla="*/ 1267866 h 2812356"/>
              <a:gd name="connsiteX4" fmla="*/ 8253 w 8822"/>
              <a:gd name="connsiteY4" fmla="*/ 1782696 h 2812356"/>
              <a:gd name="connsiteX5" fmla="*/ 8253 w 8822"/>
              <a:gd name="connsiteY5" fmla="*/ 2282158 h 2812356"/>
              <a:gd name="connsiteX6" fmla="*/ 569 w 8822"/>
              <a:gd name="connsiteY6" fmla="*/ 2712464 h 2812356"/>
              <a:gd name="connsiteX7" fmla="*/ 569 w 8822"/>
              <a:gd name="connsiteY7" fmla="*/ 2812356 h 2812356"/>
              <a:gd name="connsiteX8" fmla="*/ 569 w 8822"/>
              <a:gd name="connsiteY8" fmla="*/ 2812356 h 281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2" h="2812356">
                <a:moveTo>
                  <a:pt x="569" y="0"/>
                </a:moveTo>
                <a:cubicBezTo>
                  <a:pt x="3770" y="147277"/>
                  <a:pt x="6972" y="294555"/>
                  <a:pt x="8253" y="430306"/>
                </a:cubicBezTo>
                <a:cubicBezTo>
                  <a:pt x="9534" y="566057"/>
                  <a:pt x="8253" y="814508"/>
                  <a:pt x="8253" y="814508"/>
                </a:cubicBezTo>
                <a:lnTo>
                  <a:pt x="8253" y="1267866"/>
                </a:lnTo>
                <a:lnTo>
                  <a:pt x="8253" y="1782696"/>
                </a:lnTo>
                <a:cubicBezTo>
                  <a:pt x="8253" y="1951745"/>
                  <a:pt x="9534" y="2127197"/>
                  <a:pt x="8253" y="2282158"/>
                </a:cubicBezTo>
                <a:cubicBezTo>
                  <a:pt x="6972" y="2437119"/>
                  <a:pt x="1850" y="2624098"/>
                  <a:pt x="569" y="2712464"/>
                </a:cubicBezTo>
                <a:cubicBezTo>
                  <a:pt x="-712" y="2800830"/>
                  <a:pt x="569" y="2812356"/>
                  <a:pt x="569" y="2812356"/>
                </a:cubicBezTo>
                <a:lnTo>
                  <a:pt x="569" y="281235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Freeform 90"/>
          <p:cNvSpPr/>
          <p:nvPr/>
        </p:nvSpPr>
        <p:spPr>
          <a:xfrm>
            <a:off x="8282553" y="5591369"/>
            <a:ext cx="468726" cy="960504"/>
          </a:xfrm>
          <a:custGeom>
            <a:avLst/>
            <a:gdLst>
              <a:gd name="connsiteX0" fmla="*/ 461042 w 461042"/>
              <a:gd name="connsiteY0" fmla="*/ 0 h 945136"/>
              <a:gd name="connsiteX1" fmla="*/ 437990 w 461042"/>
              <a:gd name="connsiteY1" fmla="*/ 230521 h 945136"/>
              <a:gd name="connsiteX2" fmla="*/ 384202 w 461042"/>
              <a:gd name="connsiteY2" fmla="*/ 484094 h 945136"/>
              <a:gd name="connsiteX3" fmla="*/ 284310 w 461042"/>
              <a:gd name="connsiteY3" fmla="*/ 722299 h 945136"/>
              <a:gd name="connsiteX4" fmla="*/ 161365 w 461042"/>
              <a:gd name="connsiteY4" fmla="*/ 875980 h 945136"/>
              <a:gd name="connsiteX5" fmla="*/ 0 w 461042"/>
              <a:gd name="connsiteY5" fmla="*/ 945136 h 945136"/>
              <a:gd name="connsiteX6" fmla="*/ 0 w 461042"/>
              <a:gd name="connsiteY6" fmla="*/ 945136 h 945136"/>
              <a:gd name="connsiteX0" fmla="*/ 476410 w 476410"/>
              <a:gd name="connsiteY0" fmla="*/ 0 h 960504"/>
              <a:gd name="connsiteX1" fmla="*/ 437990 w 476410"/>
              <a:gd name="connsiteY1" fmla="*/ 245889 h 960504"/>
              <a:gd name="connsiteX2" fmla="*/ 384202 w 476410"/>
              <a:gd name="connsiteY2" fmla="*/ 499462 h 960504"/>
              <a:gd name="connsiteX3" fmla="*/ 284310 w 476410"/>
              <a:gd name="connsiteY3" fmla="*/ 737667 h 960504"/>
              <a:gd name="connsiteX4" fmla="*/ 161365 w 476410"/>
              <a:gd name="connsiteY4" fmla="*/ 891348 h 960504"/>
              <a:gd name="connsiteX5" fmla="*/ 0 w 476410"/>
              <a:gd name="connsiteY5" fmla="*/ 960504 h 960504"/>
              <a:gd name="connsiteX6" fmla="*/ 0 w 476410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0 w 468726"/>
              <a:gd name="connsiteY5" fmla="*/ 960504 h 960504"/>
              <a:gd name="connsiteX6" fmla="*/ 0 w 468726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84525 w 468726"/>
              <a:gd name="connsiteY5" fmla="*/ 937452 h 960504"/>
              <a:gd name="connsiteX6" fmla="*/ 0 w 468726"/>
              <a:gd name="connsiteY6" fmla="*/ 960504 h 960504"/>
              <a:gd name="connsiteX7" fmla="*/ 0 w 468726"/>
              <a:gd name="connsiteY7" fmla="*/ 960504 h 96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726" h="960504">
                <a:moveTo>
                  <a:pt x="468726" y="0"/>
                </a:moveTo>
                <a:cubicBezTo>
                  <a:pt x="463603" y="74919"/>
                  <a:pt x="452077" y="162645"/>
                  <a:pt x="437990" y="245889"/>
                </a:cubicBezTo>
                <a:cubicBezTo>
                  <a:pt x="423903" y="329133"/>
                  <a:pt x="409815" y="417499"/>
                  <a:pt x="384202" y="499462"/>
                </a:cubicBezTo>
                <a:cubicBezTo>
                  <a:pt x="358589" y="581425"/>
                  <a:pt x="321449" y="672353"/>
                  <a:pt x="284310" y="737667"/>
                </a:cubicBezTo>
                <a:cubicBezTo>
                  <a:pt x="247171" y="802981"/>
                  <a:pt x="194662" y="858051"/>
                  <a:pt x="161365" y="891348"/>
                </a:cubicBezTo>
                <a:cubicBezTo>
                  <a:pt x="128068" y="924645"/>
                  <a:pt x="111419" y="925926"/>
                  <a:pt x="84525" y="937452"/>
                </a:cubicBezTo>
                <a:cubicBezTo>
                  <a:pt x="57631" y="948978"/>
                  <a:pt x="14088" y="956662"/>
                  <a:pt x="0" y="960504"/>
                </a:cubicBezTo>
                <a:lnTo>
                  <a:pt x="0" y="96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Freeform 91"/>
          <p:cNvSpPr/>
          <p:nvPr/>
        </p:nvSpPr>
        <p:spPr>
          <a:xfrm>
            <a:off x="8036664" y="6090831"/>
            <a:ext cx="268942" cy="461042"/>
          </a:xfrm>
          <a:custGeom>
            <a:avLst/>
            <a:gdLst>
              <a:gd name="connsiteX0" fmla="*/ 268942 w 268942"/>
              <a:gd name="connsiteY0" fmla="*/ 468726 h 468726"/>
              <a:gd name="connsiteX1" fmla="*/ 145997 w 268942"/>
              <a:gd name="connsiteY1" fmla="*/ 430306 h 468726"/>
              <a:gd name="connsiteX2" fmla="*/ 69157 w 268942"/>
              <a:gd name="connsiteY2" fmla="*/ 345782 h 468726"/>
              <a:gd name="connsiteX3" fmla="*/ 15368 w 268942"/>
              <a:gd name="connsiteY3" fmla="*/ 192101 h 468726"/>
              <a:gd name="connsiteX4" fmla="*/ 0 w 268942"/>
              <a:gd name="connsiteY4" fmla="*/ 0 h 468726"/>
              <a:gd name="connsiteX5" fmla="*/ 0 w 268942"/>
              <a:gd name="connsiteY5" fmla="*/ 0 h 468726"/>
              <a:gd name="connsiteX0" fmla="*/ 268942 w 268942"/>
              <a:gd name="connsiteY0" fmla="*/ 461042 h 461042"/>
              <a:gd name="connsiteX1" fmla="*/ 145997 w 268942"/>
              <a:gd name="connsiteY1" fmla="*/ 430306 h 461042"/>
              <a:gd name="connsiteX2" fmla="*/ 69157 w 268942"/>
              <a:gd name="connsiteY2" fmla="*/ 345782 h 461042"/>
              <a:gd name="connsiteX3" fmla="*/ 15368 w 268942"/>
              <a:gd name="connsiteY3" fmla="*/ 192101 h 461042"/>
              <a:gd name="connsiteX4" fmla="*/ 0 w 268942"/>
              <a:gd name="connsiteY4" fmla="*/ 0 h 461042"/>
              <a:gd name="connsiteX5" fmla="*/ 0 w 268942"/>
              <a:gd name="connsiteY5" fmla="*/ 0 h 46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42" h="461042">
                <a:moveTo>
                  <a:pt x="268942" y="461042"/>
                </a:moveTo>
                <a:cubicBezTo>
                  <a:pt x="224118" y="452077"/>
                  <a:pt x="179294" y="449516"/>
                  <a:pt x="145997" y="430306"/>
                </a:cubicBezTo>
                <a:cubicBezTo>
                  <a:pt x="112700" y="411096"/>
                  <a:pt x="90929" y="385483"/>
                  <a:pt x="69157" y="345782"/>
                </a:cubicBezTo>
                <a:cubicBezTo>
                  <a:pt x="47385" y="306081"/>
                  <a:pt x="26894" y="249731"/>
                  <a:pt x="15368" y="192101"/>
                </a:cubicBezTo>
                <a:cubicBezTo>
                  <a:pt x="3842" y="13447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Freeform 92"/>
          <p:cNvSpPr/>
          <p:nvPr/>
        </p:nvSpPr>
        <p:spPr>
          <a:xfrm>
            <a:off x="8036664" y="3570468"/>
            <a:ext cx="1114185" cy="2535731"/>
          </a:xfrm>
          <a:custGeom>
            <a:avLst/>
            <a:gdLst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253573 w 1114185"/>
              <a:gd name="connsiteY3" fmla="*/ 1644384 h 2535731"/>
              <a:gd name="connsiteX4" fmla="*/ 407254 w 1114185"/>
              <a:gd name="connsiteY4" fmla="*/ 1360074 h 2535731"/>
              <a:gd name="connsiteX5" fmla="*/ 568619 w 1114185"/>
              <a:gd name="connsiteY5" fmla="*/ 1052713 h 2535731"/>
              <a:gd name="connsiteX6" fmla="*/ 737668 w 1114185"/>
              <a:gd name="connsiteY6" fmla="*/ 722300 h 2535731"/>
              <a:gd name="connsiteX7" fmla="*/ 906716 w 1114185"/>
              <a:gd name="connsiteY7" fmla="*/ 407254 h 2535731"/>
              <a:gd name="connsiteX8" fmla="*/ 1114185 w 1114185"/>
              <a:gd name="connsiteY8" fmla="*/ 0 h 2535731"/>
              <a:gd name="connsiteX9" fmla="*/ 1114185 w 1114185"/>
              <a:gd name="connsiteY9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253573 w 1114185"/>
              <a:gd name="connsiteY3" fmla="*/ 1644384 h 2535731"/>
              <a:gd name="connsiteX4" fmla="*/ 407254 w 1114185"/>
              <a:gd name="connsiteY4" fmla="*/ 1360074 h 2535731"/>
              <a:gd name="connsiteX5" fmla="*/ 568619 w 1114185"/>
              <a:gd name="connsiteY5" fmla="*/ 1052713 h 2535731"/>
              <a:gd name="connsiteX6" fmla="*/ 737668 w 1114185"/>
              <a:gd name="connsiteY6" fmla="*/ 722300 h 2535731"/>
              <a:gd name="connsiteX7" fmla="*/ 906716 w 1114185"/>
              <a:gd name="connsiteY7" fmla="*/ 407254 h 2535731"/>
              <a:gd name="connsiteX8" fmla="*/ 1075765 w 1114185"/>
              <a:gd name="connsiteY8" fmla="*/ 69157 h 2535731"/>
              <a:gd name="connsiteX9" fmla="*/ 1114185 w 1114185"/>
              <a:gd name="connsiteY9" fmla="*/ 0 h 2535731"/>
              <a:gd name="connsiteX10" fmla="*/ 1114185 w 1114185"/>
              <a:gd name="connsiteY10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122945 w 1114185"/>
              <a:gd name="connsiteY2" fmla="*/ 1990165 h 2535731"/>
              <a:gd name="connsiteX3" fmla="*/ 161365 w 1114185"/>
              <a:gd name="connsiteY3" fmla="*/ 1859536 h 2535731"/>
              <a:gd name="connsiteX4" fmla="*/ 253573 w 1114185"/>
              <a:gd name="connsiteY4" fmla="*/ 1644384 h 2535731"/>
              <a:gd name="connsiteX5" fmla="*/ 407254 w 1114185"/>
              <a:gd name="connsiteY5" fmla="*/ 1360074 h 2535731"/>
              <a:gd name="connsiteX6" fmla="*/ 568619 w 1114185"/>
              <a:gd name="connsiteY6" fmla="*/ 1052713 h 2535731"/>
              <a:gd name="connsiteX7" fmla="*/ 737668 w 1114185"/>
              <a:gd name="connsiteY7" fmla="*/ 722300 h 2535731"/>
              <a:gd name="connsiteX8" fmla="*/ 906716 w 1114185"/>
              <a:gd name="connsiteY8" fmla="*/ 407254 h 2535731"/>
              <a:gd name="connsiteX9" fmla="*/ 1075765 w 1114185"/>
              <a:gd name="connsiteY9" fmla="*/ 69157 h 2535731"/>
              <a:gd name="connsiteX10" fmla="*/ 1114185 w 1114185"/>
              <a:gd name="connsiteY10" fmla="*/ 0 h 2535731"/>
              <a:gd name="connsiteX11" fmla="*/ 1114185 w 1114185"/>
              <a:gd name="connsiteY11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61473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8421 w 1114185"/>
              <a:gd name="connsiteY1" fmla="*/ 2305210 h 2535731"/>
              <a:gd name="connsiteX2" fmla="*/ 69157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0737 w 1114185"/>
              <a:gd name="connsiteY1" fmla="*/ 2305210 h 2535731"/>
              <a:gd name="connsiteX2" fmla="*/ 69157 w 1114185"/>
              <a:gd name="connsiteY2" fmla="*/ 2143846 h 2535731"/>
              <a:gd name="connsiteX3" fmla="*/ 122945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  <a:gd name="connsiteX0" fmla="*/ 0 w 1114185"/>
              <a:gd name="connsiteY0" fmla="*/ 2535731 h 2535731"/>
              <a:gd name="connsiteX1" fmla="*/ 30737 w 1114185"/>
              <a:gd name="connsiteY1" fmla="*/ 2305210 h 2535731"/>
              <a:gd name="connsiteX2" fmla="*/ 69157 w 1114185"/>
              <a:gd name="connsiteY2" fmla="*/ 2143846 h 2535731"/>
              <a:gd name="connsiteX3" fmla="*/ 115261 w 1114185"/>
              <a:gd name="connsiteY3" fmla="*/ 1990165 h 2535731"/>
              <a:gd name="connsiteX4" fmla="*/ 161365 w 1114185"/>
              <a:gd name="connsiteY4" fmla="*/ 1859536 h 2535731"/>
              <a:gd name="connsiteX5" fmla="*/ 253573 w 1114185"/>
              <a:gd name="connsiteY5" fmla="*/ 1644384 h 2535731"/>
              <a:gd name="connsiteX6" fmla="*/ 407254 w 1114185"/>
              <a:gd name="connsiteY6" fmla="*/ 1360074 h 2535731"/>
              <a:gd name="connsiteX7" fmla="*/ 568619 w 1114185"/>
              <a:gd name="connsiteY7" fmla="*/ 1052713 h 2535731"/>
              <a:gd name="connsiteX8" fmla="*/ 737668 w 1114185"/>
              <a:gd name="connsiteY8" fmla="*/ 722300 h 2535731"/>
              <a:gd name="connsiteX9" fmla="*/ 906716 w 1114185"/>
              <a:gd name="connsiteY9" fmla="*/ 407254 h 2535731"/>
              <a:gd name="connsiteX10" fmla="*/ 1075765 w 1114185"/>
              <a:gd name="connsiteY10" fmla="*/ 69157 h 2535731"/>
              <a:gd name="connsiteX11" fmla="*/ 1114185 w 1114185"/>
              <a:gd name="connsiteY11" fmla="*/ 0 h 2535731"/>
              <a:gd name="connsiteX12" fmla="*/ 1114185 w 1114185"/>
              <a:gd name="connsiteY12" fmla="*/ 0 h 25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4185" h="2535731">
                <a:moveTo>
                  <a:pt x="0" y="2535731"/>
                </a:moveTo>
                <a:cubicBezTo>
                  <a:pt x="8965" y="2465934"/>
                  <a:pt x="19211" y="2370524"/>
                  <a:pt x="30737" y="2305210"/>
                </a:cubicBezTo>
                <a:cubicBezTo>
                  <a:pt x="42263" y="2239896"/>
                  <a:pt x="55070" y="2196354"/>
                  <a:pt x="69157" y="2143846"/>
                </a:cubicBezTo>
                <a:cubicBezTo>
                  <a:pt x="83244" y="2091339"/>
                  <a:pt x="99893" y="2037550"/>
                  <a:pt x="115261" y="1990165"/>
                </a:cubicBezTo>
                <a:cubicBezTo>
                  <a:pt x="130629" y="1942780"/>
                  <a:pt x="139594" y="1917166"/>
                  <a:pt x="161365" y="1859536"/>
                </a:cubicBezTo>
                <a:cubicBezTo>
                  <a:pt x="183136" y="1801906"/>
                  <a:pt x="212592" y="1727628"/>
                  <a:pt x="253573" y="1644384"/>
                </a:cubicBezTo>
                <a:cubicBezTo>
                  <a:pt x="294555" y="1561140"/>
                  <a:pt x="354746" y="1458686"/>
                  <a:pt x="407254" y="1360074"/>
                </a:cubicBezTo>
                <a:cubicBezTo>
                  <a:pt x="459762" y="1261462"/>
                  <a:pt x="513550" y="1159009"/>
                  <a:pt x="568619" y="1052713"/>
                </a:cubicBezTo>
                <a:cubicBezTo>
                  <a:pt x="623688" y="946417"/>
                  <a:pt x="681319" y="829876"/>
                  <a:pt x="737668" y="722300"/>
                </a:cubicBezTo>
                <a:cubicBezTo>
                  <a:pt x="794017" y="614724"/>
                  <a:pt x="850367" y="516111"/>
                  <a:pt x="906716" y="407254"/>
                </a:cubicBezTo>
                <a:cubicBezTo>
                  <a:pt x="963065" y="298397"/>
                  <a:pt x="1041187" y="137033"/>
                  <a:pt x="1075765" y="69157"/>
                </a:cubicBezTo>
                <a:cubicBezTo>
                  <a:pt x="1110343" y="1281"/>
                  <a:pt x="1107782" y="11526"/>
                  <a:pt x="1114185" y="0"/>
                </a:cubicBezTo>
                <a:lnTo>
                  <a:pt x="11141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Freeform 93"/>
          <p:cNvSpPr/>
          <p:nvPr/>
        </p:nvSpPr>
        <p:spPr>
          <a:xfrm>
            <a:off x="8757286" y="2814874"/>
            <a:ext cx="6321" cy="522514"/>
          </a:xfrm>
          <a:custGeom>
            <a:avLst/>
            <a:gdLst>
              <a:gd name="connsiteX0" fmla="*/ 0 w 26976"/>
              <a:gd name="connsiteY0" fmla="*/ 478971 h 478971"/>
              <a:gd name="connsiteX1" fmla="*/ 24881 w 26976"/>
              <a:gd name="connsiteY1" fmla="*/ 404326 h 478971"/>
              <a:gd name="connsiteX2" fmla="*/ 24881 w 26976"/>
              <a:gd name="connsiteY2" fmla="*/ 267477 h 478971"/>
              <a:gd name="connsiteX3" fmla="*/ 18661 w 26976"/>
              <a:gd name="connsiteY3" fmla="*/ 0 h 478971"/>
              <a:gd name="connsiteX4" fmla="*/ 18661 w 26976"/>
              <a:gd name="connsiteY4" fmla="*/ 0 h 478971"/>
              <a:gd name="connsiteX0" fmla="*/ 0 w 26976"/>
              <a:gd name="connsiteY0" fmla="*/ 510073 h 510073"/>
              <a:gd name="connsiteX1" fmla="*/ 24881 w 26976"/>
              <a:gd name="connsiteY1" fmla="*/ 404326 h 510073"/>
              <a:gd name="connsiteX2" fmla="*/ 24881 w 26976"/>
              <a:gd name="connsiteY2" fmla="*/ 267477 h 510073"/>
              <a:gd name="connsiteX3" fmla="*/ 18661 w 26976"/>
              <a:gd name="connsiteY3" fmla="*/ 0 h 510073"/>
              <a:gd name="connsiteX4" fmla="*/ 18661 w 26976"/>
              <a:gd name="connsiteY4" fmla="*/ 0 h 510073"/>
              <a:gd name="connsiteX0" fmla="*/ 0 w 26976"/>
              <a:gd name="connsiteY0" fmla="*/ 522514 h 522514"/>
              <a:gd name="connsiteX1" fmla="*/ 24881 w 26976"/>
              <a:gd name="connsiteY1" fmla="*/ 404326 h 522514"/>
              <a:gd name="connsiteX2" fmla="*/ 24881 w 26976"/>
              <a:gd name="connsiteY2" fmla="*/ 267477 h 522514"/>
              <a:gd name="connsiteX3" fmla="*/ 18661 w 26976"/>
              <a:gd name="connsiteY3" fmla="*/ 0 h 522514"/>
              <a:gd name="connsiteX4" fmla="*/ 18661 w 26976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6747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2094"/>
              <a:gd name="connsiteY0" fmla="*/ 522514 h 522514"/>
              <a:gd name="connsiteX1" fmla="*/ 12002 w 12094"/>
              <a:gd name="connsiteY1" fmla="*/ 404326 h 522514"/>
              <a:gd name="connsiteX2" fmla="*/ 5563 w 12094"/>
              <a:gd name="connsiteY2" fmla="*/ 273917 h 522514"/>
              <a:gd name="connsiteX3" fmla="*/ 5782 w 12094"/>
              <a:gd name="connsiteY3" fmla="*/ 0 h 522514"/>
              <a:gd name="connsiteX4" fmla="*/ 5782 w 12094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7391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0 w 15815"/>
              <a:gd name="connsiteY0" fmla="*/ 522514 h 522514"/>
              <a:gd name="connsiteX1" fmla="*/ 12002 w 15815"/>
              <a:gd name="connsiteY1" fmla="*/ 404326 h 522514"/>
              <a:gd name="connsiteX2" fmla="*/ 12002 w 15815"/>
              <a:gd name="connsiteY2" fmla="*/ 273917 h 522514"/>
              <a:gd name="connsiteX3" fmla="*/ 5782 w 15815"/>
              <a:gd name="connsiteY3" fmla="*/ 0 h 522514"/>
              <a:gd name="connsiteX4" fmla="*/ 5782 w 15815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0 w 13168"/>
              <a:gd name="connsiteY0" fmla="*/ 522514 h 522514"/>
              <a:gd name="connsiteX1" fmla="*/ 12002 w 13168"/>
              <a:gd name="connsiteY1" fmla="*/ 404326 h 522514"/>
              <a:gd name="connsiteX2" fmla="*/ 12002 w 13168"/>
              <a:gd name="connsiteY2" fmla="*/ 273917 h 522514"/>
              <a:gd name="connsiteX3" fmla="*/ 5782 w 13168"/>
              <a:gd name="connsiteY3" fmla="*/ 0 h 522514"/>
              <a:gd name="connsiteX4" fmla="*/ 5782 w 13168"/>
              <a:gd name="connsiteY4" fmla="*/ 0 h 522514"/>
              <a:gd name="connsiteX0" fmla="*/ 0 w 13433"/>
              <a:gd name="connsiteY0" fmla="*/ 522514 h 522514"/>
              <a:gd name="connsiteX1" fmla="*/ 12002 w 13433"/>
              <a:gd name="connsiteY1" fmla="*/ 404326 h 522514"/>
              <a:gd name="connsiteX2" fmla="*/ 12002 w 13433"/>
              <a:gd name="connsiteY2" fmla="*/ 273917 h 522514"/>
              <a:gd name="connsiteX3" fmla="*/ 5782 w 13433"/>
              <a:gd name="connsiteY3" fmla="*/ 0 h 522514"/>
              <a:gd name="connsiteX4" fmla="*/ 5782 w 13433"/>
              <a:gd name="connsiteY4" fmla="*/ 0 h 522514"/>
              <a:gd name="connsiteX0" fmla="*/ 1541 w 15135"/>
              <a:gd name="connsiteY0" fmla="*/ 522514 h 522514"/>
              <a:gd name="connsiteX1" fmla="*/ 13543 w 15135"/>
              <a:gd name="connsiteY1" fmla="*/ 404326 h 522514"/>
              <a:gd name="connsiteX2" fmla="*/ 13543 w 15135"/>
              <a:gd name="connsiteY2" fmla="*/ 273917 h 522514"/>
              <a:gd name="connsiteX3" fmla="*/ 81 w 15135"/>
              <a:gd name="connsiteY3" fmla="*/ 191146 h 522514"/>
              <a:gd name="connsiteX4" fmla="*/ 7323 w 15135"/>
              <a:gd name="connsiteY4" fmla="*/ 0 h 522514"/>
              <a:gd name="connsiteX5" fmla="*/ 7323 w 15135"/>
              <a:gd name="connsiteY5" fmla="*/ 0 h 522514"/>
              <a:gd name="connsiteX0" fmla="*/ 0 w 13210"/>
              <a:gd name="connsiteY0" fmla="*/ 522514 h 522514"/>
              <a:gd name="connsiteX1" fmla="*/ 12002 w 13210"/>
              <a:gd name="connsiteY1" fmla="*/ 404326 h 522514"/>
              <a:gd name="connsiteX2" fmla="*/ 12002 w 13210"/>
              <a:gd name="connsiteY2" fmla="*/ 273917 h 522514"/>
              <a:gd name="connsiteX3" fmla="*/ 4980 w 13210"/>
              <a:gd name="connsiteY3" fmla="*/ 191146 h 522514"/>
              <a:gd name="connsiteX4" fmla="*/ 5782 w 13210"/>
              <a:gd name="connsiteY4" fmla="*/ 0 h 522514"/>
              <a:gd name="connsiteX5" fmla="*/ 5782 w 13210"/>
              <a:gd name="connsiteY5" fmla="*/ 0 h 522514"/>
              <a:gd name="connsiteX0" fmla="*/ 993 w 13002"/>
              <a:gd name="connsiteY0" fmla="*/ 522514 h 522514"/>
              <a:gd name="connsiteX1" fmla="*/ 12995 w 13002"/>
              <a:gd name="connsiteY1" fmla="*/ 404326 h 522514"/>
              <a:gd name="connsiteX2" fmla="*/ 116 w 13002"/>
              <a:gd name="connsiteY2" fmla="*/ 273917 h 522514"/>
              <a:gd name="connsiteX3" fmla="*/ 5973 w 13002"/>
              <a:gd name="connsiteY3" fmla="*/ 191146 h 522514"/>
              <a:gd name="connsiteX4" fmla="*/ 6775 w 13002"/>
              <a:gd name="connsiteY4" fmla="*/ 0 h 522514"/>
              <a:gd name="connsiteX5" fmla="*/ 6775 w 13002"/>
              <a:gd name="connsiteY5" fmla="*/ 0 h 522514"/>
              <a:gd name="connsiteX0" fmla="*/ 0 w 13210"/>
              <a:gd name="connsiteY0" fmla="*/ 522514 h 522514"/>
              <a:gd name="connsiteX1" fmla="*/ 12002 w 13210"/>
              <a:gd name="connsiteY1" fmla="*/ 404326 h 522514"/>
              <a:gd name="connsiteX2" fmla="*/ 12001 w 13210"/>
              <a:gd name="connsiteY2" fmla="*/ 273917 h 522514"/>
              <a:gd name="connsiteX3" fmla="*/ 4980 w 13210"/>
              <a:gd name="connsiteY3" fmla="*/ 191146 h 522514"/>
              <a:gd name="connsiteX4" fmla="*/ 5782 w 13210"/>
              <a:gd name="connsiteY4" fmla="*/ 0 h 522514"/>
              <a:gd name="connsiteX5" fmla="*/ 5782 w 13210"/>
              <a:gd name="connsiteY5" fmla="*/ 0 h 522514"/>
              <a:gd name="connsiteX0" fmla="*/ 0 w 12096"/>
              <a:gd name="connsiteY0" fmla="*/ 522514 h 522514"/>
              <a:gd name="connsiteX1" fmla="*/ 12002 w 12096"/>
              <a:gd name="connsiteY1" fmla="*/ 404326 h 522514"/>
              <a:gd name="connsiteX2" fmla="*/ 5562 w 12096"/>
              <a:gd name="connsiteY2" fmla="*/ 273917 h 522514"/>
              <a:gd name="connsiteX3" fmla="*/ 4980 w 12096"/>
              <a:gd name="connsiteY3" fmla="*/ 191146 h 522514"/>
              <a:gd name="connsiteX4" fmla="*/ 5782 w 12096"/>
              <a:gd name="connsiteY4" fmla="*/ 0 h 522514"/>
              <a:gd name="connsiteX5" fmla="*/ 5782 w 12096"/>
              <a:gd name="connsiteY5" fmla="*/ 0 h 522514"/>
              <a:gd name="connsiteX0" fmla="*/ 0 w 6321"/>
              <a:gd name="connsiteY0" fmla="*/ 522514 h 522514"/>
              <a:gd name="connsiteX1" fmla="*/ 5563 w 6321"/>
              <a:gd name="connsiteY1" fmla="*/ 404326 h 522514"/>
              <a:gd name="connsiteX2" fmla="*/ 5562 w 6321"/>
              <a:gd name="connsiteY2" fmla="*/ 273917 h 522514"/>
              <a:gd name="connsiteX3" fmla="*/ 4980 w 6321"/>
              <a:gd name="connsiteY3" fmla="*/ 191146 h 522514"/>
              <a:gd name="connsiteX4" fmla="*/ 5782 w 6321"/>
              <a:gd name="connsiteY4" fmla="*/ 0 h 522514"/>
              <a:gd name="connsiteX5" fmla="*/ 5782 w 6321"/>
              <a:gd name="connsiteY5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" h="522514">
                <a:moveTo>
                  <a:pt x="0" y="522514"/>
                </a:moveTo>
                <a:cubicBezTo>
                  <a:pt x="10367" y="502816"/>
                  <a:pt x="4636" y="445759"/>
                  <a:pt x="5563" y="404326"/>
                </a:cubicBezTo>
                <a:cubicBezTo>
                  <a:pt x="6490" y="362893"/>
                  <a:pt x="5659" y="309447"/>
                  <a:pt x="5562" y="273917"/>
                </a:cubicBezTo>
                <a:cubicBezTo>
                  <a:pt x="5465" y="238387"/>
                  <a:pt x="6017" y="236799"/>
                  <a:pt x="4980" y="191146"/>
                </a:cubicBezTo>
                <a:cubicBezTo>
                  <a:pt x="3943" y="145493"/>
                  <a:pt x="6721" y="31858"/>
                  <a:pt x="5782" y="0"/>
                </a:cubicBezTo>
                <a:lnTo>
                  <a:pt x="578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5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616584" y="2486803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9202150" y="2467992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0.00625 -0.03773 0.01459 -0.07476 0.02383 -0.1118 C 0.02331 -0.05902 0.02084 -0.00648 0.02084 0.04676 C 0.02331 0.05649 0.02383 0.06713 0.02461 0.07686 C 0.02826 0.0838 0.03034 0.09121 0.03516 0.09862 L 0.053 0.10533 L 0.06901 0.08287 C 0.0737 0.0713 0.07852 0.05973 0.08334 0.04746 C 0.09284 0.01551 0.09805 -0.01666 0.10743 -0.04953 L 0.10743 -0.10902 L 0.10743 0.07014 C 0.11016 0.07963 0.11211 0.08982 0.1125 0.09862 C 0.1181 0.1007 0.12318 0.1007 0.12995 0.10278 C 0.1349 0.1 0.14115 0.08774 0.14453 0.08311 C 0.14662 0.07825 0.14401 0.08704 0.14909 0.07408 C 0.15078 0.06852 0.1543 0.05973 0.15573 0.05371 C 0.15834 0.04537 0.16159 0.03635 0.16459 0.02778 C 0.16771 0.01899 0.16094 0.01968 0.17409 0.00186 L 0.24245 -0.08356 C 0.23763 -0.08981 0.23334 -0.09444 0.23138 -0.10138 L 0.21641 -0.10277 L 0.20261 -0.09375 C 0.1944 -0.08564 0.18933 -0.078 0.18308 -0.06921 C 0.17982 -0.05833 0.17878 -0.04675 0.175 -0.03588 C 0.17487 -0.02638 0.17409 -0.01666 0.17084 -0.00787 C 0.17318 0.00718 0.17318 0.02153 0.17409 0.03519 C 0.175 0.04537 0.17943 0.05556 0.18008 0.06598 L 0.19427 0.08982 L 0.21355 0.10348 L 0.23073 0.10348 C 0.23334 0.09723 0.23776 0.09121 0.24271 0.08565 C 0.24727 0.07338 0.25209 0.05973 0.2569 0.04746 C 0.2599 0.0345 0.26146 0.02153 0.26172 0.00787 C 0.26172 -0.00856 0.26172 -0.02476 0.26146 -0.04074 C 0.2569 -0.04953 0.25573 -0.05833 0.25209 -0.06643 C 0.24766 -0.07338 0.24597 -0.08009 0.24245 -0.08634 L 0.26146 -0.1074 L 0.26146 0.0625 C 0.26172 0.07014 0.26172 0.07755 0.26172 0.08565 C 0.26511 0.09051 0.2668 0.09607 0.27136 0.10139 L 0.28451 0.10348 C 0.28985 0.09746 0.29506 0.09676 0.29961 0.09121 C 0.30352 0.0838 0.30508 0.07755 0.3099 0.0632 C 0.31472 0.04885 0.3237 0.01204 0.32683 0.00325 " pathEditMode="relative" rAng="0" ptsTypes="AAAAAAAAAAAAAAAAAAAAAAAAAAAAAAAAAAAAAAAAAAAA">
                                      <p:cBhvr>
                                        <p:cTn id="10" dur="17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9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9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animMotion origin="layout" path="M -0.00104 -0.00046 L 0.01185 -0.11296 C 0.01185 -0.05417 0.0125 0.00463 0.0125 0.06343 C 0.01303 0.0713 0.01654 0.07778 0.01745 0.08658 C 0.0198 0.08958 0.02149 0.09468 0.02344 0.09722 C 0.02774 0.09722 0.03047 0.1007 0.0349 0.1007 C 0.03881 0.09607 0.04414 0.09722 0.04844 0.09306 C 0.05274 0.08287 0.05912 0.07917 0.06289 0.06991 C 0.06771 0.05903 0.07305 0.04769 0.07852 0.03056 C 0.08399 0.0125 0.09232 -0.01736 0.09571 -0.03449 C 0.09922 -0.04745 0.09584 -0.04213 0.09623 -0.04884 C 0.09649 -0.05532 0.09688 -0.06319 0.09649 -0.07384 C 0.09649 -0.08704 0.09662 -0.10741 0.09623 -0.11319 C 0.09623 -0.11967 0.09571 0.29653 0.09597 0.29653 C 0.09571 0.36551 0.08829 0.36111 0.08803 0.36204 C 0.08646 0.37384 0.07461 0.4162 0.07435 0.41736 C 0.07201 0.42732 0.05938 0.43148 0.05925 0.43241 C 0.05691 0.43472 0.04219 0.40926 0.04245 0.40926 C 0.03959 0.40556 0.03711 0.3632 0.03698 0.36343 C 0.03594 0.35556 0.04948 0.27546 0.04948 0.27523 C 0.05144 0.26065 0.08646 0.14815 0.08633 0.14838 L 0.13073 -0.00046 " pathEditMode="relative" rAng="0" ptsTypes="AAAAAAAAAAAAAAAAAAAAAA">
                                      <p:cBhvr>
                                        <p:cTn id="61" dur="17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1599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6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grpId="0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6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27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9" fill="hold" grpId="0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3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4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0" presetClass="path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Motion origin="layout" path="M -0.00078 -0.00138 L -0.26133 -0.14166 L -0.23737 -0.17731 L -0.21237 -0.14328 " pathEditMode="relative" rAng="0" ptsTypes="AAAA">
                                      <p:cBhvr>
                                        <p:cTn id="94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79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8" presetClass="entr" presetSubtype="3" fill="hold" grpId="0" nodeType="withEffect">
                                  <p:stCondLst>
                                    <p:cond delay="36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06901" y="2282950"/>
            <a:ext cx="8751131" cy="2274447"/>
            <a:chOff x="1900966" y="3268644"/>
            <a:chExt cx="8751131" cy="2274447"/>
          </a:xfrm>
        </p:grpSpPr>
        <p:grpSp>
          <p:nvGrpSpPr>
            <p:cNvPr id="4" name="Group 3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106" name="Picture 10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14" name="Group 11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Group 114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Group 11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135" name="TextBox 134"/>
            <p:cNvSpPr txBox="1"/>
            <p:nvPr/>
          </p:nvSpPr>
          <p:spPr>
            <a:xfrm>
              <a:off x="2428119" y="3407157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xǨy wư</a:t>
              </a:r>
              <a:r>
                <a:rPr lang="el-GR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ϐ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106901" y="4532576"/>
            <a:ext cx="9135888" cy="2274447"/>
            <a:chOff x="1900966" y="3268644"/>
            <a:chExt cx="9135888" cy="2274447"/>
          </a:xfrm>
        </p:grpSpPr>
        <p:grpSp>
          <p:nvGrpSpPr>
            <p:cNvPr id="81" name="Group 80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39" name="Group 138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Group 139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1" name="Group 140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141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142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2" name="Group 81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90" name="Group 89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90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91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03" name="Picture 10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3" name="Group 92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5" name="Group 94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83" name="TextBox 82"/>
            <p:cNvSpPr txBox="1"/>
            <p:nvPr/>
          </p:nvSpPr>
          <p:spPr>
            <a:xfrm>
              <a:off x="2812876" y="3395563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k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huấy bŎ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106901" y="43528"/>
            <a:ext cx="9183189" cy="2274447"/>
            <a:chOff x="1900966" y="3268644"/>
            <a:chExt cx="9183189" cy="2274447"/>
          </a:xfrm>
        </p:grpSpPr>
        <p:grpSp>
          <p:nvGrpSpPr>
            <p:cNvPr id="155" name="Group 154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85" name="Picture 184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86" name="Picture 18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87" name="Group 186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200" name="Picture 19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201" name="Picture 20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98" name="Picture 19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99" name="Picture 19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89" name="Group 188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96" name="Picture 19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97" name="Picture 19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90" name="Group 189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94" name="Picture 19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95" name="Picture 19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93" name="Picture 19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6" name="Group 155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64" name="Group 16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5" name="Group 164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6" name="Group 16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7" name="Group 16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74" name="Picture 17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8" name="Group 167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73" name="Picture 17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Group 168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70" name="Picture 16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71" name="Picture 17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157" name="TextBox 156"/>
            <p:cNvSpPr txBox="1"/>
            <p:nvPr/>
          </p:nvSpPr>
          <p:spPr>
            <a:xfrm>
              <a:off x="2860177" y="3392505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k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hoai lanƑ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3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958" t="16283" r="30520" b="14419"/>
          <a:stretch/>
        </p:blipFill>
        <p:spPr>
          <a:xfrm>
            <a:off x="1716505" y="0"/>
            <a:ext cx="8807116" cy="66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040" t="21109" r="26697" b="28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0038" y="200054"/>
            <a:ext cx="5046072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48800"/>
            <a:ext cx="12063663" cy="550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-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suýt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-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150" y="1348799"/>
            <a:ext cx="816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5686" y="2827476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uây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2239" y="3301545"/>
            <a:ext cx="954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2161" y="3313957"/>
            <a:ext cx="954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oay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02233" y="3301545"/>
            <a:ext cx="1068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18281" y="3801979"/>
            <a:ext cx="727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566738" y="3785937"/>
            <a:ext cx="866273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2430" y="1827988"/>
            <a:ext cx="866273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1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040" t="21109" r="26697" b="28453"/>
          <a:stretch/>
        </p:blipFill>
        <p:spPr>
          <a:xfrm>
            <a:off x="5133474" y="1973179"/>
            <a:ext cx="7058526" cy="4884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406042" y="2600"/>
            <a:ext cx="7128611" cy="2419758"/>
          </a:xfrm>
          <a:prstGeom prst="cloudCallout">
            <a:avLst>
              <a:gd name="adj1" fmla="val 33499"/>
              <a:gd name="adj2" fmla="val 8573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/>
          </a:blip>
          <a:srcRect l="9600" t="51076" r="87981" b="44621"/>
          <a:stretch/>
        </p:blipFill>
        <p:spPr>
          <a:xfrm>
            <a:off x="-13757" y="2739"/>
            <a:ext cx="854440" cy="76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8552" y="768989"/>
            <a:ext cx="5883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Hoài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7713" y="2402114"/>
            <a:ext cx="8420427" cy="4744454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880024" y="1556780"/>
            <a:ext cx="11713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1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9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05" y="-133926"/>
            <a:ext cx="904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76324" y="794635"/>
            <a:ext cx="75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0943" y="1559050"/>
            <a:ext cx="753775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quang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267" b="1" dirty="0">
              <a:solidFill>
                <a:srgbClr val="0000FF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4546601"/>
            <a:ext cx="3272885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</a:rPr>
              <a:t>khuỳnh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endParaRPr lang="en-US" sz="4267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78400" y="4553581"/>
            <a:ext cx="2743200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huỵch</a:t>
            </a:r>
            <a:endParaRPr lang="en-US" sz="4267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66632" y="4539674"/>
            <a:ext cx="2796265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huỳnh</a:t>
            </a:r>
            <a:endParaRPr lang="en-US" sz="4267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7116" y="827730"/>
            <a:ext cx="160433" cy="135695"/>
            <a:chOff x="2455863" y="2411803"/>
            <a:chExt cx="566738" cy="566738"/>
          </a:xfrm>
        </p:grpSpPr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9508" y="1809595"/>
            <a:ext cx="160433" cy="135695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237569" y="1348653"/>
            <a:ext cx="160433" cy="135695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24710" y="1392987"/>
            <a:ext cx="160433" cy="135695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sp>
        <p:nvSpPr>
          <p:cNvPr id="36" name="Oval 107"/>
          <p:cNvSpPr>
            <a:spLocks noChangeArrowheads="1"/>
          </p:cNvSpPr>
          <p:nvPr/>
        </p:nvSpPr>
        <p:spPr bwMode="auto">
          <a:xfrm>
            <a:off x="11727091" y="1343537"/>
            <a:ext cx="120523" cy="10211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GB" sz="3200"/>
          </a:p>
        </p:txBody>
      </p:sp>
      <p:grpSp>
        <p:nvGrpSpPr>
          <p:cNvPr id="37" name="Group 33"/>
          <p:cNvGrpSpPr>
            <a:grpSpLocks/>
          </p:cNvGrpSpPr>
          <p:nvPr/>
        </p:nvGrpSpPr>
        <p:grpSpPr bwMode="auto">
          <a:xfrm>
            <a:off x="10115352" y="989563"/>
            <a:ext cx="2336800" cy="2336800"/>
            <a:chOff x="4512" y="2928"/>
            <a:chExt cx="1104" cy="1104"/>
          </a:xfrm>
        </p:grpSpPr>
        <p:sp>
          <p:nvSpPr>
            <p:cNvPr id="38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106009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107533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10753320" y="898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108210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10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  <p:bldP spid="9" grpId="0" animBg="1"/>
      <p:bldP spid="10" grpId="0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93941" y="900581"/>
            <a:ext cx="614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uych</a:t>
            </a:r>
            <a:endParaRPr lang="en-US" sz="4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685" y="4562871"/>
            <a:ext cx="3962400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ngã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huỵch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20572" y="4562871"/>
            <a:ext cx="3852333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phụ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huynh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16393" y="4562871"/>
            <a:ext cx="3962400" cy="91230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C.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dầu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luyn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7116" y="827730"/>
            <a:ext cx="160433" cy="135695"/>
            <a:chOff x="2455863" y="2411803"/>
            <a:chExt cx="566738" cy="566738"/>
          </a:xfrm>
        </p:grpSpPr>
        <p:sp>
          <p:nvSpPr>
            <p:cNvPr id="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9508" y="1809595"/>
            <a:ext cx="160433" cy="135695"/>
            <a:chOff x="2455863" y="2411803"/>
            <a:chExt cx="566738" cy="566738"/>
          </a:xfrm>
        </p:grpSpPr>
        <p:sp>
          <p:nvSpPr>
            <p:cNvPr id="1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237569" y="1348653"/>
            <a:ext cx="160433" cy="135695"/>
            <a:chOff x="2455863" y="2411803"/>
            <a:chExt cx="566738" cy="566738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24710" y="1392987"/>
            <a:ext cx="160433" cy="135695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sp>
        <p:nvSpPr>
          <p:cNvPr id="35" name="Oval 107"/>
          <p:cNvSpPr>
            <a:spLocks noChangeArrowheads="1"/>
          </p:cNvSpPr>
          <p:nvPr/>
        </p:nvSpPr>
        <p:spPr bwMode="auto">
          <a:xfrm>
            <a:off x="11727091" y="1343537"/>
            <a:ext cx="120523" cy="10211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GB" sz="3200"/>
          </a:p>
        </p:txBody>
      </p:sp>
      <p:grpSp>
        <p:nvGrpSpPr>
          <p:cNvPr id="36" name="Group 33"/>
          <p:cNvGrpSpPr>
            <a:grpSpLocks/>
          </p:cNvGrpSpPr>
          <p:nvPr/>
        </p:nvGrpSpPr>
        <p:grpSpPr bwMode="auto">
          <a:xfrm>
            <a:off x="10115352" y="989563"/>
            <a:ext cx="2336800" cy="2336800"/>
            <a:chOff x="4512" y="2928"/>
            <a:chExt cx="1104" cy="1104"/>
          </a:xfrm>
        </p:grpSpPr>
        <p:sp>
          <p:nvSpPr>
            <p:cNvPr id="37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9" name="WordArt 36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WordArt 37"/>
          <p:cNvSpPr>
            <a:spLocks noChangeArrowheads="1" noChangeShapeType="1" noTextEdit="1"/>
          </p:cNvSpPr>
          <p:nvPr/>
        </p:nvSpPr>
        <p:spPr bwMode="auto">
          <a:xfrm>
            <a:off x="106009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WordArt 38"/>
          <p:cNvSpPr>
            <a:spLocks noChangeArrowheads="1" noChangeShapeType="1" noTextEdit="1"/>
          </p:cNvSpPr>
          <p:nvPr/>
        </p:nvSpPr>
        <p:spPr bwMode="auto">
          <a:xfrm>
            <a:off x="107533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WordArt 39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WordArt 40"/>
          <p:cNvSpPr>
            <a:spLocks noChangeArrowheads="1" noChangeShapeType="1" noTextEdit="1"/>
          </p:cNvSpPr>
          <p:nvPr/>
        </p:nvSpPr>
        <p:spPr bwMode="auto">
          <a:xfrm>
            <a:off x="10753320" y="898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WordArt 41"/>
          <p:cNvSpPr>
            <a:spLocks noChangeArrowheads="1" noChangeShapeType="1" noTextEdit="1"/>
          </p:cNvSpPr>
          <p:nvPr/>
        </p:nvSpPr>
        <p:spPr bwMode="auto">
          <a:xfrm>
            <a:off x="108210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96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8" grpId="1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60631"/>
            <a:ext cx="92456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25600" y="1036615"/>
            <a:ext cx="77216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ngã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huỵch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267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4267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7116" y="827730"/>
            <a:ext cx="160433" cy="135695"/>
            <a:chOff x="2455863" y="2411803"/>
            <a:chExt cx="566738" cy="566738"/>
          </a:xfrm>
        </p:grpSpPr>
        <p:sp>
          <p:nvSpPr>
            <p:cNvPr id="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09508" y="1809595"/>
            <a:ext cx="160433" cy="135695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237569" y="1348653"/>
            <a:ext cx="160433" cy="135695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24710" y="1392987"/>
            <a:ext cx="160433" cy="135695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727091" y="1343537"/>
            <a:ext cx="120523" cy="10211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GB" sz="3200"/>
          </a:p>
        </p:txBody>
      </p: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10115352" y="989563"/>
            <a:ext cx="2336800" cy="2336800"/>
            <a:chOff x="4512" y="2928"/>
            <a:chExt cx="1104" cy="1104"/>
          </a:xfrm>
        </p:grpSpPr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6" name="WordArt 36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WordArt 37"/>
          <p:cNvSpPr>
            <a:spLocks noChangeArrowheads="1" noChangeShapeType="1" noTextEdit="1"/>
          </p:cNvSpPr>
          <p:nvPr/>
        </p:nvSpPr>
        <p:spPr bwMode="auto">
          <a:xfrm>
            <a:off x="106009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WordArt 38"/>
          <p:cNvSpPr>
            <a:spLocks noChangeArrowheads="1" noChangeShapeType="1" noTextEdit="1"/>
          </p:cNvSpPr>
          <p:nvPr/>
        </p:nvSpPr>
        <p:spPr bwMode="auto">
          <a:xfrm>
            <a:off x="10753320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WordArt 39"/>
          <p:cNvSpPr>
            <a:spLocks noChangeArrowheads="1" noChangeShapeType="1" noTextEdit="1"/>
          </p:cNvSpPr>
          <p:nvPr/>
        </p:nvSpPr>
        <p:spPr bwMode="auto">
          <a:xfrm>
            <a:off x="107194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WordArt 40"/>
          <p:cNvSpPr>
            <a:spLocks noChangeArrowheads="1" noChangeShapeType="1" noTextEdit="1"/>
          </p:cNvSpPr>
          <p:nvPr/>
        </p:nvSpPr>
        <p:spPr bwMode="auto">
          <a:xfrm>
            <a:off x="10753320" y="898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WordArt 41"/>
          <p:cNvSpPr>
            <a:spLocks noChangeArrowheads="1" noChangeShapeType="1" noTextEdit="1"/>
          </p:cNvSpPr>
          <p:nvPr/>
        </p:nvSpPr>
        <p:spPr bwMode="auto">
          <a:xfrm>
            <a:off x="10821053" y="22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70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345</Words>
  <Application>Microsoft Office PowerPoint</Application>
  <PresentationFormat>Widescreen</PresentationFormat>
  <Paragraphs>137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.VnAristoteH</vt:lpstr>
      <vt:lpstr>.VnHelvetInsH</vt:lpstr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UTM Avo</vt:lpstr>
      <vt:lpstr>Windsor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44</cp:revision>
  <dcterms:created xsi:type="dcterms:W3CDTF">2021-01-31T08:53:28Z</dcterms:created>
  <dcterms:modified xsi:type="dcterms:W3CDTF">2021-01-31T10:39:12Z</dcterms:modified>
</cp:coreProperties>
</file>