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79" r:id="rId12"/>
    <p:sldId id="266" r:id="rId13"/>
    <p:sldId id="276" r:id="rId14"/>
    <p:sldId id="277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057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54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267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99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48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65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59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1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579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08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DD9A-8D89-42EB-9573-2C172B592743}" type="datetimeFigureOut">
              <a:rPr lang="vi-VN" smtClean="0"/>
              <a:t>31/01/2021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1410-3740-4DC1-A619-E0BE5C53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337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67756" y="1868322"/>
            <a:ext cx="10143885" cy="830997"/>
            <a:chOff x="2762625" y="1871495"/>
            <a:chExt cx="10166517" cy="830997"/>
          </a:xfrm>
        </p:grpSpPr>
        <p:sp>
          <p:nvSpPr>
            <p:cNvPr id="8" name="Rectangle 7"/>
            <p:cNvSpPr/>
            <p:nvPr/>
          </p:nvSpPr>
          <p:spPr>
            <a:xfrm rot="10800000" flipV="1">
              <a:off x="2762625" y="1871495"/>
              <a:ext cx="25334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luýnh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44908" y="1908173"/>
              <a:ext cx="1640998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uynh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stCxn id="9" idx="3"/>
              <a:endCxn id="10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0629400" y="1892933"/>
              <a:ext cx="2299742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uýnh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0058332" y="2288083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45285" y="3156936"/>
            <a:ext cx="4023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uýnh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quýnh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3633" y="1905000"/>
            <a:ext cx="62803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.VnArabia" panose="020B7200000000000000" pitchFamily="34" charset="0"/>
                <a:cs typeface="Times New Roman" panose="02020603050405020304" pitchFamily="18" charset="0"/>
              </a:rPr>
              <a:t>´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1539" y="2283821"/>
            <a:ext cx="512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264229" y="1300631"/>
            <a:ext cx="22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ynh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4229" y="3171108"/>
            <a:ext cx="2728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924928" y="1300631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358789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24928" y="3171108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2214752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5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05946" y="260695"/>
            <a:ext cx="10739575" cy="6560729"/>
            <a:chOff x="705946" y="260695"/>
            <a:chExt cx="10739575" cy="65607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568" t="15829" r="57" b="25255"/>
            <a:stretch/>
          </p:blipFill>
          <p:spPr>
            <a:xfrm>
              <a:off x="705946" y="260695"/>
              <a:ext cx="10739575" cy="40186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568" t="28274" r="57" b="32045"/>
            <a:stretch/>
          </p:blipFill>
          <p:spPr>
            <a:xfrm>
              <a:off x="705946" y="4114799"/>
              <a:ext cx="10739575" cy="270662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433561" y="1021464"/>
            <a:ext cx="99583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Ď⌐</a:t>
            </a:r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ζ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H="1" flipV="1">
            <a:off x="2480248" y="3290787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2849648" y="2613823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2867238" y="3870055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27741" y="2631217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3889949" y="3830693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4347521" y="2637467"/>
            <a:ext cx="663000" cy="1322318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33487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37606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41725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41725 w 663000"/>
              <a:gd name="connsiteY6" fmla="*/ 741405 h 1322318"/>
              <a:gd name="connsiteX7" fmla="*/ 663000 w 663000"/>
              <a:gd name="connsiteY7" fmla="*/ 0 h 13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000" h="1322318">
                <a:moveTo>
                  <a:pt x="0" y="1322318"/>
                </a:moveTo>
                <a:cubicBezTo>
                  <a:pt x="6932" y="1314806"/>
                  <a:pt x="28309" y="1296802"/>
                  <a:pt x="48031" y="1270804"/>
                </a:cubicBezTo>
                <a:cubicBezTo>
                  <a:pt x="67753" y="1244806"/>
                  <a:pt x="94066" y="1205259"/>
                  <a:pt x="118334" y="1166332"/>
                </a:cubicBezTo>
                <a:cubicBezTo>
                  <a:pt x="142602" y="1127405"/>
                  <a:pt x="170330" y="1079374"/>
                  <a:pt x="193638" y="1037240"/>
                </a:cubicBezTo>
                <a:cubicBezTo>
                  <a:pt x="216946" y="995106"/>
                  <a:pt x="237565" y="954765"/>
                  <a:pt x="258184" y="913527"/>
                </a:cubicBezTo>
                <a:cubicBezTo>
                  <a:pt x="278803" y="872289"/>
                  <a:pt x="303428" y="818502"/>
                  <a:pt x="317351" y="789815"/>
                </a:cubicBezTo>
                <a:cubicBezTo>
                  <a:pt x="331274" y="761128"/>
                  <a:pt x="339036" y="749473"/>
                  <a:pt x="341725" y="741405"/>
                </a:cubicBezTo>
                <a:lnTo>
                  <a:pt x="6630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2539897" y="2641673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84262" y="2633310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6043001" y="2622236"/>
            <a:ext cx="8822" cy="2812356"/>
          </a:xfrm>
          <a:custGeom>
            <a:avLst/>
            <a:gdLst>
              <a:gd name="connsiteX0" fmla="*/ 569 w 8822"/>
              <a:gd name="connsiteY0" fmla="*/ 0 h 2812356"/>
              <a:gd name="connsiteX1" fmla="*/ 8253 w 8822"/>
              <a:gd name="connsiteY1" fmla="*/ 430306 h 2812356"/>
              <a:gd name="connsiteX2" fmla="*/ 8253 w 8822"/>
              <a:gd name="connsiteY2" fmla="*/ 814508 h 2812356"/>
              <a:gd name="connsiteX3" fmla="*/ 8253 w 8822"/>
              <a:gd name="connsiteY3" fmla="*/ 1267866 h 2812356"/>
              <a:gd name="connsiteX4" fmla="*/ 8253 w 8822"/>
              <a:gd name="connsiteY4" fmla="*/ 1782696 h 2812356"/>
              <a:gd name="connsiteX5" fmla="*/ 8253 w 8822"/>
              <a:gd name="connsiteY5" fmla="*/ 2282158 h 2812356"/>
              <a:gd name="connsiteX6" fmla="*/ 569 w 8822"/>
              <a:gd name="connsiteY6" fmla="*/ 2712464 h 2812356"/>
              <a:gd name="connsiteX7" fmla="*/ 569 w 8822"/>
              <a:gd name="connsiteY7" fmla="*/ 2812356 h 2812356"/>
              <a:gd name="connsiteX8" fmla="*/ 569 w 8822"/>
              <a:gd name="connsiteY8" fmla="*/ 2812356 h 28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2" h="2812356">
                <a:moveTo>
                  <a:pt x="569" y="0"/>
                </a:moveTo>
                <a:cubicBezTo>
                  <a:pt x="3770" y="147277"/>
                  <a:pt x="6972" y="294555"/>
                  <a:pt x="8253" y="430306"/>
                </a:cubicBezTo>
                <a:cubicBezTo>
                  <a:pt x="9534" y="566057"/>
                  <a:pt x="8253" y="814508"/>
                  <a:pt x="8253" y="814508"/>
                </a:cubicBezTo>
                <a:lnTo>
                  <a:pt x="8253" y="1267866"/>
                </a:lnTo>
                <a:lnTo>
                  <a:pt x="8253" y="1782696"/>
                </a:lnTo>
                <a:cubicBezTo>
                  <a:pt x="8253" y="1951745"/>
                  <a:pt x="9534" y="2127197"/>
                  <a:pt x="8253" y="2282158"/>
                </a:cubicBezTo>
                <a:cubicBezTo>
                  <a:pt x="6972" y="2437119"/>
                  <a:pt x="1850" y="2624098"/>
                  <a:pt x="569" y="2712464"/>
                </a:cubicBezTo>
                <a:cubicBezTo>
                  <a:pt x="-712" y="2800830"/>
                  <a:pt x="569" y="2812356"/>
                  <a:pt x="569" y="2812356"/>
                </a:cubicBezTo>
                <a:lnTo>
                  <a:pt x="569" y="28123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5577977" y="5374771"/>
            <a:ext cx="468726" cy="960504"/>
          </a:xfrm>
          <a:custGeom>
            <a:avLst/>
            <a:gdLst>
              <a:gd name="connsiteX0" fmla="*/ 461042 w 461042"/>
              <a:gd name="connsiteY0" fmla="*/ 0 h 945136"/>
              <a:gd name="connsiteX1" fmla="*/ 437990 w 461042"/>
              <a:gd name="connsiteY1" fmla="*/ 230521 h 945136"/>
              <a:gd name="connsiteX2" fmla="*/ 384202 w 461042"/>
              <a:gd name="connsiteY2" fmla="*/ 484094 h 945136"/>
              <a:gd name="connsiteX3" fmla="*/ 284310 w 461042"/>
              <a:gd name="connsiteY3" fmla="*/ 722299 h 945136"/>
              <a:gd name="connsiteX4" fmla="*/ 161365 w 461042"/>
              <a:gd name="connsiteY4" fmla="*/ 875980 h 945136"/>
              <a:gd name="connsiteX5" fmla="*/ 0 w 461042"/>
              <a:gd name="connsiteY5" fmla="*/ 945136 h 945136"/>
              <a:gd name="connsiteX6" fmla="*/ 0 w 461042"/>
              <a:gd name="connsiteY6" fmla="*/ 945136 h 945136"/>
              <a:gd name="connsiteX0" fmla="*/ 476410 w 476410"/>
              <a:gd name="connsiteY0" fmla="*/ 0 h 960504"/>
              <a:gd name="connsiteX1" fmla="*/ 437990 w 476410"/>
              <a:gd name="connsiteY1" fmla="*/ 245889 h 960504"/>
              <a:gd name="connsiteX2" fmla="*/ 384202 w 476410"/>
              <a:gd name="connsiteY2" fmla="*/ 499462 h 960504"/>
              <a:gd name="connsiteX3" fmla="*/ 284310 w 476410"/>
              <a:gd name="connsiteY3" fmla="*/ 737667 h 960504"/>
              <a:gd name="connsiteX4" fmla="*/ 161365 w 476410"/>
              <a:gd name="connsiteY4" fmla="*/ 891348 h 960504"/>
              <a:gd name="connsiteX5" fmla="*/ 0 w 476410"/>
              <a:gd name="connsiteY5" fmla="*/ 960504 h 960504"/>
              <a:gd name="connsiteX6" fmla="*/ 0 w 476410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0 w 468726"/>
              <a:gd name="connsiteY5" fmla="*/ 960504 h 960504"/>
              <a:gd name="connsiteX6" fmla="*/ 0 w 468726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84525 w 468726"/>
              <a:gd name="connsiteY5" fmla="*/ 937452 h 960504"/>
              <a:gd name="connsiteX6" fmla="*/ 0 w 468726"/>
              <a:gd name="connsiteY6" fmla="*/ 960504 h 960504"/>
              <a:gd name="connsiteX7" fmla="*/ 0 w 468726"/>
              <a:gd name="connsiteY7" fmla="*/ 960504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26" h="960504">
                <a:moveTo>
                  <a:pt x="468726" y="0"/>
                </a:moveTo>
                <a:cubicBezTo>
                  <a:pt x="463603" y="74919"/>
                  <a:pt x="452077" y="162645"/>
                  <a:pt x="437990" y="245889"/>
                </a:cubicBezTo>
                <a:cubicBezTo>
                  <a:pt x="423903" y="329133"/>
                  <a:pt x="409815" y="417499"/>
                  <a:pt x="384202" y="499462"/>
                </a:cubicBezTo>
                <a:cubicBezTo>
                  <a:pt x="358589" y="581425"/>
                  <a:pt x="321449" y="672353"/>
                  <a:pt x="284310" y="737667"/>
                </a:cubicBezTo>
                <a:cubicBezTo>
                  <a:pt x="247171" y="802981"/>
                  <a:pt x="194662" y="858051"/>
                  <a:pt x="161365" y="891348"/>
                </a:cubicBezTo>
                <a:cubicBezTo>
                  <a:pt x="128068" y="924645"/>
                  <a:pt x="111419" y="925926"/>
                  <a:pt x="84525" y="937452"/>
                </a:cubicBezTo>
                <a:cubicBezTo>
                  <a:pt x="57631" y="948978"/>
                  <a:pt x="14088" y="956662"/>
                  <a:pt x="0" y="960504"/>
                </a:cubicBezTo>
                <a:lnTo>
                  <a:pt x="0" y="96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337151" y="5870624"/>
            <a:ext cx="268942" cy="461042"/>
          </a:xfrm>
          <a:custGeom>
            <a:avLst/>
            <a:gdLst>
              <a:gd name="connsiteX0" fmla="*/ 268942 w 268942"/>
              <a:gd name="connsiteY0" fmla="*/ 468726 h 468726"/>
              <a:gd name="connsiteX1" fmla="*/ 145997 w 268942"/>
              <a:gd name="connsiteY1" fmla="*/ 430306 h 468726"/>
              <a:gd name="connsiteX2" fmla="*/ 69157 w 268942"/>
              <a:gd name="connsiteY2" fmla="*/ 345782 h 468726"/>
              <a:gd name="connsiteX3" fmla="*/ 15368 w 268942"/>
              <a:gd name="connsiteY3" fmla="*/ 192101 h 468726"/>
              <a:gd name="connsiteX4" fmla="*/ 0 w 268942"/>
              <a:gd name="connsiteY4" fmla="*/ 0 h 468726"/>
              <a:gd name="connsiteX5" fmla="*/ 0 w 268942"/>
              <a:gd name="connsiteY5" fmla="*/ 0 h 468726"/>
              <a:gd name="connsiteX0" fmla="*/ 268942 w 268942"/>
              <a:gd name="connsiteY0" fmla="*/ 461042 h 461042"/>
              <a:gd name="connsiteX1" fmla="*/ 145997 w 268942"/>
              <a:gd name="connsiteY1" fmla="*/ 430306 h 461042"/>
              <a:gd name="connsiteX2" fmla="*/ 69157 w 268942"/>
              <a:gd name="connsiteY2" fmla="*/ 345782 h 461042"/>
              <a:gd name="connsiteX3" fmla="*/ 15368 w 268942"/>
              <a:gd name="connsiteY3" fmla="*/ 192101 h 461042"/>
              <a:gd name="connsiteX4" fmla="*/ 0 w 268942"/>
              <a:gd name="connsiteY4" fmla="*/ 0 h 461042"/>
              <a:gd name="connsiteX5" fmla="*/ 0 w 268942"/>
              <a:gd name="connsiteY5" fmla="*/ 0 h 46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42" h="461042">
                <a:moveTo>
                  <a:pt x="268942" y="461042"/>
                </a:moveTo>
                <a:cubicBezTo>
                  <a:pt x="224118" y="452077"/>
                  <a:pt x="179294" y="449516"/>
                  <a:pt x="145997" y="430306"/>
                </a:cubicBezTo>
                <a:cubicBezTo>
                  <a:pt x="112700" y="411096"/>
                  <a:pt x="90929" y="385483"/>
                  <a:pt x="69157" y="345782"/>
                </a:cubicBezTo>
                <a:cubicBezTo>
                  <a:pt x="47385" y="306081"/>
                  <a:pt x="26894" y="249731"/>
                  <a:pt x="15368" y="192101"/>
                </a:cubicBezTo>
                <a:cubicBezTo>
                  <a:pt x="3842" y="1344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5001581" y="2632284"/>
            <a:ext cx="0" cy="1122415"/>
          </a:xfrm>
          <a:custGeom>
            <a:avLst/>
            <a:gdLst>
              <a:gd name="connsiteX0" fmla="*/ 0 w 0"/>
              <a:gd name="connsiteY0" fmla="*/ 0 h 1122415"/>
              <a:gd name="connsiteX1" fmla="*/ 0 w 0"/>
              <a:gd name="connsiteY1" fmla="*/ 602377 h 1122415"/>
              <a:gd name="connsiteX2" fmla="*/ 0 w 0"/>
              <a:gd name="connsiteY2" fmla="*/ 814726 h 1122415"/>
              <a:gd name="connsiteX3" fmla="*/ 0 w 0"/>
              <a:gd name="connsiteY3" fmla="*/ 992406 h 1122415"/>
              <a:gd name="connsiteX4" fmla="*/ 0 w 0"/>
              <a:gd name="connsiteY4" fmla="*/ 1122415 h 1122415"/>
              <a:gd name="connsiteX5" fmla="*/ 0 w 0"/>
              <a:gd name="connsiteY5" fmla="*/ 1122415 h 11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1122415">
                <a:moveTo>
                  <a:pt x="0" y="0"/>
                </a:moveTo>
                <a:lnTo>
                  <a:pt x="0" y="602377"/>
                </a:lnTo>
                <a:lnTo>
                  <a:pt x="0" y="814726"/>
                </a:lnTo>
                <a:lnTo>
                  <a:pt x="0" y="992406"/>
                </a:lnTo>
                <a:lnTo>
                  <a:pt x="0" y="1122415"/>
                </a:lnTo>
                <a:lnTo>
                  <a:pt x="0" y="112241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5278056" y="2632284"/>
            <a:ext cx="767919" cy="1460475"/>
          </a:xfrm>
          <a:custGeom>
            <a:avLst/>
            <a:gdLst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606710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2349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03681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71228"/>
              <a:gd name="connsiteY0" fmla="*/ 1456106 h 1458498"/>
              <a:gd name="connsiteX1" fmla="*/ 78005 w 771228"/>
              <a:gd name="connsiteY1" fmla="*/ 1456106 h 1458498"/>
              <a:gd name="connsiteX2" fmla="*/ 160344 w 771228"/>
              <a:gd name="connsiteY2" fmla="*/ 1430104 h 1458498"/>
              <a:gd name="connsiteX3" fmla="*/ 212348 w 771228"/>
              <a:gd name="connsiteY3" fmla="*/ 1395435 h 1458498"/>
              <a:gd name="connsiteX4" fmla="*/ 294687 w 771228"/>
              <a:gd name="connsiteY4" fmla="*/ 1326097 h 1458498"/>
              <a:gd name="connsiteX5" fmla="*/ 407363 w 771228"/>
              <a:gd name="connsiteY5" fmla="*/ 1191754 h 1458498"/>
              <a:gd name="connsiteX6" fmla="*/ 511370 w 771228"/>
              <a:gd name="connsiteY6" fmla="*/ 1031408 h 1458498"/>
              <a:gd name="connsiteX7" fmla="*/ 606710 w 771228"/>
              <a:gd name="connsiteY7" fmla="*/ 840728 h 1458498"/>
              <a:gd name="connsiteX8" fmla="*/ 710718 w 771228"/>
              <a:gd name="connsiteY8" fmla="*/ 598044 h 1458498"/>
              <a:gd name="connsiteX9" fmla="*/ 767055 w 771228"/>
              <a:gd name="connsiteY9" fmla="*/ 424698 h 1458498"/>
              <a:gd name="connsiteX10" fmla="*/ 767055 w 771228"/>
              <a:gd name="connsiteY10" fmla="*/ 0 h 1458498"/>
              <a:gd name="connsiteX11" fmla="*/ 767055 w 771228"/>
              <a:gd name="connsiteY11" fmla="*/ 0 h 1458498"/>
              <a:gd name="connsiteX0" fmla="*/ 0 w 779895"/>
              <a:gd name="connsiteY0" fmla="*/ 1456106 h 1458498"/>
              <a:gd name="connsiteX1" fmla="*/ 86672 w 779895"/>
              <a:gd name="connsiteY1" fmla="*/ 1456106 h 1458498"/>
              <a:gd name="connsiteX2" fmla="*/ 169011 w 779895"/>
              <a:gd name="connsiteY2" fmla="*/ 1430104 h 1458498"/>
              <a:gd name="connsiteX3" fmla="*/ 221015 w 779895"/>
              <a:gd name="connsiteY3" fmla="*/ 1395435 h 1458498"/>
              <a:gd name="connsiteX4" fmla="*/ 303354 w 779895"/>
              <a:gd name="connsiteY4" fmla="*/ 1326097 h 1458498"/>
              <a:gd name="connsiteX5" fmla="*/ 416030 w 779895"/>
              <a:gd name="connsiteY5" fmla="*/ 1191754 h 1458498"/>
              <a:gd name="connsiteX6" fmla="*/ 520037 w 779895"/>
              <a:gd name="connsiteY6" fmla="*/ 1031408 h 1458498"/>
              <a:gd name="connsiteX7" fmla="*/ 615377 w 779895"/>
              <a:gd name="connsiteY7" fmla="*/ 840728 h 1458498"/>
              <a:gd name="connsiteX8" fmla="*/ 719385 w 779895"/>
              <a:gd name="connsiteY8" fmla="*/ 598044 h 1458498"/>
              <a:gd name="connsiteX9" fmla="*/ 775722 w 779895"/>
              <a:gd name="connsiteY9" fmla="*/ 424698 h 1458498"/>
              <a:gd name="connsiteX10" fmla="*/ 775722 w 779895"/>
              <a:gd name="connsiteY10" fmla="*/ 0 h 1458498"/>
              <a:gd name="connsiteX11" fmla="*/ 775722 w 779895"/>
              <a:gd name="connsiteY11" fmla="*/ 0 h 1458498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40"/>
              <a:gd name="connsiteX1" fmla="*/ 41148 w 779895"/>
              <a:gd name="connsiteY1" fmla="*/ 1460440 h 1460440"/>
              <a:gd name="connsiteX2" fmla="*/ 82338 w 779895"/>
              <a:gd name="connsiteY2" fmla="*/ 1447438 h 1460440"/>
              <a:gd name="connsiteX3" fmla="*/ 169011 w 779895"/>
              <a:gd name="connsiteY3" fmla="*/ 1430104 h 1460440"/>
              <a:gd name="connsiteX4" fmla="*/ 221015 w 779895"/>
              <a:gd name="connsiteY4" fmla="*/ 1395435 h 1460440"/>
              <a:gd name="connsiteX5" fmla="*/ 303354 w 779895"/>
              <a:gd name="connsiteY5" fmla="*/ 1326097 h 1460440"/>
              <a:gd name="connsiteX6" fmla="*/ 416030 w 779895"/>
              <a:gd name="connsiteY6" fmla="*/ 1191754 h 1460440"/>
              <a:gd name="connsiteX7" fmla="*/ 520037 w 779895"/>
              <a:gd name="connsiteY7" fmla="*/ 1031408 h 1460440"/>
              <a:gd name="connsiteX8" fmla="*/ 615377 w 779895"/>
              <a:gd name="connsiteY8" fmla="*/ 840728 h 1460440"/>
              <a:gd name="connsiteX9" fmla="*/ 719385 w 779895"/>
              <a:gd name="connsiteY9" fmla="*/ 598044 h 1460440"/>
              <a:gd name="connsiteX10" fmla="*/ 775722 w 779895"/>
              <a:gd name="connsiteY10" fmla="*/ 424698 h 1460440"/>
              <a:gd name="connsiteX11" fmla="*/ 775722 w 779895"/>
              <a:gd name="connsiteY11" fmla="*/ 0 h 1460440"/>
              <a:gd name="connsiteX12" fmla="*/ 775722 w 779895"/>
              <a:gd name="connsiteY12" fmla="*/ 0 h 1460440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408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6846"/>
              <a:gd name="connsiteY0" fmla="*/ 1456106 h 1460475"/>
              <a:gd name="connsiteX1" fmla="*/ 41148 w 776846"/>
              <a:gd name="connsiteY1" fmla="*/ 1460440 h 1460475"/>
              <a:gd name="connsiteX2" fmla="*/ 86672 w 776846"/>
              <a:gd name="connsiteY2" fmla="*/ 1456105 h 1460475"/>
              <a:gd name="connsiteX3" fmla="*/ 169011 w 776846"/>
              <a:gd name="connsiteY3" fmla="*/ 1430104 h 1460475"/>
              <a:gd name="connsiteX4" fmla="*/ 216682 w 776846"/>
              <a:gd name="connsiteY4" fmla="*/ 1404102 h 1460475"/>
              <a:gd name="connsiteX5" fmla="*/ 303354 w 776846"/>
              <a:gd name="connsiteY5" fmla="*/ 1326097 h 1460475"/>
              <a:gd name="connsiteX6" fmla="*/ 416030 w 776846"/>
              <a:gd name="connsiteY6" fmla="*/ 1191754 h 1460475"/>
              <a:gd name="connsiteX7" fmla="*/ 520037 w 776846"/>
              <a:gd name="connsiteY7" fmla="*/ 1031408 h 1460475"/>
              <a:gd name="connsiteX8" fmla="*/ 615377 w 776846"/>
              <a:gd name="connsiteY8" fmla="*/ 840728 h 1460475"/>
              <a:gd name="connsiteX9" fmla="*/ 719385 w 776846"/>
              <a:gd name="connsiteY9" fmla="*/ 598044 h 1460475"/>
              <a:gd name="connsiteX10" fmla="*/ 760534 w 776846"/>
              <a:gd name="connsiteY10" fmla="*/ 476701 h 1460475"/>
              <a:gd name="connsiteX11" fmla="*/ 775722 w 776846"/>
              <a:gd name="connsiteY11" fmla="*/ 424698 h 1460475"/>
              <a:gd name="connsiteX12" fmla="*/ 775722 w 776846"/>
              <a:gd name="connsiteY12" fmla="*/ 0 h 1460475"/>
              <a:gd name="connsiteX13" fmla="*/ 775722 w 776846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60534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1867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009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71381 w 775722"/>
              <a:gd name="connsiteY13" fmla="*/ 124809 h 1460475"/>
              <a:gd name="connsiteX14" fmla="*/ 775722 w 775722"/>
              <a:gd name="connsiteY14" fmla="*/ 0 h 1460475"/>
              <a:gd name="connsiteX15" fmla="*/ 775722 w 775722"/>
              <a:gd name="connsiteY15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65840 w 775722"/>
              <a:gd name="connsiteY13" fmla="*/ 235645 h 1460475"/>
              <a:gd name="connsiteX14" fmla="*/ 771381 w 775722"/>
              <a:gd name="connsiteY14" fmla="*/ 124809 h 1460475"/>
              <a:gd name="connsiteX15" fmla="*/ 775722 w 775722"/>
              <a:gd name="connsiteY15" fmla="*/ 0 h 1460475"/>
              <a:gd name="connsiteX16" fmla="*/ 775722 w 775722"/>
              <a:gd name="connsiteY16" fmla="*/ 0 h 1460475"/>
              <a:gd name="connsiteX0" fmla="*/ 0 w 776927"/>
              <a:gd name="connsiteY0" fmla="*/ 1456106 h 1460475"/>
              <a:gd name="connsiteX1" fmla="*/ 41148 w 776927"/>
              <a:gd name="connsiteY1" fmla="*/ 1460440 h 1460475"/>
              <a:gd name="connsiteX2" fmla="*/ 86672 w 776927"/>
              <a:gd name="connsiteY2" fmla="*/ 1456105 h 1460475"/>
              <a:gd name="connsiteX3" fmla="*/ 169011 w 776927"/>
              <a:gd name="connsiteY3" fmla="*/ 1430104 h 1460475"/>
              <a:gd name="connsiteX4" fmla="*/ 216682 w 776927"/>
              <a:gd name="connsiteY4" fmla="*/ 1404102 h 1460475"/>
              <a:gd name="connsiteX5" fmla="*/ 303354 w 776927"/>
              <a:gd name="connsiteY5" fmla="*/ 1330107 h 1460475"/>
              <a:gd name="connsiteX6" fmla="*/ 416030 w 776927"/>
              <a:gd name="connsiteY6" fmla="*/ 1191754 h 1460475"/>
              <a:gd name="connsiteX7" fmla="*/ 520037 w 776927"/>
              <a:gd name="connsiteY7" fmla="*/ 1031408 h 1460475"/>
              <a:gd name="connsiteX8" fmla="*/ 615377 w 776927"/>
              <a:gd name="connsiteY8" fmla="*/ 840728 h 1460475"/>
              <a:gd name="connsiteX9" fmla="*/ 719385 w 776927"/>
              <a:gd name="connsiteY9" fmla="*/ 598044 h 1460475"/>
              <a:gd name="connsiteX10" fmla="*/ 756200 w 776927"/>
              <a:gd name="connsiteY10" fmla="*/ 481035 h 1460475"/>
              <a:gd name="connsiteX11" fmla="*/ 767056 w 776927"/>
              <a:gd name="connsiteY11" fmla="*/ 433365 h 1460475"/>
              <a:gd name="connsiteX12" fmla="*/ 776923 w 776927"/>
              <a:gd name="connsiteY12" fmla="*/ 302147 h 1460475"/>
              <a:gd name="connsiteX13" fmla="*/ 765840 w 776927"/>
              <a:gd name="connsiteY13" fmla="*/ 235645 h 1460475"/>
              <a:gd name="connsiteX14" fmla="*/ 771381 w 776927"/>
              <a:gd name="connsiteY14" fmla="*/ 124809 h 1460475"/>
              <a:gd name="connsiteX15" fmla="*/ 775722 w 776927"/>
              <a:gd name="connsiteY15" fmla="*/ 0 h 1460475"/>
              <a:gd name="connsiteX16" fmla="*/ 775722 w 776927"/>
              <a:gd name="connsiteY16" fmla="*/ 0 h 1460475"/>
              <a:gd name="connsiteX0" fmla="*/ 0 w 776997"/>
              <a:gd name="connsiteY0" fmla="*/ 1456106 h 1460475"/>
              <a:gd name="connsiteX1" fmla="*/ 41148 w 776997"/>
              <a:gd name="connsiteY1" fmla="*/ 1460440 h 1460475"/>
              <a:gd name="connsiteX2" fmla="*/ 86672 w 776997"/>
              <a:gd name="connsiteY2" fmla="*/ 1456105 h 1460475"/>
              <a:gd name="connsiteX3" fmla="*/ 169011 w 776997"/>
              <a:gd name="connsiteY3" fmla="*/ 1430104 h 1460475"/>
              <a:gd name="connsiteX4" fmla="*/ 216682 w 776997"/>
              <a:gd name="connsiteY4" fmla="*/ 1404102 h 1460475"/>
              <a:gd name="connsiteX5" fmla="*/ 303354 w 776997"/>
              <a:gd name="connsiteY5" fmla="*/ 1330107 h 1460475"/>
              <a:gd name="connsiteX6" fmla="*/ 416030 w 776997"/>
              <a:gd name="connsiteY6" fmla="*/ 1191754 h 1460475"/>
              <a:gd name="connsiteX7" fmla="*/ 520037 w 776997"/>
              <a:gd name="connsiteY7" fmla="*/ 1031408 h 1460475"/>
              <a:gd name="connsiteX8" fmla="*/ 615377 w 776997"/>
              <a:gd name="connsiteY8" fmla="*/ 840728 h 1460475"/>
              <a:gd name="connsiteX9" fmla="*/ 719385 w 776997"/>
              <a:gd name="connsiteY9" fmla="*/ 598044 h 1460475"/>
              <a:gd name="connsiteX10" fmla="*/ 756200 w 776997"/>
              <a:gd name="connsiteY10" fmla="*/ 481035 h 1460475"/>
              <a:gd name="connsiteX11" fmla="*/ 767056 w 776997"/>
              <a:gd name="connsiteY11" fmla="*/ 433365 h 1460475"/>
              <a:gd name="connsiteX12" fmla="*/ 776923 w 776997"/>
              <a:gd name="connsiteY12" fmla="*/ 302147 h 1460475"/>
              <a:gd name="connsiteX13" fmla="*/ 776924 w 776997"/>
              <a:gd name="connsiteY13" fmla="*/ 58306 h 1460475"/>
              <a:gd name="connsiteX14" fmla="*/ 771381 w 776997"/>
              <a:gd name="connsiteY14" fmla="*/ 124809 h 1460475"/>
              <a:gd name="connsiteX15" fmla="*/ 775722 w 776997"/>
              <a:gd name="connsiteY15" fmla="*/ 0 h 1460475"/>
              <a:gd name="connsiteX16" fmla="*/ 775722 w 776997"/>
              <a:gd name="connsiteY16" fmla="*/ 0 h 1460475"/>
              <a:gd name="connsiteX0" fmla="*/ 0 w 777376"/>
              <a:gd name="connsiteY0" fmla="*/ 1456106 h 1460475"/>
              <a:gd name="connsiteX1" fmla="*/ 41148 w 777376"/>
              <a:gd name="connsiteY1" fmla="*/ 1460440 h 1460475"/>
              <a:gd name="connsiteX2" fmla="*/ 86672 w 777376"/>
              <a:gd name="connsiteY2" fmla="*/ 1456105 h 1460475"/>
              <a:gd name="connsiteX3" fmla="*/ 169011 w 777376"/>
              <a:gd name="connsiteY3" fmla="*/ 1430104 h 1460475"/>
              <a:gd name="connsiteX4" fmla="*/ 216682 w 777376"/>
              <a:gd name="connsiteY4" fmla="*/ 1404102 h 1460475"/>
              <a:gd name="connsiteX5" fmla="*/ 303354 w 777376"/>
              <a:gd name="connsiteY5" fmla="*/ 1330107 h 1460475"/>
              <a:gd name="connsiteX6" fmla="*/ 416030 w 777376"/>
              <a:gd name="connsiteY6" fmla="*/ 1191754 h 1460475"/>
              <a:gd name="connsiteX7" fmla="*/ 520037 w 777376"/>
              <a:gd name="connsiteY7" fmla="*/ 1031408 h 1460475"/>
              <a:gd name="connsiteX8" fmla="*/ 615377 w 777376"/>
              <a:gd name="connsiteY8" fmla="*/ 840728 h 1460475"/>
              <a:gd name="connsiteX9" fmla="*/ 719385 w 777376"/>
              <a:gd name="connsiteY9" fmla="*/ 598044 h 1460475"/>
              <a:gd name="connsiteX10" fmla="*/ 756200 w 777376"/>
              <a:gd name="connsiteY10" fmla="*/ 481035 h 1460475"/>
              <a:gd name="connsiteX11" fmla="*/ 767056 w 777376"/>
              <a:gd name="connsiteY11" fmla="*/ 433365 h 1460475"/>
              <a:gd name="connsiteX12" fmla="*/ 776923 w 777376"/>
              <a:gd name="connsiteY12" fmla="*/ 302147 h 1460475"/>
              <a:gd name="connsiteX13" fmla="*/ 776924 w 777376"/>
              <a:gd name="connsiteY13" fmla="*/ 58306 h 1460475"/>
              <a:gd name="connsiteX14" fmla="*/ 776922 w 777376"/>
              <a:gd name="connsiteY14" fmla="*/ 374191 h 1460475"/>
              <a:gd name="connsiteX15" fmla="*/ 775722 w 777376"/>
              <a:gd name="connsiteY15" fmla="*/ 0 h 1460475"/>
              <a:gd name="connsiteX16" fmla="*/ 775722 w 777376"/>
              <a:gd name="connsiteY16" fmla="*/ 0 h 14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7376" h="1460475">
                <a:moveTo>
                  <a:pt x="0" y="1456106"/>
                </a:moveTo>
                <a:cubicBezTo>
                  <a:pt x="7580" y="1456828"/>
                  <a:pt x="26703" y="1460440"/>
                  <a:pt x="41148" y="1460440"/>
                </a:cubicBezTo>
                <a:cubicBezTo>
                  <a:pt x="55593" y="1460440"/>
                  <a:pt x="65362" y="1461161"/>
                  <a:pt x="86672" y="1456105"/>
                </a:cubicBezTo>
                <a:cubicBezTo>
                  <a:pt x="107983" y="1451049"/>
                  <a:pt x="147343" y="1438771"/>
                  <a:pt x="169011" y="1430104"/>
                </a:cubicBezTo>
                <a:cubicBezTo>
                  <a:pt x="190679" y="1421437"/>
                  <a:pt x="194292" y="1420768"/>
                  <a:pt x="216682" y="1404102"/>
                </a:cubicBezTo>
                <a:cubicBezTo>
                  <a:pt x="239073" y="1387436"/>
                  <a:pt x="270129" y="1365498"/>
                  <a:pt x="303354" y="1330107"/>
                </a:cubicBezTo>
                <a:cubicBezTo>
                  <a:pt x="336579" y="1294716"/>
                  <a:pt x="379916" y="1241537"/>
                  <a:pt x="416030" y="1191754"/>
                </a:cubicBezTo>
                <a:cubicBezTo>
                  <a:pt x="452144" y="1141971"/>
                  <a:pt x="486812" y="1089912"/>
                  <a:pt x="520037" y="1031408"/>
                </a:cubicBezTo>
                <a:cubicBezTo>
                  <a:pt x="553262" y="972904"/>
                  <a:pt x="582152" y="912955"/>
                  <a:pt x="615377" y="840728"/>
                </a:cubicBezTo>
                <a:cubicBezTo>
                  <a:pt x="648602" y="768501"/>
                  <a:pt x="695915" y="657993"/>
                  <a:pt x="719385" y="598044"/>
                </a:cubicBezTo>
                <a:cubicBezTo>
                  <a:pt x="742855" y="538095"/>
                  <a:pt x="746811" y="509926"/>
                  <a:pt x="756200" y="481035"/>
                </a:cubicBezTo>
                <a:cubicBezTo>
                  <a:pt x="765589" y="452144"/>
                  <a:pt x="763602" y="463180"/>
                  <a:pt x="767056" y="433365"/>
                </a:cubicBezTo>
                <a:cubicBezTo>
                  <a:pt x="770510" y="403550"/>
                  <a:pt x="777126" y="336024"/>
                  <a:pt x="776923" y="302147"/>
                </a:cubicBezTo>
                <a:cubicBezTo>
                  <a:pt x="776720" y="268270"/>
                  <a:pt x="776001" y="87862"/>
                  <a:pt x="776924" y="58306"/>
                </a:cubicBezTo>
                <a:cubicBezTo>
                  <a:pt x="777848" y="28750"/>
                  <a:pt x="775275" y="412542"/>
                  <a:pt x="776922" y="374191"/>
                </a:cubicBezTo>
                <a:cubicBezTo>
                  <a:pt x="778366" y="301964"/>
                  <a:pt x="775922" y="62365"/>
                  <a:pt x="775722" y="0"/>
                </a:cubicBezTo>
                <a:lnTo>
                  <a:pt x="775722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5001581" y="3746067"/>
            <a:ext cx="325023" cy="346692"/>
          </a:xfrm>
          <a:custGeom>
            <a:avLst/>
            <a:gdLst>
              <a:gd name="connsiteX0" fmla="*/ 0 w 329357"/>
              <a:gd name="connsiteY0" fmla="*/ 0 h 333691"/>
              <a:gd name="connsiteX1" fmla="*/ 13000 w 329357"/>
              <a:gd name="connsiteY1" fmla="*/ 91007 h 333691"/>
              <a:gd name="connsiteX2" fmla="*/ 47670 w 329357"/>
              <a:gd name="connsiteY2" fmla="*/ 177680 h 333691"/>
              <a:gd name="connsiteX3" fmla="*/ 78005 w 329357"/>
              <a:gd name="connsiteY3" fmla="*/ 229683 h 333691"/>
              <a:gd name="connsiteX4" fmla="*/ 121342 w 329357"/>
              <a:gd name="connsiteY4" fmla="*/ 268686 h 333691"/>
              <a:gd name="connsiteX5" fmla="*/ 177679 w 329357"/>
              <a:gd name="connsiteY5" fmla="*/ 303356 h 333691"/>
              <a:gd name="connsiteX6" fmla="*/ 242684 w 329357"/>
              <a:gd name="connsiteY6" fmla="*/ 320690 h 333691"/>
              <a:gd name="connsiteX7" fmla="*/ 329357 w 329357"/>
              <a:gd name="connsiteY7" fmla="*/ 333691 h 333691"/>
              <a:gd name="connsiteX8" fmla="*/ 329357 w 329357"/>
              <a:gd name="connsiteY8" fmla="*/ 333691 h 333691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43336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55647"/>
              <a:gd name="connsiteX1" fmla="*/ 8666 w 325023"/>
              <a:gd name="connsiteY1" fmla="*/ 104008 h 355647"/>
              <a:gd name="connsiteX2" fmla="*/ 39002 w 325023"/>
              <a:gd name="connsiteY2" fmla="*/ 190681 h 355647"/>
              <a:gd name="connsiteX3" fmla="*/ 73671 w 325023"/>
              <a:gd name="connsiteY3" fmla="*/ 242684 h 355647"/>
              <a:gd name="connsiteX4" fmla="*/ 117008 w 325023"/>
              <a:gd name="connsiteY4" fmla="*/ 281687 h 355647"/>
              <a:gd name="connsiteX5" fmla="*/ 173345 w 325023"/>
              <a:gd name="connsiteY5" fmla="*/ 316357 h 355647"/>
              <a:gd name="connsiteX6" fmla="*/ 238350 w 325023"/>
              <a:gd name="connsiteY6" fmla="*/ 333691 h 355647"/>
              <a:gd name="connsiteX7" fmla="*/ 277354 w 325023"/>
              <a:gd name="connsiteY7" fmla="*/ 355324 h 355647"/>
              <a:gd name="connsiteX8" fmla="*/ 325023 w 325023"/>
              <a:gd name="connsiteY8" fmla="*/ 346692 h 355647"/>
              <a:gd name="connsiteX9" fmla="*/ 325023 w 325023"/>
              <a:gd name="connsiteY9" fmla="*/ 346692 h 355647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3369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8519"/>
              <a:gd name="connsiteX1" fmla="*/ 8666 w 325023"/>
              <a:gd name="connsiteY1" fmla="*/ 104008 h 348519"/>
              <a:gd name="connsiteX2" fmla="*/ 39002 w 325023"/>
              <a:gd name="connsiteY2" fmla="*/ 190681 h 348519"/>
              <a:gd name="connsiteX3" fmla="*/ 73671 w 325023"/>
              <a:gd name="connsiteY3" fmla="*/ 242684 h 348519"/>
              <a:gd name="connsiteX4" fmla="*/ 117008 w 325023"/>
              <a:gd name="connsiteY4" fmla="*/ 281687 h 348519"/>
              <a:gd name="connsiteX5" fmla="*/ 173345 w 325023"/>
              <a:gd name="connsiteY5" fmla="*/ 316357 h 348519"/>
              <a:gd name="connsiteX6" fmla="*/ 238350 w 325023"/>
              <a:gd name="connsiteY6" fmla="*/ 346692 h 348519"/>
              <a:gd name="connsiteX7" fmla="*/ 277354 w 325023"/>
              <a:gd name="connsiteY7" fmla="*/ 346657 h 348519"/>
              <a:gd name="connsiteX8" fmla="*/ 325023 w 325023"/>
              <a:gd name="connsiteY8" fmla="*/ 346692 h 348519"/>
              <a:gd name="connsiteX9" fmla="*/ 325023 w 325023"/>
              <a:gd name="connsiteY9" fmla="*/ 346692 h 348519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4268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8635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4660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8670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23" h="346692">
                <a:moveTo>
                  <a:pt x="0" y="0"/>
                </a:moveTo>
                <a:cubicBezTo>
                  <a:pt x="2527" y="30697"/>
                  <a:pt x="2166" y="72228"/>
                  <a:pt x="8666" y="104008"/>
                </a:cubicBezTo>
                <a:cubicBezTo>
                  <a:pt x="15166" y="135788"/>
                  <a:pt x="28168" y="167568"/>
                  <a:pt x="39002" y="190681"/>
                </a:cubicBezTo>
                <a:cubicBezTo>
                  <a:pt x="49836" y="213794"/>
                  <a:pt x="60670" y="227516"/>
                  <a:pt x="73671" y="242684"/>
                </a:cubicBezTo>
                <a:cubicBezTo>
                  <a:pt x="86672" y="257852"/>
                  <a:pt x="100396" y="269408"/>
                  <a:pt x="117008" y="281687"/>
                </a:cubicBezTo>
                <a:cubicBezTo>
                  <a:pt x="133620" y="293966"/>
                  <a:pt x="153121" y="306860"/>
                  <a:pt x="173345" y="316357"/>
                </a:cubicBezTo>
                <a:cubicBezTo>
                  <a:pt x="193569" y="325854"/>
                  <a:pt x="222352" y="334288"/>
                  <a:pt x="238350" y="338670"/>
                </a:cubicBezTo>
                <a:cubicBezTo>
                  <a:pt x="254348" y="343052"/>
                  <a:pt x="254888" y="340479"/>
                  <a:pt x="269333" y="342646"/>
                </a:cubicBezTo>
                <a:lnTo>
                  <a:pt x="325023" y="346692"/>
                </a:lnTo>
                <a:lnTo>
                  <a:pt x="325023" y="34669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reeform 20"/>
          <p:cNvSpPr/>
          <p:nvPr/>
        </p:nvSpPr>
        <p:spPr>
          <a:xfrm>
            <a:off x="5336738" y="3369958"/>
            <a:ext cx="1087154" cy="2515186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840302"/>
              <a:gd name="connsiteY0" fmla="*/ 2645434 h 2645434"/>
              <a:gd name="connsiteX1" fmla="*/ 11502 w 1840302"/>
              <a:gd name="connsiteY1" fmla="*/ 2478657 h 2645434"/>
              <a:gd name="connsiteX2" fmla="*/ 63260 w 1840302"/>
              <a:gd name="connsiteY2" fmla="*/ 2219864 h 2645434"/>
              <a:gd name="connsiteX3" fmla="*/ 143773 w 1840302"/>
              <a:gd name="connsiteY3" fmla="*/ 1920815 h 2645434"/>
              <a:gd name="connsiteX4" fmla="*/ 258792 w 1840302"/>
              <a:gd name="connsiteY4" fmla="*/ 1616015 h 2645434"/>
              <a:gd name="connsiteX5" fmla="*/ 373811 w 1840302"/>
              <a:gd name="connsiteY5" fmla="*/ 1391728 h 2645434"/>
              <a:gd name="connsiteX6" fmla="*/ 494581 w 1840302"/>
              <a:gd name="connsiteY6" fmla="*/ 1196196 h 2645434"/>
              <a:gd name="connsiteX7" fmla="*/ 615351 w 1840302"/>
              <a:gd name="connsiteY7" fmla="*/ 1023668 h 2645434"/>
              <a:gd name="connsiteX8" fmla="*/ 787879 w 1840302"/>
              <a:gd name="connsiteY8" fmla="*/ 833887 h 2645434"/>
              <a:gd name="connsiteX9" fmla="*/ 960407 w 1840302"/>
              <a:gd name="connsiteY9" fmla="*/ 678611 h 2645434"/>
              <a:gd name="connsiteX10" fmla="*/ 1115385 w 1840302"/>
              <a:gd name="connsiteY10" fmla="*/ 573724 h 2645434"/>
              <a:gd name="connsiteX11" fmla="*/ 1215476 w 1840302"/>
              <a:gd name="connsiteY11" fmla="*/ 506083 h 2645434"/>
              <a:gd name="connsiteX12" fmla="*/ 1460740 w 1840302"/>
              <a:gd name="connsiteY12" fmla="*/ 339306 h 2645434"/>
              <a:gd name="connsiteX13" fmla="*/ 1644770 w 1840302"/>
              <a:gd name="connsiteY13" fmla="*/ 207034 h 2645434"/>
              <a:gd name="connsiteX14" fmla="*/ 1737798 w 1840302"/>
              <a:gd name="connsiteY14" fmla="*/ 121783 h 2645434"/>
              <a:gd name="connsiteX15" fmla="*/ 1840302 w 1840302"/>
              <a:gd name="connsiteY15" fmla="*/ 0 h 2645434"/>
              <a:gd name="connsiteX0" fmla="*/ 0 w 1737798"/>
              <a:gd name="connsiteY0" fmla="*/ 2523651 h 2523651"/>
              <a:gd name="connsiteX1" fmla="*/ 11502 w 1737798"/>
              <a:gd name="connsiteY1" fmla="*/ 2356874 h 2523651"/>
              <a:gd name="connsiteX2" fmla="*/ 63260 w 1737798"/>
              <a:gd name="connsiteY2" fmla="*/ 2098081 h 2523651"/>
              <a:gd name="connsiteX3" fmla="*/ 143773 w 1737798"/>
              <a:gd name="connsiteY3" fmla="*/ 1799032 h 2523651"/>
              <a:gd name="connsiteX4" fmla="*/ 258792 w 1737798"/>
              <a:gd name="connsiteY4" fmla="*/ 1494232 h 2523651"/>
              <a:gd name="connsiteX5" fmla="*/ 373811 w 1737798"/>
              <a:gd name="connsiteY5" fmla="*/ 1269945 h 2523651"/>
              <a:gd name="connsiteX6" fmla="*/ 494581 w 1737798"/>
              <a:gd name="connsiteY6" fmla="*/ 1074413 h 2523651"/>
              <a:gd name="connsiteX7" fmla="*/ 615351 w 1737798"/>
              <a:gd name="connsiteY7" fmla="*/ 901885 h 2523651"/>
              <a:gd name="connsiteX8" fmla="*/ 787879 w 1737798"/>
              <a:gd name="connsiteY8" fmla="*/ 712104 h 2523651"/>
              <a:gd name="connsiteX9" fmla="*/ 960407 w 1737798"/>
              <a:gd name="connsiteY9" fmla="*/ 556828 h 2523651"/>
              <a:gd name="connsiteX10" fmla="*/ 1115385 w 1737798"/>
              <a:gd name="connsiteY10" fmla="*/ 451941 h 2523651"/>
              <a:gd name="connsiteX11" fmla="*/ 1215476 w 1737798"/>
              <a:gd name="connsiteY11" fmla="*/ 384300 h 2523651"/>
              <a:gd name="connsiteX12" fmla="*/ 1460740 w 1737798"/>
              <a:gd name="connsiteY12" fmla="*/ 217523 h 2523651"/>
              <a:gd name="connsiteX13" fmla="*/ 1644770 w 1737798"/>
              <a:gd name="connsiteY13" fmla="*/ 85251 h 2523651"/>
              <a:gd name="connsiteX14" fmla="*/ 1737798 w 1737798"/>
              <a:gd name="connsiteY14" fmla="*/ 0 h 2523651"/>
              <a:gd name="connsiteX0" fmla="*/ 0 w 1644770"/>
              <a:gd name="connsiteY0" fmla="*/ 2438400 h 2438400"/>
              <a:gd name="connsiteX1" fmla="*/ 11502 w 1644770"/>
              <a:gd name="connsiteY1" fmla="*/ 2271623 h 2438400"/>
              <a:gd name="connsiteX2" fmla="*/ 63260 w 1644770"/>
              <a:gd name="connsiteY2" fmla="*/ 2012830 h 2438400"/>
              <a:gd name="connsiteX3" fmla="*/ 143773 w 1644770"/>
              <a:gd name="connsiteY3" fmla="*/ 1713781 h 2438400"/>
              <a:gd name="connsiteX4" fmla="*/ 258792 w 1644770"/>
              <a:gd name="connsiteY4" fmla="*/ 1408981 h 2438400"/>
              <a:gd name="connsiteX5" fmla="*/ 373811 w 1644770"/>
              <a:gd name="connsiteY5" fmla="*/ 1184694 h 2438400"/>
              <a:gd name="connsiteX6" fmla="*/ 494581 w 1644770"/>
              <a:gd name="connsiteY6" fmla="*/ 989162 h 2438400"/>
              <a:gd name="connsiteX7" fmla="*/ 615351 w 1644770"/>
              <a:gd name="connsiteY7" fmla="*/ 816634 h 2438400"/>
              <a:gd name="connsiteX8" fmla="*/ 787879 w 1644770"/>
              <a:gd name="connsiteY8" fmla="*/ 626853 h 2438400"/>
              <a:gd name="connsiteX9" fmla="*/ 960407 w 1644770"/>
              <a:gd name="connsiteY9" fmla="*/ 471577 h 2438400"/>
              <a:gd name="connsiteX10" fmla="*/ 1115385 w 1644770"/>
              <a:gd name="connsiteY10" fmla="*/ 366690 h 2438400"/>
              <a:gd name="connsiteX11" fmla="*/ 1215476 w 1644770"/>
              <a:gd name="connsiteY11" fmla="*/ 299049 h 2438400"/>
              <a:gd name="connsiteX12" fmla="*/ 1460740 w 1644770"/>
              <a:gd name="connsiteY12" fmla="*/ 132272 h 2438400"/>
              <a:gd name="connsiteX13" fmla="*/ 1644770 w 1644770"/>
              <a:gd name="connsiteY13" fmla="*/ 0 h 2438400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43773 w 1460740"/>
              <a:gd name="connsiteY3" fmla="*/ 1581509 h 2306128"/>
              <a:gd name="connsiteX4" fmla="*/ 258792 w 1460740"/>
              <a:gd name="connsiteY4" fmla="*/ 1276709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258792 w 1460740"/>
              <a:gd name="connsiteY4" fmla="*/ 1276709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031672 w 1460740"/>
              <a:gd name="connsiteY10" fmla="*/ 208660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031672 w 1460740"/>
              <a:gd name="connsiteY10" fmla="*/ 208660 h 2306128"/>
              <a:gd name="connsiteX11" fmla="*/ 1080248 w 1460740"/>
              <a:gd name="connsiteY11" fmla="*/ 115261 h 2306128"/>
              <a:gd name="connsiteX12" fmla="*/ 1460740 w 1460740"/>
              <a:gd name="connsiteY12" fmla="*/ 0 h 2306128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928210 w 1080248"/>
              <a:gd name="connsiteY9" fmla="*/ 178968 h 2190867"/>
              <a:gd name="connsiteX10" fmla="*/ 1031672 w 1080248"/>
              <a:gd name="connsiteY10" fmla="*/ 93399 h 2190867"/>
              <a:gd name="connsiteX11" fmla="*/ 1080248 w 1080248"/>
              <a:gd name="connsiteY11" fmla="*/ 0 h 2190867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928210 w 1080248"/>
              <a:gd name="connsiteY9" fmla="*/ 178968 h 2190867"/>
              <a:gd name="connsiteX10" fmla="*/ 954399 w 1080248"/>
              <a:gd name="connsiteY10" fmla="*/ 48323 h 2190867"/>
              <a:gd name="connsiteX11" fmla="*/ 1080248 w 1080248"/>
              <a:gd name="connsiteY11" fmla="*/ 0 h 2190867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883134 w 1080248"/>
              <a:gd name="connsiteY9" fmla="*/ 172529 h 2190867"/>
              <a:gd name="connsiteX10" fmla="*/ 954399 w 1080248"/>
              <a:gd name="connsiteY10" fmla="*/ 48323 h 2190867"/>
              <a:gd name="connsiteX11" fmla="*/ 1080248 w 1080248"/>
              <a:gd name="connsiteY11" fmla="*/ 0 h 2190867"/>
              <a:gd name="connsiteX0" fmla="*/ 0 w 1022293"/>
              <a:gd name="connsiteY0" fmla="*/ 2287459 h 2287459"/>
              <a:gd name="connsiteX1" fmla="*/ 11502 w 1022293"/>
              <a:gd name="connsiteY1" fmla="*/ 2120682 h 2287459"/>
              <a:gd name="connsiteX2" fmla="*/ 63260 w 1022293"/>
              <a:gd name="connsiteY2" fmla="*/ 1861889 h 2287459"/>
              <a:gd name="connsiteX3" fmla="*/ 163092 w 1022293"/>
              <a:gd name="connsiteY3" fmla="*/ 1575719 h 2287459"/>
              <a:gd name="connsiteX4" fmla="*/ 303868 w 1022293"/>
              <a:gd name="connsiteY4" fmla="*/ 1277358 h 2287459"/>
              <a:gd name="connsiteX5" fmla="*/ 418887 w 1022293"/>
              <a:gd name="connsiteY5" fmla="*/ 1059511 h 2287459"/>
              <a:gd name="connsiteX6" fmla="*/ 513899 w 1022293"/>
              <a:gd name="connsiteY6" fmla="*/ 851099 h 2287459"/>
              <a:gd name="connsiteX7" fmla="*/ 621790 w 1022293"/>
              <a:gd name="connsiteY7" fmla="*/ 691451 h 2287459"/>
              <a:gd name="connsiteX8" fmla="*/ 768560 w 1022293"/>
              <a:gd name="connsiteY8" fmla="*/ 469473 h 2287459"/>
              <a:gd name="connsiteX9" fmla="*/ 883134 w 1022293"/>
              <a:gd name="connsiteY9" fmla="*/ 269121 h 2287459"/>
              <a:gd name="connsiteX10" fmla="*/ 954399 w 1022293"/>
              <a:gd name="connsiteY10" fmla="*/ 144915 h 2287459"/>
              <a:gd name="connsiteX11" fmla="*/ 1022293 w 1022293"/>
              <a:gd name="connsiteY11" fmla="*/ 0 h 2287459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83134 w 1118885"/>
              <a:gd name="connsiteY9" fmla="*/ 481622 h 2499960"/>
              <a:gd name="connsiteX10" fmla="*/ 954399 w 1118885"/>
              <a:gd name="connsiteY10" fmla="*/ 35741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83134 w 1118885"/>
              <a:gd name="connsiteY9" fmla="*/ 48162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26778 w 1118885"/>
              <a:gd name="connsiteY6" fmla="*/ 1082918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525717 h 2525717"/>
              <a:gd name="connsiteX1" fmla="*/ 11502 w 1118885"/>
              <a:gd name="connsiteY1" fmla="*/ 2358940 h 2525717"/>
              <a:gd name="connsiteX2" fmla="*/ 63260 w 1118885"/>
              <a:gd name="connsiteY2" fmla="*/ 2100147 h 2525717"/>
              <a:gd name="connsiteX3" fmla="*/ 163092 w 1118885"/>
              <a:gd name="connsiteY3" fmla="*/ 1813977 h 2525717"/>
              <a:gd name="connsiteX4" fmla="*/ 303868 w 1118885"/>
              <a:gd name="connsiteY4" fmla="*/ 1515616 h 2525717"/>
              <a:gd name="connsiteX5" fmla="*/ 418887 w 1118885"/>
              <a:gd name="connsiteY5" fmla="*/ 1297769 h 2525717"/>
              <a:gd name="connsiteX6" fmla="*/ 526778 w 1118885"/>
              <a:gd name="connsiteY6" fmla="*/ 1108675 h 2525717"/>
              <a:gd name="connsiteX7" fmla="*/ 621790 w 1118885"/>
              <a:gd name="connsiteY7" fmla="*/ 929709 h 2525717"/>
              <a:gd name="connsiteX8" fmla="*/ 736363 w 1118885"/>
              <a:gd name="connsiteY8" fmla="*/ 707731 h 2525717"/>
              <a:gd name="connsiteX9" fmla="*/ 857376 w 1118885"/>
              <a:gd name="connsiteY9" fmla="*/ 500939 h 2525717"/>
              <a:gd name="connsiteX10" fmla="*/ 922201 w 1118885"/>
              <a:gd name="connsiteY10" fmla="*/ 376733 h 2525717"/>
              <a:gd name="connsiteX11" fmla="*/ 1118885 w 1118885"/>
              <a:gd name="connsiteY11" fmla="*/ 0 h 2525717"/>
              <a:gd name="connsiteX0" fmla="*/ 0 w 1118885"/>
              <a:gd name="connsiteY0" fmla="*/ 2525717 h 2525717"/>
              <a:gd name="connsiteX1" fmla="*/ 11502 w 1118885"/>
              <a:gd name="connsiteY1" fmla="*/ 2358940 h 2525717"/>
              <a:gd name="connsiteX2" fmla="*/ 63260 w 1118885"/>
              <a:gd name="connsiteY2" fmla="*/ 2100147 h 2525717"/>
              <a:gd name="connsiteX3" fmla="*/ 163092 w 1118885"/>
              <a:gd name="connsiteY3" fmla="*/ 1813977 h 2525717"/>
              <a:gd name="connsiteX4" fmla="*/ 303868 w 1118885"/>
              <a:gd name="connsiteY4" fmla="*/ 1515616 h 2525717"/>
              <a:gd name="connsiteX5" fmla="*/ 418887 w 1118885"/>
              <a:gd name="connsiteY5" fmla="*/ 1297769 h 2525717"/>
              <a:gd name="connsiteX6" fmla="*/ 526778 w 1118885"/>
              <a:gd name="connsiteY6" fmla="*/ 1108675 h 2525717"/>
              <a:gd name="connsiteX7" fmla="*/ 621790 w 1118885"/>
              <a:gd name="connsiteY7" fmla="*/ 929709 h 2525717"/>
              <a:gd name="connsiteX8" fmla="*/ 736363 w 1118885"/>
              <a:gd name="connsiteY8" fmla="*/ 707731 h 2525717"/>
              <a:gd name="connsiteX9" fmla="*/ 857376 w 1118885"/>
              <a:gd name="connsiteY9" fmla="*/ 500939 h 2525717"/>
              <a:gd name="connsiteX10" fmla="*/ 922201 w 1118885"/>
              <a:gd name="connsiteY10" fmla="*/ 376733 h 2525717"/>
              <a:gd name="connsiteX11" fmla="*/ 1118885 w 1118885"/>
              <a:gd name="connsiteY11" fmla="*/ 0 h 2525717"/>
              <a:gd name="connsiteX0" fmla="*/ 0 w 922201"/>
              <a:gd name="connsiteY0" fmla="*/ 2148984 h 2148984"/>
              <a:gd name="connsiteX1" fmla="*/ 11502 w 922201"/>
              <a:gd name="connsiteY1" fmla="*/ 1982207 h 2148984"/>
              <a:gd name="connsiteX2" fmla="*/ 63260 w 922201"/>
              <a:gd name="connsiteY2" fmla="*/ 1723414 h 2148984"/>
              <a:gd name="connsiteX3" fmla="*/ 163092 w 922201"/>
              <a:gd name="connsiteY3" fmla="*/ 1437244 h 2148984"/>
              <a:gd name="connsiteX4" fmla="*/ 303868 w 922201"/>
              <a:gd name="connsiteY4" fmla="*/ 1138883 h 2148984"/>
              <a:gd name="connsiteX5" fmla="*/ 418887 w 922201"/>
              <a:gd name="connsiteY5" fmla="*/ 921036 h 2148984"/>
              <a:gd name="connsiteX6" fmla="*/ 526778 w 922201"/>
              <a:gd name="connsiteY6" fmla="*/ 731942 h 2148984"/>
              <a:gd name="connsiteX7" fmla="*/ 621790 w 922201"/>
              <a:gd name="connsiteY7" fmla="*/ 552976 h 2148984"/>
              <a:gd name="connsiteX8" fmla="*/ 736363 w 922201"/>
              <a:gd name="connsiteY8" fmla="*/ 330998 h 2148984"/>
              <a:gd name="connsiteX9" fmla="*/ 857376 w 922201"/>
              <a:gd name="connsiteY9" fmla="*/ 124206 h 2148984"/>
              <a:gd name="connsiteX10" fmla="*/ 922201 w 922201"/>
              <a:gd name="connsiteY10" fmla="*/ 0 h 2148984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0023 h 2516031"/>
              <a:gd name="connsiteX8" fmla="*/ 736363 w 1102505"/>
              <a:gd name="connsiteY8" fmla="*/ 698045 h 2516031"/>
              <a:gd name="connsiteX9" fmla="*/ 857376 w 1102505"/>
              <a:gd name="connsiteY9" fmla="*/ 491253 h 2516031"/>
              <a:gd name="connsiteX10" fmla="*/ 1102505 w 1102505"/>
              <a:gd name="connsiteY10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36363 w 1102505"/>
              <a:gd name="connsiteY8" fmla="*/ 698045 h 2516031"/>
              <a:gd name="connsiteX9" fmla="*/ 857376 w 1102505"/>
              <a:gd name="connsiteY9" fmla="*/ 491253 h 2516031"/>
              <a:gd name="connsiteX10" fmla="*/ 1102505 w 1102505"/>
              <a:gd name="connsiteY10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17127 w 1102505"/>
              <a:gd name="connsiteY8" fmla="*/ 750345 h 2516031"/>
              <a:gd name="connsiteX9" fmla="*/ 736363 w 1102505"/>
              <a:gd name="connsiteY9" fmla="*/ 698045 h 2516031"/>
              <a:gd name="connsiteX10" fmla="*/ 857376 w 1102505"/>
              <a:gd name="connsiteY10" fmla="*/ 491253 h 2516031"/>
              <a:gd name="connsiteX11" fmla="*/ 1102505 w 1102505"/>
              <a:gd name="connsiteY11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17127 w 1102505"/>
              <a:gd name="connsiteY8" fmla="*/ 750345 h 2516031"/>
              <a:gd name="connsiteX9" fmla="*/ 736363 w 1102505"/>
              <a:gd name="connsiteY9" fmla="*/ 698045 h 2516031"/>
              <a:gd name="connsiteX10" fmla="*/ 850936 w 1102505"/>
              <a:gd name="connsiteY10" fmla="*/ 484814 h 2516031"/>
              <a:gd name="connsiteX11" fmla="*/ 1102505 w 1102505"/>
              <a:gd name="connsiteY11" fmla="*/ 0 h 251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2505" h="2516031">
                <a:moveTo>
                  <a:pt x="0" y="2516031"/>
                </a:moveTo>
                <a:cubicBezTo>
                  <a:pt x="479" y="2468106"/>
                  <a:pt x="959" y="2420182"/>
                  <a:pt x="11502" y="2349254"/>
                </a:cubicBezTo>
                <a:cubicBezTo>
                  <a:pt x="22045" y="2278326"/>
                  <a:pt x="37995" y="2181288"/>
                  <a:pt x="63260" y="2090461"/>
                </a:cubicBezTo>
                <a:cubicBezTo>
                  <a:pt x="88525" y="1999634"/>
                  <a:pt x="122991" y="1901713"/>
                  <a:pt x="163092" y="1804291"/>
                </a:cubicBezTo>
                <a:cubicBezTo>
                  <a:pt x="203193" y="1706869"/>
                  <a:pt x="261236" y="1591965"/>
                  <a:pt x="303868" y="1505930"/>
                </a:cubicBezTo>
                <a:cubicBezTo>
                  <a:pt x="346501" y="1419895"/>
                  <a:pt x="381735" y="1355906"/>
                  <a:pt x="418887" y="1288083"/>
                </a:cubicBezTo>
                <a:cubicBezTo>
                  <a:pt x="456039" y="1220260"/>
                  <a:pt x="492961" y="1159259"/>
                  <a:pt x="526778" y="1098989"/>
                </a:cubicBezTo>
                <a:cubicBezTo>
                  <a:pt x="560595" y="1038719"/>
                  <a:pt x="590065" y="984569"/>
                  <a:pt x="621790" y="926462"/>
                </a:cubicBezTo>
                <a:cubicBezTo>
                  <a:pt x="653515" y="868355"/>
                  <a:pt x="698031" y="788415"/>
                  <a:pt x="717127" y="750345"/>
                </a:cubicBezTo>
                <a:cubicBezTo>
                  <a:pt x="736223" y="712275"/>
                  <a:pt x="714062" y="742300"/>
                  <a:pt x="736363" y="698045"/>
                </a:cubicBezTo>
                <a:cubicBezTo>
                  <a:pt x="758664" y="653790"/>
                  <a:pt x="789912" y="601155"/>
                  <a:pt x="850936" y="484814"/>
                </a:cubicBezTo>
                <a:cubicBezTo>
                  <a:pt x="911960" y="368473"/>
                  <a:pt x="1058920" y="83490"/>
                  <a:pt x="110250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2589613" y="226222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/>
          <p:cNvSpPr/>
          <p:nvPr/>
        </p:nvSpPr>
        <p:spPr>
          <a:xfrm>
            <a:off x="6781634" y="2684059"/>
            <a:ext cx="269304" cy="109171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Freeform 23"/>
          <p:cNvSpPr/>
          <p:nvPr/>
        </p:nvSpPr>
        <p:spPr>
          <a:xfrm>
            <a:off x="7025672" y="2752369"/>
            <a:ext cx="67377" cy="1374001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Freeform 24"/>
          <p:cNvSpPr/>
          <p:nvPr/>
        </p:nvSpPr>
        <p:spPr>
          <a:xfrm>
            <a:off x="7092813" y="2729988"/>
            <a:ext cx="575496" cy="96338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Freeform 25"/>
          <p:cNvSpPr/>
          <p:nvPr/>
        </p:nvSpPr>
        <p:spPr>
          <a:xfrm>
            <a:off x="7663831" y="2689253"/>
            <a:ext cx="434934" cy="148792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91739 w 505158"/>
              <a:gd name="connsiteY1" fmla="*/ 34530 h 150609"/>
              <a:gd name="connsiteX2" fmla="*/ 138219 w 505158"/>
              <a:gd name="connsiteY2" fmla="*/ 18544 h 150609"/>
              <a:gd name="connsiteX3" fmla="*/ 160600 w 505158"/>
              <a:gd name="connsiteY3" fmla="*/ 9691 h 150609"/>
              <a:gd name="connsiteX4" fmla="*/ 227002 w 505158"/>
              <a:gd name="connsiteY4" fmla="*/ 99 h 150609"/>
              <a:gd name="connsiteX5" fmla="*/ 306932 w 505158"/>
              <a:gd name="connsiteY5" fmla="*/ 5754 h 150609"/>
              <a:gd name="connsiteX6" fmla="*/ 374073 w 505158"/>
              <a:gd name="connsiteY6" fmla="*/ 21741 h 150609"/>
              <a:gd name="connsiteX7" fmla="*/ 431623 w 505158"/>
              <a:gd name="connsiteY7" fmla="*/ 51255 h 150609"/>
              <a:gd name="connsiteX8" fmla="*/ 477122 w 505158"/>
              <a:gd name="connsiteY8" fmla="*/ 93557 h 150609"/>
              <a:gd name="connsiteX9" fmla="*/ 505158 w 505158"/>
              <a:gd name="connsiteY9" fmla="*/ 150609 h 150609"/>
              <a:gd name="connsiteX10" fmla="*/ 505158 w 505158"/>
              <a:gd name="connsiteY10" fmla="*/ 150609 h 150609"/>
              <a:gd name="connsiteX0" fmla="*/ 0 w 413419"/>
              <a:gd name="connsiteY0" fmla="*/ 34530 h 150609"/>
              <a:gd name="connsiteX1" fmla="*/ 46480 w 413419"/>
              <a:gd name="connsiteY1" fmla="*/ 18544 h 150609"/>
              <a:gd name="connsiteX2" fmla="*/ 68861 w 413419"/>
              <a:gd name="connsiteY2" fmla="*/ 9691 h 150609"/>
              <a:gd name="connsiteX3" fmla="*/ 135263 w 413419"/>
              <a:gd name="connsiteY3" fmla="*/ 99 h 150609"/>
              <a:gd name="connsiteX4" fmla="*/ 215193 w 413419"/>
              <a:gd name="connsiteY4" fmla="*/ 5754 h 150609"/>
              <a:gd name="connsiteX5" fmla="*/ 282334 w 413419"/>
              <a:gd name="connsiteY5" fmla="*/ 21741 h 150609"/>
              <a:gd name="connsiteX6" fmla="*/ 339884 w 413419"/>
              <a:gd name="connsiteY6" fmla="*/ 51255 h 150609"/>
              <a:gd name="connsiteX7" fmla="*/ 385383 w 413419"/>
              <a:gd name="connsiteY7" fmla="*/ 93557 h 150609"/>
              <a:gd name="connsiteX8" fmla="*/ 413419 w 413419"/>
              <a:gd name="connsiteY8" fmla="*/ 150609 h 150609"/>
              <a:gd name="connsiteX9" fmla="*/ 413419 w 413419"/>
              <a:gd name="connsiteY9" fmla="*/ 150609 h 150609"/>
              <a:gd name="connsiteX0" fmla="*/ 0 w 434934"/>
              <a:gd name="connsiteY0" fmla="*/ 45419 h 150609"/>
              <a:gd name="connsiteX1" fmla="*/ 67995 w 434934"/>
              <a:gd name="connsiteY1" fmla="*/ 18544 h 150609"/>
              <a:gd name="connsiteX2" fmla="*/ 90376 w 434934"/>
              <a:gd name="connsiteY2" fmla="*/ 9691 h 150609"/>
              <a:gd name="connsiteX3" fmla="*/ 156778 w 434934"/>
              <a:gd name="connsiteY3" fmla="*/ 99 h 150609"/>
              <a:gd name="connsiteX4" fmla="*/ 236708 w 434934"/>
              <a:gd name="connsiteY4" fmla="*/ 5754 h 150609"/>
              <a:gd name="connsiteX5" fmla="*/ 303849 w 434934"/>
              <a:gd name="connsiteY5" fmla="*/ 21741 h 150609"/>
              <a:gd name="connsiteX6" fmla="*/ 361399 w 434934"/>
              <a:gd name="connsiteY6" fmla="*/ 51255 h 150609"/>
              <a:gd name="connsiteX7" fmla="*/ 406898 w 434934"/>
              <a:gd name="connsiteY7" fmla="*/ 93557 h 150609"/>
              <a:gd name="connsiteX8" fmla="*/ 434934 w 434934"/>
              <a:gd name="connsiteY8" fmla="*/ 150609 h 150609"/>
              <a:gd name="connsiteX9" fmla="*/ 434934 w 434934"/>
              <a:gd name="connsiteY9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934" h="150609">
                <a:moveTo>
                  <a:pt x="0" y="45419"/>
                </a:moveTo>
                <a:cubicBezTo>
                  <a:pt x="23036" y="31934"/>
                  <a:pt x="52932" y="24499"/>
                  <a:pt x="67995" y="18544"/>
                </a:cubicBezTo>
                <a:cubicBezTo>
                  <a:pt x="83058" y="12589"/>
                  <a:pt x="75579" y="12765"/>
                  <a:pt x="90376" y="9691"/>
                </a:cubicBezTo>
                <a:cubicBezTo>
                  <a:pt x="105173" y="6617"/>
                  <a:pt x="132389" y="755"/>
                  <a:pt x="156778" y="99"/>
                </a:cubicBezTo>
                <a:cubicBezTo>
                  <a:pt x="181167" y="-557"/>
                  <a:pt x="212196" y="2147"/>
                  <a:pt x="236708" y="5754"/>
                </a:cubicBezTo>
                <a:cubicBezTo>
                  <a:pt x="261220" y="9361"/>
                  <a:pt x="283067" y="14158"/>
                  <a:pt x="303849" y="21741"/>
                </a:cubicBezTo>
                <a:cubicBezTo>
                  <a:pt x="324631" y="29324"/>
                  <a:pt x="344224" y="39286"/>
                  <a:pt x="361399" y="51255"/>
                </a:cubicBezTo>
                <a:cubicBezTo>
                  <a:pt x="378574" y="63224"/>
                  <a:pt x="389726" y="76998"/>
                  <a:pt x="406898" y="93557"/>
                </a:cubicBezTo>
                <a:cubicBezTo>
                  <a:pt x="424070" y="110116"/>
                  <a:pt x="430671" y="143149"/>
                  <a:pt x="434934" y="150609"/>
                </a:cubicBezTo>
                <a:lnTo>
                  <a:pt x="434934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Freeform 26"/>
          <p:cNvSpPr/>
          <p:nvPr/>
        </p:nvSpPr>
        <p:spPr>
          <a:xfrm>
            <a:off x="8063096" y="2786878"/>
            <a:ext cx="163057" cy="12444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Freeform 27"/>
          <p:cNvSpPr/>
          <p:nvPr/>
        </p:nvSpPr>
        <p:spPr>
          <a:xfrm>
            <a:off x="8211784" y="3902785"/>
            <a:ext cx="398850" cy="178033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  <a:gd name="connsiteX0" fmla="*/ 0 w 415850"/>
              <a:gd name="connsiteY0" fmla="*/ 96802 h 147129"/>
              <a:gd name="connsiteX1" fmla="*/ 30096 w 415850"/>
              <a:gd name="connsiteY1" fmla="*/ 121495 h 147129"/>
              <a:gd name="connsiteX2" fmla="*/ 71660 w 415850"/>
              <a:gd name="connsiteY2" fmla="*/ 137480 h 147129"/>
              <a:gd name="connsiteX3" fmla="*/ 129209 w 415850"/>
              <a:gd name="connsiteY3" fmla="*/ 147071 h 147129"/>
              <a:gd name="connsiteX4" fmla="*/ 186759 w 415850"/>
              <a:gd name="connsiteY4" fmla="*/ 140677 h 147129"/>
              <a:gd name="connsiteX5" fmla="*/ 247506 w 415850"/>
              <a:gd name="connsiteY5" fmla="*/ 124691 h 147129"/>
              <a:gd name="connsiteX6" fmla="*/ 274959 w 415850"/>
              <a:gd name="connsiteY6" fmla="*/ 112789 h 147129"/>
              <a:gd name="connsiteX7" fmla="*/ 308253 w 415850"/>
              <a:gd name="connsiteY7" fmla="*/ 95917 h 147129"/>
              <a:gd name="connsiteX8" fmla="*/ 351692 w 415850"/>
              <a:gd name="connsiteY8" fmla="*/ 64830 h 147129"/>
              <a:gd name="connsiteX9" fmla="*/ 410563 w 415850"/>
              <a:gd name="connsiteY9" fmla="*/ 9593 h 147129"/>
              <a:gd name="connsiteX10" fmla="*/ 413761 w 415850"/>
              <a:gd name="connsiteY10" fmla="*/ 0 h 147129"/>
              <a:gd name="connsiteX11" fmla="*/ 413761 w 415850"/>
              <a:gd name="connsiteY11" fmla="*/ 0 h 147129"/>
              <a:gd name="connsiteX0" fmla="*/ 0 w 433160"/>
              <a:gd name="connsiteY0" fmla="*/ 96802 h 147129"/>
              <a:gd name="connsiteX1" fmla="*/ 47406 w 433160"/>
              <a:gd name="connsiteY1" fmla="*/ 121495 h 147129"/>
              <a:gd name="connsiteX2" fmla="*/ 88970 w 433160"/>
              <a:gd name="connsiteY2" fmla="*/ 137480 h 147129"/>
              <a:gd name="connsiteX3" fmla="*/ 146519 w 433160"/>
              <a:gd name="connsiteY3" fmla="*/ 147071 h 147129"/>
              <a:gd name="connsiteX4" fmla="*/ 204069 w 433160"/>
              <a:gd name="connsiteY4" fmla="*/ 140677 h 147129"/>
              <a:gd name="connsiteX5" fmla="*/ 264816 w 433160"/>
              <a:gd name="connsiteY5" fmla="*/ 124691 h 147129"/>
              <a:gd name="connsiteX6" fmla="*/ 292269 w 433160"/>
              <a:gd name="connsiteY6" fmla="*/ 112789 h 147129"/>
              <a:gd name="connsiteX7" fmla="*/ 325563 w 433160"/>
              <a:gd name="connsiteY7" fmla="*/ 95917 h 147129"/>
              <a:gd name="connsiteX8" fmla="*/ 369002 w 433160"/>
              <a:gd name="connsiteY8" fmla="*/ 64830 h 147129"/>
              <a:gd name="connsiteX9" fmla="*/ 427873 w 433160"/>
              <a:gd name="connsiteY9" fmla="*/ 9593 h 147129"/>
              <a:gd name="connsiteX10" fmla="*/ 431071 w 433160"/>
              <a:gd name="connsiteY10" fmla="*/ 0 h 147129"/>
              <a:gd name="connsiteX11" fmla="*/ 431071 w 433160"/>
              <a:gd name="connsiteY11" fmla="*/ 0 h 147129"/>
              <a:gd name="connsiteX0" fmla="*/ 0 w 433160"/>
              <a:gd name="connsiteY0" fmla="*/ 96802 h 147129"/>
              <a:gd name="connsiteX1" fmla="*/ 47406 w 433160"/>
              <a:gd name="connsiteY1" fmla="*/ 121495 h 147129"/>
              <a:gd name="connsiteX2" fmla="*/ 77429 w 433160"/>
              <a:gd name="connsiteY2" fmla="*/ 137480 h 147129"/>
              <a:gd name="connsiteX3" fmla="*/ 146519 w 433160"/>
              <a:gd name="connsiteY3" fmla="*/ 147071 h 147129"/>
              <a:gd name="connsiteX4" fmla="*/ 204069 w 433160"/>
              <a:gd name="connsiteY4" fmla="*/ 140677 h 147129"/>
              <a:gd name="connsiteX5" fmla="*/ 264816 w 433160"/>
              <a:gd name="connsiteY5" fmla="*/ 124691 h 147129"/>
              <a:gd name="connsiteX6" fmla="*/ 292269 w 433160"/>
              <a:gd name="connsiteY6" fmla="*/ 112789 h 147129"/>
              <a:gd name="connsiteX7" fmla="*/ 325563 w 433160"/>
              <a:gd name="connsiteY7" fmla="*/ 95917 h 147129"/>
              <a:gd name="connsiteX8" fmla="*/ 369002 w 433160"/>
              <a:gd name="connsiteY8" fmla="*/ 64830 h 147129"/>
              <a:gd name="connsiteX9" fmla="*/ 427873 w 433160"/>
              <a:gd name="connsiteY9" fmla="*/ 9593 h 147129"/>
              <a:gd name="connsiteX10" fmla="*/ 431071 w 433160"/>
              <a:gd name="connsiteY10" fmla="*/ 0 h 147129"/>
              <a:gd name="connsiteX11" fmla="*/ 431071 w 433160"/>
              <a:gd name="connsiteY11" fmla="*/ 0 h 147129"/>
              <a:gd name="connsiteX0" fmla="*/ 0 w 433160"/>
              <a:gd name="connsiteY0" fmla="*/ 96802 h 147129"/>
              <a:gd name="connsiteX1" fmla="*/ 35866 w 433160"/>
              <a:gd name="connsiteY1" fmla="*/ 121495 h 147129"/>
              <a:gd name="connsiteX2" fmla="*/ 77429 w 433160"/>
              <a:gd name="connsiteY2" fmla="*/ 137480 h 147129"/>
              <a:gd name="connsiteX3" fmla="*/ 146519 w 433160"/>
              <a:gd name="connsiteY3" fmla="*/ 147071 h 147129"/>
              <a:gd name="connsiteX4" fmla="*/ 204069 w 433160"/>
              <a:gd name="connsiteY4" fmla="*/ 140677 h 147129"/>
              <a:gd name="connsiteX5" fmla="*/ 264816 w 433160"/>
              <a:gd name="connsiteY5" fmla="*/ 124691 h 147129"/>
              <a:gd name="connsiteX6" fmla="*/ 292269 w 433160"/>
              <a:gd name="connsiteY6" fmla="*/ 112789 h 147129"/>
              <a:gd name="connsiteX7" fmla="*/ 325563 w 433160"/>
              <a:gd name="connsiteY7" fmla="*/ 95917 h 147129"/>
              <a:gd name="connsiteX8" fmla="*/ 369002 w 433160"/>
              <a:gd name="connsiteY8" fmla="*/ 64830 h 147129"/>
              <a:gd name="connsiteX9" fmla="*/ 427873 w 433160"/>
              <a:gd name="connsiteY9" fmla="*/ 9593 h 147129"/>
              <a:gd name="connsiteX10" fmla="*/ 431071 w 433160"/>
              <a:gd name="connsiteY10" fmla="*/ 0 h 147129"/>
              <a:gd name="connsiteX11" fmla="*/ 431071 w 433160"/>
              <a:gd name="connsiteY11" fmla="*/ 0 h 147129"/>
              <a:gd name="connsiteX0" fmla="*/ 0 w 433160"/>
              <a:gd name="connsiteY0" fmla="*/ 96802 h 147129"/>
              <a:gd name="connsiteX1" fmla="*/ 35866 w 433160"/>
              <a:gd name="connsiteY1" fmla="*/ 121495 h 147129"/>
              <a:gd name="connsiteX2" fmla="*/ 77429 w 433160"/>
              <a:gd name="connsiteY2" fmla="*/ 137480 h 147129"/>
              <a:gd name="connsiteX3" fmla="*/ 146519 w 433160"/>
              <a:gd name="connsiteY3" fmla="*/ 147071 h 147129"/>
              <a:gd name="connsiteX4" fmla="*/ 204069 w 433160"/>
              <a:gd name="connsiteY4" fmla="*/ 140677 h 147129"/>
              <a:gd name="connsiteX5" fmla="*/ 264816 w 433160"/>
              <a:gd name="connsiteY5" fmla="*/ 124691 h 147129"/>
              <a:gd name="connsiteX6" fmla="*/ 292269 w 433160"/>
              <a:gd name="connsiteY6" fmla="*/ 112789 h 147129"/>
              <a:gd name="connsiteX7" fmla="*/ 325563 w 433160"/>
              <a:gd name="connsiteY7" fmla="*/ 95917 h 147129"/>
              <a:gd name="connsiteX8" fmla="*/ 369002 w 433160"/>
              <a:gd name="connsiteY8" fmla="*/ 64830 h 147129"/>
              <a:gd name="connsiteX9" fmla="*/ 427873 w 433160"/>
              <a:gd name="connsiteY9" fmla="*/ 9593 h 147129"/>
              <a:gd name="connsiteX10" fmla="*/ 431071 w 433160"/>
              <a:gd name="connsiteY10" fmla="*/ 0 h 147129"/>
              <a:gd name="connsiteX0" fmla="*/ 0 w 427873"/>
              <a:gd name="connsiteY0" fmla="*/ 87209 h 137536"/>
              <a:gd name="connsiteX1" fmla="*/ 35866 w 427873"/>
              <a:gd name="connsiteY1" fmla="*/ 111902 h 137536"/>
              <a:gd name="connsiteX2" fmla="*/ 77429 w 427873"/>
              <a:gd name="connsiteY2" fmla="*/ 127887 h 137536"/>
              <a:gd name="connsiteX3" fmla="*/ 146519 w 427873"/>
              <a:gd name="connsiteY3" fmla="*/ 137478 h 137536"/>
              <a:gd name="connsiteX4" fmla="*/ 204069 w 427873"/>
              <a:gd name="connsiteY4" fmla="*/ 131084 h 137536"/>
              <a:gd name="connsiteX5" fmla="*/ 264816 w 427873"/>
              <a:gd name="connsiteY5" fmla="*/ 115098 h 137536"/>
              <a:gd name="connsiteX6" fmla="*/ 292269 w 427873"/>
              <a:gd name="connsiteY6" fmla="*/ 103196 h 137536"/>
              <a:gd name="connsiteX7" fmla="*/ 325563 w 427873"/>
              <a:gd name="connsiteY7" fmla="*/ 86324 h 137536"/>
              <a:gd name="connsiteX8" fmla="*/ 369002 w 427873"/>
              <a:gd name="connsiteY8" fmla="*/ 55237 h 137536"/>
              <a:gd name="connsiteX9" fmla="*/ 427873 w 427873"/>
              <a:gd name="connsiteY9" fmla="*/ 0 h 1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873" h="137536">
                <a:moveTo>
                  <a:pt x="0" y="87209"/>
                </a:moveTo>
                <a:cubicBezTo>
                  <a:pt x="12256" y="98399"/>
                  <a:pt x="22961" y="105122"/>
                  <a:pt x="35866" y="111902"/>
                </a:cubicBezTo>
                <a:cubicBezTo>
                  <a:pt x="48771" y="118682"/>
                  <a:pt x="58987" y="123624"/>
                  <a:pt x="77429" y="127887"/>
                </a:cubicBezTo>
                <a:cubicBezTo>
                  <a:pt x="95871" y="132150"/>
                  <a:pt x="125412" y="136945"/>
                  <a:pt x="146519" y="137478"/>
                </a:cubicBezTo>
                <a:cubicBezTo>
                  <a:pt x="167626" y="138011"/>
                  <a:pt x="184353" y="134814"/>
                  <a:pt x="204069" y="131084"/>
                </a:cubicBezTo>
                <a:cubicBezTo>
                  <a:pt x="223785" y="127354"/>
                  <a:pt x="250116" y="119746"/>
                  <a:pt x="264816" y="115098"/>
                </a:cubicBezTo>
                <a:cubicBezTo>
                  <a:pt x="279516" y="110450"/>
                  <a:pt x="282677" y="107992"/>
                  <a:pt x="292269" y="103196"/>
                </a:cubicBezTo>
                <a:cubicBezTo>
                  <a:pt x="301861" y="98400"/>
                  <a:pt x="312774" y="94317"/>
                  <a:pt x="325563" y="86324"/>
                </a:cubicBezTo>
                <a:cubicBezTo>
                  <a:pt x="338352" y="78331"/>
                  <a:pt x="354615" y="66427"/>
                  <a:pt x="369002" y="55237"/>
                </a:cubicBezTo>
                <a:cubicBezTo>
                  <a:pt x="383389" y="44047"/>
                  <a:pt x="417528" y="10805"/>
                  <a:pt x="427873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Freeform 28"/>
          <p:cNvSpPr/>
          <p:nvPr/>
        </p:nvSpPr>
        <p:spPr>
          <a:xfrm>
            <a:off x="8590298" y="3331307"/>
            <a:ext cx="306916" cy="588595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51133 w 326115"/>
              <a:gd name="connsiteY2" fmla="*/ 359986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1133 w 326115"/>
              <a:gd name="connsiteY2" fmla="*/ 359986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1133 w 326115"/>
              <a:gd name="connsiteY2" fmla="*/ 359986 h 601074"/>
              <a:gd name="connsiteX3" fmla="*/ 199092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1133 w 326115"/>
              <a:gd name="connsiteY2" fmla="*/ 359986 h 601074"/>
              <a:gd name="connsiteX3" fmla="*/ 199092 w 326115"/>
              <a:gd name="connsiteY3" fmla="*/ 281354 h 601074"/>
              <a:gd name="connsiteX4" fmla="*/ 262021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1133 w 326115"/>
              <a:gd name="connsiteY2" fmla="*/ 359986 h 601074"/>
              <a:gd name="connsiteX3" fmla="*/ 199092 w 326115"/>
              <a:gd name="connsiteY3" fmla="*/ 281354 h 601074"/>
              <a:gd name="connsiteX4" fmla="*/ 262021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6512 w 326115"/>
              <a:gd name="connsiteY2" fmla="*/ 359986 h 601074"/>
              <a:gd name="connsiteX3" fmla="*/ 199092 w 326115"/>
              <a:gd name="connsiteY3" fmla="*/ 281354 h 601074"/>
              <a:gd name="connsiteX4" fmla="*/ 262021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6518 h 606518"/>
              <a:gd name="connsiteX1" fmla="*/ 89371 w 326115"/>
              <a:gd name="connsiteY1" fmla="*/ 479580 h 606518"/>
              <a:gd name="connsiteX2" fmla="*/ 156512 w 326115"/>
              <a:gd name="connsiteY2" fmla="*/ 359986 h 606518"/>
              <a:gd name="connsiteX3" fmla="*/ 199092 w 326115"/>
              <a:gd name="connsiteY3" fmla="*/ 281354 h 606518"/>
              <a:gd name="connsiteX4" fmla="*/ 262021 w 326115"/>
              <a:gd name="connsiteY4" fmla="*/ 143874 h 606518"/>
              <a:gd name="connsiteX5" fmla="*/ 326115 w 326115"/>
              <a:gd name="connsiteY5" fmla="*/ 0 h 606518"/>
              <a:gd name="connsiteX6" fmla="*/ 326115 w 326115"/>
              <a:gd name="connsiteY6" fmla="*/ 0 h 6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15" h="606518">
                <a:moveTo>
                  <a:pt x="0" y="606518"/>
                </a:moveTo>
                <a:cubicBezTo>
                  <a:pt x="39166" y="565220"/>
                  <a:pt x="63286" y="520669"/>
                  <a:pt x="89371" y="479580"/>
                </a:cubicBezTo>
                <a:cubicBezTo>
                  <a:pt x="115456" y="438491"/>
                  <a:pt x="138225" y="393024"/>
                  <a:pt x="156512" y="359986"/>
                </a:cubicBezTo>
                <a:cubicBezTo>
                  <a:pt x="174799" y="326948"/>
                  <a:pt x="181507" y="317373"/>
                  <a:pt x="199092" y="281354"/>
                </a:cubicBezTo>
                <a:cubicBezTo>
                  <a:pt x="216677" y="245335"/>
                  <a:pt x="240851" y="190766"/>
                  <a:pt x="262021" y="143874"/>
                </a:cubicBezTo>
                <a:cubicBezTo>
                  <a:pt x="283191" y="96982"/>
                  <a:pt x="315433" y="2397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Freeform 29"/>
          <p:cNvSpPr/>
          <p:nvPr/>
        </p:nvSpPr>
        <p:spPr>
          <a:xfrm>
            <a:off x="6409531" y="2696872"/>
            <a:ext cx="400616" cy="707898"/>
          </a:xfrm>
          <a:custGeom>
            <a:avLst/>
            <a:gdLst>
              <a:gd name="connsiteX0" fmla="*/ 0 w 907284"/>
              <a:gd name="connsiteY0" fmla="*/ 1376937 h 1376937"/>
              <a:gd name="connsiteX1" fmla="*/ 88950 w 907284"/>
              <a:gd name="connsiteY1" fmla="*/ 1355589 h 1376937"/>
              <a:gd name="connsiteX2" fmla="*/ 163667 w 907284"/>
              <a:gd name="connsiteY2" fmla="*/ 1312893 h 1376937"/>
              <a:gd name="connsiteX3" fmla="*/ 252617 w 907284"/>
              <a:gd name="connsiteY3" fmla="*/ 1241734 h 1376937"/>
              <a:gd name="connsiteX4" fmla="*/ 348682 w 907284"/>
              <a:gd name="connsiteY4" fmla="*/ 1110089 h 1376937"/>
              <a:gd name="connsiteX5" fmla="*/ 441190 w 907284"/>
              <a:gd name="connsiteY5" fmla="*/ 935748 h 1376937"/>
              <a:gd name="connsiteX6" fmla="*/ 537255 w 907284"/>
              <a:gd name="connsiteY6" fmla="*/ 718711 h 1376937"/>
              <a:gd name="connsiteX7" fmla="*/ 622646 w 907284"/>
              <a:gd name="connsiteY7" fmla="*/ 469653 h 1376937"/>
              <a:gd name="connsiteX8" fmla="*/ 704480 w 907284"/>
              <a:gd name="connsiteY8" fmla="*/ 281080 h 1376937"/>
              <a:gd name="connsiteX9" fmla="*/ 761407 w 907284"/>
              <a:gd name="connsiteY9" fmla="*/ 160109 h 1376937"/>
              <a:gd name="connsiteX10" fmla="*/ 821893 w 907284"/>
              <a:gd name="connsiteY10" fmla="*/ 71159 h 1376937"/>
              <a:gd name="connsiteX11" fmla="*/ 907284 w 907284"/>
              <a:gd name="connsiteY11" fmla="*/ 0 h 1376937"/>
              <a:gd name="connsiteX12" fmla="*/ 907284 w 907284"/>
              <a:gd name="connsiteY12" fmla="*/ 0 h 1376937"/>
              <a:gd name="connsiteX0" fmla="*/ 0 w 914399"/>
              <a:gd name="connsiteY0" fmla="*/ 1373379 h 1373379"/>
              <a:gd name="connsiteX1" fmla="*/ 96065 w 914399"/>
              <a:gd name="connsiteY1" fmla="*/ 1355589 h 1373379"/>
              <a:gd name="connsiteX2" fmla="*/ 170782 w 914399"/>
              <a:gd name="connsiteY2" fmla="*/ 1312893 h 1373379"/>
              <a:gd name="connsiteX3" fmla="*/ 259732 w 914399"/>
              <a:gd name="connsiteY3" fmla="*/ 1241734 h 1373379"/>
              <a:gd name="connsiteX4" fmla="*/ 355797 w 914399"/>
              <a:gd name="connsiteY4" fmla="*/ 1110089 h 1373379"/>
              <a:gd name="connsiteX5" fmla="*/ 448305 w 914399"/>
              <a:gd name="connsiteY5" fmla="*/ 935748 h 1373379"/>
              <a:gd name="connsiteX6" fmla="*/ 544370 w 914399"/>
              <a:gd name="connsiteY6" fmla="*/ 718711 h 1373379"/>
              <a:gd name="connsiteX7" fmla="*/ 629761 w 914399"/>
              <a:gd name="connsiteY7" fmla="*/ 469653 h 1373379"/>
              <a:gd name="connsiteX8" fmla="*/ 711595 w 914399"/>
              <a:gd name="connsiteY8" fmla="*/ 281080 h 1373379"/>
              <a:gd name="connsiteX9" fmla="*/ 768522 w 914399"/>
              <a:gd name="connsiteY9" fmla="*/ 160109 h 1373379"/>
              <a:gd name="connsiteX10" fmla="*/ 829008 w 914399"/>
              <a:gd name="connsiteY10" fmla="*/ 71159 h 1373379"/>
              <a:gd name="connsiteX11" fmla="*/ 914399 w 914399"/>
              <a:gd name="connsiteY11" fmla="*/ 0 h 1373379"/>
              <a:gd name="connsiteX12" fmla="*/ 914399 w 914399"/>
              <a:gd name="connsiteY12" fmla="*/ 0 h 1373379"/>
              <a:gd name="connsiteX0" fmla="*/ 0 w 914399"/>
              <a:gd name="connsiteY0" fmla="*/ 1380495 h 1380495"/>
              <a:gd name="connsiteX1" fmla="*/ 96065 w 914399"/>
              <a:gd name="connsiteY1" fmla="*/ 1355589 h 1380495"/>
              <a:gd name="connsiteX2" fmla="*/ 170782 w 914399"/>
              <a:gd name="connsiteY2" fmla="*/ 1312893 h 1380495"/>
              <a:gd name="connsiteX3" fmla="*/ 259732 w 914399"/>
              <a:gd name="connsiteY3" fmla="*/ 1241734 h 1380495"/>
              <a:gd name="connsiteX4" fmla="*/ 355797 w 914399"/>
              <a:gd name="connsiteY4" fmla="*/ 1110089 h 1380495"/>
              <a:gd name="connsiteX5" fmla="*/ 448305 w 914399"/>
              <a:gd name="connsiteY5" fmla="*/ 935748 h 1380495"/>
              <a:gd name="connsiteX6" fmla="*/ 544370 w 914399"/>
              <a:gd name="connsiteY6" fmla="*/ 718711 h 1380495"/>
              <a:gd name="connsiteX7" fmla="*/ 629761 w 914399"/>
              <a:gd name="connsiteY7" fmla="*/ 469653 h 1380495"/>
              <a:gd name="connsiteX8" fmla="*/ 711595 w 914399"/>
              <a:gd name="connsiteY8" fmla="*/ 281080 h 1380495"/>
              <a:gd name="connsiteX9" fmla="*/ 768522 w 914399"/>
              <a:gd name="connsiteY9" fmla="*/ 160109 h 1380495"/>
              <a:gd name="connsiteX10" fmla="*/ 829008 w 914399"/>
              <a:gd name="connsiteY10" fmla="*/ 71159 h 1380495"/>
              <a:gd name="connsiteX11" fmla="*/ 914399 w 914399"/>
              <a:gd name="connsiteY11" fmla="*/ 0 h 1380495"/>
              <a:gd name="connsiteX12" fmla="*/ 914399 w 914399"/>
              <a:gd name="connsiteY12" fmla="*/ 0 h 1380495"/>
              <a:gd name="connsiteX0" fmla="*/ 0 w 925073"/>
              <a:gd name="connsiteY0" fmla="*/ 1380495 h 1380495"/>
              <a:gd name="connsiteX1" fmla="*/ 106739 w 925073"/>
              <a:gd name="connsiteY1" fmla="*/ 1355589 h 1380495"/>
              <a:gd name="connsiteX2" fmla="*/ 181456 w 925073"/>
              <a:gd name="connsiteY2" fmla="*/ 1312893 h 1380495"/>
              <a:gd name="connsiteX3" fmla="*/ 270406 w 925073"/>
              <a:gd name="connsiteY3" fmla="*/ 1241734 h 1380495"/>
              <a:gd name="connsiteX4" fmla="*/ 366471 w 925073"/>
              <a:gd name="connsiteY4" fmla="*/ 1110089 h 1380495"/>
              <a:gd name="connsiteX5" fmla="*/ 458979 w 925073"/>
              <a:gd name="connsiteY5" fmla="*/ 935748 h 1380495"/>
              <a:gd name="connsiteX6" fmla="*/ 555044 w 925073"/>
              <a:gd name="connsiteY6" fmla="*/ 718711 h 1380495"/>
              <a:gd name="connsiteX7" fmla="*/ 640435 w 925073"/>
              <a:gd name="connsiteY7" fmla="*/ 469653 h 1380495"/>
              <a:gd name="connsiteX8" fmla="*/ 722269 w 925073"/>
              <a:gd name="connsiteY8" fmla="*/ 281080 h 1380495"/>
              <a:gd name="connsiteX9" fmla="*/ 779196 w 925073"/>
              <a:gd name="connsiteY9" fmla="*/ 160109 h 1380495"/>
              <a:gd name="connsiteX10" fmla="*/ 839682 w 925073"/>
              <a:gd name="connsiteY10" fmla="*/ 71159 h 1380495"/>
              <a:gd name="connsiteX11" fmla="*/ 925073 w 925073"/>
              <a:gd name="connsiteY11" fmla="*/ 0 h 1380495"/>
              <a:gd name="connsiteX12" fmla="*/ 925073 w 925073"/>
              <a:gd name="connsiteY12" fmla="*/ 0 h 1380495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6451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37162"/>
              <a:gd name="connsiteY0" fmla="*/ 1384509 h 1384509"/>
              <a:gd name="connsiteX1" fmla="*/ 110297 w 937162"/>
              <a:gd name="connsiteY1" fmla="*/ 1363161 h 1384509"/>
              <a:gd name="connsiteX2" fmla="*/ 185014 w 937162"/>
              <a:gd name="connsiteY2" fmla="*/ 1324023 h 1384509"/>
              <a:gd name="connsiteX3" fmla="*/ 273964 w 937162"/>
              <a:gd name="connsiteY3" fmla="*/ 1249306 h 1384509"/>
              <a:gd name="connsiteX4" fmla="*/ 370029 w 937162"/>
              <a:gd name="connsiteY4" fmla="*/ 1117661 h 1384509"/>
              <a:gd name="connsiteX5" fmla="*/ 462537 w 937162"/>
              <a:gd name="connsiteY5" fmla="*/ 943320 h 1384509"/>
              <a:gd name="connsiteX6" fmla="*/ 558602 w 937162"/>
              <a:gd name="connsiteY6" fmla="*/ 726283 h 1384509"/>
              <a:gd name="connsiteX7" fmla="*/ 643993 w 937162"/>
              <a:gd name="connsiteY7" fmla="*/ 477225 h 1384509"/>
              <a:gd name="connsiteX8" fmla="*/ 725827 w 937162"/>
              <a:gd name="connsiteY8" fmla="*/ 288652 h 1384509"/>
              <a:gd name="connsiteX9" fmla="*/ 782754 w 937162"/>
              <a:gd name="connsiteY9" fmla="*/ 167681 h 1384509"/>
              <a:gd name="connsiteX10" fmla="*/ 843240 w 937162"/>
              <a:gd name="connsiteY10" fmla="*/ 78731 h 1384509"/>
              <a:gd name="connsiteX11" fmla="*/ 928631 w 937162"/>
              <a:gd name="connsiteY11" fmla="*/ 7572 h 1384509"/>
              <a:gd name="connsiteX12" fmla="*/ 935746 w 937162"/>
              <a:gd name="connsiteY12" fmla="*/ 456 h 1384509"/>
              <a:gd name="connsiteX0" fmla="*/ 0 w 939304"/>
              <a:gd name="connsiteY0" fmla="*/ 1387611 h 1387611"/>
              <a:gd name="connsiteX1" fmla="*/ 110297 w 939304"/>
              <a:gd name="connsiteY1" fmla="*/ 1366263 h 1387611"/>
              <a:gd name="connsiteX2" fmla="*/ 185014 w 939304"/>
              <a:gd name="connsiteY2" fmla="*/ 1327125 h 1387611"/>
              <a:gd name="connsiteX3" fmla="*/ 273964 w 939304"/>
              <a:gd name="connsiteY3" fmla="*/ 1252408 h 1387611"/>
              <a:gd name="connsiteX4" fmla="*/ 370029 w 939304"/>
              <a:gd name="connsiteY4" fmla="*/ 1120763 h 1387611"/>
              <a:gd name="connsiteX5" fmla="*/ 462537 w 939304"/>
              <a:gd name="connsiteY5" fmla="*/ 946422 h 1387611"/>
              <a:gd name="connsiteX6" fmla="*/ 558602 w 939304"/>
              <a:gd name="connsiteY6" fmla="*/ 729385 h 1387611"/>
              <a:gd name="connsiteX7" fmla="*/ 643993 w 939304"/>
              <a:gd name="connsiteY7" fmla="*/ 480327 h 1387611"/>
              <a:gd name="connsiteX8" fmla="*/ 725827 w 939304"/>
              <a:gd name="connsiteY8" fmla="*/ 291754 h 1387611"/>
              <a:gd name="connsiteX9" fmla="*/ 782754 w 939304"/>
              <a:gd name="connsiteY9" fmla="*/ 170783 h 1387611"/>
              <a:gd name="connsiteX10" fmla="*/ 843240 w 939304"/>
              <a:gd name="connsiteY10" fmla="*/ 81833 h 1387611"/>
              <a:gd name="connsiteX11" fmla="*/ 928631 w 939304"/>
              <a:gd name="connsiteY11" fmla="*/ 10674 h 1387611"/>
              <a:gd name="connsiteX12" fmla="*/ 939304 w 939304"/>
              <a:gd name="connsiteY12" fmla="*/ 0 h 1387611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28631 w 949978"/>
              <a:gd name="connsiteY11" fmla="*/ 17790 h 1394727"/>
              <a:gd name="connsiteX12" fmla="*/ 949978 w 949978"/>
              <a:gd name="connsiteY12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839681"/>
              <a:gd name="connsiteY0" fmla="*/ 1373379 h 1373379"/>
              <a:gd name="connsiteX1" fmla="*/ 74717 w 839681"/>
              <a:gd name="connsiteY1" fmla="*/ 1334241 h 1373379"/>
              <a:gd name="connsiteX2" fmla="*/ 163667 w 839681"/>
              <a:gd name="connsiteY2" fmla="*/ 1259524 h 1373379"/>
              <a:gd name="connsiteX3" fmla="*/ 259732 w 839681"/>
              <a:gd name="connsiteY3" fmla="*/ 1127879 h 1373379"/>
              <a:gd name="connsiteX4" fmla="*/ 352240 w 839681"/>
              <a:gd name="connsiteY4" fmla="*/ 953538 h 1373379"/>
              <a:gd name="connsiteX5" fmla="*/ 448305 w 839681"/>
              <a:gd name="connsiteY5" fmla="*/ 736501 h 1373379"/>
              <a:gd name="connsiteX6" fmla="*/ 533696 w 839681"/>
              <a:gd name="connsiteY6" fmla="*/ 487443 h 1373379"/>
              <a:gd name="connsiteX7" fmla="*/ 615530 w 839681"/>
              <a:gd name="connsiteY7" fmla="*/ 298870 h 1373379"/>
              <a:gd name="connsiteX8" fmla="*/ 672457 w 839681"/>
              <a:gd name="connsiteY8" fmla="*/ 177899 h 1373379"/>
              <a:gd name="connsiteX9" fmla="*/ 732943 w 839681"/>
              <a:gd name="connsiteY9" fmla="*/ 88949 h 1373379"/>
              <a:gd name="connsiteX10" fmla="*/ 789871 w 839681"/>
              <a:gd name="connsiteY10" fmla="*/ 32022 h 1373379"/>
              <a:gd name="connsiteX11" fmla="*/ 818334 w 839681"/>
              <a:gd name="connsiteY11" fmla="*/ 17790 h 1373379"/>
              <a:gd name="connsiteX12" fmla="*/ 839681 w 839681"/>
              <a:gd name="connsiteY12" fmla="*/ 0 h 1373379"/>
              <a:gd name="connsiteX0" fmla="*/ 0 w 764964"/>
              <a:gd name="connsiteY0" fmla="*/ 1334241 h 1334241"/>
              <a:gd name="connsiteX1" fmla="*/ 88950 w 764964"/>
              <a:gd name="connsiteY1" fmla="*/ 1259524 h 1334241"/>
              <a:gd name="connsiteX2" fmla="*/ 185015 w 764964"/>
              <a:gd name="connsiteY2" fmla="*/ 1127879 h 1334241"/>
              <a:gd name="connsiteX3" fmla="*/ 277523 w 764964"/>
              <a:gd name="connsiteY3" fmla="*/ 953538 h 1334241"/>
              <a:gd name="connsiteX4" fmla="*/ 373588 w 764964"/>
              <a:gd name="connsiteY4" fmla="*/ 736501 h 1334241"/>
              <a:gd name="connsiteX5" fmla="*/ 458979 w 764964"/>
              <a:gd name="connsiteY5" fmla="*/ 487443 h 1334241"/>
              <a:gd name="connsiteX6" fmla="*/ 540813 w 764964"/>
              <a:gd name="connsiteY6" fmla="*/ 298870 h 1334241"/>
              <a:gd name="connsiteX7" fmla="*/ 597740 w 764964"/>
              <a:gd name="connsiteY7" fmla="*/ 177899 h 1334241"/>
              <a:gd name="connsiteX8" fmla="*/ 658226 w 764964"/>
              <a:gd name="connsiteY8" fmla="*/ 88949 h 1334241"/>
              <a:gd name="connsiteX9" fmla="*/ 715154 w 764964"/>
              <a:gd name="connsiteY9" fmla="*/ 32022 h 1334241"/>
              <a:gd name="connsiteX10" fmla="*/ 743617 w 764964"/>
              <a:gd name="connsiteY10" fmla="*/ 17790 h 1334241"/>
              <a:gd name="connsiteX11" fmla="*/ 764964 w 764964"/>
              <a:gd name="connsiteY11" fmla="*/ 0 h 1334241"/>
              <a:gd name="connsiteX0" fmla="*/ 0 w 676014"/>
              <a:gd name="connsiteY0" fmla="*/ 1259524 h 1259524"/>
              <a:gd name="connsiteX1" fmla="*/ 96065 w 676014"/>
              <a:gd name="connsiteY1" fmla="*/ 1127879 h 1259524"/>
              <a:gd name="connsiteX2" fmla="*/ 188573 w 676014"/>
              <a:gd name="connsiteY2" fmla="*/ 953538 h 1259524"/>
              <a:gd name="connsiteX3" fmla="*/ 284638 w 676014"/>
              <a:gd name="connsiteY3" fmla="*/ 736501 h 1259524"/>
              <a:gd name="connsiteX4" fmla="*/ 370029 w 676014"/>
              <a:gd name="connsiteY4" fmla="*/ 487443 h 1259524"/>
              <a:gd name="connsiteX5" fmla="*/ 451863 w 676014"/>
              <a:gd name="connsiteY5" fmla="*/ 298870 h 1259524"/>
              <a:gd name="connsiteX6" fmla="*/ 508790 w 676014"/>
              <a:gd name="connsiteY6" fmla="*/ 177899 h 1259524"/>
              <a:gd name="connsiteX7" fmla="*/ 569276 w 676014"/>
              <a:gd name="connsiteY7" fmla="*/ 88949 h 1259524"/>
              <a:gd name="connsiteX8" fmla="*/ 626204 w 676014"/>
              <a:gd name="connsiteY8" fmla="*/ 32022 h 1259524"/>
              <a:gd name="connsiteX9" fmla="*/ 654667 w 676014"/>
              <a:gd name="connsiteY9" fmla="*/ 17790 h 1259524"/>
              <a:gd name="connsiteX10" fmla="*/ 676014 w 676014"/>
              <a:gd name="connsiteY10" fmla="*/ 0 h 1259524"/>
              <a:gd name="connsiteX0" fmla="*/ 0 w 579949"/>
              <a:gd name="connsiteY0" fmla="*/ 1127879 h 1127879"/>
              <a:gd name="connsiteX1" fmla="*/ 92508 w 579949"/>
              <a:gd name="connsiteY1" fmla="*/ 953538 h 1127879"/>
              <a:gd name="connsiteX2" fmla="*/ 188573 w 579949"/>
              <a:gd name="connsiteY2" fmla="*/ 736501 h 1127879"/>
              <a:gd name="connsiteX3" fmla="*/ 273964 w 579949"/>
              <a:gd name="connsiteY3" fmla="*/ 487443 h 1127879"/>
              <a:gd name="connsiteX4" fmla="*/ 355798 w 579949"/>
              <a:gd name="connsiteY4" fmla="*/ 298870 h 1127879"/>
              <a:gd name="connsiteX5" fmla="*/ 412725 w 579949"/>
              <a:gd name="connsiteY5" fmla="*/ 177899 h 1127879"/>
              <a:gd name="connsiteX6" fmla="*/ 473211 w 579949"/>
              <a:gd name="connsiteY6" fmla="*/ 88949 h 1127879"/>
              <a:gd name="connsiteX7" fmla="*/ 530139 w 579949"/>
              <a:gd name="connsiteY7" fmla="*/ 32022 h 1127879"/>
              <a:gd name="connsiteX8" fmla="*/ 558602 w 579949"/>
              <a:gd name="connsiteY8" fmla="*/ 17790 h 1127879"/>
              <a:gd name="connsiteX9" fmla="*/ 579949 w 579949"/>
              <a:gd name="connsiteY9" fmla="*/ 0 h 1127879"/>
              <a:gd name="connsiteX0" fmla="*/ 0 w 487441"/>
              <a:gd name="connsiteY0" fmla="*/ 953538 h 953538"/>
              <a:gd name="connsiteX1" fmla="*/ 96065 w 487441"/>
              <a:gd name="connsiteY1" fmla="*/ 736501 h 953538"/>
              <a:gd name="connsiteX2" fmla="*/ 181456 w 487441"/>
              <a:gd name="connsiteY2" fmla="*/ 487443 h 953538"/>
              <a:gd name="connsiteX3" fmla="*/ 263290 w 487441"/>
              <a:gd name="connsiteY3" fmla="*/ 298870 h 953538"/>
              <a:gd name="connsiteX4" fmla="*/ 320217 w 487441"/>
              <a:gd name="connsiteY4" fmla="*/ 177899 h 953538"/>
              <a:gd name="connsiteX5" fmla="*/ 380703 w 487441"/>
              <a:gd name="connsiteY5" fmla="*/ 88949 h 953538"/>
              <a:gd name="connsiteX6" fmla="*/ 437631 w 487441"/>
              <a:gd name="connsiteY6" fmla="*/ 32022 h 953538"/>
              <a:gd name="connsiteX7" fmla="*/ 466094 w 487441"/>
              <a:gd name="connsiteY7" fmla="*/ 17790 h 953538"/>
              <a:gd name="connsiteX8" fmla="*/ 487441 w 487441"/>
              <a:gd name="connsiteY8" fmla="*/ 0 h 953538"/>
              <a:gd name="connsiteX0" fmla="*/ 0 w 391376"/>
              <a:gd name="connsiteY0" fmla="*/ 736501 h 736501"/>
              <a:gd name="connsiteX1" fmla="*/ 85391 w 391376"/>
              <a:gd name="connsiteY1" fmla="*/ 487443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  <a:gd name="connsiteX0" fmla="*/ 0 w 410328"/>
              <a:gd name="connsiteY0" fmla="*/ 726909 h 726909"/>
              <a:gd name="connsiteX1" fmla="*/ 104343 w 410328"/>
              <a:gd name="connsiteY1" fmla="*/ 487443 h 726909"/>
              <a:gd name="connsiteX2" fmla="*/ 186177 w 410328"/>
              <a:gd name="connsiteY2" fmla="*/ 298870 h 726909"/>
              <a:gd name="connsiteX3" fmla="*/ 243104 w 410328"/>
              <a:gd name="connsiteY3" fmla="*/ 177899 h 726909"/>
              <a:gd name="connsiteX4" fmla="*/ 303590 w 410328"/>
              <a:gd name="connsiteY4" fmla="*/ 88949 h 726909"/>
              <a:gd name="connsiteX5" fmla="*/ 360518 w 410328"/>
              <a:gd name="connsiteY5" fmla="*/ 32022 h 726909"/>
              <a:gd name="connsiteX6" fmla="*/ 388981 w 410328"/>
              <a:gd name="connsiteY6" fmla="*/ 17790 h 726909"/>
              <a:gd name="connsiteX7" fmla="*/ 410328 w 410328"/>
              <a:gd name="connsiteY7" fmla="*/ 0 h 726909"/>
              <a:gd name="connsiteX0" fmla="*/ 0 w 396114"/>
              <a:gd name="connsiteY0" fmla="*/ 736501 h 736501"/>
              <a:gd name="connsiteX1" fmla="*/ 90129 w 396114"/>
              <a:gd name="connsiteY1" fmla="*/ 487443 h 736501"/>
              <a:gd name="connsiteX2" fmla="*/ 171963 w 396114"/>
              <a:gd name="connsiteY2" fmla="*/ 298870 h 736501"/>
              <a:gd name="connsiteX3" fmla="*/ 228890 w 396114"/>
              <a:gd name="connsiteY3" fmla="*/ 177899 h 736501"/>
              <a:gd name="connsiteX4" fmla="*/ 289376 w 396114"/>
              <a:gd name="connsiteY4" fmla="*/ 88949 h 736501"/>
              <a:gd name="connsiteX5" fmla="*/ 346304 w 396114"/>
              <a:gd name="connsiteY5" fmla="*/ 32022 h 736501"/>
              <a:gd name="connsiteX6" fmla="*/ 374767 w 396114"/>
              <a:gd name="connsiteY6" fmla="*/ 17790 h 736501"/>
              <a:gd name="connsiteX7" fmla="*/ 396114 w 396114"/>
              <a:gd name="connsiteY7" fmla="*/ 0 h 736501"/>
              <a:gd name="connsiteX0" fmla="*/ 0 w 405590"/>
              <a:gd name="connsiteY0" fmla="*/ 736501 h 736501"/>
              <a:gd name="connsiteX1" fmla="*/ 99605 w 405590"/>
              <a:gd name="connsiteY1" fmla="*/ 487443 h 736501"/>
              <a:gd name="connsiteX2" fmla="*/ 181439 w 405590"/>
              <a:gd name="connsiteY2" fmla="*/ 298870 h 736501"/>
              <a:gd name="connsiteX3" fmla="*/ 238366 w 405590"/>
              <a:gd name="connsiteY3" fmla="*/ 177899 h 736501"/>
              <a:gd name="connsiteX4" fmla="*/ 298852 w 405590"/>
              <a:gd name="connsiteY4" fmla="*/ 88949 h 736501"/>
              <a:gd name="connsiteX5" fmla="*/ 355780 w 405590"/>
              <a:gd name="connsiteY5" fmla="*/ 32022 h 736501"/>
              <a:gd name="connsiteX6" fmla="*/ 384243 w 405590"/>
              <a:gd name="connsiteY6" fmla="*/ 17790 h 736501"/>
              <a:gd name="connsiteX7" fmla="*/ 405590 w 405590"/>
              <a:gd name="connsiteY7" fmla="*/ 0 h 7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590" h="736501">
                <a:moveTo>
                  <a:pt x="0" y="736501"/>
                </a:moveTo>
                <a:cubicBezTo>
                  <a:pt x="30243" y="658819"/>
                  <a:pt x="69365" y="560381"/>
                  <a:pt x="99605" y="487443"/>
                </a:cubicBezTo>
                <a:cubicBezTo>
                  <a:pt x="129845" y="414505"/>
                  <a:pt x="158312" y="350461"/>
                  <a:pt x="181439" y="298870"/>
                </a:cubicBezTo>
                <a:cubicBezTo>
                  <a:pt x="204566" y="247279"/>
                  <a:pt x="218797" y="212886"/>
                  <a:pt x="238366" y="177899"/>
                </a:cubicBezTo>
                <a:cubicBezTo>
                  <a:pt x="257935" y="142912"/>
                  <a:pt x="279283" y="113262"/>
                  <a:pt x="298852" y="88949"/>
                </a:cubicBezTo>
                <a:cubicBezTo>
                  <a:pt x="318421" y="64636"/>
                  <a:pt x="341548" y="43882"/>
                  <a:pt x="355780" y="32022"/>
                </a:cubicBezTo>
                <a:cubicBezTo>
                  <a:pt x="370012" y="20162"/>
                  <a:pt x="375941" y="23127"/>
                  <a:pt x="384243" y="17790"/>
                </a:cubicBezTo>
                <a:cubicBezTo>
                  <a:pt x="392545" y="12453"/>
                  <a:pt x="403218" y="2372"/>
                  <a:pt x="40559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8900237" y="796247"/>
            <a:ext cx="963874" cy="2535060"/>
          </a:xfrm>
          <a:custGeom>
            <a:avLst/>
            <a:gdLst>
              <a:gd name="connsiteX0" fmla="*/ 0 w 1515973"/>
              <a:gd name="connsiteY0" fmla="*/ 3282341 h 3282341"/>
              <a:gd name="connsiteX1" fmla="*/ 99893 w 1515973"/>
              <a:gd name="connsiteY1" fmla="*/ 3266973 h 3282341"/>
              <a:gd name="connsiteX2" fmla="*/ 176733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15973"/>
              <a:gd name="connsiteY0" fmla="*/ 3282341 h 3282341"/>
              <a:gd name="connsiteX1" fmla="*/ 99893 w 1515973"/>
              <a:gd name="connsiteY1" fmla="*/ 3266973 h 3282341"/>
              <a:gd name="connsiteX2" fmla="*/ 169049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15973"/>
              <a:gd name="connsiteY0" fmla="*/ 3282341 h 3282341"/>
              <a:gd name="connsiteX1" fmla="*/ 99893 w 1515973"/>
              <a:gd name="connsiteY1" fmla="*/ 3259289 h 3282341"/>
              <a:gd name="connsiteX2" fmla="*/ 169049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23657"/>
              <a:gd name="connsiteY0" fmla="*/ 3274657 h 3274657"/>
              <a:gd name="connsiteX1" fmla="*/ 107577 w 1523657"/>
              <a:gd name="connsiteY1" fmla="*/ 3259289 h 3274657"/>
              <a:gd name="connsiteX2" fmla="*/ 176733 w 1523657"/>
              <a:gd name="connsiteY2" fmla="*/ 3213185 h 3274657"/>
              <a:gd name="connsiteX3" fmla="*/ 299678 w 1523657"/>
              <a:gd name="connsiteY3" fmla="*/ 3044136 h 3274657"/>
              <a:gd name="connsiteX4" fmla="*/ 753036 w 1523657"/>
              <a:gd name="connsiteY4" fmla="*/ 2160472 h 3274657"/>
              <a:gd name="connsiteX5" fmla="*/ 1129553 w 1523657"/>
              <a:gd name="connsiteY5" fmla="*/ 1345965 h 3274657"/>
              <a:gd name="connsiteX6" fmla="*/ 1329338 w 1523657"/>
              <a:gd name="connsiteY6" fmla="*/ 877238 h 3274657"/>
              <a:gd name="connsiteX7" fmla="*/ 1436915 w 1523657"/>
              <a:gd name="connsiteY7" fmla="*/ 554509 h 3274657"/>
              <a:gd name="connsiteX8" fmla="*/ 1498387 w 1523657"/>
              <a:gd name="connsiteY8" fmla="*/ 270200 h 3274657"/>
              <a:gd name="connsiteX9" fmla="*/ 1521439 w 1523657"/>
              <a:gd name="connsiteY9" fmla="*/ 31995 h 3274657"/>
              <a:gd name="connsiteX10" fmla="*/ 1521439 w 1523657"/>
              <a:gd name="connsiteY10" fmla="*/ 8943 h 3274657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416080"/>
              <a:gd name="connsiteY0" fmla="*/ 3259289 h 3259289"/>
              <a:gd name="connsiteX1" fmla="*/ 69156 w 1416080"/>
              <a:gd name="connsiteY1" fmla="*/ 3213185 h 3259289"/>
              <a:gd name="connsiteX2" fmla="*/ 192101 w 1416080"/>
              <a:gd name="connsiteY2" fmla="*/ 3044136 h 3259289"/>
              <a:gd name="connsiteX3" fmla="*/ 645459 w 1416080"/>
              <a:gd name="connsiteY3" fmla="*/ 2160472 h 3259289"/>
              <a:gd name="connsiteX4" fmla="*/ 1021976 w 1416080"/>
              <a:gd name="connsiteY4" fmla="*/ 1345965 h 3259289"/>
              <a:gd name="connsiteX5" fmla="*/ 1221761 w 1416080"/>
              <a:gd name="connsiteY5" fmla="*/ 877238 h 3259289"/>
              <a:gd name="connsiteX6" fmla="*/ 1329338 w 1416080"/>
              <a:gd name="connsiteY6" fmla="*/ 554509 h 3259289"/>
              <a:gd name="connsiteX7" fmla="*/ 1390810 w 1416080"/>
              <a:gd name="connsiteY7" fmla="*/ 270200 h 3259289"/>
              <a:gd name="connsiteX8" fmla="*/ 1413862 w 1416080"/>
              <a:gd name="connsiteY8" fmla="*/ 31995 h 3259289"/>
              <a:gd name="connsiteX9" fmla="*/ 1413862 w 1416080"/>
              <a:gd name="connsiteY9" fmla="*/ 8943 h 3259289"/>
              <a:gd name="connsiteX0" fmla="*/ 0 w 1346924"/>
              <a:gd name="connsiteY0" fmla="*/ 3213185 h 3213185"/>
              <a:gd name="connsiteX1" fmla="*/ 122945 w 1346924"/>
              <a:gd name="connsiteY1" fmla="*/ 3044136 h 3213185"/>
              <a:gd name="connsiteX2" fmla="*/ 576303 w 1346924"/>
              <a:gd name="connsiteY2" fmla="*/ 2160472 h 3213185"/>
              <a:gd name="connsiteX3" fmla="*/ 952820 w 1346924"/>
              <a:gd name="connsiteY3" fmla="*/ 1345965 h 3213185"/>
              <a:gd name="connsiteX4" fmla="*/ 1152605 w 1346924"/>
              <a:gd name="connsiteY4" fmla="*/ 877238 h 3213185"/>
              <a:gd name="connsiteX5" fmla="*/ 1260182 w 1346924"/>
              <a:gd name="connsiteY5" fmla="*/ 554509 h 3213185"/>
              <a:gd name="connsiteX6" fmla="*/ 1321654 w 1346924"/>
              <a:gd name="connsiteY6" fmla="*/ 270200 h 3213185"/>
              <a:gd name="connsiteX7" fmla="*/ 1344706 w 1346924"/>
              <a:gd name="connsiteY7" fmla="*/ 31995 h 3213185"/>
              <a:gd name="connsiteX8" fmla="*/ 1344706 w 1346924"/>
              <a:gd name="connsiteY8" fmla="*/ 8943 h 3213185"/>
              <a:gd name="connsiteX0" fmla="*/ 0 w 1223979"/>
              <a:gd name="connsiteY0" fmla="*/ 3044136 h 3044136"/>
              <a:gd name="connsiteX1" fmla="*/ 453358 w 1223979"/>
              <a:gd name="connsiteY1" fmla="*/ 2160472 h 3044136"/>
              <a:gd name="connsiteX2" fmla="*/ 829875 w 1223979"/>
              <a:gd name="connsiteY2" fmla="*/ 1345965 h 3044136"/>
              <a:gd name="connsiteX3" fmla="*/ 1029660 w 1223979"/>
              <a:gd name="connsiteY3" fmla="*/ 877238 h 3044136"/>
              <a:gd name="connsiteX4" fmla="*/ 1137237 w 1223979"/>
              <a:gd name="connsiteY4" fmla="*/ 554509 h 3044136"/>
              <a:gd name="connsiteX5" fmla="*/ 1198709 w 1223979"/>
              <a:gd name="connsiteY5" fmla="*/ 270200 h 3044136"/>
              <a:gd name="connsiteX6" fmla="*/ 1221761 w 1223979"/>
              <a:gd name="connsiteY6" fmla="*/ 31995 h 3044136"/>
              <a:gd name="connsiteX7" fmla="*/ 1221761 w 1223979"/>
              <a:gd name="connsiteY7" fmla="*/ 8943 h 3044136"/>
              <a:gd name="connsiteX0" fmla="*/ 0 w 770621"/>
              <a:gd name="connsiteY0" fmla="*/ 2160472 h 2160472"/>
              <a:gd name="connsiteX1" fmla="*/ 376517 w 770621"/>
              <a:gd name="connsiteY1" fmla="*/ 1345965 h 2160472"/>
              <a:gd name="connsiteX2" fmla="*/ 576302 w 770621"/>
              <a:gd name="connsiteY2" fmla="*/ 877238 h 2160472"/>
              <a:gd name="connsiteX3" fmla="*/ 683879 w 770621"/>
              <a:gd name="connsiteY3" fmla="*/ 554509 h 2160472"/>
              <a:gd name="connsiteX4" fmla="*/ 745351 w 770621"/>
              <a:gd name="connsiteY4" fmla="*/ 270200 h 2160472"/>
              <a:gd name="connsiteX5" fmla="*/ 768403 w 770621"/>
              <a:gd name="connsiteY5" fmla="*/ 31995 h 2160472"/>
              <a:gd name="connsiteX6" fmla="*/ 768403 w 770621"/>
              <a:gd name="connsiteY6" fmla="*/ 8943 h 2160472"/>
              <a:gd name="connsiteX0" fmla="*/ 0 w 946467"/>
              <a:gd name="connsiteY0" fmla="*/ 2532261 h 2532261"/>
              <a:gd name="connsiteX1" fmla="*/ 552363 w 946467"/>
              <a:gd name="connsiteY1" fmla="*/ 1345965 h 2532261"/>
              <a:gd name="connsiteX2" fmla="*/ 752148 w 946467"/>
              <a:gd name="connsiteY2" fmla="*/ 877238 h 2532261"/>
              <a:gd name="connsiteX3" fmla="*/ 859725 w 946467"/>
              <a:gd name="connsiteY3" fmla="*/ 554509 h 2532261"/>
              <a:gd name="connsiteX4" fmla="*/ 921197 w 946467"/>
              <a:gd name="connsiteY4" fmla="*/ 270200 h 2532261"/>
              <a:gd name="connsiteX5" fmla="*/ 944249 w 946467"/>
              <a:gd name="connsiteY5" fmla="*/ 31995 h 2532261"/>
              <a:gd name="connsiteX6" fmla="*/ 944249 w 946467"/>
              <a:gd name="connsiteY6" fmla="*/ 8943 h 2532261"/>
              <a:gd name="connsiteX0" fmla="*/ 0 w 946467"/>
              <a:gd name="connsiteY0" fmla="*/ 2547334 h 2547334"/>
              <a:gd name="connsiteX1" fmla="*/ 552363 w 946467"/>
              <a:gd name="connsiteY1" fmla="*/ 1345965 h 2547334"/>
              <a:gd name="connsiteX2" fmla="*/ 752148 w 946467"/>
              <a:gd name="connsiteY2" fmla="*/ 877238 h 2547334"/>
              <a:gd name="connsiteX3" fmla="*/ 859725 w 946467"/>
              <a:gd name="connsiteY3" fmla="*/ 554509 h 2547334"/>
              <a:gd name="connsiteX4" fmla="*/ 921197 w 946467"/>
              <a:gd name="connsiteY4" fmla="*/ 270200 h 2547334"/>
              <a:gd name="connsiteX5" fmla="*/ 944249 w 946467"/>
              <a:gd name="connsiteY5" fmla="*/ 31995 h 2547334"/>
              <a:gd name="connsiteX6" fmla="*/ 944249 w 946467"/>
              <a:gd name="connsiteY6" fmla="*/ 8943 h 2547334"/>
              <a:gd name="connsiteX0" fmla="*/ 0 w 956515"/>
              <a:gd name="connsiteY0" fmla="*/ 2537285 h 2537285"/>
              <a:gd name="connsiteX1" fmla="*/ 562411 w 956515"/>
              <a:gd name="connsiteY1" fmla="*/ 1345965 h 2537285"/>
              <a:gd name="connsiteX2" fmla="*/ 762196 w 956515"/>
              <a:gd name="connsiteY2" fmla="*/ 877238 h 2537285"/>
              <a:gd name="connsiteX3" fmla="*/ 869773 w 956515"/>
              <a:gd name="connsiteY3" fmla="*/ 554509 h 2537285"/>
              <a:gd name="connsiteX4" fmla="*/ 931245 w 956515"/>
              <a:gd name="connsiteY4" fmla="*/ 270200 h 2537285"/>
              <a:gd name="connsiteX5" fmla="*/ 954297 w 956515"/>
              <a:gd name="connsiteY5" fmla="*/ 31995 h 2537285"/>
              <a:gd name="connsiteX6" fmla="*/ 954297 w 956515"/>
              <a:gd name="connsiteY6" fmla="*/ 8943 h 2537285"/>
              <a:gd name="connsiteX0" fmla="*/ 0 w 951491"/>
              <a:gd name="connsiteY0" fmla="*/ 2552358 h 2552358"/>
              <a:gd name="connsiteX1" fmla="*/ 557387 w 951491"/>
              <a:gd name="connsiteY1" fmla="*/ 1345965 h 2552358"/>
              <a:gd name="connsiteX2" fmla="*/ 757172 w 951491"/>
              <a:gd name="connsiteY2" fmla="*/ 877238 h 2552358"/>
              <a:gd name="connsiteX3" fmla="*/ 864749 w 951491"/>
              <a:gd name="connsiteY3" fmla="*/ 554509 h 2552358"/>
              <a:gd name="connsiteX4" fmla="*/ 926221 w 951491"/>
              <a:gd name="connsiteY4" fmla="*/ 270200 h 2552358"/>
              <a:gd name="connsiteX5" fmla="*/ 949273 w 951491"/>
              <a:gd name="connsiteY5" fmla="*/ 31995 h 2552358"/>
              <a:gd name="connsiteX6" fmla="*/ 949273 w 951491"/>
              <a:gd name="connsiteY6" fmla="*/ 8943 h 2552358"/>
              <a:gd name="connsiteX0" fmla="*/ 0 w 951491"/>
              <a:gd name="connsiteY0" fmla="*/ 2547334 h 2547334"/>
              <a:gd name="connsiteX1" fmla="*/ 557387 w 951491"/>
              <a:gd name="connsiteY1" fmla="*/ 1345965 h 2547334"/>
              <a:gd name="connsiteX2" fmla="*/ 757172 w 951491"/>
              <a:gd name="connsiteY2" fmla="*/ 877238 h 2547334"/>
              <a:gd name="connsiteX3" fmla="*/ 864749 w 951491"/>
              <a:gd name="connsiteY3" fmla="*/ 554509 h 2547334"/>
              <a:gd name="connsiteX4" fmla="*/ 926221 w 951491"/>
              <a:gd name="connsiteY4" fmla="*/ 270200 h 2547334"/>
              <a:gd name="connsiteX5" fmla="*/ 949273 w 951491"/>
              <a:gd name="connsiteY5" fmla="*/ 31995 h 2547334"/>
              <a:gd name="connsiteX6" fmla="*/ 949273 w 951491"/>
              <a:gd name="connsiteY6" fmla="*/ 8943 h 254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491" h="2547334">
                <a:moveTo>
                  <a:pt x="0" y="2547334"/>
                </a:moveTo>
                <a:cubicBezTo>
                  <a:pt x="138313" y="2264306"/>
                  <a:pt x="431192" y="1624314"/>
                  <a:pt x="557387" y="1345965"/>
                </a:cubicBezTo>
                <a:cubicBezTo>
                  <a:pt x="683582" y="1067616"/>
                  <a:pt x="705945" y="1009147"/>
                  <a:pt x="757172" y="877238"/>
                </a:cubicBezTo>
                <a:cubicBezTo>
                  <a:pt x="808399" y="745329"/>
                  <a:pt x="836574" y="655682"/>
                  <a:pt x="864749" y="554509"/>
                </a:cubicBezTo>
                <a:cubicBezTo>
                  <a:pt x="892924" y="453336"/>
                  <a:pt x="912134" y="357286"/>
                  <a:pt x="926221" y="270200"/>
                </a:cubicBezTo>
                <a:cubicBezTo>
                  <a:pt x="940308" y="183114"/>
                  <a:pt x="949273" y="31995"/>
                  <a:pt x="949273" y="31995"/>
                </a:cubicBezTo>
                <a:cubicBezTo>
                  <a:pt x="953115" y="-11548"/>
                  <a:pt x="951194" y="-1303"/>
                  <a:pt x="949273" y="894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9623686" y="473068"/>
            <a:ext cx="239058" cy="316753"/>
          </a:xfrm>
          <a:custGeom>
            <a:avLst/>
            <a:gdLst>
              <a:gd name="connsiteX0" fmla="*/ 238205 w 239058"/>
              <a:gd name="connsiteY0" fmla="*/ 316753 h 316753"/>
              <a:gd name="connsiteX1" fmla="*/ 230521 w 239058"/>
              <a:gd name="connsiteY1" fmla="*/ 193808 h 316753"/>
              <a:gd name="connsiteX2" fmla="*/ 176733 w 239058"/>
              <a:gd name="connsiteY2" fmla="*/ 86232 h 316753"/>
              <a:gd name="connsiteX3" fmla="*/ 107576 w 239058"/>
              <a:gd name="connsiteY3" fmla="*/ 24759 h 316753"/>
              <a:gd name="connsiteX4" fmla="*/ 46104 w 239058"/>
              <a:gd name="connsiteY4" fmla="*/ 1707 h 316753"/>
              <a:gd name="connsiteX5" fmla="*/ 0 w 239058"/>
              <a:gd name="connsiteY5" fmla="*/ 1707 h 316753"/>
              <a:gd name="connsiteX6" fmla="*/ 0 w 239058"/>
              <a:gd name="connsiteY6" fmla="*/ 1707 h 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8" h="316753">
                <a:moveTo>
                  <a:pt x="238205" y="316753"/>
                </a:moveTo>
                <a:cubicBezTo>
                  <a:pt x="239485" y="274490"/>
                  <a:pt x="240766" y="232228"/>
                  <a:pt x="230521" y="193808"/>
                </a:cubicBezTo>
                <a:cubicBezTo>
                  <a:pt x="220276" y="155388"/>
                  <a:pt x="197224" y="114407"/>
                  <a:pt x="176733" y="86232"/>
                </a:cubicBezTo>
                <a:cubicBezTo>
                  <a:pt x="156242" y="58057"/>
                  <a:pt x="129347" y="38846"/>
                  <a:pt x="107576" y="24759"/>
                </a:cubicBezTo>
                <a:cubicBezTo>
                  <a:pt x="85804" y="10671"/>
                  <a:pt x="64033" y="5549"/>
                  <a:pt x="46104" y="1707"/>
                </a:cubicBezTo>
                <a:cubicBezTo>
                  <a:pt x="28175" y="-2135"/>
                  <a:pt x="0" y="1707"/>
                  <a:pt x="0" y="1707"/>
                </a:cubicBezTo>
                <a:lnTo>
                  <a:pt x="0" y="170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9188516" y="474775"/>
            <a:ext cx="445674" cy="683879"/>
          </a:xfrm>
          <a:custGeom>
            <a:avLst/>
            <a:gdLst>
              <a:gd name="connsiteX0" fmla="*/ 445674 w 445674"/>
              <a:gd name="connsiteY0" fmla="*/ 0 h 683879"/>
              <a:gd name="connsiteX1" fmla="*/ 315045 w 445674"/>
              <a:gd name="connsiteY1" fmla="*/ 30736 h 683879"/>
              <a:gd name="connsiteX2" fmla="*/ 238205 w 445674"/>
              <a:gd name="connsiteY2" fmla="*/ 84525 h 683879"/>
              <a:gd name="connsiteX3" fmla="*/ 176733 w 445674"/>
              <a:gd name="connsiteY3" fmla="*/ 169049 h 683879"/>
              <a:gd name="connsiteX4" fmla="*/ 122945 w 445674"/>
              <a:gd name="connsiteY4" fmla="*/ 268941 h 683879"/>
              <a:gd name="connsiteX5" fmla="*/ 76840 w 445674"/>
              <a:gd name="connsiteY5" fmla="*/ 407254 h 683879"/>
              <a:gd name="connsiteX6" fmla="*/ 23052 w 445674"/>
              <a:gd name="connsiteY6" fmla="*/ 568619 h 683879"/>
              <a:gd name="connsiteX7" fmla="*/ 0 w 445674"/>
              <a:gd name="connsiteY7" fmla="*/ 683879 h 683879"/>
              <a:gd name="connsiteX0" fmla="*/ 445674 w 445674"/>
              <a:gd name="connsiteY0" fmla="*/ 0 h 683879"/>
              <a:gd name="connsiteX1" fmla="*/ 315045 w 445674"/>
              <a:gd name="connsiteY1" fmla="*/ 30736 h 683879"/>
              <a:gd name="connsiteX2" fmla="*/ 238205 w 445674"/>
              <a:gd name="connsiteY2" fmla="*/ 84525 h 683879"/>
              <a:gd name="connsiteX3" fmla="*/ 176733 w 445674"/>
              <a:gd name="connsiteY3" fmla="*/ 169049 h 683879"/>
              <a:gd name="connsiteX4" fmla="*/ 122945 w 445674"/>
              <a:gd name="connsiteY4" fmla="*/ 268941 h 683879"/>
              <a:gd name="connsiteX5" fmla="*/ 69156 w 445674"/>
              <a:gd name="connsiteY5" fmla="*/ 407254 h 683879"/>
              <a:gd name="connsiteX6" fmla="*/ 23052 w 445674"/>
              <a:gd name="connsiteY6" fmla="*/ 568619 h 683879"/>
              <a:gd name="connsiteX7" fmla="*/ 0 w 445674"/>
              <a:gd name="connsiteY7" fmla="*/ 683879 h 683879"/>
              <a:gd name="connsiteX0" fmla="*/ 445674 w 445674"/>
              <a:gd name="connsiteY0" fmla="*/ 0 h 683879"/>
              <a:gd name="connsiteX1" fmla="*/ 368834 w 445674"/>
              <a:gd name="connsiteY1" fmla="*/ 7684 h 683879"/>
              <a:gd name="connsiteX2" fmla="*/ 315045 w 445674"/>
              <a:gd name="connsiteY2" fmla="*/ 30736 h 683879"/>
              <a:gd name="connsiteX3" fmla="*/ 238205 w 445674"/>
              <a:gd name="connsiteY3" fmla="*/ 84525 h 683879"/>
              <a:gd name="connsiteX4" fmla="*/ 176733 w 445674"/>
              <a:gd name="connsiteY4" fmla="*/ 169049 h 683879"/>
              <a:gd name="connsiteX5" fmla="*/ 122945 w 445674"/>
              <a:gd name="connsiteY5" fmla="*/ 268941 h 683879"/>
              <a:gd name="connsiteX6" fmla="*/ 69156 w 445674"/>
              <a:gd name="connsiteY6" fmla="*/ 407254 h 683879"/>
              <a:gd name="connsiteX7" fmla="*/ 23052 w 445674"/>
              <a:gd name="connsiteY7" fmla="*/ 568619 h 683879"/>
              <a:gd name="connsiteX8" fmla="*/ 0 w 445674"/>
              <a:gd name="connsiteY8" fmla="*/ 683879 h 6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674" h="683879">
                <a:moveTo>
                  <a:pt x="445674" y="0"/>
                </a:moveTo>
                <a:cubicBezTo>
                  <a:pt x="432867" y="2561"/>
                  <a:pt x="390605" y="2561"/>
                  <a:pt x="368834" y="7684"/>
                </a:cubicBezTo>
                <a:cubicBezTo>
                  <a:pt x="347063" y="12807"/>
                  <a:pt x="336816" y="17929"/>
                  <a:pt x="315045" y="30736"/>
                </a:cubicBezTo>
                <a:cubicBezTo>
                  <a:pt x="293274" y="43543"/>
                  <a:pt x="261257" y="61473"/>
                  <a:pt x="238205" y="84525"/>
                </a:cubicBezTo>
                <a:cubicBezTo>
                  <a:pt x="215153" y="107577"/>
                  <a:pt x="195943" y="138313"/>
                  <a:pt x="176733" y="169049"/>
                </a:cubicBezTo>
                <a:cubicBezTo>
                  <a:pt x="157523" y="199785"/>
                  <a:pt x="140875" y="229240"/>
                  <a:pt x="122945" y="268941"/>
                </a:cubicBezTo>
                <a:cubicBezTo>
                  <a:pt x="105016" y="308642"/>
                  <a:pt x="69156" y="407254"/>
                  <a:pt x="69156" y="407254"/>
                </a:cubicBezTo>
                <a:cubicBezTo>
                  <a:pt x="52507" y="457200"/>
                  <a:pt x="34578" y="522515"/>
                  <a:pt x="23052" y="568619"/>
                </a:cubicBezTo>
                <a:cubicBezTo>
                  <a:pt x="11526" y="614723"/>
                  <a:pt x="5122" y="649301"/>
                  <a:pt x="0" y="683879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9156302" y="1143286"/>
            <a:ext cx="39898" cy="2996773"/>
          </a:xfrm>
          <a:custGeom>
            <a:avLst/>
            <a:gdLst>
              <a:gd name="connsiteX0" fmla="*/ 39898 w 39898"/>
              <a:gd name="connsiteY0" fmla="*/ 0 h 2996773"/>
              <a:gd name="connsiteX1" fmla="*/ 16846 w 39898"/>
              <a:gd name="connsiteY1" fmla="*/ 138313 h 2996773"/>
              <a:gd name="connsiteX2" fmla="*/ 1478 w 39898"/>
              <a:gd name="connsiteY2" fmla="*/ 645459 h 2996773"/>
              <a:gd name="connsiteX3" fmla="*/ 1478 w 39898"/>
              <a:gd name="connsiteY3" fmla="*/ 2996773 h 299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" h="2996773">
                <a:moveTo>
                  <a:pt x="39898" y="0"/>
                </a:moveTo>
                <a:cubicBezTo>
                  <a:pt x="31573" y="15368"/>
                  <a:pt x="23249" y="30737"/>
                  <a:pt x="16846" y="138313"/>
                </a:cubicBezTo>
                <a:cubicBezTo>
                  <a:pt x="10443" y="245889"/>
                  <a:pt x="4039" y="169049"/>
                  <a:pt x="1478" y="645459"/>
                </a:cubicBezTo>
                <a:cubicBezTo>
                  <a:pt x="-1083" y="1121869"/>
                  <a:pt x="197" y="2059321"/>
                  <a:pt x="1478" y="299677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9154729" y="2729210"/>
            <a:ext cx="583561" cy="923590"/>
          </a:xfrm>
          <a:custGeom>
            <a:avLst/>
            <a:gdLst>
              <a:gd name="connsiteX0" fmla="*/ 0 w 567208"/>
              <a:gd name="connsiteY0" fmla="*/ 833688 h 833688"/>
              <a:gd name="connsiteX1" fmla="*/ 124065 w 567208"/>
              <a:gd name="connsiteY1" fmla="*/ 525825 h 833688"/>
              <a:gd name="connsiteX2" fmla="*/ 266509 w 567208"/>
              <a:gd name="connsiteY2" fmla="*/ 263911 h 833688"/>
              <a:gd name="connsiteX3" fmla="*/ 422738 w 567208"/>
              <a:gd name="connsiteY3" fmla="*/ 89302 h 833688"/>
              <a:gd name="connsiteX4" fmla="*/ 551397 w 567208"/>
              <a:gd name="connsiteY4" fmla="*/ 6593 h 833688"/>
              <a:gd name="connsiteX5" fmla="*/ 560587 w 567208"/>
              <a:gd name="connsiteY5" fmla="*/ 11188 h 833688"/>
              <a:gd name="connsiteX0" fmla="*/ 0 w 622347"/>
              <a:gd name="connsiteY0" fmla="*/ 916398 h 916398"/>
              <a:gd name="connsiteX1" fmla="*/ 179204 w 622347"/>
              <a:gd name="connsiteY1" fmla="*/ 525825 h 916398"/>
              <a:gd name="connsiteX2" fmla="*/ 321648 w 622347"/>
              <a:gd name="connsiteY2" fmla="*/ 263911 h 916398"/>
              <a:gd name="connsiteX3" fmla="*/ 477877 w 622347"/>
              <a:gd name="connsiteY3" fmla="*/ 89302 h 916398"/>
              <a:gd name="connsiteX4" fmla="*/ 606536 w 622347"/>
              <a:gd name="connsiteY4" fmla="*/ 6593 h 916398"/>
              <a:gd name="connsiteX5" fmla="*/ 615726 w 622347"/>
              <a:gd name="connsiteY5" fmla="*/ 11188 h 916398"/>
              <a:gd name="connsiteX0" fmla="*/ 0 w 599372"/>
              <a:gd name="connsiteY0" fmla="*/ 930183 h 930183"/>
              <a:gd name="connsiteX1" fmla="*/ 156229 w 599372"/>
              <a:gd name="connsiteY1" fmla="*/ 525825 h 930183"/>
              <a:gd name="connsiteX2" fmla="*/ 298673 w 599372"/>
              <a:gd name="connsiteY2" fmla="*/ 263911 h 930183"/>
              <a:gd name="connsiteX3" fmla="*/ 454902 w 599372"/>
              <a:gd name="connsiteY3" fmla="*/ 89302 h 930183"/>
              <a:gd name="connsiteX4" fmla="*/ 583561 w 599372"/>
              <a:gd name="connsiteY4" fmla="*/ 6593 h 930183"/>
              <a:gd name="connsiteX5" fmla="*/ 592751 w 599372"/>
              <a:gd name="connsiteY5" fmla="*/ 11188 h 930183"/>
              <a:gd name="connsiteX0" fmla="*/ 0 w 599372"/>
              <a:gd name="connsiteY0" fmla="*/ 928674 h 928674"/>
              <a:gd name="connsiteX1" fmla="*/ 156229 w 599372"/>
              <a:gd name="connsiteY1" fmla="*/ 524316 h 928674"/>
              <a:gd name="connsiteX2" fmla="*/ 298673 w 599372"/>
              <a:gd name="connsiteY2" fmla="*/ 262402 h 928674"/>
              <a:gd name="connsiteX3" fmla="*/ 454902 w 599372"/>
              <a:gd name="connsiteY3" fmla="*/ 87793 h 928674"/>
              <a:gd name="connsiteX4" fmla="*/ 583561 w 599372"/>
              <a:gd name="connsiteY4" fmla="*/ 5084 h 928674"/>
              <a:gd name="connsiteX5" fmla="*/ 592751 w 599372"/>
              <a:gd name="connsiteY5" fmla="*/ 14274 h 928674"/>
              <a:gd name="connsiteX0" fmla="*/ 0 w 583561"/>
              <a:gd name="connsiteY0" fmla="*/ 923590 h 923590"/>
              <a:gd name="connsiteX1" fmla="*/ 156229 w 583561"/>
              <a:gd name="connsiteY1" fmla="*/ 519232 h 923590"/>
              <a:gd name="connsiteX2" fmla="*/ 298673 w 583561"/>
              <a:gd name="connsiteY2" fmla="*/ 257318 h 923590"/>
              <a:gd name="connsiteX3" fmla="*/ 454902 w 583561"/>
              <a:gd name="connsiteY3" fmla="*/ 82709 h 923590"/>
              <a:gd name="connsiteX4" fmla="*/ 583561 w 583561"/>
              <a:gd name="connsiteY4" fmla="*/ 0 h 9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61" h="923590">
                <a:moveTo>
                  <a:pt x="0" y="923590"/>
                </a:moveTo>
                <a:cubicBezTo>
                  <a:pt x="39823" y="817140"/>
                  <a:pt x="106450" y="630277"/>
                  <a:pt x="156229" y="519232"/>
                </a:cubicBezTo>
                <a:cubicBezTo>
                  <a:pt x="206008" y="408187"/>
                  <a:pt x="248894" y="330072"/>
                  <a:pt x="298673" y="257318"/>
                </a:cubicBezTo>
                <a:cubicBezTo>
                  <a:pt x="348452" y="184564"/>
                  <a:pt x="407421" y="125595"/>
                  <a:pt x="454902" y="82709"/>
                </a:cubicBezTo>
                <a:cubicBezTo>
                  <a:pt x="502383" y="39823"/>
                  <a:pt x="560586" y="12253"/>
                  <a:pt x="583561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9724506" y="2695024"/>
            <a:ext cx="358409" cy="47970"/>
          </a:xfrm>
          <a:custGeom>
            <a:avLst/>
            <a:gdLst>
              <a:gd name="connsiteX0" fmla="*/ 0 w 363003"/>
              <a:gd name="connsiteY0" fmla="*/ 41355 h 59735"/>
              <a:gd name="connsiteX1" fmla="*/ 78115 w 363003"/>
              <a:gd name="connsiteY1" fmla="*/ 13785 h 59735"/>
              <a:gd name="connsiteX2" fmla="*/ 160825 w 363003"/>
              <a:gd name="connsiteY2" fmla="*/ 0 h 59735"/>
              <a:gd name="connsiteX3" fmla="*/ 238939 w 363003"/>
              <a:gd name="connsiteY3" fmla="*/ 13785 h 59735"/>
              <a:gd name="connsiteX4" fmla="*/ 303269 w 363003"/>
              <a:gd name="connsiteY4" fmla="*/ 27570 h 59735"/>
              <a:gd name="connsiteX5" fmla="*/ 363003 w 363003"/>
              <a:gd name="connsiteY5" fmla="*/ 59735 h 59735"/>
              <a:gd name="connsiteX6" fmla="*/ 363003 w 363003"/>
              <a:gd name="connsiteY6" fmla="*/ 59735 h 59735"/>
              <a:gd name="connsiteX0" fmla="*/ 0 w 363003"/>
              <a:gd name="connsiteY0" fmla="*/ 41929 h 60309"/>
              <a:gd name="connsiteX1" fmla="*/ 78115 w 363003"/>
              <a:gd name="connsiteY1" fmla="*/ 14359 h 60309"/>
              <a:gd name="connsiteX2" fmla="*/ 160825 w 363003"/>
              <a:gd name="connsiteY2" fmla="*/ 574 h 60309"/>
              <a:gd name="connsiteX3" fmla="*/ 238939 w 363003"/>
              <a:gd name="connsiteY3" fmla="*/ 5169 h 60309"/>
              <a:gd name="connsiteX4" fmla="*/ 303269 w 363003"/>
              <a:gd name="connsiteY4" fmla="*/ 28144 h 60309"/>
              <a:gd name="connsiteX5" fmla="*/ 363003 w 363003"/>
              <a:gd name="connsiteY5" fmla="*/ 60309 h 60309"/>
              <a:gd name="connsiteX6" fmla="*/ 363003 w 363003"/>
              <a:gd name="connsiteY6" fmla="*/ 60309 h 60309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6960 h 65340"/>
              <a:gd name="connsiteX1" fmla="*/ 78115 w 363003"/>
              <a:gd name="connsiteY1" fmla="*/ 19390 h 65340"/>
              <a:gd name="connsiteX2" fmla="*/ 160825 w 363003"/>
              <a:gd name="connsiteY2" fmla="*/ 5605 h 65340"/>
              <a:gd name="connsiteX3" fmla="*/ 238939 w 363003"/>
              <a:gd name="connsiteY3" fmla="*/ 1010 h 65340"/>
              <a:gd name="connsiteX4" fmla="*/ 303269 w 363003"/>
              <a:gd name="connsiteY4" fmla="*/ 23985 h 65340"/>
              <a:gd name="connsiteX5" fmla="*/ 363003 w 363003"/>
              <a:gd name="connsiteY5" fmla="*/ 65340 h 65340"/>
              <a:gd name="connsiteX6" fmla="*/ 363003 w 363003"/>
              <a:gd name="connsiteY6" fmla="*/ 65340 h 65340"/>
              <a:gd name="connsiteX0" fmla="*/ 0 w 363003"/>
              <a:gd name="connsiteY0" fmla="*/ 46960 h 65340"/>
              <a:gd name="connsiteX1" fmla="*/ 78115 w 363003"/>
              <a:gd name="connsiteY1" fmla="*/ 19390 h 65340"/>
              <a:gd name="connsiteX2" fmla="*/ 160825 w 363003"/>
              <a:gd name="connsiteY2" fmla="*/ 5605 h 65340"/>
              <a:gd name="connsiteX3" fmla="*/ 238939 w 363003"/>
              <a:gd name="connsiteY3" fmla="*/ 1010 h 65340"/>
              <a:gd name="connsiteX4" fmla="*/ 303269 w 363003"/>
              <a:gd name="connsiteY4" fmla="*/ 23985 h 65340"/>
              <a:gd name="connsiteX5" fmla="*/ 363003 w 363003"/>
              <a:gd name="connsiteY5" fmla="*/ 65340 h 65340"/>
              <a:gd name="connsiteX6" fmla="*/ 363003 w 363003"/>
              <a:gd name="connsiteY6" fmla="*/ 65340 h 65340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3375 h 61755"/>
              <a:gd name="connsiteX1" fmla="*/ 78115 w 363003"/>
              <a:gd name="connsiteY1" fmla="*/ 15805 h 61755"/>
              <a:gd name="connsiteX2" fmla="*/ 160825 w 363003"/>
              <a:gd name="connsiteY2" fmla="*/ 2020 h 61755"/>
              <a:gd name="connsiteX3" fmla="*/ 238939 w 363003"/>
              <a:gd name="connsiteY3" fmla="*/ 2020 h 61755"/>
              <a:gd name="connsiteX4" fmla="*/ 303269 w 363003"/>
              <a:gd name="connsiteY4" fmla="*/ 20400 h 61755"/>
              <a:gd name="connsiteX5" fmla="*/ 363003 w 363003"/>
              <a:gd name="connsiteY5" fmla="*/ 61755 h 61755"/>
              <a:gd name="connsiteX6" fmla="*/ 363003 w 363003"/>
              <a:gd name="connsiteY6" fmla="*/ 61755 h 61755"/>
              <a:gd name="connsiteX0" fmla="*/ 0 w 367427"/>
              <a:gd name="connsiteY0" fmla="*/ 43375 h 63160"/>
              <a:gd name="connsiteX1" fmla="*/ 78115 w 367427"/>
              <a:gd name="connsiteY1" fmla="*/ 15805 h 63160"/>
              <a:gd name="connsiteX2" fmla="*/ 160825 w 367427"/>
              <a:gd name="connsiteY2" fmla="*/ 2020 h 63160"/>
              <a:gd name="connsiteX3" fmla="*/ 238939 w 367427"/>
              <a:gd name="connsiteY3" fmla="*/ 2020 h 63160"/>
              <a:gd name="connsiteX4" fmla="*/ 303269 w 367427"/>
              <a:gd name="connsiteY4" fmla="*/ 20400 h 63160"/>
              <a:gd name="connsiteX5" fmla="*/ 363003 w 367427"/>
              <a:gd name="connsiteY5" fmla="*/ 61755 h 63160"/>
              <a:gd name="connsiteX6" fmla="*/ 363003 w 367427"/>
              <a:gd name="connsiteY6" fmla="*/ 52565 h 63160"/>
              <a:gd name="connsiteX0" fmla="*/ 0 w 367427"/>
              <a:gd name="connsiteY0" fmla="*/ 43375 h 62259"/>
              <a:gd name="connsiteX1" fmla="*/ 78115 w 367427"/>
              <a:gd name="connsiteY1" fmla="*/ 15805 h 62259"/>
              <a:gd name="connsiteX2" fmla="*/ 160825 w 367427"/>
              <a:gd name="connsiteY2" fmla="*/ 2020 h 62259"/>
              <a:gd name="connsiteX3" fmla="*/ 238939 w 367427"/>
              <a:gd name="connsiteY3" fmla="*/ 2020 h 62259"/>
              <a:gd name="connsiteX4" fmla="*/ 303269 w 367427"/>
              <a:gd name="connsiteY4" fmla="*/ 20400 h 62259"/>
              <a:gd name="connsiteX5" fmla="*/ 363003 w 367427"/>
              <a:gd name="connsiteY5" fmla="*/ 61755 h 62259"/>
              <a:gd name="connsiteX6" fmla="*/ 363003 w 367427"/>
              <a:gd name="connsiteY6" fmla="*/ 43375 h 62259"/>
              <a:gd name="connsiteX0" fmla="*/ 0 w 363003"/>
              <a:gd name="connsiteY0" fmla="*/ 43375 h 61755"/>
              <a:gd name="connsiteX1" fmla="*/ 78115 w 363003"/>
              <a:gd name="connsiteY1" fmla="*/ 15805 h 61755"/>
              <a:gd name="connsiteX2" fmla="*/ 160825 w 363003"/>
              <a:gd name="connsiteY2" fmla="*/ 2020 h 61755"/>
              <a:gd name="connsiteX3" fmla="*/ 238939 w 363003"/>
              <a:gd name="connsiteY3" fmla="*/ 2020 h 61755"/>
              <a:gd name="connsiteX4" fmla="*/ 303269 w 363003"/>
              <a:gd name="connsiteY4" fmla="*/ 20400 h 61755"/>
              <a:gd name="connsiteX5" fmla="*/ 363003 w 363003"/>
              <a:gd name="connsiteY5" fmla="*/ 61755 h 61755"/>
              <a:gd name="connsiteX0" fmla="*/ 0 w 358409"/>
              <a:gd name="connsiteY0" fmla="*/ 43375 h 47970"/>
              <a:gd name="connsiteX1" fmla="*/ 78115 w 358409"/>
              <a:gd name="connsiteY1" fmla="*/ 15805 h 47970"/>
              <a:gd name="connsiteX2" fmla="*/ 160825 w 358409"/>
              <a:gd name="connsiteY2" fmla="*/ 2020 h 47970"/>
              <a:gd name="connsiteX3" fmla="*/ 238939 w 358409"/>
              <a:gd name="connsiteY3" fmla="*/ 2020 h 47970"/>
              <a:gd name="connsiteX4" fmla="*/ 303269 w 358409"/>
              <a:gd name="connsiteY4" fmla="*/ 20400 h 47970"/>
              <a:gd name="connsiteX5" fmla="*/ 358409 w 358409"/>
              <a:gd name="connsiteY5" fmla="*/ 47970 h 4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9" h="47970">
                <a:moveTo>
                  <a:pt x="0" y="43375"/>
                </a:moveTo>
                <a:cubicBezTo>
                  <a:pt x="25655" y="33036"/>
                  <a:pt x="51311" y="22697"/>
                  <a:pt x="78115" y="15805"/>
                </a:cubicBezTo>
                <a:cubicBezTo>
                  <a:pt x="104919" y="8913"/>
                  <a:pt x="134021" y="4317"/>
                  <a:pt x="160825" y="2020"/>
                </a:cubicBezTo>
                <a:cubicBezTo>
                  <a:pt x="187629" y="-277"/>
                  <a:pt x="215198" y="-1043"/>
                  <a:pt x="238939" y="2020"/>
                </a:cubicBezTo>
                <a:cubicBezTo>
                  <a:pt x="262680" y="5083"/>
                  <a:pt x="283357" y="12742"/>
                  <a:pt x="303269" y="20400"/>
                </a:cubicBezTo>
                <a:cubicBezTo>
                  <a:pt x="323181" y="28058"/>
                  <a:pt x="348453" y="44141"/>
                  <a:pt x="358409" y="4797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10041561" y="2715423"/>
            <a:ext cx="408951" cy="1368176"/>
          </a:xfrm>
          <a:custGeom>
            <a:avLst/>
            <a:gdLst>
              <a:gd name="connsiteX0" fmla="*/ 0 w 376787"/>
              <a:gd name="connsiteY0" fmla="*/ 0 h 1355343"/>
              <a:gd name="connsiteX1" fmla="*/ 59734 w 376787"/>
              <a:gd name="connsiteY1" fmla="*/ 64330 h 1355343"/>
              <a:gd name="connsiteX2" fmla="*/ 101089 w 376787"/>
              <a:gd name="connsiteY2" fmla="*/ 160824 h 1355343"/>
              <a:gd name="connsiteX3" fmla="*/ 119469 w 376787"/>
              <a:gd name="connsiteY3" fmla="*/ 261913 h 1355343"/>
              <a:gd name="connsiteX4" fmla="*/ 124064 w 376787"/>
              <a:gd name="connsiteY4" fmla="*/ 321648 h 1355343"/>
              <a:gd name="connsiteX5" fmla="*/ 128659 w 376787"/>
              <a:gd name="connsiteY5" fmla="*/ 413548 h 1355343"/>
              <a:gd name="connsiteX6" fmla="*/ 128659 w 376787"/>
              <a:gd name="connsiteY6" fmla="*/ 964945 h 1355343"/>
              <a:gd name="connsiteX7" fmla="*/ 133254 w 376787"/>
              <a:gd name="connsiteY7" fmla="*/ 1121174 h 1355343"/>
              <a:gd name="connsiteX8" fmla="*/ 156229 w 376787"/>
              <a:gd name="connsiteY8" fmla="*/ 1231453 h 1355343"/>
              <a:gd name="connsiteX9" fmla="*/ 215963 w 376787"/>
              <a:gd name="connsiteY9" fmla="*/ 1304973 h 1355343"/>
              <a:gd name="connsiteX10" fmla="*/ 317053 w 376787"/>
              <a:gd name="connsiteY10" fmla="*/ 1350922 h 1355343"/>
              <a:gd name="connsiteX11" fmla="*/ 376787 w 376787"/>
              <a:gd name="connsiteY11" fmla="*/ 1350922 h 1355343"/>
              <a:gd name="connsiteX0" fmla="*/ 0 w 399761"/>
              <a:gd name="connsiteY0" fmla="*/ 0 h 1364533"/>
              <a:gd name="connsiteX1" fmla="*/ 82708 w 399761"/>
              <a:gd name="connsiteY1" fmla="*/ 73520 h 1364533"/>
              <a:gd name="connsiteX2" fmla="*/ 124063 w 399761"/>
              <a:gd name="connsiteY2" fmla="*/ 170014 h 1364533"/>
              <a:gd name="connsiteX3" fmla="*/ 142443 w 399761"/>
              <a:gd name="connsiteY3" fmla="*/ 271103 h 1364533"/>
              <a:gd name="connsiteX4" fmla="*/ 147038 w 399761"/>
              <a:gd name="connsiteY4" fmla="*/ 330838 h 1364533"/>
              <a:gd name="connsiteX5" fmla="*/ 151633 w 399761"/>
              <a:gd name="connsiteY5" fmla="*/ 422738 h 1364533"/>
              <a:gd name="connsiteX6" fmla="*/ 151633 w 399761"/>
              <a:gd name="connsiteY6" fmla="*/ 974135 h 1364533"/>
              <a:gd name="connsiteX7" fmla="*/ 156228 w 399761"/>
              <a:gd name="connsiteY7" fmla="*/ 1130364 h 1364533"/>
              <a:gd name="connsiteX8" fmla="*/ 179203 w 399761"/>
              <a:gd name="connsiteY8" fmla="*/ 1240643 h 1364533"/>
              <a:gd name="connsiteX9" fmla="*/ 238937 w 399761"/>
              <a:gd name="connsiteY9" fmla="*/ 1314163 h 1364533"/>
              <a:gd name="connsiteX10" fmla="*/ 340027 w 399761"/>
              <a:gd name="connsiteY10" fmla="*/ 1360112 h 1364533"/>
              <a:gd name="connsiteX11" fmla="*/ 399761 w 399761"/>
              <a:gd name="connsiteY11" fmla="*/ 1360112 h 1364533"/>
              <a:gd name="connsiteX0" fmla="*/ 0 w 408951"/>
              <a:gd name="connsiteY0" fmla="*/ 0 h 1364533"/>
              <a:gd name="connsiteX1" fmla="*/ 91898 w 408951"/>
              <a:gd name="connsiteY1" fmla="*/ 73520 h 1364533"/>
              <a:gd name="connsiteX2" fmla="*/ 133253 w 408951"/>
              <a:gd name="connsiteY2" fmla="*/ 170014 h 1364533"/>
              <a:gd name="connsiteX3" fmla="*/ 151633 w 408951"/>
              <a:gd name="connsiteY3" fmla="*/ 271103 h 1364533"/>
              <a:gd name="connsiteX4" fmla="*/ 156228 w 408951"/>
              <a:gd name="connsiteY4" fmla="*/ 330838 h 1364533"/>
              <a:gd name="connsiteX5" fmla="*/ 160823 w 408951"/>
              <a:gd name="connsiteY5" fmla="*/ 422738 h 1364533"/>
              <a:gd name="connsiteX6" fmla="*/ 160823 w 408951"/>
              <a:gd name="connsiteY6" fmla="*/ 974135 h 1364533"/>
              <a:gd name="connsiteX7" fmla="*/ 165418 w 408951"/>
              <a:gd name="connsiteY7" fmla="*/ 1130364 h 1364533"/>
              <a:gd name="connsiteX8" fmla="*/ 188393 w 408951"/>
              <a:gd name="connsiteY8" fmla="*/ 1240643 h 1364533"/>
              <a:gd name="connsiteX9" fmla="*/ 248127 w 408951"/>
              <a:gd name="connsiteY9" fmla="*/ 1314163 h 1364533"/>
              <a:gd name="connsiteX10" fmla="*/ 349217 w 408951"/>
              <a:gd name="connsiteY10" fmla="*/ 1360112 h 1364533"/>
              <a:gd name="connsiteX11" fmla="*/ 408951 w 408951"/>
              <a:gd name="connsiteY11" fmla="*/ 1360112 h 1364533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5622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7678"/>
              <a:gd name="connsiteX1" fmla="*/ 91898 w 408951"/>
              <a:gd name="connsiteY1" fmla="*/ 87305 h 1377678"/>
              <a:gd name="connsiteX2" fmla="*/ 133253 w 408951"/>
              <a:gd name="connsiteY2" fmla="*/ 183799 h 1377678"/>
              <a:gd name="connsiteX3" fmla="*/ 151633 w 408951"/>
              <a:gd name="connsiteY3" fmla="*/ 284888 h 1377678"/>
              <a:gd name="connsiteX4" fmla="*/ 156228 w 408951"/>
              <a:gd name="connsiteY4" fmla="*/ 344623 h 1377678"/>
              <a:gd name="connsiteX5" fmla="*/ 160823 w 408951"/>
              <a:gd name="connsiteY5" fmla="*/ 436523 h 1377678"/>
              <a:gd name="connsiteX6" fmla="*/ 160823 w 408951"/>
              <a:gd name="connsiteY6" fmla="*/ 987920 h 1377678"/>
              <a:gd name="connsiteX7" fmla="*/ 165418 w 408951"/>
              <a:gd name="connsiteY7" fmla="*/ 1144149 h 1377678"/>
              <a:gd name="connsiteX8" fmla="*/ 188393 w 408951"/>
              <a:gd name="connsiteY8" fmla="*/ 1254428 h 1377678"/>
              <a:gd name="connsiteX9" fmla="*/ 248127 w 408951"/>
              <a:gd name="connsiteY9" fmla="*/ 1337138 h 1377678"/>
              <a:gd name="connsiteX10" fmla="*/ 349217 w 408951"/>
              <a:gd name="connsiteY10" fmla="*/ 1373897 h 1377678"/>
              <a:gd name="connsiteX11" fmla="*/ 408951 w 408951"/>
              <a:gd name="connsiteY11" fmla="*/ 1373897 h 1377678"/>
              <a:gd name="connsiteX0" fmla="*/ 0 w 408951"/>
              <a:gd name="connsiteY0" fmla="*/ 0 h 1377996"/>
              <a:gd name="connsiteX1" fmla="*/ 91898 w 408951"/>
              <a:gd name="connsiteY1" fmla="*/ 87305 h 1377996"/>
              <a:gd name="connsiteX2" fmla="*/ 133253 w 408951"/>
              <a:gd name="connsiteY2" fmla="*/ 183799 h 1377996"/>
              <a:gd name="connsiteX3" fmla="*/ 151633 w 408951"/>
              <a:gd name="connsiteY3" fmla="*/ 284888 h 1377996"/>
              <a:gd name="connsiteX4" fmla="*/ 156228 w 408951"/>
              <a:gd name="connsiteY4" fmla="*/ 344623 h 1377996"/>
              <a:gd name="connsiteX5" fmla="*/ 160823 w 408951"/>
              <a:gd name="connsiteY5" fmla="*/ 436523 h 1377996"/>
              <a:gd name="connsiteX6" fmla="*/ 160823 w 408951"/>
              <a:gd name="connsiteY6" fmla="*/ 987920 h 1377996"/>
              <a:gd name="connsiteX7" fmla="*/ 165418 w 408951"/>
              <a:gd name="connsiteY7" fmla="*/ 1144149 h 1377996"/>
              <a:gd name="connsiteX8" fmla="*/ 188393 w 408951"/>
              <a:gd name="connsiteY8" fmla="*/ 1254428 h 1377996"/>
              <a:gd name="connsiteX9" fmla="*/ 248127 w 408951"/>
              <a:gd name="connsiteY9" fmla="*/ 1332543 h 1377996"/>
              <a:gd name="connsiteX10" fmla="*/ 349217 w 408951"/>
              <a:gd name="connsiteY10" fmla="*/ 1373897 h 1377996"/>
              <a:gd name="connsiteX11" fmla="*/ 408951 w 408951"/>
              <a:gd name="connsiteY11" fmla="*/ 1373897 h 1377996"/>
              <a:gd name="connsiteX0" fmla="*/ 0 w 408951"/>
              <a:gd name="connsiteY0" fmla="*/ 0 h 1377996"/>
              <a:gd name="connsiteX1" fmla="*/ 91898 w 408951"/>
              <a:gd name="connsiteY1" fmla="*/ 87305 h 1377996"/>
              <a:gd name="connsiteX2" fmla="*/ 133253 w 408951"/>
              <a:gd name="connsiteY2" fmla="*/ 183799 h 1377996"/>
              <a:gd name="connsiteX3" fmla="*/ 151633 w 408951"/>
              <a:gd name="connsiteY3" fmla="*/ 284888 h 1377996"/>
              <a:gd name="connsiteX4" fmla="*/ 156228 w 408951"/>
              <a:gd name="connsiteY4" fmla="*/ 344623 h 1377996"/>
              <a:gd name="connsiteX5" fmla="*/ 160823 w 408951"/>
              <a:gd name="connsiteY5" fmla="*/ 436523 h 1377996"/>
              <a:gd name="connsiteX6" fmla="*/ 160823 w 408951"/>
              <a:gd name="connsiteY6" fmla="*/ 987920 h 1377996"/>
              <a:gd name="connsiteX7" fmla="*/ 165418 w 408951"/>
              <a:gd name="connsiteY7" fmla="*/ 1144149 h 1377996"/>
              <a:gd name="connsiteX8" fmla="*/ 188393 w 408951"/>
              <a:gd name="connsiteY8" fmla="*/ 1254428 h 1377996"/>
              <a:gd name="connsiteX9" fmla="*/ 252722 w 408951"/>
              <a:gd name="connsiteY9" fmla="*/ 1332543 h 1377996"/>
              <a:gd name="connsiteX10" fmla="*/ 349217 w 408951"/>
              <a:gd name="connsiteY10" fmla="*/ 1373897 h 1377996"/>
              <a:gd name="connsiteX11" fmla="*/ 408951 w 408951"/>
              <a:gd name="connsiteY11" fmla="*/ 1373897 h 1377996"/>
              <a:gd name="connsiteX0" fmla="*/ 0 w 408951"/>
              <a:gd name="connsiteY0" fmla="*/ 0 h 1375077"/>
              <a:gd name="connsiteX1" fmla="*/ 91898 w 408951"/>
              <a:gd name="connsiteY1" fmla="*/ 87305 h 1375077"/>
              <a:gd name="connsiteX2" fmla="*/ 133253 w 408951"/>
              <a:gd name="connsiteY2" fmla="*/ 183799 h 1375077"/>
              <a:gd name="connsiteX3" fmla="*/ 151633 w 408951"/>
              <a:gd name="connsiteY3" fmla="*/ 284888 h 1375077"/>
              <a:gd name="connsiteX4" fmla="*/ 156228 w 408951"/>
              <a:gd name="connsiteY4" fmla="*/ 344623 h 1375077"/>
              <a:gd name="connsiteX5" fmla="*/ 160823 w 408951"/>
              <a:gd name="connsiteY5" fmla="*/ 436523 h 1375077"/>
              <a:gd name="connsiteX6" fmla="*/ 160823 w 408951"/>
              <a:gd name="connsiteY6" fmla="*/ 987920 h 1375077"/>
              <a:gd name="connsiteX7" fmla="*/ 165418 w 408951"/>
              <a:gd name="connsiteY7" fmla="*/ 1144149 h 1375077"/>
              <a:gd name="connsiteX8" fmla="*/ 188393 w 408951"/>
              <a:gd name="connsiteY8" fmla="*/ 1254428 h 1375077"/>
              <a:gd name="connsiteX9" fmla="*/ 252722 w 408951"/>
              <a:gd name="connsiteY9" fmla="*/ 1332543 h 1375077"/>
              <a:gd name="connsiteX10" fmla="*/ 349217 w 408951"/>
              <a:gd name="connsiteY10" fmla="*/ 1364707 h 1375077"/>
              <a:gd name="connsiteX11" fmla="*/ 408951 w 408951"/>
              <a:gd name="connsiteY11" fmla="*/ 1373897 h 1375077"/>
              <a:gd name="connsiteX0" fmla="*/ 0 w 408951"/>
              <a:gd name="connsiteY0" fmla="*/ 0 h 1368176"/>
              <a:gd name="connsiteX1" fmla="*/ 91898 w 408951"/>
              <a:gd name="connsiteY1" fmla="*/ 87305 h 1368176"/>
              <a:gd name="connsiteX2" fmla="*/ 133253 w 408951"/>
              <a:gd name="connsiteY2" fmla="*/ 183799 h 1368176"/>
              <a:gd name="connsiteX3" fmla="*/ 151633 w 408951"/>
              <a:gd name="connsiteY3" fmla="*/ 284888 h 1368176"/>
              <a:gd name="connsiteX4" fmla="*/ 156228 w 408951"/>
              <a:gd name="connsiteY4" fmla="*/ 344623 h 1368176"/>
              <a:gd name="connsiteX5" fmla="*/ 160823 w 408951"/>
              <a:gd name="connsiteY5" fmla="*/ 436523 h 1368176"/>
              <a:gd name="connsiteX6" fmla="*/ 160823 w 408951"/>
              <a:gd name="connsiteY6" fmla="*/ 987920 h 1368176"/>
              <a:gd name="connsiteX7" fmla="*/ 165418 w 408951"/>
              <a:gd name="connsiteY7" fmla="*/ 1144149 h 1368176"/>
              <a:gd name="connsiteX8" fmla="*/ 188393 w 408951"/>
              <a:gd name="connsiteY8" fmla="*/ 1254428 h 1368176"/>
              <a:gd name="connsiteX9" fmla="*/ 252722 w 408951"/>
              <a:gd name="connsiteY9" fmla="*/ 1332543 h 1368176"/>
              <a:gd name="connsiteX10" fmla="*/ 349217 w 408951"/>
              <a:gd name="connsiteY10" fmla="*/ 1364707 h 1368176"/>
              <a:gd name="connsiteX11" fmla="*/ 408951 w 408951"/>
              <a:gd name="connsiteY11" fmla="*/ 1364707 h 13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51" h="1368176">
                <a:moveTo>
                  <a:pt x="0" y="0"/>
                </a:moveTo>
                <a:cubicBezTo>
                  <a:pt x="21443" y="18763"/>
                  <a:pt x="69689" y="56672"/>
                  <a:pt x="91898" y="87305"/>
                </a:cubicBezTo>
                <a:cubicBezTo>
                  <a:pt x="114107" y="117938"/>
                  <a:pt x="123297" y="150869"/>
                  <a:pt x="133253" y="183799"/>
                </a:cubicBezTo>
                <a:cubicBezTo>
                  <a:pt x="143209" y="216730"/>
                  <a:pt x="147804" y="258084"/>
                  <a:pt x="151633" y="284888"/>
                </a:cubicBezTo>
                <a:cubicBezTo>
                  <a:pt x="155462" y="311692"/>
                  <a:pt x="154696" y="319351"/>
                  <a:pt x="156228" y="344623"/>
                </a:cubicBezTo>
                <a:cubicBezTo>
                  <a:pt x="157760" y="369896"/>
                  <a:pt x="160057" y="329307"/>
                  <a:pt x="160823" y="436523"/>
                </a:cubicBezTo>
                <a:cubicBezTo>
                  <a:pt x="161589" y="543739"/>
                  <a:pt x="160057" y="869982"/>
                  <a:pt x="160823" y="987920"/>
                </a:cubicBezTo>
                <a:cubicBezTo>
                  <a:pt x="161589" y="1105858"/>
                  <a:pt x="160823" y="1099731"/>
                  <a:pt x="165418" y="1144149"/>
                </a:cubicBezTo>
                <a:cubicBezTo>
                  <a:pt x="170013" y="1188567"/>
                  <a:pt x="173842" y="1223029"/>
                  <a:pt x="188393" y="1254428"/>
                </a:cubicBezTo>
                <a:cubicBezTo>
                  <a:pt x="202944" y="1285827"/>
                  <a:pt x="225918" y="1314163"/>
                  <a:pt x="252722" y="1332543"/>
                </a:cubicBezTo>
                <a:cubicBezTo>
                  <a:pt x="279526" y="1350923"/>
                  <a:pt x="323179" y="1359346"/>
                  <a:pt x="349217" y="1364707"/>
                </a:cubicBezTo>
                <a:cubicBezTo>
                  <a:pt x="375255" y="1370068"/>
                  <a:pt x="392486" y="1368536"/>
                  <a:pt x="408951" y="1364707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10441323" y="3400074"/>
            <a:ext cx="500852" cy="684652"/>
          </a:xfrm>
          <a:custGeom>
            <a:avLst/>
            <a:gdLst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7787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21649 w 496258"/>
              <a:gd name="connsiteY3" fmla="*/ 37219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17054 w 496258"/>
              <a:gd name="connsiteY3" fmla="*/ 367598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42445 w 496258"/>
              <a:gd name="connsiteY2" fmla="*/ 597347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47040 w 496258"/>
              <a:gd name="connsiteY2" fmla="*/ 601942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500852"/>
              <a:gd name="connsiteY0" fmla="*/ 680057 h 680057"/>
              <a:gd name="connsiteX1" fmla="*/ 73519 w 500852"/>
              <a:gd name="connsiteY1" fmla="*/ 666272 h 680057"/>
              <a:gd name="connsiteX2" fmla="*/ 151634 w 500852"/>
              <a:gd name="connsiteY2" fmla="*/ 601942 h 680057"/>
              <a:gd name="connsiteX3" fmla="*/ 312458 w 500852"/>
              <a:gd name="connsiteY3" fmla="*/ 363003 h 680057"/>
              <a:gd name="connsiteX4" fmla="*/ 500852 w 500852"/>
              <a:gd name="connsiteY4" fmla="*/ 0 h 680057"/>
              <a:gd name="connsiteX0" fmla="*/ 0 w 500852"/>
              <a:gd name="connsiteY0" fmla="*/ 693841 h 693841"/>
              <a:gd name="connsiteX1" fmla="*/ 73519 w 500852"/>
              <a:gd name="connsiteY1" fmla="*/ 666272 h 693841"/>
              <a:gd name="connsiteX2" fmla="*/ 151634 w 500852"/>
              <a:gd name="connsiteY2" fmla="*/ 601942 h 693841"/>
              <a:gd name="connsiteX3" fmla="*/ 312458 w 500852"/>
              <a:gd name="connsiteY3" fmla="*/ 363003 h 693841"/>
              <a:gd name="connsiteX4" fmla="*/ 500852 w 500852"/>
              <a:gd name="connsiteY4" fmla="*/ 0 h 693841"/>
              <a:gd name="connsiteX0" fmla="*/ 0 w 500852"/>
              <a:gd name="connsiteY0" fmla="*/ 684652 h 684652"/>
              <a:gd name="connsiteX1" fmla="*/ 73519 w 500852"/>
              <a:gd name="connsiteY1" fmla="*/ 666272 h 684652"/>
              <a:gd name="connsiteX2" fmla="*/ 151634 w 500852"/>
              <a:gd name="connsiteY2" fmla="*/ 601942 h 684652"/>
              <a:gd name="connsiteX3" fmla="*/ 312458 w 500852"/>
              <a:gd name="connsiteY3" fmla="*/ 363003 h 684652"/>
              <a:gd name="connsiteX4" fmla="*/ 500852 w 500852"/>
              <a:gd name="connsiteY4" fmla="*/ 0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852" h="684652">
                <a:moveTo>
                  <a:pt x="0" y="684652"/>
                </a:moveTo>
                <a:cubicBezTo>
                  <a:pt x="21826" y="680440"/>
                  <a:pt x="48247" y="680057"/>
                  <a:pt x="73519" y="666272"/>
                </a:cubicBezTo>
                <a:cubicBezTo>
                  <a:pt x="98791" y="652487"/>
                  <a:pt x="111811" y="652487"/>
                  <a:pt x="151634" y="601942"/>
                </a:cubicBezTo>
                <a:cubicBezTo>
                  <a:pt x="191457" y="551397"/>
                  <a:pt x="254255" y="463327"/>
                  <a:pt x="312458" y="363003"/>
                </a:cubicBezTo>
                <a:cubicBezTo>
                  <a:pt x="370661" y="262679"/>
                  <a:pt x="434225" y="146273"/>
                  <a:pt x="50085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956846" y="226489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477078" y="226599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2787 -0.10903 C 0.02761 -0.05856 0.02735 -0.00787 0.02709 0.04259 L 0.02865 0.07384 L 0.03985 0.10371 L 0.05495 0.10509 L 0.07175 0.09653 L 0.09245 0.04537 L 0.11159 -0.03403 L 0.11329 -0.10764 L 0.11159 0.06389 L 0.11563 0.09514 L 0.12995 0.10509 L 0.14441 0.09514 L 0.16276 0.04977 L 0.20261 -0.10764 C 0.20287 -0.05856 0.20313 -0.00949 0.20339 0.03982 L 0.20339 0.06968 L 0.21055 0.09074 L 0.22175 0.10371 L 0.23607 0.10371 L 0.25053 0.08658 L 0.26485 0.05255 L 0.29037 -0.04537 L 0.28959 -0.10764 L 0.28803 0.29792 L 0.28321 0.35324 L 0.27045 0.41273 L 0.25769 0.42709 L 0.24493 0.42408 L 0.23451 0.40996 L 0.22969 0.36042 L 0.23933 0.27662 L 0.25599 0.21273 L 0.31915 -2.22222E-6 L 0.31915 0.00023 " pathEditMode="relative" rAng="0" ptsTypes="AAAAAAAAAAAAAAAAAAAAAAAAAAAAAAAAAAAA">
                                      <p:cBhvr>
                                        <p:cTn id="10" dur="2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15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-0.00078 -0.00116 L 0.01094 -0.05672 L 0.01954 -0.08866 L 0.03204 -0.09838 L 0.04532 -0.09838 L 0.05079 -0.07755 L 0.05235 -0.0345 L 0.05235 0.11273 L 0.05391 0.03217 L 0.0711 -0.03866 L 0.08204 -0.06505 L 0.0961 -0.08727 L 0.10704 -0.097 L 0.11954 -0.09977 L 0.13125 -0.09283 L 0.13985 -0.06783 L 0.13985 -0.02755 L 0.13985 0.02662 L 0.13907 0.06273 L 0.14219 0.09189 L 0.14922 0.103 L 0.1586 0.10578 L 0.17579 0.10023 L 0.1875 0.06828 L 0.20469 0.00439 " pathEditMode="relative" rAng="0" ptsTypes="AAAAAAAAAAAAAAAAAAAAAAAAA">
                                      <p:cBhvr>
                                        <p:cTn id="58" dur="9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76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2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22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24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6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9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8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0078 -0.00116 L 0.06081 -0.24144 L 0.07188 -0.3088 L 0.07708 -0.372 L 0.07487 -0.39977 L 0.06224 -0.42084 L 0.04896 -0.41829 L 0.03776 -0.39723 L 0.03112 -0.37084 L 0.02435 -0.33913 L 0.02214 -0.30487 L 0.0207 -0.25325 L 0.01927 0.11759 L 0.0207 0.02916 L 0.03555 -0.03149 L 0.05039 -0.07246 L 0.0668 -0.09491 L 0.08451 -0.09491 L 0.09714 -0.08704 L 0.10456 -0.06042 L 0.10612 0.08217 L 0.11276 0.10578 L 0.12539 0.10972 L 0.13802 0.09398 L 0.15065 0.05833 L 0.16484 0.00949 L 0.16484 0.00972 " pathEditMode="relative" rAng="0" ptsTypes="AAAAAAAAAAAAAAAAAAAAAAAAAAA">
                                      <p:cBhvr>
                                        <p:cTn id="88" dur="1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504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3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9" fill="hold" grpId="0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35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4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3" fill="hold" grpId="0" nodeType="withEffect">
                                  <p:stCondLst>
                                    <p:cond delay="39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41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4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3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705946" y="260695"/>
            <a:ext cx="10739575" cy="6560729"/>
            <a:chOff x="705946" y="260695"/>
            <a:chExt cx="10739575" cy="656072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2"/>
            <a:srcRect l="6568" t="15829" r="57" b="25255"/>
            <a:stretch/>
          </p:blipFill>
          <p:spPr>
            <a:xfrm>
              <a:off x="705946" y="260695"/>
              <a:ext cx="10739575" cy="401869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/>
            <a:srcRect l="6568" t="28274" r="57" b="32045"/>
            <a:stretch/>
          </p:blipFill>
          <p:spPr>
            <a:xfrm>
              <a:off x="705946" y="4114799"/>
              <a:ext cx="10739575" cy="2706625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2433561" y="1021464"/>
            <a:ext cx="99583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Ď⌐</a:t>
            </a:r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ε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 flipH="1" flipV="1">
            <a:off x="2480248" y="3290787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Freeform 63"/>
          <p:cNvSpPr/>
          <p:nvPr/>
        </p:nvSpPr>
        <p:spPr>
          <a:xfrm>
            <a:off x="2849648" y="2613823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Freeform 64"/>
          <p:cNvSpPr/>
          <p:nvPr/>
        </p:nvSpPr>
        <p:spPr>
          <a:xfrm>
            <a:off x="2867238" y="3870055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3427741" y="2631217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Freeform 66"/>
          <p:cNvSpPr/>
          <p:nvPr/>
        </p:nvSpPr>
        <p:spPr>
          <a:xfrm>
            <a:off x="3889949" y="3830693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Freeform 67"/>
          <p:cNvSpPr/>
          <p:nvPr/>
        </p:nvSpPr>
        <p:spPr>
          <a:xfrm>
            <a:off x="4347521" y="2637467"/>
            <a:ext cx="663000" cy="1322318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33487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37606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41725 w 663000"/>
              <a:gd name="connsiteY6" fmla="*/ 741405 h 1322318"/>
              <a:gd name="connsiteX7" fmla="*/ 663000 w 663000"/>
              <a:gd name="connsiteY7" fmla="*/ 0 h 1322318"/>
              <a:gd name="connsiteX0" fmla="*/ 0 w 663000"/>
              <a:gd name="connsiteY0" fmla="*/ 1322318 h 1322318"/>
              <a:gd name="connsiteX1" fmla="*/ 48031 w 663000"/>
              <a:gd name="connsiteY1" fmla="*/ 1270804 h 1322318"/>
              <a:gd name="connsiteX2" fmla="*/ 118334 w 663000"/>
              <a:gd name="connsiteY2" fmla="*/ 1166332 h 1322318"/>
              <a:gd name="connsiteX3" fmla="*/ 193638 w 663000"/>
              <a:gd name="connsiteY3" fmla="*/ 1037240 h 1322318"/>
              <a:gd name="connsiteX4" fmla="*/ 258184 w 663000"/>
              <a:gd name="connsiteY4" fmla="*/ 913527 h 1322318"/>
              <a:gd name="connsiteX5" fmla="*/ 317351 w 663000"/>
              <a:gd name="connsiteY5" fmla="*/ 789815 h 1322318"/>
              <a:gd name="connsiteX6" fmla="*/ 341725 w 663000"/>
              <a:gd name="connsiteY6" fmla="*/ 741405 h 1322318"/>
              <a:gd name="connsiteX7" fmla="*/ 663000 w 663000"/>
              <a:gd name="connsiteY7" fmla="*/ 0 h 13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000" h="1322318">
                <a:moveTo>
                  <a:pt x="0" y="1322318"/>
                </a:moveTo>
                <a:cubicBezTo>
                  <a:pt x="6932" y="1314806"/>
                  <a:pt x="28309" y="1296802"/>
                  <a:pt x="48031" y="1270804"/>
                </a:cubicBezTo>
                <a:cubicBezTo>
                  <a:pt x="67753" y="1244806"/>
                  <a:pt x="94066" y="1205259"/>
                  <a:pt x="118334" y="1166332"/>
                </a:cubicBezTo>
                <a:cubicBezTo>
                  <a:pt x="142602" y="1127405"/>
                  <a:pt x="170330" y="1079374"/>
                  <a:pt x="193638" y="1037240"/>
                </a:cubicBezTo>
                <a:cubicBezTo>
                  <a:pt x="216946" y="995106"/>
                  <a:pt x="237565" y="954765"/>
                  <a:pt x="258184" y="913527"/>
                </a:cubicBezTo>
                <a:cubicBezTo>
                  <a:pt x="278803" y="872289"/>
                  <a:pt x="303428" y="818502"/>
                  <a:pt x="317351" y="789815"/>
                </a:cubicBezTo>
                <a:cubicBezTo>
                  <a:pt x="331274" y="761128"/>
                  <a:pt x="339036" y="749473"/>
                  <a:pt x="341725" y="741405"/>
                </a:cubicBezTo>
                <a:lnTo>
                  <a:pt x="6630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Freeform 68"/>
          <p:cNvSpPr/>
          <p:nvPr/>
        </p:nvSpPr>
        <p:spPr>
          <a:xfrm>
            <a:off x="2539897" y="2641673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3884262" y="2633310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Freeform 70"/>
          <p:cNvSpPr/>
          <p:nvPr/>
        </p:nvSpPr>
        <p:spPr>
          <a:xfrm>
            <a:off x="6043001" y="2622236"/>
            <a:ext cx="8822" cy="2812356"/>
          </a:xfrm>
          <a:custGeom>
            <a:avLst/>
            <a:gdLst>
              <a:gd name="connsiteX0" fmla="*/ 569 w 8822"/>
              <a:gd name="connsiteY0" fmla="*/ 0 h 2812356"/>
              <a:gd name="connsiteX1" fmla="*/ 8253 w 8822"/>
              <a:gd name="connsiteY1" fmla="*/ 430306 h 2812356"/>
              <a:gd name="connsiteX2" fmla="*/ 8253 w 8822"/>
              <a:gd name="connsiteY2" fmla="*/ 814508 h 2812356"/>
              <a:gd name="connsiteX3" fmla="*/ 8253 w 8822"/>
              <a:gd name="connsiteY3" fmla="*/ 1267866 h 2812356"/>
              <a:gd name="connsiteX4" fmla="*/ 8253 w 8822"/>
              <a:gd name="connsiteY4" fmla="*/ 1782696 h 2812356"/>
              <a:gd name="connsiteX5" fmla="*/ 8253 w 8822"/>
              <a:gd name="connsiteY5" fmla="*/ 2282158 h 2812356"/>
              <a:gd name="connsiteX6" fmla="*/ 569 w 8822"/>
              <a:gd name="connsiteY6" fmla="*/ 2712464 h 2812356"/>
              <a:gd name="connsiteX7" fmla="*/ 569 w 8822"/>
              <a:gd name="connsiteY7" fmla="*/ 2812356 h 2812356"/>
              <a:gd name="connsiteX8" fmla="*/ 569 w 8822"/>
              <a:gd name="connsiteY8" fmla="*/ 2812356 h 28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2" h="2812356">
                <a:moveTo>
                  <a:pt x="569" y="0"/>
                </a:moveTo>
                <a:cubicBezTo>
                  <a:pt x="3770" y="147277"/>
                  <a:pt x="6972" y="294555"/>
                  <a:pt x="8253" y="430306"/>
                </a:cubicBezTo>
                <a:cubicBezTo>
                  <a:pt x="9534" y="566057"/>
                  <a:pt x="8253" y="814508"/>
                  <a:pt x="8253" y="814508"/>
                </a:cubicBezTo>
                <a:lnTo>
                  <a:pt x="8253" y="1267866"/>
                </a:lnTo>
                <a:lnTo>
                  <a:pt x="8253" y="1782696"/>
                </a:lnTo>
                <a:cubicBezTo>
                  <a:pt x="8253" y="1951745"/>
                  <a:pt x="9534" y="2127197"/>
                  <a:pt x="8253" y="2282158"/>
                </a:cubicBezTo>
                <a:cubicBezTo>
                  <a:pt x="6972" y="2437119"/>
                  <a:pt x="1850" y="2624098"/>
                  <a:pt x="569" y="2712464"/>
                </a:cubicBezTo>
                <a:cubicBezTo>
                  <a:pt x="-712" y="2800830"/>
                  <a:pt x="569" y="2812356"/>
                  <a:pt x="569" y="2812356"/>
                </a:cubicBezTo>
                <a:lnTo>
                  <a:pt x="569" y="28123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Freeform 71"/>
          <p:cNvSpPr/>
          <p:nvPr/>
        </p:nvSpPr>
        <p:spPr>
          <a:xfrm>
            <a:off x="5577977" y="5374771"/>
            <a:ext cx="468726" cy="960504"/>
          </a:xfrm>
          <a:custGeom>
            <a:avLst/>
            <a:gdLst>
              <a:gd name="connsiteX0" fmla="*/ 461042 w 461042"/>
              <a:gd name="connsiteY0" fmla="*/ 0 h 945136"/>
              <a:gd name="connsiteX1" fmla="*/ 437990 w 461042"/>
              <a:gd name="connsiteY1" fmla="*/ 230521 h 945136"/>
              <a:gd name="connsiteX2" fmla="*/ 384202 w 461042"/>
              <a:gd name="connsiteY2" fmla="*/ 484094 h 945136"/>
              <a:gd name="connsiteX3" fmla="*/ 284310 w 461042"/>
              <a:gd name="connsiteY3" fmla="*/ 722299 h 945136"/>
              <a:gd name="connsiteX4" fmla="*/ 161365 w 461042"/>
              <a:gd name="connsiteY4" fmla="*/ 875980 h 945136"/>
              <a:gd name="connsiteX5" fmla="*/ 0 w 461042"/>
              <a:gd name="connsiteY5" fmla="*/ 945136 h 945136"/>
              <a:gd name="connsiteX6" fmla="*/ 0 w 461042"/>
              <a:gd name="connsiteY6" fmla="*/ 945136 h 945136"/>
              <a:gd name="connsiteX0" fmla="*/ 476410 w 476410"/>
              <a:gd name="connsiteY0" fmla="*/ 0 h 960504"/>
              <a:gd name="connsiteX1" fmla="*/ 437990 w 476410"/>
              <a:gd name="connsiteY1" fmla="*/ 245889 h 960504"/>
              <a:gd name="connsiteX2" fmla="*/ 384202 w 476410"/>
              <a:gd name="connsiteY2" fmla="*/ 499462 h 960504"/>
              <a:gd name="connsiteX3" fmla="*/ 284310 w 476410"/>
              <a:gd name="connsiteY3" fmla="*/ 737667 h 960504"/>
              <a:gd name="connsiteX4" fmla="*/ 161365 w 476410"/>
              <a:gd name="connsiteY4" fmla="*/ 891348 h 960504"/>
              <a:gd name="connsiteX5" fmla="*/ 0 w 476410"/>
              <a:gd name="connsiteY5" fmla="*/ 960504 h 960504"/>
              <a:gd name="connsiteX6" fmla="*/ 0 w 476410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0 w 468726"/>
              <a:gd name="connsiteY5" fmla="*/ 960504 h 960504"/>
              <a:gd name="connsiteX6" fmla="*/ 0 w 468726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84525 w 468726"/>
              <a:gd name="connsiteY5" fmla="*/ 937452 h 960504"/>
              <a:gd name="connsiteX6" fmla="*/ 0 w 468726"/>
              <a:gd name="connsiteY6" fmla="*/ 960504 h 960504"/>
              <a:gd name="connsiteX7" fmla="*/ 0 w 468726"/>
              <a:gd name="connsiteY7" fmla="*/ 960504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26" h="960504">
                <a:moveTo>
                  <a:pt x="468726" y="0"/>
                </a:moveTo>
                <a:cubicBezTo>
                  <a:pt x="463603" y="74919"/>
                  <a:pt x="452077" y="162645"/>
                  <a:pt x="437990" y="245889"/>
                </a:cubicBezTo>
                <a:cubicBezTo>
                  <a:pt x="423903" y="329133"/>
                  <a:pt x="409815" y="417499"/>
                  <a:pt x="384202" y="499462"/>
                </a:cubicBezTo>
                <a:cubicBezTo>
                  <a:pt x="358589" y="581425"/>
                  <a:pt x="321449" y="672353"/>
                  <a:pt x="284310" y="737667"/>
                </a:cubicBezTo>
                <a:cubicBezTo>
                  <a:pt x="247171" y="802981"/>
                  <a:pt x="194662" y="858051"/>
                  <a:pt x="161365" y="891348"/>
                </a:cubicBezTo>
                <a:cubicBezTo>
                  <a:pt x="128068" y="924645"/>
                  <a:pt x="111419" y="925926"/>
                  <a:pt x="84525" y="937452"/>
                </a:cubicBezTo>
                <a:cubicBezTo>
                  <a:pt x="57631" y="948978"/>
                  <a:pt x="14088" y="956662"/>
                  <a:pt x="0" y="960504"/>
                </a:cubicBezTo>
                <a:lnTo>
                  <a:pt x="0" y="96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Freeform 72"/>
          <p:cNvSpPr/>
          <p:nvPr/>
        </p:nvSpPr>
        <p:spPr>
          <a:xfrm>
            <a:off x="5337151" y="5870624"/>
            <a:ext cx="268942" cy="461042"/>
          </a:xfrm>
          <a:custGeom>
            <a:avLst/>
            <a:gdLst>
              <a:gd name="connsiteX0" fmla="*/ 268942 w 268942"/>
              <a:gd name="connsiteY0" fmla="*/ 468726 h 468726"/>
              <a:gd name="connsiteX1" fmla="*/ 145997 w 268942"/>
              <a:gd name="connsiteY1" fmla="*/ 430306 h 468726"/>
              <a:gd name="connsiteX2" fmla="*/ 69157 w 268942"/>
              <a:gd name="connsiteY2" fmla="*/ 345782 h 468726"/>
              <a:gd name="connsiteX3" fmla="*/ 15368 w 268942"/>
              <a:gd name="connsiteY3" fmla="*/ 192101 h 468726"/>
              <a:gd name="connsiteX4" fmla="*/ 0 w 268942"/>
              <a:gd name="connsiteY4" fmla="*/ 0 h 468726"/>
              <a:gd name="connsiteX5" fmla="*/ 0 w 268942"/>
              <a:gd name="connsiteY5" fmla="*/ 0 h 468726"/>
              <a:gd name="connsiteX0" fmla="*/ 268942 w 268942"/>
              <a:gd name="connsiteY0" fmla="*/ 461042 h 461042"/>
              <a:gd name="connsiteX1" fmla="*/ 145997 w 268942"/>
              <a:gd name="connsiteY1" fmla="*/ 430306 h 461042"/>
              <a:gd name="connsiteX2" fmla="*/ 69157 w 268942"/>
              <a:gd name="connsiteY2" fmla="*/ 345782 h 461042"/>
              <a:gd name="connsiteX3" fmla="*/ 15368 w 268942"/>
              <a:gd name="connsiteY3" fmla="*/ 192101 h 461042"/>
              <a:gd name="connsiteX4" fmla="*/ 0 w 268942"/>
              <a:gd name="connsiteY4" fmla="*/ 0 h 461042"/>
              <a:gd name="connsiteX5" fmla="*/ 0 w 268942"/>
              <a:gd name="connsiteY5" fmla="*/ 0 h 46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42" h="461042">
                <a:moveTo>
                  <a:pt x="268942" y="461042"/>
                </a:moveTo>
                <a:cubicBezTo>
                  <a:pt x="224118" y="452077"/>
                  <a:pt x="179294" y="449516"/>
                  <a:pt x="145997" y="430306"/>
                </a:cubicBezTo>
                <a:cubicBezTo>
                  <a:pt x="112700" y="411096"/>
                  <a:pt x="90929" y="385483"/>
                  <a:pt x="69157" y="345782"/>
                </a:cubicBezTo>
                <a:cubicBezTo>
                  <a:pt x="47385" y="306081"/>
                  <a:pt x="26894" y="249731"/>
                  <a:pt x="15368" y="192101"/>
                </a:cubicBezTo>
                <a:cubicBezTo>
                  <a:pt x="3842" y="1344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Freeform 73"/>
          <p:cNvSpPr/>
          <p:nvPr/>
        </p:nvSpPr>
        <p:spPr>
          <a:xfrm>
            <a:off x="5001581" y="2632284"/>
            <a:ext cx="0" cy="1122415"/>
          </a:xfrm>
          <a:custGeom>
            <a:avLst/>
            <a:gdLst>
              <a:gd name="connsiteX0" fmla="*/ 0 w 0"/>
              <a:gd name="connsiteY0" fmla="*/ 0 h 1122415"/>
              <a:gd name="connsiteX1" fmla="*/ 0 w 0"/>
              <a:gd name="connsiteY1" fmla="*/ 602377 h 1122415"/>
              <a:gd name="connsiteX2" fmla="*/ 0 w 0"/>
              <a:gd name="connsiteY2" fmla="*/ 814726 h 1122415"/>
              <a:gd name="connsiteX3" fmla="*/ 0 w 0"/>
              <a:gd name="connsiteY3" fmla="*/ 992406 h 1122415"/>
              <a:gd name="connsiteX4" fmla="*/ 0 w 0"/>
              <a:gd name="connsiteY4" fmla="*/ 1122415 h 1122415"/>
              <a:gd name="connsiteX5" fmla="*/ 0 w 0"/>
              <a:gd name="connsiteY5" fmla="*/ 1122415 h 11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1122415">
                <a:moveTo>
                  <a:pt x="0" y="0"/>
                </a:moveTo>
                <a:lnTo>
                  <a:pt x="0" y="602377"/>
                </a:lnTo>
                <a:lnTo>
                  <a:pt x="0" y="814726"/>
                </a:lnTo>
                <a:lnTo>
                  <a:pt x="0" y="992406"/>
                </a:lnTo>
                <a:lnTo>
                  <a:pt x="0" y="1122415"/>
                </a:lnTo>
                <a:lnTo>
                  <a:pt x="0" y="112241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Freeform 74"/>
          <p:cNvSpPr/>
          <p:nvPr/>
        </p:nvSpPr>
        <p:spPr>
          <a:xfrm>
            <a:off x="5278056" y="2632284"/>
            <a:ext cx="767919" cy="1460475"/>
          </a:xfrm>
          <a:custGeom>
            <a:avLst/>
            <a:gdLst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606710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2349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03681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71228"/>
              <a:gd name="connsiteY0" fmla="*/ 1456106 h 1458498"/>
              <a:gd name="connsiteX1" fmla="*/ 78005 w 771228"/>
              <a:gd name="connsiteY1" fmla="*/ 1456106 h 1458498"/>
              <a:gd name="connsiteX2" fmla="*/ 160344 w 771228"/>
              <a:gd name="connsiteY2" fmla="*/ 1430104 h 1458498"/>
              <a:gd name="connsiteX3" fmla="*/ 212348 w 771228"/>
              <a:gd name="connsiteY3" fmla="*/ 1395435 h 1458498"/>
              <a:gd name="connsiteX4" fmla="*/ 294687 w 771228"/>
              <a:gd name="connsiteY4" fmla="*/ 1326097 h 1458498"/>
              <a:gd name="connsiteX5" fmla="*/ 407363 w 771228"/>
              <a:gd name="connsiteY5" fmla="*/ 1191754 h 1458498"/>
              <a:gd name="connsiteX6" fmla="*/ 511370 w 771228"/>
              <a:gd name="connsiteY6" fmla="*/ 1031408 h 1458498"/>
              <a:gd name="connsiteX7" fmla="*/ 606710 w 771228"/>
              <a:gd name="connsiteY7" fmla="*/ 840728 h 1458498"/>
              <a:gd name="connsiteX8" fmla="*/ 710718 w 771228"/>
              <a:gd name="connsiteY8" fmla="*/ 598044 h 1458498"/>
              <a:gd name="connsiteX9" fmla="*/ 767055 w 771228"/>
              <a:gd name="connsiteY9" fmla="*/ 424698 h 1458498"/>
              <a:gd name="connsiteX10" fmla="*/ 767055 w 771228"/>
              <a:gd name="connsiteY10" fmla="*/ 0 h 1458498"/>
              <a:gd name="connsiteX11" fmla="*/ 767055 w 771228"/>
              <a:gd name="connsiteY11" fmla="*/ 0 h 1458498"/>
              <a:gd name="connsiteX0" fmla="*/ 0 w 779895"/>
              <a:gd name="connsiteY0" fmla="*/ 1456106 h 1458498"/>
              <a:gd name="connsiteX1" fmla="*/ 86672 w 779895"/>
              <a:gd name="connsiteY1" fmla="*/ 1456106 h 1458498"/>
              <a:gd name="connsiteX2" fmla="*/ 169011 w 779895"/>
              <a:gd name="connsiteY2" fmla="*/ 1430104 h 1458498"/>
              <a:gd name="connsiteX3" fmla="*/ 221015 w 779895"/>
              <a:gd name="connsiteY3" fmla="*/ 1395435 h 1458498"/>
              <a:gd name="connsiteX4" fmla="*/ 303354 w 779895"/>
              <a:gd name="connsiteY4" fmla="*/ 1326097 h 1458498"/>
              <a:gd name="connsiteX5" fmla="*/ 416030 w 779895"/>
              <a:gd name="connsiteY5" fmla="*/ 1191754 h 1458498"/>
              <a:gd name="connsiteX6" fmla="*/ 520037 w 779895"/>
              <a:gd name="connsiteY6" fmla="*/ 1031408 h 1458498"/>
              <a:gd name="connsiteX7" fmla="*/ 615377 w 779895"/>
              <a:gd name="connsiteY7" fmla="*/ 840728 h 1458498"/>
              <a:gd name="connsiteX8" fmla="*/ 719385 w 779895"/>
              <a:gd name="connsiteY8" fmla="*/ 598044 h 1458498"/>
              <a:gd name="connsiteX9" fmla="*/ 775722 w 779895"/>
              <a:gd name="connsiteY9" fmla="*/ 424698 h 1458498"/>
              <a:gd name="connsiteX10" fmla="*/ 775722 w 779895"/>
              <a:gd name="connsiteY10" fmla="*/ 0 h 1458498"/>
              <a:gd name="connsiteX11" fmla="*/ 775722 w 779895"/>
              <a:gd name="connsiteY11" fmla="*/ 0 h 1458498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40"/>
              <a:gd name="connsiteX1" fmla="*/ 41148 w 779895"/>
              <a:gd name="connsiteY1" fmla="*/ 1460440 h 1460440"/>
              <a:gd name="connsiteX2" fmla="*/ 82338 w 779895"/>
              <a:gd name="connsiteY2" fmla="*/ 1447438 h 1460440"/>
              <a:gd name="connsiteX3" fmla="*/ 169011 w 779895"/>
              <a:gd name="connsiteY3" fmla="*/ 1430104 h 1460440"/>
              <a:gd name="connsiteX4" fmla="*/ 221015 w 779895"/>
              <a:gd name="connsiteY4" fmla="*/ 1395435 h 1460440"/>
              <a:gd name="connsiteX5" fmla="*/ 303354 w 779895"/>
              <a:gd name="connsiteY5" fmla="*/ 1326097 h 1460440"/>
              <a:gd name="connsiteX6" fmla="*/ 416030 w 779895"/>
              <a:gd name="connsiteY6" fmla="*/ 1191754 h 1460440"/>
              <a:gd name="connsiteX7" fmla="*/ 520037 w 779895"/>
              <a:gd name="connsiteY7" fmla="*/ 1031408 h 1460440"/>
              <a:gd name="connsiteX8" fmla="*/ 615377 w 779895"/>
              <a:gd name="connsiteY8" fmla="*/ 840728 h 1460440"/>
              <a:gd name="connsiteX9" fmla="*/ 719385 w 779895"/>
              <a:gd name="connsiteY9" fmla="*/ 598044 h 1460440"/>
              <a:gd name="connsiteX10" fmla="*/ 775722 w 779895"/>
              <a:gd name="connsiteY10" fmla="*/ 424698 h 1460440"/>
              <a:gd name="connsiteX11" fmla="*/ 775722 w 779895"/>
              <a:gd name="connsiteY11" fmla="*/ 0 h 1460440"/>
              <a:gd name="connsiteX12" fmla="*/ 775722 w 779895"/>
              <a:gd name="connsiteY12" fmla="*/ 0 h 1460440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408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6846"/>
              <a:gd name="connsiteY0" fmla="*/ 1456106 h 1460475"/>
              <a:gd name="connsiteX1" fmla="*/ 41148 w 776846"/>
              <a:gd name="connsiteY1" fmla="*/ 1460440 h 1460475"/>
              <a:gd name="connsiteX2" fmla="*/ 86672 w 776846"/>
              <a:gd name="connsiteY2" fmla="*/ 1456105 h 1460475"/>
              <a:gd name="connsiteX3" fmla="*/ 169011 w 776846"/>
              <a:gd name="connsiteY3" fmla="*/ 1430104 h 1460475"/>
              <a:gd name="connsiteX4" fmla="*/ 216682 w 776846"/>
              <a:gd name="connsiteY4" fmla="*/ 1404102 h 1460475"/>
              <a:gd name="connsiteX5" fmla="*/ 303354 w 776846"/>
              <a:gd name="connsiteY5" fmla="*/ 1326097 h 1460475"/>
              <a:gd name="connsiteX6" fmla="*/ 416030 w 776846"/>
              <a:gd name="connsiteY6" fmla="*/ 1191754 h 1460475"/>
              <a:gd name="connsiteX7" fmla="*/ 520037 w 776846"/>
              <a:gd name="connsiteY7" fmla="*/ 1031408 h 1460475"/>
              <a:gd name="connsiteX8" fmla="*/ 615377 w 776846"/>
              <a:gd name="connsiteY8" fmla="*/ 840728 h 1460475"/>
              <a:gd name="connsiteX9" fmla="*/ 719385 w 776846"/>
              <a:gd name="connsiteY9" fmla="*/ 598044 h 1460475"/>
              <a:gd name="connsiteX10" fmla="*/ 760534 w 776846"/>
              <a:gd name="connsiteY10" fmla="*/ 476701 h 1460475"/>
              <a:gd name="connsiteX11" fmla="*/ 775722 w 776846"/>
              <a:gd name="connsiteY11" fmla="*/ 424698 h 1460475"/>
              <a:gd name="connsiteX12" fmla="*/ 775722 w 776846"/>
              <a:gd name="connsiteY12" fmla="*/ 0 h 1460475"/>
              <a:gd name="connsiteX13" fmla="*/ 775722 w 776846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60534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1867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009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71381 w 775722"/>
              <a:gd name="connsiteY13" fmla="*/ 124809 h 1460475"/>
              <a:gd name="connsiteX14" fmla="*/ 775722 w 775722"/>
              <a:gd name="connsiteY14" fmla="*/ 0 h 1460475"/>
              <a:gd name="connsiteX15" fmla="*/ 775722 w 775722"/>
              <a:gd name="connsiteY15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65840 w 775722"/>
              <a:gd name="connsiteY13" fmla="*/ 235645 h 1460475"/>
              <a:gd name="connsiteX14" fmla="*/ 771381 w 775722"/>
              <a:gd name="connsiteY14" fmla="*/ 124809 h 1460475"/>
              <a:gd name="connsiteX15" fmla="*/ 775722 w 775722"/>
              <a:gd name="connsiteY15" fmla="*/ 0 h 1460475"/>
              <a:gd name="connsiteX16" fmla="*/ 775722 w 775722"/>
              <a:gd name="connsiteY16" fmla="*/ 0 h 1460475"/>
              <a:gd name="connsiteX0" fmla="*/ 0 w 776927"/>
              <a:gd name="connsiteY0" fmla="*/ 1456106 h 1460475"/>
              <a:gd name="connsiteX1" fmla="*/ 41148 w 776927"/>
              <a:gd name="connsiteY1" fmla="*/ 1460440 h 1460475"/>
              <a:gd name="connsiteX2" fmla="*/ 86672 w 776927"/>
              <a:gd name="connsiteY2" fmla="*/ 1456105 h 1460475"/>
              <a:gd name="connsiteX3" fmla="*/ 169011 w 776927"/>
              <a:gd name="connsiteY3" fmla="*/ 1430104 h 1460475"/>
              <a:gd name="connsiteX4" fmla="*/ 216682 w 776927"/>
              <a:gd name="connsiteY4" fmla="*/ 1404102 h 1460475"/>
              <a:gd name="connsiteX5" fmla="*/ 303354 w 776927"/>
              <a:gd name="connsiteY5" fmla="*/ 1330107 h 1460475"/>
              <a:gd name="connsiteX6" fmla="*/ 416030 w 776927"/>
              <a:gd name="connsiteY6" fmla="*/ 1191754 h 1460475"/>
              <a:gd name="connsiteX7" fmla="*/ 520037 w 776927"/>
              <a:gd name="connsiteY7" fmla="*/ 1031408 h 1460475"/>
              <a:gd name="connsiteX8" fmla="*/ 615377 w 776927"/>
              <a:gd name="connsiteY8" fmla="*/ 840728 h 1460475"/>
              <a:gd name="connsiteX9" fmla="*/ 719385 w 776927"/>
              <a:gd name="connsiteY9" fmla="*/ 598044 h 1460475"/>
              <a:gd name="connsiteX10" fmla="*/ 756200 w 776927"/>
              <a:gd name="connsiteY10" fmla="*/ 481035 h 1460475"/>
              <a:gd name="connsiteX11" fmla="*/ 767056 w 776927"/>
              <a:gd name="connsiteY11" fmla="*/ 433365 h 1460475"/>
              <a:gd name="connsiteX12" fmla="*/ 776923 w 776927"/>
              <a:gd name="connsiteY12" fmla="*/ 302147 h 1460475"/>
              <a:gd name="connsiteX13" fmla="*/ 765840 w 776927"/>
              <a:gd name="connsiteY13" fmla="*/ 235645 h 1460475"/>
              <a:gd name="connsiteX14" fmla="*/ 771381 w 776927"/>
              <a:gd name="connsiteY14" fmla="*/ 124809 h 1460475"/>
              <a:gd name="connsiteX15" fmla="*/ 775722 w 776927"/>
              <a:gd name="connsiteY15" fmla="*/ 0 h 1460475"/>
              <a:gd name="connsiteX16" fmla="*/ 775722 w 776927"/>
              <a:gd name="connsiteY16" fmla="*/ 0 h 1460475"/>
              <a:gd name="connsiteX0" fmla="*/ 0 w 776997"/>
              <a:gd name="connsiteY0" fmla="*/ 1456106 h 1460475"/>
              <a:gd name="connsiteX1" fmla="*/ 41148 w 776997"/>
              <a:gd name="connsiteY1" fmla="*/ 1460440 h 1460475"/>
              <a:gd name="connsiteX2" fmla="*/ 86672 w 776997"/>
              <a:gd name="connsiteY2" fmla="*/ 1456105 h 1460475"/>
              <a:gd name="connsiteX3" fmla="*/ 169011 w 776997"/>
              <a:gd name="connsiteY3" fmla="*/ 1430104 h 1460475"/>
              <a:gd name="connsiteX4" fmla="*/ 216682 w 776997"/>
              <a:gd name="connsiteY4" fmla="*/ 1404102 h 1460475"/>
              <a:gd name="connsiteX5" fmla="*/ 303354 w 776997"/>
              <a:gd name="connsiteY5" fmla="*/ 1330107 h 1460475"/>
              <a:gd name="connsiteX6" fmla="*/ 416030 w 776997"/>
              <a:gd name="connsiteY6" fmla="*/ 1191754 h 1460475"/>
              <a:gd name="connsiteX7" fmla="*/ 520037 w 776997"/>
              <a:gd name="connsiteY7" fmla="*/ 1031408 h 1460475"/>
              <a:gd name="connsiteX8" fmla="*/ 615377 w 776997"/>
              <a:gd name="connsiteY8" fmla="*/ 840728 h 1460475"/>
              <a:gd name="connsiteX9" fmla="*/ 719385 w 776997"/>
              <a:gd name="connsiteY9" fmla="*/ 598044 h 1460475"/>
              <a:gd name="connsiteX10" fmla="*/ 756200 w 776997"/>
              <a:gd name="connsiteY10" fmla="*/ 481035 h 1460475"/>
              <a:gd name="connsiteX11" fmla="*/ 767056 w 776997"/>
              <a:gd name="connsiteY11" fmla="*/ 433365 h 1460475"/>
              <a:gd name="connsiteX12" fmla="*/ 776923 w 776997"/>
              <a:gd name="connsiteY12" fmla="*/ 302147 h 1460475"/>
              <a:gd name="connsiteX13" fmla="*/ 776924 w 776997"/>
              <a:gd name="connsiteY13" fmla="*/ 58306 h 1460475"/>
              <a:gd name="connsiteX14" fmla="*/ 771381 w 776997"/>
              <a:gd name="connsiteY14" fmla="*/ 124809 h 1460475"/>
              <a:gd name="connsiteX15" fmla="*/ 775722 w 776997"/>
              <a:gd name="connsiteY15" fmla="*/ 0 h 1460475"/>
              <a:gd name="connsiteX16" fmla="*/ 775722 w 776997"/>
              <a:gd name="connsiteY16" fmla="*/ 0 h 1460475"/>
              <a:gd name="connsiteX0" fmla="*/ 0 w 777376"/>
              <a:gd name="connsiteY0" fmla="*/ 1456106 h 1460475"/>
              <a:gd name="connsiteX1" fmla="*/ 41148 w 777376"/>
              <a:gd name="connsiteY1" fmla="*/ 1460440 h 1460475"/>
              <a:gd name="connsiteX2" fmla="*/ 86672 w 777376"/>
              <a:gd name="connsiteY2" fmla="*/ 1456105 h 1460475"/>
              <a:gd name="connsiteX3" fmla="*/ 169011 w 777376"/>
              <a:gd name="connsiteY3" fmla="*/ 1430104 h 1460475"/>
              <a:gd name="connsiteX4" fmla="*/ 216682 w 777376"/>
              <a:gd name="connsiteY4" fmla="*/ 1404102 h 1460475"/>
              <a:gd name="connsiteX5" fmla="*/ 303354 w 777376"/>
              <a:gd name="connsiteY5" fmla="*/ 1330107 h 1460475"/>
              <a:gd name="connsiteX6" fmla="*/ 416030 w 777376"/>
              <a:gd name="connsiteY6" fmla="*/ 1191754 h 1460475"/>
              <a:gd name="connsiteX7" fmla="*/ 520037 w 777376"/>
              <a:gd name="connsiteY7" fmla="*/ 1031408 h 1460475"/>
              <a:gd name="connsiteX8" fmla="*/ 615377 w 777376"/>
              <a:gd name="connsiteY8" fmla="*/ 840728 h 1460475"/>
              <a:gd name="connsiteX9" fmla="*/ 719385 w 777376"/>
              <a:gd name="connsiteY9" fmla="*/ 598044 h 1460475"/>
              <a:gd name="connsiteX10" fmla="*/ 756200 w 777376"/>
              <a:gd name="connsiteY10" fmla="*/ 481035 h 1460475"/>
              <a:gd name="connsiteX11" fmla="*/ 767056 w 777376"/>
              <a:gd name="connsiteY11" fmla="*/ 433365 h 1460475"/>
              <a:gd name="connsiteX12" fmla="*/ 776923 w 777376"/>
              <a:gd name="connsiteY12" fmla="*/ 302147 h 1460475"/>
              <a:gd name="connsiteX13" fmla="*/ 776924 w 777376"/>
              <a:gd name="connsiteY13" fmla="*/ 58306 h 1460475"/>
              <a:gd name="connsiteX14" fmla="*/ 776922 w 777376"/>
              <a:gd name="connsiteY14" fmla="*/ 374191 h 1460475"/>
              <a:gd name="connsiteX15" fmla="*/ 775722 w 777376"/>
              <a:gd name="connsiteY15" fmla="*/ 0 h 1460475"/>
              <a:gd name="connsiteX16" fmla="*/ 775722 w 777376"/>
              <a:gd name="connsiteY16" fmla="*/ 0 h 14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7376" h="1460475">
                <a:moveTo>
                  <a:pt x="0" y="1456106"/>
                </a:moveTo>
                <a:cubicBezTo>
                  <a:pt x="7580" y="1456828"/>
                  <a:pt x="26703" y="1460440"/>
                  <a:pt x="41148" y="1460440"/>
                </a:cubicBezTo>
                <a:cubicBezTo>
                  <a:pt x="55593" y="1460440"/>
                  <a:pt x="65362" y="1461161"/>
                  <a:pt x="86672" y="1456105"/>
                </a:cubicBezTo>
                <a:cubicBezTo>
                  <a:pt x="107983" y="1451049"/>
                  <a:pt x="147343" y="1438771"/>
                  <a:pt x="169011" y="1430104"/>
                </a:cubicBezTo>
                <a:cubicBezTo>
                  <a:pt x="190679" y="1421437"/>
                  <a:pt x="194292" y="1420768"/>
                  <a:pt x="216682" y="1404102"/>
                </a:cubicBezTo>
                <a:cubicBezTo>
                  <a:pt x="239073" y="1387436"/>
                  <a:pt x="270129" y="1365498"/>
                  <a:pt x="303354" y="1330107"/>
                </a:cubicBezTo>
                <a:cubicBezTo>
                  <a:pt x="336579" y="1294716"/>
                  <a:pt x="379916" y="1241537"/>
                  <a:pt x="416030" y="1191754"/>
                </a:cubicBezTo>
                <a:cubicBezTo>
                  <a:pt x="452144" y="1141971"/>
                  <a:pt x="486812" y="1089912"/>
                  <a:pt x="520037" y="1031408"/>
                </a:cubicBezTo>
                <a:cubicBezTo>
                  <a:pt x="553262" y="972904"/>
                  <a:pt x="582152" y="912955"/>
                  <a:pt x="615377" y="840728"/>
                </a:cubicBezTo>
                <a:cubicBezTo>
                  <a:pt x="648602" y="768501"/>
                  <a:pt x="695915" y="657993"/>
                  <a:pt x="719385" y="598044"/>
                </a:cubicBezTo>
                <a:cubicBezTo>
                  <a:pt x="742855" y="538095"/>
                  <a:pt x="746811" y="509926"/>
                  <a:pt x="756200" y="481035"/>
                </a:cubicBezTo>
                <a:cubicBezTo>
                  <a:pt x="765589" y="452144"/>
                  <a:pt x="763602" y="463180"/>
                  <a:pt x="767056" y="433365"/>
                </a:cubicBezTo>
                <a:cubicBezTo>
                  <a:pt x="770510" y="403550"/>
                  <a:pt x="777126" y="336024"/>
                  <a:pt x="776923" y="302147"/>
                </a:cubicBezTo>
                <a:cubicBezTo>
                  <a:pt x="776720" y="268270"/>
                  <a:pt x="776001" y="87862"/>
                  <a:pt x="776924" y="58306"/>
                </a:cubicBezTo>
                <a:cubicBezTo>
                  <a:pt x="777848" y="28750"/>
                  <a:pt x="775275" y="412542"/>
                  <a:pt x="776922" y="374191"/>
                </a:cubicBezTo>
                <a:cubicBezTo>
                  <a:pt x="778366" y="301964"/>
                  <a:pt x="775922" y="62365"/>
                  <a:pt x="775722" y="0"/>
                </a:cubicBezTo>
                <a:lnTo>
                  <a:pt x="775722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Freeform 75"/>
          <p:cNvSpPr/>
          <p:nvPr/>
        </p:nvSpPr>
        <p:spPr>
          <a:xfrm>
            <a:off x="5001581" y="3746067"/>
            <a:ext cx="325023" cy="346692"/>
          </a:xfrm>
          <a:custGeom>
            <a:avLst/>
            <a:gdLst>
              <a:gd name="connsiteX0" fmla="*/ 0 w 329357"/>
              <a:gd name="connsiteY0" fmla="*/ 0 h 333691"/>
              <a:gd name="connsiteX1" fmla="*/ 13000 w 329357"/>
              <a:gd name="connsiteY1" fmla="*/ 91007 h 333691"/>
              <a:gd name="connsiteX2" fmla="*/ 47670 w 329357"/>
              <a:gd name="connsiteY2" fmla="*/ 177680 h 333691"/>
              <a:gd name="connsiteX3" fmla="*/ 78005 w 329357"/>
              <a:gd name="connsiteY3" fmla="*/ 229683 h 333691"/>
              <a:gd name="connsiteX4" fmla="*/ 121342 w 329357"/>
              <a:gd name="connsiteY4" fmla="*/ 268686 h 333691"/>
              <a:gd name="connsiteX5" fmla="*/ 177679 w 329357"/>
              <a:gd name="connsiteY5" fmla="*/ 303356 h 333691"/>
              <a:gd name="connsiteX6" fmla="*/ 242684 w 329357"/>
              <a:gd name="connsiteY6" fmla="*/ 320690 h 333691"/>
              <a:gd name="connsiteX7" fmla="*/ 329357 w 329357"/>
              <a:gd name="connsiteY7" fmla="*/ 333691 h 333691"/>
              <a:gd name="connsiteX8" fmla="*/ 329357 w 329357"/>
              <a:gd name="connsiteY8" fmla="*/ 333691 h 333691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43336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55647"/>
              <a:gd name="connsiteX1" fmla="*/ 8666 w 325023"/>
              <a:gd name="connsiteY1" fmla="*/ 104008 h 355647"/>
              <a:gd name="connsiteX2" fmla="*/ 39002 w 325023"/>
              <a:gd name="connsiteY2" fmla="*/ 190681 h 355647"/>
              <a:gd name="connsiteX3" fmla="*/ 73671 w 325023"/>
              <a:gd name="connsiteY3" fmla="*/ 242684 h 355647"/>
              <a:gd name="connsiteX4" fmla="*/ 117008 w 325023"/>
              <a:gd name="connsiteY4" fmla="*/ 281687 h 355647"/>
              <a:gd name="connsiteX5" fmla="*/ 173345 w 325023"/>
              <a:gd name="connsiteY5" fmla="*/ 316357 h 355647"/>
              <a:gd name="connsiteX6" fmla="*/ 238350 w 325023"/>
              <a:gd name="connsiteY6" fmla="*/ 333691 h 355647"/>
              <a:gd name="connsiteX7" fmla="*/ 277354 w 325023"/>
              <a:gd name="connsiteY7" fmla="*/ 355324 h 355647"/>
              <a:gd name="connsiteX8" fmla="*/ 325023 w 325023"/>
              <a:gd name="connsiteY8" fmla="*/ 346692 h 355647"/>
              <a:gd name="connsiteX9" fmla="*/ 325023 w 325023"/>
              <a:gd name="connsiteY9" fmla="*/ 346692 h 355647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3369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8519"/>
              <a:gd name="connsiteX1" fmla="*/ 8666 w 325023"/>
              <a:gd name="connsiteY1" fmla="*/ 104008 h 348519"/>
              <a:gd name="connsiteX2" fmla="*/ 39002 w 325023"/>
              <a:gd name="connsiteY2" fmla="*/ 190681 h 348519"/>
              <a:gd name="connsiteX3" fmla="*/ 73671 w 325023"/>
              <a:gd name="connsiteY3" fmla="*/ 242684 h 348519"/>
              <a:gd name="connsiteX4" fmla="*/ 117008 w 325023"/>
              <a:gd name="connsiteY4" fmla="*/ 281687 h 348519"/>
              <a:gd name="connsiteX5" fmla="*/ 173345 w 325023"/>
              <a:gd name="connsiteY5" fmla="*/ 316357 h 348519"/>
              <a:gd name="connsiteX6" fmla="*/ 238350 w 325023"/>
              <a:gd name="connsiteY6" fmla="*/ 346692 h 348519"/>
              <a:gd name="connsiteX7" fmla="*/ 277354 w 325023"/>
              <a:gd name="connsiteY7" fmla="*/ 346657 h 348519"/>
              <a:gd name="connsiteX8" fmla="*/ 325023 w 325023"/>
              <a:gd name="connsiteY8" fmla="*/ 346692 h 348519"/>
              <a:gd name="connsiteX9" fmla="*/ 325023 w 325023"/>
              <a:gd name="connsiteY9" fmla="*/ 346692 h 348519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4268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8635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4660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8670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23" h="346692">
                <a:moveTo>
                  <a:pt x="0" y="0"/>
                </a:moveTo>
                <a:cubicBezTo>
                  <a:pt x="2527" y="30697"/>
                  <a:pt x="2166" y="72228"/>
                  <a:pt x="8666" y="104008"/>
                </a:cubicBezTo>
                <a:cubicBezTo>
                  <a:pt x="15166" y="135788"/>
                  <a:pt x="28168" y="167568"/>
                  <a:pt x="39002" y="190681"/>
                </a:cubicBezTo>
                <a:cubicBezTo>
                  <a:pt x="49836" y="213794"/>
                  <a:pt x="60670" y="227516"/>
                  <a:pt x="73671" y="242684"/>
                </a:cubicBezTo>
                <a:cubicBezTo>
                  <a:pt x="86672" y="257852"/>
                  <a:pt x="100396" y="269408"/>
                  <a:pt x="117008" y="281687"/>
                </a:cubicBezTo>
                <a:cubicBezTo>
                  <a:pt x="133620" y="293966"/>
                  <a:pt x="153121" y="306860"/>
                  <a:pt x="173345" y="316357"/>
                </a:cubicBezTo>
                <a:cubicBezTo>
                  <a:pt x="193569" y="325854"/>
                  <a:pt x="222352" y="334288"/>
                  <a:pt x="238350" y="338670"/>
                </a:cubicBezTo>
                <a:cubicBezTo>
                  <a:pt x="254348" y="343052"/>
                  <a:pt x="254888" y="340479"/>
                  <a:pt x="269333" y="342646"/>
                </a:cubicBezTo>
                <a:lnTo>
                  <a:pt x="325023" y="346692"/>
                </a:lnTo>
                <a:lnTo>
                  <a:pt x="325023" y="34669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Freeform 76"/>
          <p:cNvSpPr/>
          <p:nvPr/>
        </p:nvSpPr>
        <p:spPr>
          <a:xfrm>
            <a:off x="5336738" y="3369958"/>
            <a:ext cx="1087154" cy="2515186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840302"/>
              <a:gd name="connsiteY0" fmla="*/ 2645434 h 2645434"/>
              <a:gd name="connsiteX1" fmla="*/ 11502 w 1840302"/>
              <a:gd name="connsiteY1" fmla="*/ 2478657 h 2645434"/>
              <a:gd name="connsiteX2" fmla="*/ 63260 w 1840302"/>
              <a:gd name="connsiteY2" fmla="*/ 2219864 h 2645434"/>
              <a:gd name="connsiteX3" fmla="*/ 143773 w 1840302"/>
              <a:gd name="connsiteY3" fmla="*/ 1920815 h 2645434"/>
              <a:gd name="connsiteX4" fmla="*/ 258792 w 1840302"/>
              <a:gd name="connsiteY4" fmla="*/ 1616015 h 2645434"/>
              <a:gd name="connsiteX5" fmla="*/ 373811 w 1840302"/>
              <a:gd name="connsiteY5" fmla="*/ 1391728 h 2645434"/>
              <a:gd name="connsiteX6" fmla="*/ 494581 w 1840302"/>
              <a:gd name="connsiteY6" fmla="*/ 1196196 h 2645434"/>
              <a:gd name="connsiteX7" fmla="*/ 615351 w 1840302"/>
              <a:gd name="connsiteY7" fmla="*/ 1023668 h 2645434"/>
              <a:gd name="connsiteX8" fmla="*/ 787879 w 1840302"/>
              <a:gd name="connsiteY8" fmla="*/ 833887 h 2645434"/>
              <a:gd name="connsiteX9" fmla="*/ 960407 w 1840302"/>
              <a:gd name="connsiteY9" fmla="*/ 678611 h 2645434"/>
              <a:gd name="connsiteX10" fmla="*/ 1115385 w 1840302"/>
              <a:gd name="connsiteY10" fmla="*/ 573724 h 2645434"/>
              <a:gd name="connsiteX11" fmla="*/ 1215476 w 1840302"/>
              <a:gd name="connsiteY11" fmla="*/ 506083 h 2645434"/>
              <a:gd name="connsiteX12" fmla="*/ 1460740 w 1840302"/>
              <a:gd name="connsiteY12" fmla="*/ 339306 h 2645434"/>
              <a:gd name="connsiteX13" fmla="*/ 1644770 w 1840302"/>
              <a:gd name="connsiteY13" fmla="*/ 207034 h 2645434"/>
              <a:gd name="connsiteX14" fmla="*/ 1737798 w 1840302"/>
              <a:gd name="connsiteY14" fmla="*/ 121783 h 2645434"/>
              <a:gd name="connsiteX15" fmla="*/ 1840302 w 1840302"/>
              <a:gd name="connsiteY15" fmla="*/ 0 h 2645434"/>
              <a:gd name="connsiteX0" fmla="*/ 0 w 1737798"/>
              <a:gd name="connsiteY0" fmla="*/ 2523651 h 2523651"/>
              <a:gd name="connsiteX1" fmla="*/ 11502 w 1737798"/>
              <a:gd name="connsiteY1" fmla="*/ 2356874 h 2523651"/>
              <a:gd name="connsiteX2" fmla="*/ 63260 w 1737798"/>
              <a:gd name="connsiteY2" fmla="*/ 2098081 h 2523651"/>
              <a:gd name="connsiteX3" fmla="*/ 143773 w 1737798"/>
              <a:gd name="connsiteY3" fmla="*/ 1799032 h 2523651"/>
              <a:gd name="connsiteX4" fmla="*/ 258792 w 1737798"/>
              <a:gd name="connsiteY4" fmla="*/ 1494232 h 2523651"/>
              <a:gd name="connsiteX5" fmla="*/ 373811 w 1737798"/>
              <a:gd name="connsiteY5" fmla="*/ 1269945 h 2523651"/>
              <a:gd name="connsiteX6" fmla="*/ 494581 w 1737798"/>
              <a:gd name="connsiteY6" fmla="*/ 1074413 h 2523651"/>
              <a:gd name="connsiteX7" fmla="*/ 615351 w 1737798"/>
              <a:gd name="connsiteY7" fmla="*/ 901885 h 2523651"/>
              <a:gd name="connsiteX8" fmla="*/ 787879 w 1737798"/>
              <a:gd name="connsiteY8" fmla="*/ 712104 h 2523651"/>
              <a:gd name="connsiteX9" fmla="*/ 960407 w 1737798"/>
              <a:gd name="connsiteY9" fmla="*/ 556828 h 2523651"/>
              <a:gd name="connsiteX10" fmla="*/ 1115385 w 1737798"/>
              <a:gd name="connsiteY10" fmla="*/ 451941 h 2523651"/>
              <a:gd name="connsiteX11" fmla="*/ 1215476 w 1737798"/>
              <a:gd name="connsiteY11" fmla="*/ 384300 h 2523651"/>
              <a:gd name="connsiteX12" fmla="*/ 1460740 w 1737798"/>
              <a:gd name="connsiteY12" fmla="*/ 217523 h 2523651"/>
              <a:gd name="connsiteX13" fmla="*/ 1644770 w 1737798"/>
              <a:gd name="connsiteY13" fmla="*/ 85251 h 2523651"/>
              <a:gd name="connsiteX14" fmla="*/ 1737798 w 1737798"/>
              <a:gd name="connsiteY14" fmla="*/ 0 h 2523651"/>
              <a:gd name="connsiteX0" fmla="*/ 0 w 1644770"/>
              <a:gd name="connsiteY0" fmla="*/ 2438400 h 2438400"/>
              <a:gd name="connsiteX1" fmla="*/ 11502 w 1644770"/>
              <a:gd name="connsiteY1" fmla="*/ 2271623 h 2438400"/>
              <a:gd name="connsiteX2" fmla="*/ 63260 w 1644770"/>
              <a:gd name="connsiteY2" fmla="*/ 2012830 h 2438400"/>
              <a:gd name="connsiteX3" fmla="*/ 143773 w 1644770"/>
              <a:gd name="connsiteY3" fmla="*/ 1713781 h 2438400"/>
              <a:gd name="connsiteX4" fmla="*/ 258792 w 1644770"/>
              <a:gd name="connsiteY4" fmla="*/ 1408981 h 2438400"/>
              <a:gd name="connsiteX5" fmla="*/ 373811 w 1644770"/>
              <a:gd name="connsiteY5" fmla="*/ 1184694 h 2438400"/>
              <a:gd name="connsiteX6" fmla="*/ 494581 w 1644770"/>
              <a:gd name="connsiteY6" fmla="*/ 989162 h 2438400"/>
              <a:gd name="connsiteX7" fmla="*/ 615351 w 1644770"/>
              <a:gd name="connsiteY7" fmla="*/ 816634 h 2438400"/>
              <a:gd name="connsiteX8" fmla="*/ 787879 w 1644770"/>
              <a:gd name="connsiteY8" fmla="*/ 626853 h 2438400"/>
              <a:gd name="connsiteX9" fmla="*/ 960407 w 1644770"/>
              <a:gd name="connsiteY9" fmla="*/ 471577 h 2438400"/>
              <a:gd name="connsiteX10" fmla="*/ 1115385 w 1644770"/>
              <a:gd name="connsiteY10" fmla="*/ 366690 h 2438400"/>
              <a:gd name="connsiteX11" fmla="*/ 1215476 w 1644770"/>
              <a:gd name="connsiteY11" fmla="*/ 299049 h 2438400"/>
              <a:gd name="connsiteX12" fmla="*/ 1460740 w 1644770"/>
              <a:gd name="connsiteY12" fmla="*/ 132272 h 2438400"/>
              <a:gd name="connsiteX13" fmla="*/ 1644770 w 1644770"/>
              <a:gd name="connsiteY13" fmla="*/ 0 h 2438400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43773 w 1460740"/>
              <a:gd name="connsiteY3" fmla="*/ 1581509 h 2306128"/>
              <a:gd name="connsiteX4" fmla="*/ 258792 w 1460740"/>
              <a:gd name="connsiteY4" fmla="*/ 1276709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258792 w 1460740"/>
              <a:gd name="connsiteY4" fmla="*/ 1276709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373811 w 1460740"/>
              <a:gd name="connsiteY5" fmla="*/ 1052422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494581 w 1460740"/>
              <a:gd name="connsiteY6" fmla="*/ 856890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15351 w 1460740"/>
              <a:gd name="connsiteY7" fmla="*/ 684362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87879 w 1460740"/>
              <a:gd name="connsiteY8" fmla="*/ 494581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60407 w 1460740"/>
              <a:gd name="connsiteY9" fmla="*/ 339305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115385 w 1460740"/>
              <a:gd name="connsiteY10" fmla="*/ 234418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031672 w 1460740"/>
              <a:gd name="connsiteY10" fmla="*/ 208660 h 2306128"/>
              <a:gd name="connsiteX11" fmla="*/ 1215476 w 1460740"/>
              <a:gd name="connsiteY11" fmla="*/ 166777 h 2306128"/>
              <a:gd name="connsiteX12" fmla="*/ 1460740 w 1460740"/>
              <a:gd name="connsiteY12" fmla="*/ 0 h 2306128"/>
              <a:gd name="connsiteX0" fmla="*/ 0 w 1460740"/>
              <a:gd name="connsiteY0" fmla="*/ 2306128 h 2306128"/>
              <a:gd name="connsiteX1" fmla="*/ 11502 w 1460740"/>
              <a:gd name="connsiteY1" fmla="*/ 2139351 h 2306128"/>
              <a:gd name="connsiteX2" fmla="*/ 63260 w 1460740"/>
              <a:gd name="connsiteY2" fmla="*/ 1880558 h 2306128"/>
              <a:gd name="connsiteX3" fmla="*/ 163092 w 1460740"/>
              <a:gd name="connsiteY3" fmla="*/ 1594388 h 2306128"/>
              <a:gd name="connsiteX4" fmla="*/ 303868 w 1460740"/>
              <a:gd name="connsiteY4" fmla="*/ 1296027 h 2306128"/>
              <a:gd name="connsiteX5" fmla="*/ 418887 w 1460740"/>
              <a:gd name="connsiteY5" fmla="*/ 1078180 h 2306128"/>
              <a:gd name="connsiteX6" fmla="*/ 513899 w 1460740"/>
              <a:gd name="connsiteY6" fmla="*/ 869768 h 2306128"/>
              <a:gd name="connsiteX7" fmla="*/ 621790 w 1460740"/>
              <a:gd name="connsiteY7" fmla="*/ 710120 h 2306128"/>
              <a:gd name="connsiteX8" fmla="*/ 768560 w 1460740"/>
              <a:gd name="connsiteY8" fmla="*/ 488142 h 2306128"/>
              <a:gd name="connsiteX9" fmla="*/ 928210 w 1460740"/>
              <a:gd name="connsiteY9" fmla="*/ 294229 h 2306128"/>
              <a:gd name="connsiteX10" fmla="*/ 1031672 w 1460740"/>
              <a:gd name="connsiteY10" fmla="*/ 208660 h 2306128"/>
              <a:gd name="connsiteX11" fmla="*/ 1080248 w 1460740"/>
              <a:gd name="connsiteY11" fmla="*/ 115261 h 2306128"/>
              <a:gd name="connsiteX12" fmla="*/ 1460740 w 1460740"/>
              <a:gd name="connsiteY12" fmla="*/ 0 h 2306128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928210 w 1080248"/>
              <a:gd name="connsiteY9" fmla="*/ 178968 h 2190867"/>
              <a:gd name="connsiteX10" fmla="*/ 1031672 w 1080248"/>
              <a:gd name="connsiteY10" fmla="*/ 93399 h 2190867"/>
              <a:gd name="connsiteX11" fmla="*/ 1080248 w 1080248"/>
              <a:gd name="connsiteY11" fmla="*/ 0 h 2190867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928210 w 1080248"/>
              <a:gd name="connsiteY9" fmla="*/ 178968 h 2190867"/>
              <a:gd name="connsiteX10" fmla="*/ 954399 w 1080248"/>
              <a:gd name="connsiteY10" fmla="*/ 48323 h 2190867"/>
              <a:gd name="connsiteX11" fmla="*/ 1080248 w 1080248"/>
              <a:gd name="connsiteY11" fmla="*/ 0 h 2190867"/>
              <a:gd name="connsiteX0" fmla="*/ 0 w 1080248"/>
              <a:gd name="connsiteY0" fmla="*/ 2190867 h 2190867"/>
              <a:gd name="connsiteX1" fmla="*/ 11502 w 1080248"/>
              <a:gd name="connsiteY1" fmla="*/ 2024090 h 2190867"/>
              <a:gd name="connsiteX2" fmla="*/ 63260 w 1080248"/>
              <a:gd name="connsiteY2" fmla="*/ 1765297 h 2190867"/>
              <a:gd name="connsiteX3" fmla="*/ 163092 w 1080248"/>
              <a:gd name="connsiteY3" fmla="*/ 1479127 h 2190867"/>
              <a:gd name="connsiteX4" fmla="*/ 303868 w 1080248"/>
              <a:gd name="connsiteY4" fmla="*/ 1180766 h 2190867"/>
              <a:gd name="connsiteX5" fmla="*/ 418887 w 1080248"/>
              <a:gd name="connsiteY5" fmla="*/ 962919 h 2190867"/>
              <a:gd name="connsiteX6" fmla="*/ 513899 w 1080248"/>
              <a:gd name="connsiteY6" fmla="*/ 754507 h 2190867"/>
              <a:gd name="connsiteX7" fmla="*/ 621790 w 1080248"/>
              <a:gd name="connsiteY7" fmla="*/ 594859 h 2190867"/>
              <a:gd name="connsiteX8" fmla="*/ 768560 w 1080248"/>
              <a:gd name="connsiteY8" fmla="*/ 372881 h 2190867"/>
              <a:gd name="connsiteX9" fmla="*/ 883134 w 1080248"/>
              <a:gd name="connsiteY9" fmla="*/ 172529 h 2190867"/>
              <a:gd name="connsiteX10" fmla="*/ 954399 w 1080248"/>
              <a:gd name="connsiteY10" fmla="*/ 48323 h 2190867"/>
              <a:gd name="connsiteX11" fmla="*/ 1080248 w 1080248"/>
              <a:gd name="connsiteY11" fmla="*/ 0 h 2190867"/>
              <a:gd name="connsiteX0" fmla="*/ 0 w 1022293"/>
              <a:gd name="connsiteY0" fmla="*/ 2287459 h 2287459"/>
              <a:gd name="connsiteX1" fmla="*/ 11502 w 1022293"/>
              <a:gd name="connsiteY1" fmla="*/ 2120682 h 2287459"/>
              <a:gd name="connsiteX2" fmla="*/ 63260 w 1022293"/>
              <a:gd name="connsiteY2" fmla="*/ 1861889 h 2287459"/>
              <a:gd name="connsiteX3" fmla="*/ 163092 w 1022293"/>
              <a:gd name="connsiteY3" fmla="*/ 1575719 h 2287459"/>
              <a:gd name="connsiteX4" fmla="*/ 303868 w 1022293"/>
              <a:gd name="connsiteY4" fmla="*/ 1277358 h 2287459"/>
              <a:gd name="connsiteX5" fmla="*/ 418887 w 1022293"/>
              <a:gd name="connsiteY5" fmla="*/ 1059511 h 2287459"/>
              <a:gd name="connsiteX6" fmla="*/ 513899 w 1022293"/>
              <a:gd name="connsiteY6" fmla="*/ 851099 h 2287459"/>
              <a:gd name="connsiteX7" fmla="*/ 621790 w 1022293"/>
              <a:gd name="connsiteY7" fmla="*/ 691451 h 2287459"/>
              <a:gd name="connsiteX8" fmla="*/ 768560 w 1022293"/>
              <a:gd name="connsiteY8" fmla="*/ 469473 h 2287459"/>
              <a:gd name="connsiteX9" fmla="*/ 883134 w 1022293"/>
              <a:gd name="connsiteY9" fmla="*/ 269121 h 2287459"/>
              <a:gd name="connsiteX10" fmla="*/ 954399 w 1022293"/>
              <a:gd name="connsiteY10" fmla="*/ 144915 h 2287459"/>
              <a:gd name="connsiteX11" fmla="*/ 1022293 w 1022293"/>
              <a:gd name="connsiteY11" fmla="*/ 0 h 2287459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83134 w 1118885"/>
              <a:gd name="connsiteY9" fmla="*/ 481622 h 2499960"/>
              <a:gd name="connsiteX10" fmla="*/ 954399 w 1118885"/>
              <a:gd name="connsiteY10" fmla="*/ 35741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83134 w 1118885"/>
              <a:gd name="connsiteY9" fmla="*/ 48162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68560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13899 w 1118885"/>
              <a:gd name="connsiteY6" fmla="*/ 1063600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499960 h 2499960"/>
              <a:gd name="connsiteX1" fmla="*/ 11502 w 1118885"/>
              <a:gd name="connsiteY1" fmla="*/ 2333183 h 2499960"/>
              <a:gd name="connsiteX2" fmla="*/ 63260 w 1118885"/>
              <a:gd name="connsiteY2" fmla="*/ 2074390 h 2499960"/>
              <a:gd name="connsiteX3" fmla="*/ 163092 w 1118885"/>
              <a:gd name="connsiteY3" fmla="*/ 1788220 h 2499960"/>
              <a:gd name="connsiteX4" fmla="*/ 303868 w 1118885"/>
              <a:gd name="connsiteY4" fmla="*/ 1489859 h 2499960"/>
              <a:gd name="connsiteX5" fmla="*/ 418887 w 1118885"/>
              <a:gd name="connsiteY5" fmla="*/ 1272012 h 2499960"/>
              <a:gd name="connsiteX6" fmla="*/ 526778 w 1118885"/>
              <a:gd name="connsiteY6" fmla="*/ 1082918 h 2499960"/>
              <a:gd name="connsiteX7" fmla="*/ 621790 w 1118885"/>
              <a:gd name="connsiteY7" fmla="*/ 903952 h 2499960"/>
              <a:gd name="connsiteX8" fmla="*/ 736363 w 1118885"/>
              <a:gd name="connsiteY8" fmla="*/ 681974 h 2499960"/>
              <a:gd name="connsiteX9" fmla="*/ 857376 w 1118885"/>
              <a:gd name="connsiteY9" fmla="*/ 475182 h 2499960"/>
              <a:gd name="connsiteX10" fmla="*/ 922201 w 1118885"/>
              <a:gd name="connsiteY10" fmla="*/ 350976 h 2499960"/>
              <a:gd name="connsiteX11" fmla="*/ 1118885 w 1118885"/>
              <a:gd name="connsiteY11" fmla="*/ 0 h 2499960"/>
              <a:gd name="connsiteX0" fmla="*/ 0 w 1118885"/>
              <a:gd name="connsiteY0" fmla="*/ 2525717 h 2525717"/>
              <a:gd name="connsiteX1" fmla="*/ 11502 w 1118885"/>
              <a:gd name="connsiteY1" fmla="*/ 2358940 h 2525717"/>
              <a:gd name="connsiteX2" fmla="*/ 63260 w 1118885"/>
              <a:gd name="connsiteY2" fmla="*/ 2100147 h 2525717"/>
              <a:gd name="connsiteX3" fmla="*/ 163092 w 1118885"/>
              <a:gd name="connsiteY3" fmla="*/ 1813977 h 2525717"/>
              <a:gd name="connsiteX4" fmla="*/ 303868 w 1118885"/>
              <a:gd name="connsiteY4" fmla="*/ 1515616 h 2525717"/>
              <a:gd name="connsiteX5" fmla="*/ 418887 w 1118885"/>
              <a:gd name="connsiteY5" fmla="*/ 1297769 h 2525717"/>
              <a:gd name="connsiteX6" fmla="*/ 526778 w 1118885"/>
              <a:gd name="connsiteY6" fmla="*/ 1108675 h 2525717"/>
              <a:gd name="connsiteX7" fmla="*/ 621790 w 1118885"/>
              <a:gd name="connsiteY7" fmla="*/ 929709 h 2525717"/>
              <a:gd name="connsiteX8" fmla="*/ 736363 w 1118885"/>
              <a:gd name="connsiteY8" fmla="*/ 707731 h 2525717"/>
              <a:gd name="connsiteX9" fmla="*/ 857376 w 1118885"/>
              <a:gd name="connsiteY9" fmla="*/ 500939 h 2525717"/>
              <a:gd name="connsiteX10" fmla="*/ 922201 w 1118885"/>
              <a:gd name="connsiteY10" fmla="*/ 376733 h 2525717"/>
              <a:gd name="connsiteX11" fmla="*/ 1118885 w 1118885"/>
              <a:gd name="connsiteY11" fmla="*/ 0 h 2525717"/>
              <a:gd name="connsiteX0" fmla="*/ 0 w 1118885"/>
              <a:gd name="connsiteY0" fmla="*/ 2525717 h 2525717"/>
              <a:gd name="connsiteX1" fmla="*/ 11502 w 1118885"/>
              <a:gd name="connsiteY1" fmla="*/ 2358940 h 2525717"/>
              <a:gd name="connsiteX2" fmla="*/ 63260 w 1118885"/>
              <a:gd name="connsiteY2" fmla="*/ 2100147 h 2525717"/>
              <a:gd name="connsiteX3" fmla="*/ 163092 w 1118885"/>
              <a:gd name="connsiteY3" fmla="*/ 1813977 h 2525717"/>
              <a:gd name="connsiteX4" fmla="*/ 303868 w 1118885"/>
              <a:gd name="connsiteY4" fmla="*/ 1515616 h 2525717"/>
              <a:gd name="connsiteX5" fmla="*/ 418887 w 1118885"/>
              <a:gd name="connsiteY5" fmla="*/ 1297769 h 2525717"/>
              <a:gd name="connsiteX6" fmla="*/ 526778 w 1118885"/>
              <a:gd name="connsiteY6" fmla="*/ 1108675 h 2525717"/>
              <a:gd name="connsiteX7" fmla="*/ 621790 w 1118885"/>
              <a:gd name="connsiteY7" fmla="*/ 929709 h 2525717"/>
              <a:gd name="connsiteX8" fmla="*/ 736363 w 1118885"/>
              <a:gd name="connsiteY8" fmla="*/ 707731 h 2525717"/>
              <a:gd name="connsiteX9" fmla="*/ 857376 w 1118885"/>
              <a:gd name="connsiteY9" fmla="*/ 500939 h 2525717"/>
              <a:gd name="connsiteX10" fmla="*/ 922201 w 1118885"/>
              <a:gd name="connsiteY10" fmla="*/ 376733 h 2525717"/>
              <a:gd name="connsiteX11" fmla="*/ 1118885 w 1118885"/>
              <a:gd name="connsiteY11" fmla="*/ 0 h 2525717"/>
              <a:gd name="connsiteX0" fmla="*/ 0 w 922201"/>
              <a:gd name="connsiteY0" fmla="*/ 2148984 h 2148984"/>
              <a:gd name="connsiteX1" fmla="*/ 11502 w 922201"/>
              <a:gd name="connsiteY1" fmla="*/ 1982207 h 2148984"/>
              <a:gd name="connsiteX2" fmla="*/ 63260 w 922201"/>
              <a:gd name="connsiteY2" fmla="*/ 1723414 h 2148984"/>
              <a:gd name="connsiteX3" fmla="*/ 163092 w 922201"/>
              <a:gd name="connsiteY3" fmla="*/ 1437244 h 2148984"/>
              <a:gd name="connsiteX4" fmla="*/ 303868 w 922201"/>
              <a:gd name="connsiteY4" fmla="*/ 1138883 h 2148984"/>
              <a:gd name="connsiteX5" fmla="*/ 418887 w 922201"/>
              <a:gd name="connsiteY5" fmla="*/ 921036 h 2148984"/>
              <a:gd name="connsiteX6" fmla="*/ 526778 w 922201"/>
              <a:gd name="connsiteY6" fmla="*/ 731942 h 2148984"/>
              <a:gd name="connsiteX7" fmla="*/ 621790 w 922201"/>
              <a:gd name="connsiteY7" fmla="*/ 552976 h 2148984"/>
              <a:gd name="connsiteX8" fmla="*/ 736363 w 922201"/>
              <a:gd name="connsiteY8" fmla="*/ 330998 h 2148984"/>
              <a:gd name="connsiteX9" fmla="*/ 857376 w 922201"/>
              <a:gd name="connsiteY9" fmla="*/ 124206 h 2148984"/>
              <a:gd name="connsiteX10" fmla="*/ 922201 w 922201"/>
              <a:gd name="connsiteY10" fmla="*/ 0 h 2148984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0023 h 2516031"/>
              <a:gd name="connsiteX8" fmla="*/ 736363 w 1102505"/>
              <a:gd name="connsiteY8" fmla="*/ 698045 h 2516031"/>
              <a:gd name="connsiteX9" fmla="*/ 857376 w 1102505"/>
              <a:gd name="connsiteY9" fmla="*/ 491253 h 2516031"/>
              <a:gd name="connsiteX10" fmla="*/ 1102505 w 1102505"/>
              <a:gd name="connsiteY10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36363 w 1102505"/>
              <a:gd name="connsiteY8" fmla="*/ 698045 h 2516031"/>
              <a:gd name="connsiteX9" fmla="*/ 857376 w 1102505"/>
              <a:gd name="connsiteY9" fmla="*/ 491253 h 2516031"/>
              <a:gd name="connsiteX10" fmla="*/ 1102505 w 1102505"/>
              <a:gd name="connsiteY10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17127 w 1102505"/>
              <a:gd name="connsiteY8" fmla="*/ 750345 h 2516031"/>
              <a:gd name="connsiteX9" fmla="*/ 736363 w 1102505"/>
              <a:gd name="connsiteY9" fmla="*/ 698045 h 2516031"/>
              <a:gd name="connsiteX10" fmla="*/ 857376 w 1102505"/>
              <a:gd name="connsiteY10" fmla="*/ 491253 h 2516031"/>
              <a:gd name="connsiteX11" fmla="*/ 1102505 w 1102505"/>
              <a:gd name="connsiteY11" fmla="*/ 0 h 2516031"/>
              <a:gd name="connsiteX0" fmla="*/ 0 w 1102505"/>
              <a:gd name="connsiteY0" fmla="*/ 2516031 h 2516031"/>
              <a:gd name="connsiteX1" fmla="*/ 11502 w 1102505"/>
              <a:gd name="connsiteY1" fmla="*/ 2349254 h 2516031"/>
              <a:gd name="connsiteX2" fmla="*/ 63260 w 1102505"/>
              <a:gd name="connsiteY2" fmla="*/ 2090461 h 2516031"/>
              <a:gd name="connsiteX3" fmla="*/ 163092 w 1102505"/>
              <a:gd name="connsiteY3" fmla="*/ 1804291 h 2516031"/>
              <a:gd name="connsiteX4" fmla="*/ 303868 w 1102505"/>
              <a:gd name="connsiteY4" fmla="*/ 1505930 h 2516031"/>
              <a:gd name="connsiteX5" fmla="*/ 418887 w 1102505"/>
              <a:gd name="connsiteY5" fmla="*/ 1288083 h 2516031"/>
              <a:gd name="connsiteX6" fmla="*/ 526778 w 1102505"/>
              <a:gd name="connsiteY6" fmla="*/ 1098989 h 2516031"/>
              <a:gd name="connsiteX7" fmla="*/ 621790 w 1102505"/>
              <a:gd name="connsiteY7" fmla="*/ 926462 h 2516031"/>
              <a:gd name="connsiteX8" fmla="*/ 717127 w 1102505"/>
              <a:gd name="connsiteY8" fmla="*/ 750345 h 2516031"/>
              <a:gd name="connsiteX9" fmla="*/ 736363 w 1102505"/>
              <a:gd name="connsiteY9" fmla="*/ 698045 h 2516031"/>
              <a:gd name="connsiteX10" fmla="*/ 850936 w 1102505"/>
              <a:gd name="connsiteY10" fmla="*/ 484814 h 2516031"/>
              <a:gd name="connsiteX11" fmla="*/ 1102505 w 1102505"/>
              <a:gd name="connsiteY11" fmla="*/ 0 h 251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2505" h="2516031">
                <a:moveTo>
                  <a:pt x="0" y="2516031"/>
                </a:moveTo>
                <a:cubicBezTo>
                  <a:pt x="479" y="2468106"/>
                  <a:pt x="959" y="2420182"/>
                  <a:pt x="11502" y="2349254"/>
                </a:cubicBezTo>
                <a:cubicBezTo>
                  <a:pt x="22045" y="2278326"/>
                  <a:pt x="37995" y="2181288"/>
                  <a:pt x="63260" y="2090461"/>
                </a:cubicBezTo>
                <a:cubicBezTo>
                  <a:pt x="88525" y="1999634"/>
                  <a:pt x="122991" y="1901713"/>
                  <a:pt x="163092" y="1804291"/>
                </a:cubicBezTo>
                <a:cubicBezTo>
                  <a:pt x="203193" y="1706869"/>
                  <a:pt x="261236" y="1591965"/>
                  <a:pt x="303868" y="1505930"/>
                </a:cubicBezTo>
                <a:cubicBezTo>
                  <a:pt x="346501" y="1419895"/>
                  <a:pt x="381735" y="1355906"/>
                  <a:pt x="418887" y="1288083"/>
                </a:cubicBezTo>
                <a:cubicBezTo>
                  <a:pt x="456039" y="1220260"/>
                  <a:pt x="492961" y="1159259"/>
                  <a:pt x="526778" y="1098989"/>
                </a:cubicBezTo>
                <a:cubicBezTo>
                  <a:pt x="560595" y="1038719"/>
                  <a:pt x="590065" y="984569"/>
                  <a:pt x="621790" y="926462"/>
                </a:cubicBezTo>
                <a:cubicBezTo>
                  <a:pt x="653515" y="868355"/>
                  <a:pt x="698031" y="788415"/>
                  <a:pt x="717127" y="750345"/>
                </a:cubicBezTo>
                <a:cubicBezTo>
                  <a:pt x="736223" y="712275"/>
                  <a:pt x="714062" y="742300"/>
                  <a:pt x="736363" y="698045"/>
                </a:cubicBezTo>
                <a:cubicBezTo>
                  <a:pt x="758664" y="653790"/>
                  <a:pt x="789912" y="601155"/>
                  <a:pt x="850936" y="484814"/>
                </a:cubicBezTo>
                <a:cubicBezTo>
                  <a:pt x="911960" y="368473"/>
                  <a:pt x="1058920" y="83490"/>
                  <a:pt x="110250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2589613" y="226222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Freeform 96"/>
          <p:cNvSpPr/>
          <p:nvPr/>
        </p:nvSpPr>
        <p:spPr>
          <a:xfrm>
            <a:off x="7698531" y="807368"/>
            <a:ext cx="963874" cy="2535060"/>
          </a:xfrm>
          <a:custGeom>
            <a:avLst/>
            <a:gdLst>
              <a:gd name="connsiteX0" fmla="*/ 0 w 1515973"/>
              <a:gd name="connsiteY0" fmla="*/ 3282341 h 3282341"/>
              <a:gd name="connsiteX1" fmla="*/ 99893 w 1515973"/>
              <a:gd name="connsiteY1" fmla="*/ 3266973 h 3282341"/>
              <a:gd name="connsiteX2" fmla="*/ 176733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15973"/>
              <a:gd name="connsiteY0" fmla="*/ 3282341 h 3282341"/>
              <a:gd name="connsiteX1" fmla="*/ 99893 w 1515973"/>
              <a:gd name="connsiteY1" fmla="*/ 3266973 h 3282341"/>
              <a:gd name="connsiteX2" fmla="*/ 169049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15973"/>
              <a:gd name="connsiteY0" fmla="*/ 3282341 h 3282341"/>
              <a:gd name="connsiteX1" fmla="*/ 99893 w 1515973"/>
              <a:gd name="connsiteY1" fmla="*/ 3259289 h 3282341"/>
              <a:gd name="connsiteX2" fmla="*/ 169049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23657"/>
              <a:gd name="connsiteY0" fmla="*/ 3274657 h 3274657"/>
              <a:gd name="connsiteX1" fmla="*/ 107577 w 1523657"/>
              <a:gd name="connsiteY1" fmla="*/ 3259289 h 3274657"/>
              <a:gd name="connsiteX2" fmla="*/ 176733 w 1523657"/>
              <a:gd name="connsiteY2" fmla="*/ 3213185 h 3274657"/>
              <a:gd name="connsiteX3" fmla="*/ 299678 w 1523657"/>
              <a:gd name="connsiteY3" fmla="*/ 3044136 h 3274657"/>
              <a:gd name="connsiteX4" fmla="*/ 753036 w 1523657"/>
              <a:gd name="connsiteY4" fmla="*/ 2160472 h 3274657"/>
              <a:gd name="connsiteX5" fmla="*/ 1129553 w 1523657"/>
              <a:gd name="connsiteY5" fmla="*/ 1345965 h 3274657"/>
              <a:gd name="connsiteX6" fmla="*/ 1329338 w 1523657"/>
              <a:gd name="connsiteY6" fmla="*/ 877238 h 3274657"/>
              <a:gd name="connsiteX7" fmla="*/ 1436915 w 1523657"/>
              <a:gd name="connsiteY7" fmla="*/ 554509 h 3274657"/>
              <a:gd name="connsiteX8" fmla="*/ 1498387 w 1523657"/>
              <a:gd name="connsiteY8" fmla="*/ 270200 h 3274657"/>
              <a:gd name="connsiteX9" fmla="*/ 1521439 w 1523657"/>
              <a:gd name="connsiteY9" fmla="*/ 31995 h 3274657"/>
              <a:gd name="connsiteX10" fmla="*/ 1521439 w 1523657"/>
              <a:gd name="connsiteY10" fmla="*/ 8943 h 3274657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416080"/>
              <a:gd name="connsiteY0" fmla="*/ 3259289 h 3259289"/>
              <a:gd name="connsiteX1" fmla="*/ 69156 w 1416080"/>
              <a:gd name="connsiteY1" fmla="*/ 3213185 h 3259289"/>
              <a:gd name="connsiteX2" fmla="*/ 192101 w 1416080"/>
              <a:gd name="connsiteY2" fmla="*/ 3044136 h 3259289"/>
              <a:gd name="connsiteX3" fmla="*/ 645459 w 1416080"/>
              <a:gd name="connsiteY3" fmla="*/ 2160472 h 3259289"/>
              <a:gd name="connsiteX4" fmla="*/ 1021976 w 1416080"/>
              <a:gd name="connsiteY4" fmla="*/ 1345965 h 3259289"/>
              <a:gd name="connsiteX5" fmla="*/ 1221761 w 1416080"/>
              <a:gd name="connsiteY5" fmla="*/ 877238 h 3259289"/>
              <a:gd name="connsiteX6" fmla="*/ 1329338 w 1416080"/>
              <a:gd name="connsiteY6" fmla="*/ 554509 h 3259289"/>
              <a:gd name="connsiteX7" fmla="*/ 1390810 w 1416080"/>
              <a:gd name="connsiteY7" fmla="*/ 270200 h 3259289"/>
              <a:gd name="connsiteX8" fmla="*/ 1413862 w 1416080"/>
              <a:gd name="connsiteY8" fmla="*/ 31995 h 3259289"/>
              <a:gd name="connsiteX9" fmla="*/ 1413862 w 1416080"/>
              <a:gd name="connsiteY9" fmla="*/ 8943 h 3259289"/>
              <a:gd name="connsiteX0" fmla="*/ 0 w 1346924"/>
              <a:gd name="connsiteY0" fmla="*/ 3213185 h 3213185"/>
              <a:gd name="connsiteX1" fmla="*/ 122945 w 1346924"/>
              <a:gd name="connsiteY1" fmla="*/ 3044136 h 3213185"/>
              <a:gd name="connsiteX2" fmla="*/ 576303 w 1346924"/>
              <a:gd name="connsiteY2" fmla="*/ 2160472 h 3213185"/>
              <a:gd name="connsiteX3" fmla="*/ 952820 w 1346924"/>
              <a:gd name="connsiteY3" fmla="*/ 1345965 h 3213185"/>
              <a:gd name="connsiteX4" fmla="*/ 1152605 w 1346924"/>
              <a:gd name="connsiteY4" fmla="*/ 877238 h 3213185"/>
              <a:gd name="connsiteX5" fmla="*/ 1260182 w 1346924"/>
              <a:gd name="connsiteY5" fmla="*/ 554509 h 3213185"/>
              <a:gd name="connsiteX6" fmla="*/ 1321654 w 1346924"/>
              <a:gd name="connsiteY6" fmla="*/ 270200 h 3213185"/>
              <a:gd name="connsiteX7" fmla="*/ 1344706 w 1346924"/>
              <a:gd name="connsiteY7" fmla="*/ 31995 h 3213185"/>
              <a:gd name="connsiteX8" fmla="*/ 1344706 w 1346924"/>
              <a:gd name="connsiteY8" fmla="*/ 8943 h 3213185"/>
              <a:gd name="connsiteX0" fmla="*/ 0 w 1223979"/>
              <a:gd name="connsiteY0" fmla="*/ 3044136 h 3044136"/>
              <a:gd name="connsiteX1" fmla="*/ 453358 w 1223979"/>
              <a:gd name="connsiteY1" fmla="*/ 2160472 h 3044136"/>
              <a:gd name="connsiteX2" fmla="*/ 829875 w 1223979"/>
              <a:gd name="connsiteY2" fmla="*/ 1345965 h 3044136"/>
              <a:gd name="connsiteX3" fmla="*/ 1029660 w 1223979"/>
              <a:gd name="connsiteY3" fmla="*/ 877238 h 3044136"/>
              <a:gd name="connsiteX4" fmla="*/ 1137237 w 1223979"/>
              <a:gd name="connsiteY4" fmla="*/ 554509 h 3044136"/>
              <a:gd name="connsiteX5" fmla="*/ 1198709 w 1223979"/>
              <a:gd name="connsiteY5" fmla="*/ 270200 h 3044136"/>
              <a:gd name="connsiteX6" fmla="*/ 1221761 w 1223979"/>
              <a:gd name="connsiteY6" fmla="*/ 31995 h 3044136"/>
              <a:gd name="connsiteX7" fmla="*/ 1221761 w 1223979"/>
              <a:gd name="connsiteY7" fmla="*/ 8943 h 3044136"/>
              <a:gd name="connsiteX0" fmla="*/ 0 w 770621"/>
              <a:gd name="connsiteY0" fmla="*/ 2160472 h 2160472"/>
              <a:gd name="connsiteX1" fmla="*/ 376517 w 770621"/>
              <a:gd name="connsiteY1" fmla="*/ 1345965 h 2160472"/>
              <a:gd name="connsiteX2" fmla="*/ 576302 w 770621"/>
              <a:gd name="connsiteY2" fmla="*/ 877238 h 2160472"/>
              <a:gd name="connsiteX3" fmla="*/ 683879 w 770621"/>
              <a:gd name="connsiteY3" fmla="*/ 554509 h 2160472"/>
              <a:gd name="connsiteX4" fmla="*/ 745351 w 770621"/>
              <a:gd name="connsiteY4" fmla="*/ 270200 h 2160472"/>
              <a:gd name="connsiteX5" fmla="*/ 768403 w 770621"/>
              <a:gd name="connsiteY5" fmla="*/ 31995 h 2160472"/>
              <a:gd name="connsiteX6" fmla="*/ 768403 w 770621"/>
              <a:gd name="connsiteY6" fmla="*/ 8943 h 2160472"/>
              <a:gd name="connsiteX0" fmla="*/ 0 w 946467"/>
              <a:gd name="connsiteY0" fmla="*/ 2532261 h 2532261"/>
              <a:gd name="connsiteX1" fmla="*/ 552363 w 946467"/>
              <a:gd name="connsiteY1" fmla="*/ 1345965 h 2532261"/>
              <a:gd name="connsiteX2" fmla="*/ 752148 w 946467"/>
              <a:gd name="connsiteY2" fmla="*/ 877238 h 2532261"/>
              <a:gd name="connsiteX3" fmla="*/ 859725 w 946467"/>
              <a:gd name="connsiteY3" fmla="*/ 554509 h 2532261"/>
              <a:gd name="connsiteX4" fmla="*/ 921197 w 946467"/>
              <a:gd name="connsiteY4" fmla="*/ 270200 h 2532261"/>
              <a:gd name="connsiteX5" fmla="*/ 944249 w 946467"/>
              <a:gd name="connsiteY5" fmla="*/ 31995 h 2532261"/>
              <a:gd name="connsiteX6" fmla="*/ 944249 w 946467"/>
              <a:gd name="connsiteY6" fmla="*/ 8943 h 2532261"/>
              <a:gd name="connsiteX0" fmla="*/ 0 w 946467"/>
              <a:gd name="connsiteY0" fmla="*/ 2547334 h 2547334"/>
              <a:gd name="connsiteX1" fmla="*/ 552363 w 946467"/>
              <a:gd name="connsiteY1" fmla="*/ 1345965 h 2547334"/>
              <a:gd name="connsiteX2" fmla="*/ 752148 w 946467"/>
              <a:gd name="connsiteY2" fmla="*/ 877238 h 2547334"/>
              <a:gd name="connsiteX3" fmla="*/ 859725 w 946467"/>
              <a:gd name="connsiteY3" fmla="*/ 554509 h 2547334"/>
              <a:gd name="connsiteX4" fmla="*/ 921197 w 946467"/>
              <a:gd name="connsiteY4" fmla="*/ 270200 h 2547334"/>
              <a:gd name="connsiteX5" fmla="*/ 944249 w 946467"/>
              <a:gd name="connsiteY5" fmla="*/ 31995 h 2547334"/>
              <a:gd name="connsiteX6" fmla="*/ 944249 w 946467"/>
              <a:gd name="connsiteY6" fmla="*/ 8943 h 2547334"/>
              <a:gd name="connsiteX0" fmla="*/ 0 w 956515"/>
              <a:gd name="connsiteY0" fmla="*/ 2537285 h 2537285"/>
              <a:gd name="connsiteX1" fmla="*/ 562411 w 956515"/>
              <a:gd name="connsiteY1" fmla="*/ 1345965 h 2537285"/>
              <a:gd name="connsiteX2" fmla="*/ 762196 w 956515"/>
              <a:gd name="connsiteY2" fmla="*/ 877238 h 2537285"/>
              <a:gd name="connsiteX3" fmla="*/ 869773 w 956515"/>
              <a:gd name="connsiteY3" fmla="*/ 554509 h 2537285"/>
              <a:gd name="connsiteX4" fmla="*/ 931245 w 956515"/>
              <a:gd name="connsiteY4" fmla="*/ 270200 h 2537285"/>
              <a:gd name="connsiteX5" fmla="*/ 954297 w 956515"/>
              <a:gd name="connsiteY5" fmla="*/ 31995 h 2537285"/>
              <a:gd name="connsiteX6" fmla="*/ 954297 w 956515"/>
              <a:gd name="connsiteY6" fmla="*/ 8943 h 2537285"/>
              <a:gd name="connsiteX0" fmla="*/ 0 w 951491"/>
              <a:gd name="connsiteY0" fmla="*/ 2552358 h 2552358"/>
              <a:gd name="connsiteX1" fmla="*/ 557387 w 951491"/>
              <a:gd name="connsiteY1" fmla="*/ 1345965 h 2552358"/>
              <a:gd name="connsiteX2" fmla="*/ 757172 w 951491"/>
              <a:gd name="connsiteY2" fmla="*/ 877238 h 2552358"/>
              <a:gd name="connsiteX3" fmla="*/ 864749 w 951491"/>
              <a:gd name="connsiteY3" fmla="*/ 554509 h 2552358"/>
              <a:gd name="connsiteX4" fmla="*/ 926221 w 951491"/>
              <a:gd name="connsiteY4" fmla="*/ 270200 h 2552358"/>
              <a:gd name="connsiteX5" fmla="*/ 949273 w 951491"/>
              <a:gd name="connsiteY5" fmla="*/ 31995 h 2552358"/>
              <a:gd name="connsiteX6" fmla="*/ 949273 w 951491"/>
              <a:gd name="connsiteY6" fmla="*/ 8943 h 2552358"/>
              <a:gd name="connsiteX0" fmla="*/ 0 w 951491"/>
              <a:gd name="connsiteY0" fmla="*/ 2547334 h 2547334"/>
              <a:gd name="connsiteX1" fmla="*/ 557387 w 951491"/>
              <a:gd name="connsiteY1" fmla="*/ 1345965 h 2547334"/>
              <a:gd name="connsiteX2" fmla="*/ 757172 w 951491"/>
              <a:gd name="connsiteY2" fmla="*/ 877238 h 2547334"/>
              <a:gd name="connsiteX3" fmla="*/ 864749 w 951491"/>
              <a:gd name="connsiteY3" fmla="*/ 554509 h 2547334"/>
              <a:gd name="connsiteX4" fmla="*/ 926221 w 951491"/>
              <a:gd name="connsiteY4" fmla="*/ 270200 h 2547334"/>
              <a:gd name="connsiteX5" fmla="*/ 949273 w 951491"/>
              <a:gd name="connsiteY5" fmla="*/ 31995 h 2547334"/>
              <a:gd name="connsiteX6" fmla="*/ 949273 w 951491"/>
              <a:gd name="connsiteY6" fmla="*/ 8943 h 254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491" h="2547334">
                <a:moveTo>
                  <a:pt x="0" y="2547334"/>
                </a:moveTo>
                <a:cubicBezTo>
                  <a:pt x="138313" y="2264306"/>
                  <a:pt x="431192" y="1624314"/>
                  <a:pt x="557387" y="1345965"/>
                </a:cubicBezTo>
                <a:cubicBezTo>
                  <a:pt x="683582" y="1067616"/>
                  <a:pt x="705945" y="1009147"/>
                  <a:pt x="757172" y="877238"/>
                </a:cubicBezTo>
                <a:cubicBezTo>
                  <a:pt x="808399" y="745329"/>
                  <a:pt x="836574" y="655682"/>
                  <a:pt x="864749" y="554509"/>
                </a:cubicBezTo>
                <a:cubicBezTo>
                  <a:pt x="892924" y="453336"/>
                  <a:pt x="912134" y="357286"/>
                  <a:pt x="926221" y="270200"/>
                </a:cubicBezTo>
                <a:cubicBezTo>
                  <a:pt x="940308" y="183114"/>
                  <a:pt x="949273" y="31995"/>
                  <a:pt x="949273" y="31995"/>
                </a:cubicBezTo>
                <a:cubicBezTo>
                  <a:pt x="953115" y="-11548"/>
                  <a:pt x="951194" y="-1303"/>
                  <a:pt x="949273" y="894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Freeform 97"/>
          <p:cNvSpPr/>
          <p:nvPr/>
        </p:nvSpPr>
        <p:spPr>
          <a:xfrm>
            <a:off x="8421980" y="484189"/>
            <a:ext cx="239058" cy="316753"/>
          </a:xfrm>
          <a:custGeom>
            <a:avLst/>
            <a:gdLst>
              <a:gd name="connsiteX0" fmla="*/ 238205 w 239058"/>
              <a:gd name="connsiteY0" fmla="*/ 316753 h 316753"/>
              <a:gd name="connsiteX1" fmla="*/ 230521 w 239058"/>
              <a:gd name="connsiteY1" fmla="*/ 193808 h 316753"/>
              <a:gd name="connsiteX2" fmla="*/ 176733 w 239058"/>
              <a:gd name="connsiteY2" fmla="*/ 86232 h 316753"/>
              <a:gd name="connsiteX3" fmla="*/ 107576 w 239058"/>
              <a:gd name="connsiteY3" fmla="*/ 24759 h 316753"/>
              <a:gd name="connsiteX4" fmla="*/ 46104 w 239058"/>
              <a:gd name="connsiteY4" fmla="*/ 1707 h 316753"/>
              <a:gd name="connsiteX5" fmla="*/ 0 w 239058"/>
              <a:gd name="connsiteY5" fmla="*/ 1707 h 316753"/>
              <a:gd name="connsiteX6" fmla="*/ 0 w 239058"/>
              <a:gd name="connsiteY6" fmla="*/ 1707 h 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8" h="316753">
                <a:moveTo>
                  <a:pt x="238205" y="316753"/>
                </a:moveTo>
                <a:cubicBezTo>
                  <a:pt x="239485" y="274490"/>
                  <a:pt x="240766" y="232228"/>
                  <a:pt x="230521" y="193808"/>
                </a:cubicBezTo>
                <a:cubicBezTo>
                  <a:pt x="220276" y="155388"/>
                  <a:pt x="197224" y="114407"/>
                  <a:pt x="176733" y="86232"/>
                </a:cubicBezTo>
                <a:cubicBezTo>
                  <a:pt x="156242" y="58057"/>
                  <a:pt x="129347" y="38846"/>
                  <a:pt x="107576" y="24759"/>
                </a:cubicBezTo>
                <a:cubicBezTo>
                  <a:pt x="85804" y="10671"/>
                  <a:pt x="64033" y="5549"/>
                  <a:pt x="46104" y="1707"/>
                </a:cubicBezTo>
                <a:cubicBezTo>
                  <a:pt x="28175" y="-2135"/>
                  <a:pt x="0" y="1707"/>
                  <a:pt x="0" y="1707"/>
                </a:cubicBezTo>
                <a:lnTo>
                  <a:pt x="0" y="170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Freeform 98"/>
          <p:cNvSpPr/>
          <p:nvPr/>
        </p:nvSpPr>
        <p:spPr>
          <a:xfrm>
            <a:off x="7986810" y="485896"/>
            <a:ext cx="445674" cy="683879"/>
          </a:xfrm>
          <a:custGeom>
            <a:avLst/>
            <a:gdLst>
              <a:gd name="connsiteX0" fmla="*/ 445674 w 445674"/>
              <a:gd name="connsiteY0" fmla="*/ 0 h 683879"/>
              <a:gd name="connsiteX1" fmla="*/ 315045 w 445674"/>
              <a:gd name="connsiteY1" fmla="*/ 30736 h 683879"/>
              <a:gd name="connsiteX2" fmla="*/ 238205 w 445674"/>
              <a:gd name="connsiteY2" fmla="*/ 84525 h 683879"/>
              <a:gd name="connsiteX3" fmla="*/ 176733 w 445674"/>
              <a:gd name="connsiteY3" fmla="*/ 169049 h 683879"/>
              <a:gd name="connsiteX4" fmla="*/ 122945 w 445674"/>
              <a:gd name="connsiteY4" fmla="*/ 268941 h 683879"/>
              <a:gd name="connsiteX5" fmla="*/ 76840 w 445674"/>
              <a:gd name="connsiteY5" fmla="*/ 407254 h 683879"/>
              <a:gd name="connsiteX6" fmla="*/ 23052 w 445674"/>
              <a:gd name="connsiteY6" fmla="*/ 568619 h 683879"/>
              <a:gd name="connsiteX7" fmla="*/ 0 w 445674"/>
              <a:gd name="connsiteY7" fmla="*/ 683879 h 683879"/>
              <a:gd name="connsiteX0" fmla="*/ 445674 w 445674"/>
              <a:gd name="connsiteY0" fmla="*/ 0 h 683879"/>
              <a:gd name="connsiteX1" fmla="*/ 315045 w 445674"/>
              <a:gd name="connsiteY1" fmla="*/ 30736 h 683879"/>
              <a:gd name="connsiteX2" fmla="*/ 238205 w 445674"/>
              <a:gd name="connsiteY2" fmla="*/ 84525 h 683879"/>
              <a:gd name="connsiteX3" fmla="*/ 176733 w 445674"/>
              <a:gd name="connsiteY3" fmla="*/ 169049 h 683879"/>
              <a:gd name="connsiteX4" fmla="*/ 122945 w 445674"/>
              <a:gd name="connsiteY4" fmla="*/ 268941 h 683879"/>
              <a:gd name="connsiteX5" fmla="*/ 69156 w 445674"/>
              <a:gd name="connsiteY5" fmla="*/ 407254 h 683879"/>
              <a:gd name="connsiteX6" fmla="*/ 23052 w 445674"/>
              <a:gd name="connsiteY6" fmla="*/ 568619 h 683879"/>
              <a:gd name="connsiteX7" fmla="*/ 0 w 445674"/>
              <a:gd name="connsiteY7" fmla="*/ 683879 h 683879"/>
              <a:gd name="connsiteX0" fmla="*/ 445674 w 445674"/>
              <a:gd name="connsiteY0" fmla="*/ 0 h 683879"/>
              <a:gd name="connsiteX1" fmla="*/ 368834 w 445674"/>
              <a:gd name="connsiteY1" fmla="*/ 7684 h 683879"/>
              <a:gd name="connsiteX2" fmla="*/ 315045 w 445674"/>
              <a:gd name="connsiteY2" fmla="*/ 30736 h 683879"/>
              <a:gd name="connsiteX3" fmla="*/ 238205 w 445674"/>
              <a:gd name="connsiteY3" fmla="*/ 84525 h 683879"/>
              <a:gd name="connsiteX4" fmla="*/ 176733 w 445674"/>
              <a:gd name="connsiteY4" fmla="*/ 169049 h 683879"/>
              <a:gd name="connsiteX5" fmla="*/ 122945 w 445674"/>
              <a:gd name="connsiteY5" fmla="*/ 268941 h 683879"/>
              <a:gd name="connsiteX6" fmla="*/ 69156 w 445674"/>
              <a:gd name="connsiteY6" fmla="*/ 407254 h 683879"/>
              <a:gd name="connsiteX7" fmla="*/ 23052 w 445674"/>
              <a:gd name="connsiteY7" fmla="*/ 568619 h 683879"/>
              <a:gd name="connsiteX8" fmla="*/ 0 w 445674"/>
              <a:gd name="connsiteY8" fmla="*/ 683879 h 6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674" h="683879">
                <a:moveTo>
                  <a:pt x="445674" y="0"/>
                </a:moveTo>
                <a:cubicBezTo>
                  <a:pt x="432867" y="2561"/>
                  <a:pt x="390605" y="2561"/>
                  <a:pt x="368834" y="7684"/>
                </a:cubicBezTo>
                <a:cubicBezTo>
                  <a:pt x="347063" y="12807"/>
                  <a:pt x="336816" y="17929"/>
                  <a:pt x="315045" y="30736"/>
                </a:cubicBezTo>
                <a:cubicBezTo>
                  <a:pt x="293274" y="43543"/>
                  <a:pt x="261257" y="61473"/>
                  <a:pt x="238205" y="84525"/>
                </a:cubicBezTo>
                <a:cubicBezTo>
                  <a:pt x="215153" y="107577"/>
                  <a:pt x="195943" y="138313"/>
                  <a:pt x="176733" y="169049"/>
                </a:cubicBezTo>
                <a:cubicBezTo>
                  <a:pt x="157523" y="199785"/>
                  <a:pt x="140875" y="229240"/>
                  <a:pt x="122945" y="268941"/>
                </a:cubicBezTo>
                <a:cubicBezTo>
                  <a:pt x="105016" y="308642"/>
                  <a:pt x="69156" y="407254"/>
                  <a:pt x="69156" y="407254"/>
                </a:cubicBezTo>
                <a:cubicBezTo>
                  <a:pt x="52507" y="457200"/>
                  <a:pt x="34578" y="522515"/>
                  <a:pt x="23052" y="568619"/>
                </a:cubicBezTo>
                <a:cubicBezTo>
                  <a:pt x="11526" y="614723"/>
                  <a:pt x="5122" y="649301"/>
                  <a:pt x="0" y="683879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Freeform 99"/>
          <p:cNvSpPr/>
          <p:nvPr/>
        </p:nvSpPr>
        <p:spPr>
          <a:xfrm>
            <a:off x="7954596" y="1154407"/>
            <a:ext cx="39898" cy="2996773"/>
          </a:xfrm>
          <a:custGeom>
            <a:avLst/>
            <a:gdLst>
              <a:gd name="connsiteX0" fmla="*/ 39898 w 39898"/>
              <a:gd name="connsiteY0" fmla="*/ 0 h 2996773"/>
              <a:gd name="connsiteX1" fmla="*/ 16846 w 39898"/>
              <a:gd name="connsiteY1" fmla="*/ 138313 h 2996773"/>
              <a:gd name="connsiteX2" fmla="*/ 1478 w 39898"/>
              <a:gd name="connsiteY2" fmla="*/ 645459 h 2996773"/>
              <a:gd name="connsiteX3" fmla="*/ 1478 w 39898"/>
              <a:gd name="connsiteY3" fmla="*/ 2996773 h 299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" h="2996773">
                <a:moveTo>
                  <a:pt x="39898" y="0"/>
                </a:moveTo>
                <a:cubicBezTo>
                  <a:pt x="31573" y="15368"/>
                  <a:pt x="23249" y="30737"/>
                  <a:pt x="16846" y="138313"/>
                </a:cubicBezTo>
                <a:cubicBezTo>
                  <a:pt x="10443" y="245889"/>
                  <a:pt x="4039" y="169049"/>
                  <a:pt x="1478" y="645459"/>
                </a:cubicBezTo>
                <a:cubicBezTo>
                  <a:pt x="-1083" y="1121869"/>
                  <a:pt x="197" y="2059321"/>
                  <a:pt x="1478" y="299677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Freeform 100"/>
          <p:cNvSpPr/>
          <p:nvPr/>
        </p:nvSpPr>
        <p:spPr>
          <a:xfrm>
            <a:off x="7953023" y="2740331"/>
            <a:ext cx="583561" cy="923590"/>
          </a:xfrm>
          <a:custGeom>
            <a:avLst/>
            <a:gdLst>
              <a:gd name="connsiteX0" fmla="*/ 0 w 567208"/>
              <a:gd name="connsiteY0" fmla="*/ 833688 h 833688"/>
              <a:gd name="connsiteX1" fmla="*/ 124065 w 567208"/>
              <a:gd name="connsiteY1" fmla="*/ 525825 h 833688"/>
              <a:gd name="connsiteX2" fmla="*/ 266509 w 567208"/>
              <a:gd name="connsiteY2" fmla="*/ 263911 h 833688"/>
              <a:gd name="connsiteX3" fmla="*/ 422738 w 567208"/>
              <a:gd name="connsiteY3" fmla="*/ 89302 h 833688"/>
              <a:gd name="connsiteX4" fmla="*/ 551397 w 567208"/>
              <a:gd name="connsiteY4" fmla="*/ 6593 h 833688"/>
              <a:gd name="connsiteX5" fmla="*/ 560587 w 567208"/>
              <a:gd name="connsiteY5" fmla="*/ 11188 h 833688"/>
              <a:gd name="connsiteX0" fmla="*/ 0 w 622347"/>
              <a:gd name="connsiteY0" fmla="*/ 916398 h 916398"/>
              <a:gd name="connsiteX1" fmla="*/ 179204 w 622347"/>
              <a:gd name="connsiteY1" fmla="*/ 525825 h 916398"/>
              <a:gd name="connsiteX2" fmla="*/ 321648 w 622347"/>
              <a:gd name="connsiteY2" fmla="*/ 263911 h 916398"/>
              <a:gd name="connsiteX3" fmla="*/ 477877 w 622347"/>
              <a:gd name="connsiteY3" fmla="*/ 89302 h 916398"/>
              <a:gd name="connsiteX4" fmla="*/ 606536 w 622347"/>
              <a:gd name="connsiteY4" fmla="*/ 6593 h 916398"/>
              <a:gd name="connsiteX5" fmla="*/ 615726 w 622347"/>
              <a:gd name="connsiteY5" fmla="*/ 11188 h 916398"/>
              <a:gd name="connsiteX0" fmla="*/ 0 w 599372"/>
              <a:gd name="connsiteY0" fmla="*/ 930183 h 930183"/>
              <a:gd name="connsiteX1" fmla="*/ 156229 w 599372"/>
              <a:gd name="connsiteY1" fmla="*/ 525825 h 930183"/>
              <a:gd name="connsiteX2" fmla="*/ 298673 w 599372"/>
              <a:gd name="connsiteY2" fmla="*/ 263911 h 930183"/>
              <a:gd name="connsiteX3" fmla="*/ 454902 w 599372"/>
              <a:gd name="connsiteY3" fmla="*/ 89302 h 930183"/>
              <a:gd name="connsiteX4" fmla="*/ 583561 w 599372"/>
              <a:gd name="connsiteY4" fmla="*/ 6593 h 930183"/>
              <a:gd name="connsiteX5" fmla="*/ 592751 w 599372"/>
              <a:gd name="connsiteY5" fmla="*/ 11188 h 930183"/>
              <a:gd name="connsiteX0" fmla="*/ 0 w 599372"/>
              <a:gd name="connsiteY0" fmla="*/ 928674 h 928674"/>
              <a:gd name="connsiteX1" fmla="*/ 156229 w 599372"/>
              <a:gd name="connsiteY1" fmla="*/ 524316 h 928674"/>
              <a:gd name="connsiteX2" fmla="*/ 298673 w 599372"/>
              <a:gd name="connsiteY2" fmla="*/ 262402 h 928674"/>
              <a:gd name="connsiteX3" fmla="*/ 454902 w 599372"/>
              <a:gd name="connsiteY3" fmla="*/ 87793 h 928674"/>
              <a:gd name="connsiteX4" fmla="*/ 583561 w 599372"/>
              <a:gd name="connsiteY4" fmla="*/ 5084 h 928674"/>
              <a:gd name="connsiteX5" fmla="*/ 592751 w 599372"/>
              <a:gd name="connsiteY5" fmla="*/ 14274 h 928674"/>
              <a:gd name="connsiteX0" fmla="*/ 0 w 583561"/>
              <a:gd name="connsiteY0" fmla="*/ 923590 h 923590"/>
              <a:gd name="connsiteX1" fmla="*/ 156229 w 583561"/>
              <a:gd name="connsiteY1" fmla="*/ 519232 h 923590"/>
              <a:gd name="connsiteX2" fmla="*/ 298673 w 583561"/>
              <a:gd name="connsiteY2" fmla="*/ 257318 h 923590"/>
              <a:gd name="connsiteX3" fmla="*/ 454902 w 583561"/>
              <a:gd name="connsiteY3" fmla="*/ 82709 h 923590"/>
              <a:gd name="connsiteX4" fmla="*/ 583561 w 583561"/>
              <a:gd name="connsiteY4" fmla="*/ 0 h 9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61" h="923590">
                <a:moveTo>
                  <a:pt x="0" y="923590"/>
                </a:moveTo>
                <a:cubicBezTo>
                  <a:pt x="39823" y="817140"/>
                  <a:pt x="106450" y="630277"/>
                  <a:pt x="156229" y="519232"/>
                </a:cubicBezTo>
                <a:cubicBezTo>
                  <a:pt x="206008" y="408187"/>
                  <a:pt x="248894" y="330072"/>
                  <a:pt x="298673" y="257318"/>
                </a:cubicBezTo>
                <a:cubicBezTo>
                  <a:pt x="348452" y="184564"/>
                  <a:pt x="407421" y="125595"/>
                  <a:pt x="454902" y="82709"/>
                </a:cubicBezTo>
                <a:cubicBezTo>
                  <a:pt x="502383" y="39823"/>
                  <a:pt x="560586" y="12253"/>
                  <a:pt x="583561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Freeform 101"/>
          <p:cNvSpPr/>
          <p:nvPr/>
        </p:nvSpPr>
        <p:spPr>
          <a:xfrm>
            <a:off x="8522800" y="2706145"/>
            <a:ext cx="358409" cy="47970"/>
          </a:xfrm>
          <a:custGeom>
            <a:avLst/>
            <a:gdLst>
              <a:gd name="connsiteX0" fmla="*/ 0 w 363003"/>
              <a:gd name="connsiteY0" fmla="*/ 41355 h 59735"/>
              <a:gd name="connsiteX1" fmla="*/ 78115 w 363003"/>
              <a:gd name="connsiteY1" fmla="*/ 13785 h 59735"/>
              <a:gd name="connsiteX2" fmla="*/ 160825 w 363003"/>
              <a:gd name="connsiteY2" fmla="*/ 0 h 59735"/>
              <a:gd name="connsiteX3" fmla="*/ 238939 w 363003"/>
              <a:gd name="connsiteY3" fmla="*/ 13785 h 59735"/>
              <a:gd name="connsiteX4" fmla="*/ 303269 w 363003"/>
              <a:gd name="connsiteY4" fmla="*/ 27570 h 59735"/>
              <a:gd name="connsiteX5" fmla="*/ 363003 w 363003"/>
              <a:gd name="connsiteY5" fmla="*/ 59735 h 59735"/>
              <a:gd name="connsiteX6" fmla="*/ 363003 w 363003"/>
              <a:gd name="connsiteY6" fmla="*/ 59735 h 59735"/>
              <a:gd name="connsiteX0" fmla="*/ 0 w 363003"/>
              <a:gd name="connsiteY0" fmla="*/ 41929 h 60309"/>
              <a:gd name="connsiteX1" fmla="*/ 78115 w 363003"/>
              <a:gd name="connsiteY1" fmla="*/ 14359 h 60309"/>
              <a:gd name="connsiteX2" fmla="*/ 160825 w 363003"/>
              <a:gd name="connsiteY2" fmla="*/ 574 h 60309"/>
              <a:gd name="connsiteX3" fmla="*/ 238939 w 363003"/>
              <a:gd name="connsiteY3" fmla="*/ 5169 h 60309"/>
              <a:gd name="connsiteX4" fmla="*/ 303269 w 363003"/>
              <a:gd name="connsiteY4" fmla="*/ 28144 h 60309"/>
              <a:gd name="connsiteX5" fmla="*/ 363003 w 363003"/>
              <a:gd name="connsiteY5" fmla="*/ 60309 h 60309"/>
              <a:gd name="connsiteX6" fmla="*/ 363003 w 363003"/>
              <a:gd name="connsiteY6" fmla="*/ 60309 h 60309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6960 h 65340"/>
              <a:gd name="connsiteX1" fmla="*/ 78115 w 363003"/>
              <a:gd name="connsiteY1" fmla="*/ 19390 h 65340"/>
              <a:gd name="connsiteX2" fmla="*/ 160825 w 363003"/>
              <a:gd name="connsiteY2" fmla="*/ 5605 h 65340"/>
              <a:gd name="connsiteX3" fmla="*/ 238939 w 363003"/>
              <a:gd name="connsiteY3" fmla="*/ 1010 h 65340"/>
              <a:gd name="connsiteX4" fmla="*/ 303269 w 363003"/>
              <a:gd name="connsiteY4" fmla="*/ 23985 h 65340"/>
              <a:gd name="connsiteX5" fmla="*/ 363003 w 363003"/>
              <a:gd name="connsiteY5" fmla="*/ 65340 h 65340"/>
              <a:gd name="connsiteX6" fmla="*/ 363003 w 363003"/>
              <a:gd name="connsiteY6" fmla="*/ 65340 h 65340"/>
              <a:gd name="connsiteX0" fmla="*/ 0 w 363003"/>
              <a:gd name="connsiteY0" fmla="*/ 46960 h 65340"/>
              <a:gd name="connsiteX1" fmla="*/ 78115 w 363003"/>
              <a:gd name="connsiteY1" fmla="*/ 19390 h 65340"/>
              <a:gd name="connsiteX2" fmla="*/ 160825 w 363003"/>
              <a:gd name="connsiteY2" fmla="*/ 5605 h 65340"/>
              <a:gd name="connsiteX3" fmla="*/ 238939 w 363003"/>
              <a:gd name="connsiteY3" fmla="*/ 1010 h 65340"/>
              <a:gd name="connsiteX4" fmla="*/ 303269 w 363003"/>
              <a:gd name="connsiteY4" fmla="*/ 23985 h 65340"/>
              <a:gd name="connsiteX5" fmla="*/ 363003 w 363003"/>
              <a:gd name="connsiteY5" fmla="*/ 65340 h 65340"/>
              <a:gd name="connsiteX6" fmla="*/ 363003 w 363003"/>
              <a:gd name="connsiteY6" fmla="*/ 65340 h 65340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3375 h 61755"/>
              <a:gd name="connsiteX1" fmla="*/ 78115 w 363003"/>
              <a:gd name="connsiteY1" fmla="*/ 15805 h 61755"/>
              <a:gd name="connsiteX2" fmla="*/ 160825 w 363003"/>
              <a:gd name="connsiteY2" fmla="*/ 2020 h 61755"/>
              <a:gd name="connsiteX3" fmla="*/ 238939 w 363003"/>
              <a:gd name="connsiteY3" fmla="*/ 2020 h 61755"/>
              <a:gd name="connsiteX4" fmla="*/ 303269 w 363003"/>
              <a:gd name="connsiteY4" fmla="*/ 20400 h 61755"/>
              <a:gd name="connsiteX5" fmla="*/ 363003 w 363003"/>
              <a:gd name="connsiteY5" fmla="*/ 61755 h 61755"/>
              <a:gd name="connsiteX6" fmla="*/ 363003 w 363003"/>
              <a:gd name="connsiteY6" fmla="*/ 61755 h 61755"/>
              <a:gd name="connsiteX0" fmla="*/ 0 w 367427"/>
              <a:gd name="connsiteY0" fmla="*/ 43375 h 63160"/>
              <a:gd name="connsiteX1" fmla="*/ 78115 w 367427"/>
              <a:gd name="connsiteY1" fmla="*/ 15805 h 63160"/>
              <a:gd name="connsiteX2" fmla="*/ 160825 w 367427"/>
              <a:gd name="connsiteY2" fmla="*/ 2020 h 63160"/>
              <a:gd name="connsiteX3" fmla="*/ 238939 w 367427"/>
              <a:gd name="connsiteY3" fmla="*/ 2020 h 63160"/>
              <a:gd name="connsiteX4" fmla="*/ 303269 w 367427"/>
              <a:gd name="connsiteY4" fmla="*/ 20400 h 63160"/>
              <a:gd name="connsiteX5" fmla="*/ 363003 w 367427"/>
              <a:gd name="connsiteY5" fmla="*/ 61755 h 63160"/>
              <a:gd name="connsiteX6" fmla="*/ 363003 w 367427"/>
              <a:gd name="connsiteY6" fmla="*/ 52565 h 63160"/>
              <a:gd name="connsiteX0" fmla="*/ 0 w 367427"/>
              <a:gd name="connsiteY0" fmla="*/ 43375 h 62259"/>
              <a:gd name="connsiteX1" fmla="*/ 78115 w 367427"/>
              <a:gd name="connsiteY1" fmla="*/ 15805 h 62259"/>
              <a:gd name="connsiteX2" fmla="*/ 160825 w 367427"/>
              <a:gd name="connsiteY2" fmla="*/ 2020 h 62259"/>
              <a:gd name="connsiteX3" fmla="*/ 238939 w 367427"/>
              <a:gd name="connsiteY3" fmla="*/ 2020 h 62259"/>
              <a:gd name="connsiteX4" fmla="*/ 303269 w 367427"/>
              <a:gd name="connsiteY4" fmla="*/ 20400 h 62259"/>
              <a:gd name="connsiteX5" fmla="*/ 363003 w 367427"/>
              <a:gd name="connsiteY5" fmla="*/ 61755 h 62259"/>
              <a:gd name="connsiteX6" fmla="*/ 363003 w 367427"/>
              <a:gd name="connsiteY6" fmla="*/ 43375 h 62259"/>
              <a:gd name="connsiteX0" fmla="*/ 0 w 363003"/>
              <a:gd name="connsiteY0" fmla="*/ 43375 h 61755"/>
              <a:gd name="connsiteX1" fmla="*/ 78115 w 363003"/>
              <a:gd name="connsiteY1" fmla="*/ 15805 h 61755"/>
              <a:gd name="connsiteX2" fmla="*/ 160825 w 363003"/>
              <a:gd name="connsiteY2" fmla="*/ 2020 h 61755"/>
              <a:gd name="connsiteX3" fmla="*/ 238939 w 363003"/>
              <a:gd name="connsiteY3" fmla="*/ 2020 h 61755"/>
              <a:gd name="connsiteX4" fmla="*/ 303269 w 363003"/>
              <a:gd name="connsiteY4" fmla="*/ 20400 h 61755"/>
              <a:gd name="connsiteX5" fmla="*/ 363003 w 363003"/>
              <a:gd name="connsiteY5" fmla="*/ 61755 h 61755"/>
              <a:gd name="connsiteX0" fmla="*/ 0 w 358409"/>
              <a:gd name="connsiteY0" fmla="*/ 43375 h 47970"/>
              <a:gd name="connsiteX1" fmla="*/ 78115 w 358409"/>
              <a:gd name="connsiteY1" fmla="*/ 15805 h 47970"/>
              <a:gd name="connsiteX2" fmla="*/ 160825 w 358409"/>
              <a:gd name="connsiteY2" fmla="*/ 2020 h 47970"/>
              <a:gd name="connsiteX3" fmla="*/ 238939 w 358409"/>
              <a:gd name="connsiteY3" fmla="*/ 2020 h 47970"/>
              <a:gd name="connsiteX4" fmla="*/ 303269 w 358409"/>
              <a:gd name="connsiteY4" fmla="*/ 20400 h 47970"/>
              <a:gd name="connsiteX5" fmla="*/ 358409 w 358409"/>
              <a:gd name="connsiteY5" fmla="*/ 47970 h 4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9" h="47970">
                <a:moveTo>
                  <a:pt x="0" y="43375"/>
                </a:moveTo>
                <a:cubicBezTo>
                  <a:pt x="25655" y="33036"/>
                  <a:pt x="51311" y="22697"/>
                  <a:pt x="78115" y="15805"/>
                </a:cubicBezTo>
                <a:cubicBezTo>
                  <a:pt x="104919" y="8913"/>
                  <a:pt x="134021" y="4317"/>
                  <a:pt x="160825" y="2020"/>
                </a:cubicBezTo>
                <a:cubicBezTo>
                  <a:pt x="187629" y="-277"/>
                  <a:pt x="215198" y="-1043"/>
                  <a:pt x="238939" y="2020"/>
                </a:cubicBezTo>
                <a:cubicBezTo>
                  <a:pt x="262680" y="5083"/>
                  <a:pt x="283357" y="12742"/>
                  <a:pt x="303269" y="20400"/>
                </a:cubicBezTo>
                <a:cubicBezTo>
                  <a:pt x="323181" y="28058"/>
                  <a:pt x="348453" y="44141"/>
                  <a:pt x="358409" y="4797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Freeform 102"/>
          <p:cNvSpPr/>
          <p:nvPr/>
        </p:nvSpPr>
        <p:spPr>
          <a:xfrm>
            <a:off x="8839855" y="2726544"/>
            <a:ext cx="408951" cy="1368176"/>
          </a:xfrm>
          <a:custGeom>
            <a:avLst/>
            <a:gdLst>
              <a:gd name="connsiteX0" fmla="*/ 0 w 376787"/>
              <a:gd name="connsiteY0" fmla="*/ 0 h 1355343"/>
              <a:gd name="connsiteX1" fmla="*/ 59734 w 376787"/>
              <a:gd name="connsiteY1" fmla="*/ 64330 h 1355343"/>
              <a:gd name="connsiteX2" fmla="*/ 101089 w 376787"/>
              <a:gd name="connsiteY2" fmla="*/ 160824 h 1355343"/>
              <a:gd name="connsiteX3" fmla="*/ 119469 w 376787"/>
              <a:gd name="connsiteY3" fmla="*/ 261913 h 1355343"/>
              <a:gd name="connsiteX4" fmla="*/ 124064 w 376787"/>
              <a:gd name="connsiteY4" fmla="*/ 321648 h 1355343"/>
              <a:gd name="connsiteX5" fmla="*/ 128659 w 376787"/>
              <a:gd name="connsiteY5" fmla="*/ 413548 h 1355343"/>
              <a:gd name="connsiteX6" fmla="*/ 128659 w 376787"/>
              <a:gd name="connsiteY6" fmla="*/ 964945 h 1355343"/>
              <a:gd name="connsiteX7" fmla="*/ 133254 w 376787"/>
              <a:gd name="connsiteY7" fmla="*/ 1121174 h 1355343"/>
              <a:gd name="connsiteX8" fmla="*/ 156229 w 376787"/>
              <a:gd name="connsiteY8" fmla="*/ 1231453 h 1355343"/>
              <a:gd name="connsiteX9" fmla="*/ 215963 w 376787"/>
              <a:gd name="connsiteY9" fmla="*/ 1304973 h 1355343"/>
              <a:gd name="connsiteX10" fmla="*/ 317053 w 376787"/>
              <a:gd name="connsiteY10" fmla="*/ 1350922 h 1355343"/>
              <a:gd name="connsiteX11" fmla="*/ 376787 w 376787"/>
              <a:gd name="connsiteY11" fmla="*/ 1350922 h 1355343"/>
              <a:gd name="connsiteX0" fmla="*/ 0 w 399761"/>
              <a:gd name="connsiteY0" fmla="*/ 0 h 1364533"/>
              <a:gd name="connsiteX1" fmla="*/ 82708 w 399761"/>
              <a:gd name="connsiteY1" fmla="*/ 73520 h 1364533"/>
              <a:gd name="connsiteX2" fmla="*/ 124063 w 399761"/>
              <a:gd name="connsiteY2" fmla="*/ 170014 h 1364533"/>
              <a:gd name="connsiteX3" fmla="*/ 142443 w 399761"/>
              <a:gd name="connsiteY3" fmla="*/ 271103 h 1364533"/>
              <a:gd name="connsiteX4" fmla="*/ 147038 w 399761"/>
              <a:gd name="connsiteY4" fmla="*/ 330838 h 1364533"/>
              <a:gd name="connsiteX5" fmla="*/ 151633 w 399761"/>
              <a:gd name="connsiteY5" fmla="*/ 422738 h 1364533"/>
              <a:gd name="connsiteX6" fmla="*/ 151633 w 399761"/>
              <a:gd name="connsiteY6" fmla="*/ 974135 h 1364533"/>
              <a:gd name="connsiteX7" fmla="*/ 156228 w 399761"/>
              <a:gd name="connsiteY7" fmla="*/ 1130364 h 1364533"/>
              <a:gd name="connsiteX8" fmla="*/ 179203 w 399761"/>
              <a:gd name="connsiteY8" fmla="*/ 1240643 h 1364533"/>
              <a:gd name="connsiteX9" fmla="*/ 238937 w 399761"/>
              <a:gd name="connsiteY9" fmla="*/ 1314163 h 1364533"/>
              <a:gd name="connsiteX10" fmla="*/ 340027 w 399761"/>
              <a:gd name="connsiteY10" fmla="*/ 1360112 h 1364533"/>
              <a:gd name="connsiteX11" fmla="*/ 399761 w 399761"/>
              <a:gd name="connsiteY11" fmla="*/ 1360112 h 1364533"/>
              <a:gd name="connsiteX0" fmla="*/ 0 w 408951"/>
              <a:gd name="connsiteY0" fmla="*/ 0 h 1364533"/>
              <a:gd name="connsiteX1" fmla="*/ 91898 w 408951"/>
              <a:gd name="connsiteY1" fmla="*/ 73520 h 1364533"/>
              <a:gd name="connsiteX2" fmla="*/ 133253 w 408951"/>
              <a:gd name="connsiteY2" fmla="*/ 170014 h 1364533"/>
              <a:gd name="connsiteX3" fmla="*/ 151633 w 408951"/>
              <a:gd name="connsiteY3" fmla="*/ 271103 h 1364533"/>
              <a:gd name="connsiteX4" fmla="*/ 156228 w 408951"/>
              <a:gd name="connsiteY4" fmla="*/ 330838 h 1364533"/>
              <a:gd name="connsiteX5" fmla="*/ 160823 w 408951"/>
              <a:gd name="connsiteY5" fmla="*/ 422738 h 1364533"/>
              <a:gd name="connsiteX6" fmla="*/ 160823 w 408951"/>
              <a:gd name="connsiteY6" fmla="*/ 974135 h 1364533"/>
              <a:gd name="connsiteX7" fmla="*/ 165418 w 408951"/>
              <a:gd name="connsiteY7" fmla="*/ 1130364 h 1364533"/>
              <a:gd name="connsiteX8" fmla="*/ 188393 w 408951"/>
              <a:gd name="connsiteY8" fmla="*/ 1240643 h 1364533"/>
              <a:gd name="connsiteX9" fmla="*/ 248127 w 408951"/>
              <a:gd name="connsiteY9" fmla="*/ 1314163 h 1364533"/>
              <a:gd name="connsiteX10" fmla="*/ 349217 w 408951"/>
              <a:gd name="connsiteY10" fmla="*/ 1360112 h 1364533"/>
              <a:gd name="connsiteX11" fmla="*/ 408951 w 408951"/>
              <a:gd name="connsiteY11" fmla="*/ 1360112 h 1364533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5622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7678"/>
              <a:gd name="connsiteX1" fmla="*/ 91898 w 408951"/>
              <a:gd name="connsiteY1" fmla="*/ 87305 h 1377678"/>
              <a:gd name="connsiteX2" fmla="*/ 133253 w 408951"/>
              <a:gd name="connsiteY2" fmla="*/ 183799 h 1377678"/>
              <a:gd name="connsiteX3" fmla="*/ 151633 w 408951"/>
              <a:gd name="connsiteY3" fmla="*/ 284888 h 1377678"/>
              <a:gd name="connsiteX4" fmla="*/ 156228 w 408951"/>
              <a:gd name="connsiteY4" fmla="*/ 344623 h 1377678"/>
              <a:gd name="connsiteX5" fmla="*/ 160823 w 408951"/>
              <a:gd name="connsiteY5" fmla="*/ 436523 h 1377678"/>
              <a:gd name="connsiteX6" fmla="*/ 160823 w 408951"/>
              <a:gd name="connsiteY6" fmla="*/ 987920 h 1377678"/>
              <a:gd name="connsiteX7" fmla="*/ 165418 w 408951"/>
              <a:gd name="connsiteY7" fmla="*/ 1144149 h 1377678"/>
              <a:gd name="connsiteX8" fmla="*/ 188393 w 408951"/>
              <a:gd name="connsiteY8" fmla="*/ 1254428 h 1377678"/>
              <a:gd name="connsiteX9" fmla="*/ 248127 w 408951"/>
              <a:gd name="connsiteY9" fmla="*/ 1337138 h 1377678"/>
              <a:gd name="connsiteX10" fmla="*/ 349217 w 408951"/>
              <a:gd name="connsiteY10" fmla="*/ 1373897 h 1377678"/>
              <a:gd name="connsiteX11" fmla="*/ 408951 w 408951"/>
              <a:gd name="connsiteY11" fmla="*/ 1373897 h 1377678"/>
              <a:gd name="connsiteX0" fmla="*/ 0 w 408951"/>
              <a:gd name="connsiteY0" fmla="*/ 0 h 1377996"/>
              <a:gd name="connsiteX1" fmla="*/ 91898 w 408951"/>
              <a:gd name="connsiteY1" fmla="*/ 87305 h 1377996"/>
              <a:gd name="connsiteX2" fmla="*/ 133253 w 408951"/>
              <a:gd name="connsiteY2" fmla="*/ 183799 h 1377996"/>
              <a:gd name="connsiteX3" fmla="*/ 151633 w 408951"/>
              <a:gd name="connsiteY3" fmla="*/ 284888 h 1377996"/>
              <a:gd name="connsiteX4" fmla="*/ 156228 w 408951"/>
              <a:gd name="connsiteY4" fmla="*/ 344623 h 1377996"/>
              <a:gd name="connsiteX5" fmla="*/ 160823 w 408951"/>
              <a:gd name="connsiteY5" fmla="*/ 436523 h 1377996"/>
              <a:gd name="connsiteX6" fmla="*/ 160823 w 408951"/>
              <a:gd name="connsiteY6" fmla="*/ 987920 h 1377996"/>
              <a:gd name="connsiteX7" fmla="*/ 165418 w 408951"/>
              <a:gd name="connsiteY7" fmla="*/ 1144149 h 1377996"/>
              <a:gd name="connsiteX8" fmla="*/ 188393 w 408951"/>
              <a:gd name="connsiteY8" fmla="*/ 1254428 h 1377996"/>
              <a:gd name="connsiteX9" fmla="*/ 248127 w 408951"/>
              <a:gd name="connsiteY9" fmla="*/ 1332543 h 1377996"/>
              <a:gd name="connsiteX10" fmla="*/ 349217 w 408951"/>
              <a:gd name="connsiteY10" fmla="*/ 1373897 h 1377996"/>
              <a:gd name="connsiteX11" fmla="*/ 408951 w 408951"/>
              <a:gd name="connsiteY11" fmla="*/ 1373897 h 1377996"/>
              <a:gd name="connsiteX0" fmla="*/ 0 w 408951"/>
              <a:gd name="connsiteY0" fmla="*/ 0 h 1377996"/>
              <a:gd name="connsiteX1" fmla="*/ 91898 w 408951"/>
              <a:gd name="connsiteY1" fmla="*/ 87305 h 1377996"/>
              <a:gd name="connsiteX2" fmla="*/ 133253 w 408951"/>
              <a:gd name="connsiteY2" fmla="*/ 183799 h 1377996"/>
              <a:gd name="connsiteX3" fmla="*/ 151633 w 408951"/>
              <a:gd name="connsiteY3" fmla="*/ 284888 h 1377996"/>
              <a:gd name="connsiteX4" fmla="*/ 156228 w 408951"/>
              <a:gd name="connsiteY4" fmla="*/ 344623 h 1377996"/>
              <a:gd name="connsiteX5" fmla="*/ 160823 w 408951"/>
              <a:gd name="connsiteY5" fmla="*/ 436523 h 1377996"/>
              <a:gd name="connsiteX6" fmla="*/ 160823 w 408951"/>
              <a:gd name="connsiteY6" fmla="*/ 987920 h 1377996"/>
              <a:gd name="connsiteX7" fmla="*/ 165418 w 408951"/>
              <a:gd name="connsiteY7" fmla="*/ 1144149 h 1377996"/>
              <a:gd name="connsiteX8" fmla="*/ 188393 w 408951"/>
              <a:gd name="connsiteY8" fmla="*/ 1254428 h 1377996"/>
              <a:gd name="connsiteX9" fmla="*/ 252722 w 408951"/>
              <a:gd name="connsiteY9" fmla="*/ 1332543 h 1377996"/>
              <a:gd name="connsiteX10" fmla="*/ 349217 w 408951"/>
              <a:gd name="connsiteY10" fmla="*/ 1373897 h 1377996"/>
              <a:gd name="connsiteX11" fmla="*/ 408951 w 408951"/>
              <a:gd name="connsiteY11" fmla="*/ 1373897 h 1377996"/>
              <a:gd name="connsiteX0" fmla="*/ 0 w 408951"/>
              <a:gd name="connsiteY0" fmla="*/ 0 h 1375077"/>
              <a:gd name="connsiteX1" fmla="*/ 91898 w 408951"/>
              <a:gd name="connsiteY1" fmla="*/ 87305 h 1375077"/>
              <a:gd name="connsiteX2" fmla="*/ 133253 w 408951"/>
              <a:gd name="connsiteY2" fmla="*/ 183799 h 1375077"/>
              <a:gd name="connsiteX3" fmla="*/ 151633 w 408951"/>
              <a:gd name="connsiteY3" fmla="*/ 284888 h 1375077"/>
              <a:gd name="connsiteX4" fmla="*/ 156228 w 408951"/>
              <a:gd name="connsiteY4" fmla="*/ 344623 h 1375077"/>
              <a:gd name="connsiteX5" fmla="*/ 160823 w 408951"/>
              <a:gd name="connsiteY5" fmla="*/ 436523 h 1375077"/>
              <a:gd name="connsiteX6" fmla="*/ 160823 w 408951"/>
              <a:gd name="connsiteY6" fmla="*/ 987920 h 1375077"/>
              <a:gd name="connsiteX7" fmla="*/ 165418 w 408951"/>
              <a:gd name="connsiteY7" fmla="*/ 1144149 h 1375077"/>
              <a:gd name="connsiteX8" fmla="*/ 188393 w 408951"/>
              <a:gd name="connsiteY8" fmla="*/ 1254428 h 1375077"/>
              <a:gd name="connsiteX9" fmla="*/ 252722 w 408951"/>
              <a:gd name="connsiteY9" fmla="*/ 1332543 h 1375077"/>
              <a:gd name="connsiteX10" fmla="*/ 349217 w 408951"/>
              <a:gd name="connsiteY10" fmla="*/ 1364707 h 1375077"/>
              <a:gd name="connsiteX11" fmla="*/ 408951 w 408951"/>
              <a:gd name="connsiteY11" fmla="*/ 1373897 h 1375077"/>
              <a:gd name="connsiteX0" fmla="*/ 0 w 408951"/>
              <a:gd name="connsiteY0" fmla="*/ 0 h 1368176"/>
              <a:gd name="connsiteX1" fmla="*/ 91898 w 408951"/>
              <a:gd name="connsiteY1" fmla="*/ 87305 h 1368176"/>
              <a:gd name="connsiteX2" fmla="*/ 133253 w 408951"/>
              <a:gd name="connsiteY2" fmla="*/ 183799 h 1368176"/>
              <a:gd name="connsiteX3" fmla="*/ 151633 w 408951"/>
              <a:gd name="connsiteY3" fmla="*/ 284888 h 1368176"/>
              <a:gd name="connsiteX4" fmla="*/ 156228 w 408951"/>
              <a:gd name="connsiteY4" fmla="*/ 344623 h 1368176"/>
              <a:gd name="connsiteX5" fmla="*/ 160823 w 408951"/>
              <a:gd name="connsiteY5" fmla="*/ 436523 h 1368176"/>
              <a:gd name="connsiteX6" fmla="*/ 160823 w 408951"/>
              <a:gd name="connsiteY6" fmla="*/ 987920 h 1368176"/>
              <a:gd name="connsiteX7" fmla="*/ 165418 w 408951"/>
              <a:gd name="connsiteY7" fmla="*/ 1144149 h 1368176"/>
              <a:gd name="connsiteX8" fmla="*/ 188393 w 408951"/>
              <a:gd name="connsiteY8" fmla="*/ 1254428 h 1368176"/>
              <a:gd name="connsiteX9" fmla="*/ 252722 w 408951"/>
              <a:gd name="connsiteY9" fmla="*/ 1332543 h 1368176"/>
              <a:gd name="connsiteX10" fmla="*/ 349217 w 408951"/>
              <a:gd name="connsiteY10" fmla="*/ 1364707 h 1368176"/>
              <a:gd name="connsiteX11" fmla="*/ 408951 w 408951"/>
              <a:gd name="connsiteY11" fmla="*/ 1364707 h 13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51" h="1368176">
                <a:moveTo>
                  <a:pt x="0" y="0"/>
                </a:moveTo>
                <a:cubicBezTo>
                  <a:pt x="21443" y="18763"/>
                  <a:pt x="69689" y="56672"/>
                  <a:pt x="91898" y="87305"/>
                </a:cubicBezTo>
                <a:cubicBezTo>
                  <a:pt x="114107" y="117938"/>
                  <a:pt x="123297" y="150869"/>
                  <a:pt x="133253" y="183799"/>
                </a:cubicBezTo>
                <a:cubicBezTo>
                  <a:pt x="143209" y="216730"/>
                  <a:pt x="147804" y="258084"/>
                  <a:pt x="151633" y="284888"/>
                </a:cubicBezTo>
                <a:cubicBezTo>
                  <a:pt x="155462" y="311692"/>
                  <a:pt x="154696" y="319351"/>
                  <a:pt x="156228" y="344623"/>
                </a:cubicBezTo>
                <a:cubicBezTo>
                  <a:pt x="157760" y="369896"/>
                  <a:pt x="160057" y="329307"/>
                  <a:pt x="160823" y="436523"/>
                </a:cubicBezTo>
                <a:cubicBezTo>
                  <a:pt x="161589" y="543739"/>
                  <a:pt x="160057" y="869982"/>
                  <a:pt x="160823" y="987920"/>
                </a:cubicBezTo>
                <a:cubicBezTo>
                  <a:pt x="161589" y="1105858"/>
                  <a:pt x="160823" y="1099731"/>
                  <a:pt x="165418" y="1144149"/>
                </a:cubicBezTo>
                <a:cubicBezTo>
                  <a:pt x="170013" y="1188567"/>
                  <a:pt x="173842" y="1223029"/>
                  <a:pt x="188393" y="1254428"/>
                </a:cubicBezTo>
                <a:cubicBezTo>
                  <a:pt x="202944" y="1285827"/>
                  <a:pt x="225918" y="1314163"/>
                  <a:pt x="252722" y="1332543"/>
                </a:cubicBezTo>
                <a:cubicBezTo>
                  <a:pt x="279526" y="1350923"/>
                  <a:pt x="323179" y="1359346"/>
                  <a:pt x="349217" y="1364707"/>
                </a:cubicBezTo>
                <a:cubicBezTo>
                  <a:pt x="375255" y="1370068"/>
                  <a:pt x="392486" y="1368536"/>
                  <a:pt x="408951" y="1364707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Freeform 103"/>
          <p:cNvSpPr/>
          <p:nvPr/>
        </p:nvSpPr>
        <p:spPr>
          <a:xfrm>
            <a:off x="9239617" y="3411195"/>
            <a:ext cx="500852" cy="684652"/>
          </a:xfrm>
          <a:custGeom>
            <a:avLst/>
            <a:gdLst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7787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21649 w 496258"/>
              <a:gd name="connsiteY3" fmla="*/ 37219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17054 w 496258"/>
              <a:gd name="connsiteY3" fmla="*/ 367598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42445 w 496258"/>
              <a:gd name="connsiteY2" fmla="*/ 597347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47040 w 496258"/>
              <a:gd name="connsiteY2" fmla="*/ 601942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500852"/>
              <a:gd name="connsiteY0" fmla="*/ 680057 h 680057"/>
              <a:gd name="connsiteX1" fmla="*/ 73519 w 500852"/>
              <a:gd name="connsiteY1" fmla="*/ 666272 h 680057"/>
              <a:gd name="connsiteX2" fmla="*/ 151634 w 500852"/>
              <a:gd name="connsiteY2" fmla="*/ 601942 h 680057"/>
              <a:gd name="connsiteX3" fmla="*/ 312458 w 500852"/>
              <a:gd name="connsiteY3" fmla="*/ 363003 h 680057"/>
              <a:gd name="connsiteX4" fmla="*/ 500852 w 500852"/>
              <a:gd name="connsiteY4" fmla="*/ 0 h 680057"/>
              <a:gd name="connsiteX0" fmla="*/ 0 w 500852"/>
              <a:gd name="connsiteY0" fmla="*/ 693841 h 693841"/>
              <a:gd name="connsiteX1" fmla="*/ 73519 w 500852"/>
              <a:gd name="connsiteY1" fmla="*/ 666272 h 693841"/>
              <a:gd name="connsiteX2" fmla="*/ 151634 w 500852"/>
              <a:gd name="connsiteY2" fmla="*/ 601942 h 693841"/>
              <a:gd name="connsiteX3" fmla="*/ 312458 w 500852"/>
              <a:gd name="connsiteY3" fmla="*/ 363003 h 693841"/>
              <a:gd name="connsiteX4" fmla="*/ 500852 w 500852"/>
              <a:gd name="connsiteY4" fmla="*/ 0 h 693841"/>
              <a:gd name="connsiteX0" fmla="*/ 0 w 500852"/>
              <a:gd name="connsiteY0" fmla="*/ 684652 h 684652"/>
              <a:gd name="connsiteX1" fmla="*/ 73519 w 500852"/>
              <a:gd name="connsiteY1" fmla="*/ 666272 h 684652"/>
              <a:gd name="connsiteX2" fmla="*/ 151634 w 500852"/>
              <a:gd name="connsiteY2" fmla="*/ 601942 h 684652"/>
              <a:gd name="connsiteX3" fmla="*/ 312458 w 500852"/>
              <a:gd name="connsiteY3" fmla="*/ 363003 h 684652"/>
              <a:gd name="connsiteX4" fmla="*/ 500852 w 500852"/>
              <a:gd name="connsiteY4" fmla="*/ 0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852" h="684652">
                <a:moveTo>
                  <a:pt x="0" y="684652"/>
                </a:moveTo>
                <a:cubicBezTo>
                  <a:pt x="21826" y="680440"/>
                  <a:pt x="48247" y="680057"/>
                  <a:pt x="73519" y="666272"/>
                </a:cubicBezTo>
                <a:cubicBezTo>
                  <a:pt x="98791" y="652487"/>
                  <a:pt x="111811" y="652487"/>
                  <a:pt x="151634" y="601942"/>
                </a:cubicBezTo>
                <a:cubicBezTo>
                  <a:pt x="191457" y="551397"/>
                  <a:pt x="254255" y="463327"/>
                  <a:pt x="312458" y="363003"/>
                </a:cubicBezTo>
                <a:cubicBezTo>
                  <a:pt x="370661" y="262679"/>
                  <a:pt x="434225" y="146273"/>
                  <a:pt x="50085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5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755140" y="227601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Freeform 105"/>
          <p:cNvSpPr/>
          <p:nvPr/>
        </p:nvSpPr>
        <p:spPr>
          <a:xfrm>
            <a:off x="6910861" y="2691525"/>
            <a:ext cx="394447" cy="181065"/>
          </a:xfrm>
          <a:custGeom>
            <a:avLst/>
            <a:gdLst>
              <a:gd name="connsiteX0" fmla="*/ 394447 w 394447"/>
              <a:gd name="connsiteY0" fmla="*/ 181951 h 181951"/>
              <a:gd name="connsiteX1" fmla="*/ 292847 w 394447"/>
              <a:gd name="connsiteY1" fmla="*/ 9828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035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6327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0623 h 180623"/>
              <a:gd name="connsiteX1" fmla="*/ 292847 w 394447"/>
              <a:gd name="connsiteY1" fmla="*/ 84999 h 180623"/>
              <a:gd name="connsiteX2" fmla="*/ 191247 w 394447"/>
              <a:gd name="connsiteY2" fmla="*/ 19257 h 180623"/>
              <a:gd name="connsiteX3" fmla="*/ 89647 w 394447"/>
              <a:gd name="connsiteY3" fmla="*/ 1328 h 180623"/>
              <a:gd name="connsiteX4" fmla="*/ 0 w 394447"/>
              <a:gd name="connsiteY4" fmla="*/ 1328 h 180623"/>
              <a:gd name="connsiteX5" fmla="*/ 0 w 394447"/>
              <a:gd name="connsiteY5" fmla="*/ 1328 h 180623"/>
              <a:gd name="connsiteX0" fmla="*/ 394447 w 394447"/>
              <a:gd name="connsiteY0" fmla="*/ 181065 h 181065"/>
              <a:gd name="connsiteX1" fmla="*/ 292847 w 394447"/>
              <a:gd name="connsiteY1" fmla="*/ 85441 h 181065"/>
              <a:gd name="connsiteX2" fmla="*/ 191247 w 394447"/>
              <a:gd name="connsiteY2" fmla="*/ 25676 h 181065"/>
              <a:gd name="connsiteX3" fmla="*/ 89647 w 394447"/>
              <a:gd name="connsiteY3" fmla="*/ 1770 h 181065"/>
              <a:gd name="connsiteX4" fmla="*/ 0 w 394447"/>
              <a:gd name="connsiteY4" fmla="*/ 1770 h 181065"/>
              <a:gd name="connsiteX5" fmla="*/ 0 w 394447"/>
              <a:gd name="connsiteY5" fmla="*/ 1770 h 1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447" h="181065">
                <a:moveTo>
                  <a:pt x="394447" y="181065"/>
                </a:moveTo>
                <a:cubicBezTo>
                  <a:pt x="360580" y="151182"/>
                  <a:pt x="326714" y="111339"/>
                  <a:pt x="292847" y="85441"/>
                </a:cubicBezTo>
                <a:cubicBezTo>
                  <a:pt x="258980" y="59543"/>
                  <a:pt x="225114" y="39621"/>
                  <a:pt x="191247" y="25676"/>
                </a:cubicBezTo>
                <a:cubicBezTo>
                  <a:pt x="157380" y="11731"/>
                  <a:pt x="121522" y="5754"/>
                  <a:pt x="89647" y="1770"/>
                </a:cubicBezTo>
                <a:cubicBezTo>
                  <a:pt x="57773" y="-2214"/>
                  <a:pt x="0" y="1770"/>
                  <a:pt x="0" y="1770"/>
                </a:cubicBezTo>
                <a:lnTo>
                  <a:pt x="0" y="177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Freeform 106"/>
          <p:cNvSpPr/>
          <p:nvPr/>
        </p:nvSpPr>
        <p:spPr>
          <a:xfrm>
            <a:off x="6420546" y="2690747"/>
            <a:ext cx="496504" cy="1010023"/>
          </a:xfrm>
          <a:custGeom>
            <a:avLst/>
            <a:gdLst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27719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38072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773 w 480773"/>
              <a:gd name="connsiteY0" fmla="*/ 0 h 1004047"/>
              <a:gd name="connsiteX1" fmla="*/ 409055 w 480773"/>
              <a:gd name="connsiteY1" fmla="*/ 17929 h 1004047"/>
              <a:gd name="connsiteX2" fmla="*/ 307455 w 480773"/>
              <a:gd name="connsiteY2" fmla="*/ 59765 h 1004047"/>
              <a:gd name="connsiteX3" fmla="*/ 199879 w 480773"/>
              <a:gd name="connsiteY3" fmla="*/ 155388 h 1004047"/>
              <a:gd name="connsiteX4" fmla="*/ 110232 w 480773"/>
              <a:gd name="connsiteY4" fmla="*/ 256988 h 1004047"/>
              <a:gd name="connsiteX5" fmla="*/ 38514 w 480773"/>
              <a:gd name="connsiteY5" fmla="*/ 430306 h 1004047"/>
              <a:gd name="connsiteX6" fmla="*/ 2656 w 480773"/>
              <a:gd name="connsiteY6" fmla="*/ 555812 h 1004047"/>
              <a:gd name="connsiteX7" fmla="*/ 2655 w 480773"/>
              <a:gd name="connsiteY7" fmla="*/ 663388 h 1004047"/>
              <a:gd name="connsiteX8" fmla="*/ 2655 w 480773"/>
              <a:gd name="connsiteY8" fmla="*/ 753035 h 1004047"/>
              <a:gd name="connsiteX9" fmla="*/ 2655 w 480773"/>
              <a:gd name="connsiteY9" fmla="*/ 860612 h 1004047"/>
              <a:gd name="connsiteX10" fmla="*/ 32537 w 480773"/>
              <a:gd name="connsiteY10" fmla="*/ 962212 h 1004047"/>
              <a:gd name="connsiteX11" fmla="*/ 44490 w 480773"/>
              <a:gd name="connsiteY11" fmla="*/ 1004047 h 1004047"/>
              <a:gd name="connsiteX12" fmla="*/ 44490 w 48077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502070 w 502070"/>
              <a:gd name="connsiteY0" fmla="*/ 0 h 1004047"/>
              <a:gd name="connsiteX1" fmla="*/ 430352 w 502070"/>
              <a:gd name="connsiteY1" fmla="*/ 17929 h 1004047"/>
              <a:gd name="connsiteX2" fmla="*/ 328752 w 502070"/>
              <a:gd name="connsiteY2" fmla="*/ 59765 h 1004047"/>
              <a:gd name="connsiteX3" fmla="*/ 221176 w 502070"/>
              <a:gd name="connsiteY3" fmla="*/ 155388 h 1004047"/>
              <a:gd name="connsiteX4" fmla="*/ 131529 w 502070"/>
              <a:gd name="connsiteY4" fmla="*/ 256988 h 1004047"/>
              <a:gd name="connsiteX5" fmla="*/ 59811 w 502070"/>
              <a:gd name="connsiteY5" fmla="*/ 430306 h 1004047"/>
              <a:gd name="connsiteX6" fmla="*/ 23953 w 502070"/>
              <a:gd name="connsiteY6" fmla="*/ 555812 h 1004047"/>
              <a:gd name="connsiteX7" fmla="*/ 17976 w 502070"/>
              <a:gd name="connsiteY7" fmla="*/ 681318 h 1004047"/>
              <a:gd name="connsiteX8" fmla="*/ 47 w 502070"/>
              <a:gd name="connsiteY8" fmla="*/ 753035 h 1004047"/>
              <a:gd name="connsiteX9" fmla="*/ 23952 w 502070"/>
              <a:gd name="connsiteY9" fmla="*/ 860612 h 1004047"/>
              <a:gd name="connsiteX10" fmla="*/ 53834 w 502070"/>
              <a:gd name="connsiteY10" fmla="*/ 962212 h 1004047"/>
              <a:gd name="connsiteX11" fmla="*/ 65787 w 502070"/>
              <a:gd name="connsiteY11" fmla="*/ 1004047 h 1004047"/>
              <a:gd name="connsiteX12" fmla="*/ 65787 w 502070"/>
              <a:gd name="connsiteY12" fmla="*/ 1004047 h 1004047"/>
              <a:gd name="connsiteX0" fmla="*/ 484841 w 484841"/>
              <a:gd name="connsiteY0" fmla="*/ 0 h 1004047"/>
              <a:gd name="connsiteX1" fmla="*/ 413123 w 484841"/>
              <a:gd name="connsiteY1" fmla="*/ 17929 h 1004047"/>
              <a:gd name="connsiteX2" fmla="*/ 311523 w 484841"/>
              <a:gd name="connsiteY2" fmla="*/ 59765 h 1004047"/>
              <a:gd name="connsiteX3" fmla="*/ 203947 w 484841"/>
              <a:gd name="connsiteY3" fmla="*/ 155388 h 1004047"/>
              <a:gd name="connsiteX4" fmla="*/ 114300 w 484841"/>
              <a:gd name="connsiteY4" fmla="*/ 256988 h 1004047"/>
              <a:gd name="connsiteX5" fmla="*/ 42582 w 484841"/>
              <a:gd name="connsiteY5" fmla="*/ 430306 h 1004047"/>
              <a:gd name="connsiteX6" fmla="*/ 6724 w 484841"/>
              <a:gd name="connsiteY6" fmla="*/ 555812 h 1004047"/>
              <a:gd name="connsiteX7" fmla="*/ 747 w 484841"/>
              <a:gd name="connsiteY7" fmla="*/ 681318 h 1004047"/>
              <a:gd name="connsiteX8" fmla="*/ 747 w 484841"/>
              <a:gd name="connsiteY8" fmla="*/ 753035 h 1004047"/>
              <a:gd name="connsiteX9" fmla="*/ 6723 w 484841"/>
              <a:gd name="connsiteY9" fmla="*/ 860612 h 1004047"/>
              <a:gd name="connsiteX10" fmla="*/ 36605 w 484841"/>
              <a:gd name="connsiteY10" fmla="*/ 962212 h 1004047"/>
              <a:gd name="connsiteX11" fmla="*/ 48558 w 484841"/>
              <a:gd name="connsiteY11" fmla="*/ 1004047 h 1004047"/>
              <a:gd name="connsiteX12" fmla="*/ 48558 w 484841"/>
              <a:gd name="connsiteY12" fmla="*/ 1004047 h 1004047"/>
              <a:gd name="connsiteX0" fmla="*/ 496116 w 496116"/>
              <a:gd name="connsiteY0" fmla="*/ 0 h 1004047"/>
              <a:gd name="connsiteX1" fmla="*/ 424398 w 496116"/>
              <a:gd name="connsiteY1" fmla="*/ 17929 h 1004047"/>
              <a:gd name="connsiteX2" fmla="*/ 322798 w 496116"/>
              <a:gd name="connsiteY2" fmla="*/ 59765 h 1004047"/>
              <a:gd name="connsiteX3" fmla="*/ 215222 w 496116"/>
              <a:gd name="connsiteY3" fmla="*/ 155388 h 1004047"/>
              <a:gd name="connsiteX4" fmla="*/ 125575 w 496116"/>
              <a:gd name="connsiteY4" fmla="*/ 256988 h 1004047"/>
              <a:gd name="connsiteX5" fmla="*/ 53857 w 496116"/>
              <a:gd name="connsiteY5" fmla="*/ 430306 h 1004047"/>
              <a:gd name="connsiteX6" fmla="*/ 17999 w 496116"/>
              <a:gd name="connsiteY6" fmla="*/ 555812 h 1004047"/>
              <a:gd name="connsiteX7" fmla="*/ 69 w 496116"/>
              <a:gd name="connsiteY7" fmla="*/ 681318 h 1004047"/>
              <a:gd name="connsiteX8" fmla="*/ 12022 w 496116"/>
              <a:gd name="connsiteY8" fmla="*/ 753035 h 1004047"/>
              <a:gd name="connsiteX9" fmla="*/ 17998 w 496116"/>
              <a:gd name="connsiteY9" fmla="*/ 860612 h 1004047"/>
              <a:gd name="connsiteX10" fmla="*/ 47880 w 496116"/>
              <a:gd name="connsiteY10" fmla="*/ 962212 h 1004047"/>
              <a:gd name="connsiteX11" fmla="*/ 59833 w 496116"/>
              <a:gd name="connsiteY11" fmla="*/ 1004047 h 1004047"/>
              <a:gd name="connsiteX12" fmla="*/ 59833 w 496116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15610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36315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2292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10023"/>
              <a:gd name="connsiteX1" fmla="*/ 424786 w 496504"/>
              <a:gd name="connsiteY1" fmla="*/ 17929 h 1010023"/>
              <a:gd name="connsiteX2" fmla="*/ 323186 w 496504"/>
              <a:gd name="connsiteY2" fmla="*/ 59765 h 1010023"/>
              <a:gd name="connsiteX3" fmla="*/ 203657 w 496504"/>
              <a:gd name="connsiteY3" fmla="*/ 155388 h 1010023"/>
              <a:gd name="connsiteX4" fmla="*/ 125963 w 496504"/>
              <a:gd name="connsiteY4" fmla="*/ 256988 h 1010023"/>
              <a:gd name="connsiteX5" fmla="*/ 48268 w 496504"/>
              <a:gd name="connsiteY5" fmla="*/ 424330 h 1010023"/>
              <a:gd name="connsiteX6" fmla="*/ 18387 w 496504"/>
              <a:gd name="connsiteY6" fmla="*/ 555812 h 1010023"/>
              <a:gd name="connsiteX7" fmla="*/ 457 w 496504"/>
              <a:gd name="connsiteY7" fmla="*/ 681318 h 1010023"/>
              <a:gd name="connsiteX8" fmla="*/ 6433 w 496504"/>
              <a:gd name="connsiteY8" fmla="*/ 753035 h 1010023"/>
              <a:gd name="connsiteX9" fmla="*/ 18386 w 496504"/>
              <a:gd name="connsiteY9" fmla="*/ 860612 h 1010023"/>
              <a:gd name="connsiteX10" fmla="*/ 42292 w 496504"/>
              <a:gd name="connsiteY10" fmla="*/ 962212 h 1010023"/>
              <a:gd name="connsiteX11" fmla="*/ 60221 w 496504"/>
              <a:gd name="connsiteY11" fmla="*/ 1004047 h 1010023"/>
              <a:gd name="connsiteX12" fmla="*/ 60221 w 496504"/>
              <a:gd name="connsiteY12" fmla="*/ 1010023 h 10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504" h="1010023">
                <a:moveTo>
                  <a:pt x="496504" y="0"/>
                </a:moveTo>
                <a:cubicBezTo>
                  <a:pt x="475088" y="3984"/>
                  <a:pt x="453672" y="7968"/>
                  <a:pt x="424786" y="17929"/>
                </a:cubicBezTo>
                <a:cubicBezTo>
                  <a:pt x="395900" y="27890"/>
                  <a:pt x="360041" y="36855"/>
                  <a:pt x="323186" y="59765"/>
                </a:cubicBezTo>
                <a:cubicBezTo>
                  <a:pt x="286331" y="82675"/>
                  <a:pt x="236527" y="122518"/>
                  <a:pt x="203657" y="155388"/>
                </a:cubicBezTo>
                <a:cubicBezTo>
                  <a:pt x="170787" y="188258"/>
                  <a:pt x="151861" y="212164"/>
                  <a:pt x="125963" y="256988"/>
                </a:cubicBezTo>
                <a:cubicBezTo>
                  <a:pt x="100065" y="301812"/>
                  <a:pt x="66197" y="374526"/>
                  <a:pt x="48268" y="424330"/>
                </a:cubicBezTo>
                <a:cubicBezTo>
                  <a:pt x="30339" y="474134"/>
                  <a:pt x="26356" y="512981"/>
                  <a:pt x="18387" y="555812"/>
                </a:cubicBezTo>
                <a:cubicBezTo>
                  <a:pt x="10419" y="598643"/>
                  <a:pt x="2449" y="648448"/>
                  <a:pt x="457" y="681318"/>
                </a:cubicBezTo>
                <a:cubicBezTo>
                  <a:pt x="-1535" y="714188"/>
                  <a:pt x="3445" y="723153"/>
                  <a:pt x="6433" y="753035"/>
                </a:cubicBezTo>
                <a:cubicBezTo>
                  <a:pt x="9421" y="782917"/>
                  <a:pt x="12410" y="825749"/>
                  <a:pt x="18386" y="860612"/>
                </a:cubicBezTo>
                <a:cubicBezTo>
                  <a:pt x="24362" y="895475"/>
                  <a:pt x="35320" y="938306"/>
                  <a:pt x="42292" y="962212"/>
                </a:cubicBezTo>
                <a:cubicBezTo>
                  <a:pt x="49264" y="986118"/>
                  <a:pt x="57233" y="996078"/>
                  <a:pt x="60221" y="1004047"/>
                </a:cubicBezTo>
                <a:cubicBezTo>
                  <a:pt x="63209" y="1012016"/>
                  <a:pt x="60221" y="1008031"/>
                  <a:pt x="60221" y="101002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Freeform 107"/>
          <p:cNvSpPr/>
          <p:nvPr/>
        </p:nvSpPr>
        <p:spPr>
          <a:xfrm>
            <a:off x="6480767" y="3688815"/>
            <a:ext cx="513977" cy="412378"/>
          </a:xfrm>
          <a:custGeom>
            <a:avLst/>
            <a:gdLst>
              <a:gd name="connsiteX0" fmla="*/ 0 w 513977"/>
              <a:gd name="connsiteY0" fmla="*/ 0 h 400424"/>
              <a:gd name="connsiteX1" fmla="*/ 59765 w 513977"/>
              <a:gd name="connsiteY1" fmla="*/ 137459 h 400424"/>
              <a:gd name="connsiteX2" fmla="*/ 149412 w 513977"/>
              <a:gd name="connsiteY2" fmla="*/ 251012 h 400424"/>
              <a:gd name="connsiteX3" fmla="*/ 298824 w 513977"/>
              <a:gd name="connsiteY3" fmla="*/ 352612 h 400424"/>
              <a:gd name="connsiteX4" fmla="*/ 513977 w 513977"/>
              <a:gd name="connsiteY4" fmla="*/ 400424 h 400424"/>
              <a:gd name="connsiteX5" fmla="*/ 513977 w 513977"/>
              <a:gd name="connsiteY5" fmla="*/ 400424 h 400424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49412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71718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00425"/>
              <a:gd name="connsiteX1" fmla="*/ 71718 w 513977"/>
              <a:gd name="connsiteY1" fmla="*/ 137460 h 400425"/>
              <a:gd name="connsiteX2" fmla="*/ 161365 w 513977"/>
              <a:gd name="connsiteY2" fmla="*/ 251013 h 400425"/>
              <a:gd name="connsiteX3" fmla="*/ 298824 w 513977"/>
              <a:gd name="connsiteY3" fmla="*/ 352613 h 400425"/>
              <a:gd name="connsiteX4" fmla="*/ 513977 w 513977"/>
              <a:gd name="connsiteY4" fmla="*/ 400425 h 400425"/>
              <a:gd name="connsiteX5" fmla="*/ 513977 w 513977"/>
              <a:gd name="connsiteY5" fmla="*/ 400425 h 400425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77" h="412378">
                <a:moveTo>
                  <a:pt x="0" y="0"/>
                </a:moveTo>
                <a:cubicBezTo>
                  <a:pt x="5478" y="41835"/>
                  <a:pt x="44824" y="105585"/>
                  <a:pt x="71718" y="149413"/>
                </a:cubicBezTo>
                <a:cubicBezTo>
                  <a:pt x="98612" y="193241"/>
                  <a:pt x="123514" y="227107"/>
                  <a:pt x="161365" y="262966"/>
                </a:cubicBezTo>
                <a:cubicBezTo>
                  <a:pt x="199216" y="298825"/>
                  <a:pt x="258981" y="341656"/>
                  <a:pt x="298824" y="364566"/>
                </a:cubicBezTo>
                <a:cubicBezTo>
                  <a:pt x="338667" y="387476"/>
                  <a:pt x="364565" y="392457"/>
                  <a:pt x="400424" y="400426"/>
                </a:cubicBezTo>
                <a:cubicBezTo>
                  <a:pt x="436283" y="408395"/>
                  <a:pt x="495052" y="410386"/>
                  <a:pt x="513977" y="412378"/>
                </a:cubicBezTo>
                <a:lnTo>
                  <a:pt x="513977" y="41237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Freeform 108"/>
          <p:cNvSpPr/>
          <p:nvPr/>
        </p:nvSpPr>
        <p:spPr>
          <a:xfrm>
            <a:off x="6974570" y="3342428"/>
            <a:ext cx="723031" cy="752307"/>
          </a:xfrm>
          <a:custGeom>
            <a:avLst/>
            <a:gdLst>
              <a:gd name="connsiteX0" fmla="*/ 0 w 549835"/>
              <a:gd name="connsiteY0" fmla="*/ 460188 h 460188"/>
              <a:gd name="connsiteX1" fmla="*/ 131482 w 549835"/>
              <a:gd name="connsiteY1" fmla="*/ 430306 h 460188"/>
              <a:gd name="connsiteX2" fmla="*/ 268941 w 549835"/>
              <a:gd name="connsiteY2" fmla="*/ 364564 h 460188"/>
              <a:gd name="connsiteX3" fmla="*/ 412376 w 549835"/>
              <a:gd name="connsiteY3" fmla="*/ 215153 h 460188"/>
              <a:gd name="connsiteX4" fmla="*/ 549835 w 549835"/>
              <a:gd name="connsiteY4" fmla="*/ 0 h 460188"/>
              <a:gd name="connsiteX5" fmla="*/ 549835 w 549835"/>
              <a:gd name="connsiteY5" fmla="*/ 0 h 460188"/>
              <a:gd name="connsiteX0" fmla="*/ 0 w 555811"/>
              <a:gd name="connsiteY0" fmla="*/ 460188 h 460188"/>
              <a:gd name="connsiteX1" fmla="*/ 137458 w 555811"/>
              <a:gd name="connsiteY1" fmla="*/ 430306 h 460188"/>
              <a:gd name="connsiteX2" fmla="*/ 274917 w 555811"/>
              <a:gd name="connsiteY2" fmla="*/ 364564 h 460188"/>
              <a:gd name="connsiteX3" fmla="*/ 418352 w 555811"/>
              <a:gd name="connsiteY3" fmla="*/ 215153 h 460188"/>
              <a:gd name="connsiteX4" fmla="*/ 555811 w 555811"/>
              <a:gd name="connsiteY4" fmla="*/ 0 h 460188"/>
              <a:gd name="connsiteX5" fmla="*/ 555811 w 555811"/>
              <a:gd name="connsiteY5" fmla="*/ 0 h 460188"/>
              <a:gd name="connsiteX0" fmla="*/ 0 w 573741"/>
              <a:gd name="connsiteY0" fmla="*/ 460188 h 460188"/>
              <a:gd name="connsiteX1" fmla="*/ 155388 w 573741"/>
              <a:gd name="connsiteY1" fmla="*/ 430306 h 460188"/>
              <a:gd name="connsiteX2" fmla="*/ 292847 w 573741"/>
              <a:gd name="connsiteY2" fmla="*/ 364564 h 460188"/>
              <a:gd name="connsiteX3" fmla="*/ 436282 w 573741"/>
              <a:gd name="connsiteY3" fmla="*/ 215153 h 460188"/>
              <a:gd name="connsiteX4" fmla="*/ 573741 w 573741"/>
              <a:gd name="connsiteY4" fmla="*/ 0 h 460188"/>
              <a:gd name="connsiteX5" fmla="*/ 573741 w 573741"/>
              <a:gd name="connsiteY5" fmla="*/ 0 h 460188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73741 w 573741"/>
              <a:gd name="connsiteY4" fmla="*/ 0 h 461269"/>
              <a:gd name="connsiteX5" fmla="*/ 573741 w 573741"/>
              <a:gd name="connsiteY5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37882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25929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364565 w 573741"/>
              <a:gd name="connsiteY3" fmla="*/ 298823 h 461269"/>
              <a:gd name="connsiteX4" fmla="*/ 436282 w 573741"/>
              <a:gd name="connsiteY4" fmla="*/ 215153 h 461269"/>
              <a:gd name="connsiteX5" fmla="*/ 525929 w 573741"/>
              <a:gd name="connsiteY5" fmla="*/ 77694 h 461269"/>
              <a:gd name="connsiteX6" fmla="*/ 573741 w 573741"/>
              <a:gd name="connsiteY6" fmla="*/ 0 h 461269"/>
              <a:gd name="connsiteX7" fmla="*/ 573741 w 573741"/>
              <a:gd name="connsiteY7" fmla="*/ 0 h 461269"/>
              <a:gd name="connsiteX0" fmla="*/ 0 w 573741"/>
              <a:gd name="connsiteY0" fmla="*/ 460188 h 461327"/>
              <a:gd name="connsiteX1" fmla="*/ 155388 w 573741"/>
              <a:gd name="connsiteY1" fmla="*/ 436283 h 461327"/>
              <a:gd name="connsiteX2" fmla="*/ 292847 w 573741"/>
              <a:gd name="connsiteY2" fmla="*/ 358588 h 461327"/>
              <a:gd name="connsiteX3" fmla="*/ 364565 w 573741"/>
              <a:gd name="connsiteY3" fmla="*/ 298823 h 461327"/>
              <a:gd name="connsiteX4" fmla="*/ 436282 w 573741"/>
              <a:gd name="connsiteY4" fmla="*/ 215153 h 461327"/>
              <a:gd name="connsiteX5" fmla="*/ 525929 w 573741"/>
              <a:gd name="connsiteY5" fmla="*/ 77694 h 461327"/>
              <a:gd name="connsiteX6" fmla="*/ 573741 w 573741"/>
              <a:gd name="connsiteY6" fmla="*/ 0 h 461327"/>
              <a:gd name="connsiteX7" fmla="*/ 573741 w 573741"/>
              <a:gd name="connsiteY7" fmla="*/ 0 h 461327"/>
              <a:gd name="connsiteX0" fmla="*/ 0 w 573741"/>
              <a:gd name="connsiteY0" fmla="*/ 460188 h 461408"/>
              <a:gd name="connsiteX1" fmla="*/ 155388 w 573741"/>
              <a:gd name="connsiteY1" fmla="*/ 436283 h 461408"/>
              <a:gd name="connsiteX2" fmla="*/ 292847 w 573741"/>
              <a:gd name="connsiteY2" fmla="*/ 351123 h 461408"/>
              <a:gd name="connsiteX3" fmla="*/ 364565 w 573741"/>
              <a:gd name="connsiteY3" fmla="*/ 298823 h 461408"/>
              <a:gd name="connsiteX4" fmla="*/ 436282 w 573741"/>
              <a:gd name="connsiteY4" fmla="*/ 215153 h 461408"/>
              <a:gd name="connsiteX5" fmla="*/ 525929 w 573741"/>
              <a:gd name="connsiteY5" fmla="*/ 77694 h 461408"/>
              <a:gd name="connsiteX6" fmla="*/ 573741 w 573741"/>
              <a:gd name="connsiteY6" fmla="*/ 0 h 461408"/>
              <a:gd name="connsiteX7" fmla="*/ 573741 w 573741"/>
              <a:gd name="connsiteY7" fmla="*/ 0 h 461408"/>
              <a:gd name="connsiteX0" fmla="*/ 0 w 573741"/>
              <a:gd name="connsiteY0" fmla="*/ 460188 h 460906"/>
              <a:gd name="connsiteX1" fmla="*/ 147923 w 573741"/>
              <a:gd name="connsiteY1" fmla="*/ 425086 h 460906"/>
              <a:gd name="connsiteX2" fmla="*/ 292847 w 573741"/>
              <a:gd name="connsiteY2" fmla="*/ 351123 h 460906"/>
              <a:gd name="connsiteX3" fmla="*/ 364565 w 573741"/>
              <a:gd name="connsiteY3" fmla="*/ 298823 h 460906"/>
              <a:gd name="connsiteX4" fmla="*/ 436282 w 573741"/>
              <a:gd name="connsiteY4" fmla="*/ 215153 h 460906"/>
              <a:gd name="connsiteX5" fmla="*/ 525929 w 573741"/>
              <a:gd name="connsiteY5" fmla="*/ 77694 h 460906"/>
              <a:gd name="connsiteX6" fmla="*/ 573741 w 573741"/>
              <a:gd name="connsiteY6" fmla="*/ 0 h 460906"/>
              <a:gd name="connsiteX7" fmla="*/ 573741 w 573741"/>
              <a:gd name="connsiteY7" fmla="*/ 0 h 460906"/>
              <a:gd name="connsiteX0" fmla="*/ 0 w 573741"/>
              <a:gd name="connsiteY0" fmla="*/ 460188 h 461361"/>
              <a:gd name="connsiteX1" fmla="*/ 147923 w 573741"/>
              <a:gd name="connsiteY1" fmla="*/ 425086 h 461361"/>
              <a:gd name="connsiteX2" fmla="*/ 292847 w 573741"/>
              <a:gd name="connsiteY2" fmla="*/ 351123 h 461361"/>
              <a:gd name="connsiteX3" fmla="*/ 364565 w 573741"/>
              <a:gd name="connsiteY3" fmla="*/ 298823 h 461361"/>
              <a:gd name="connsiteX4" fmla="*/ 436282 w 573741"/>
              <a:gd name="connsiteY4" fmla="*/ 215153 h 461361"/>
              <a:gd name="connsiteX5" fmla="*/ 525929 w 573741"/>
              <a:gd name="connsiteY5" fmla="*/ 77694 h 461361"/>
              <a:gd name="connsiteX6" fmla="*/ 573741 w 573741"/>
              <a:gd name="connsiteY6" fmla="*/ 0 h 461361"/>
              <a:gd name="connsiteX7" fmla="*/ 573741 w 573741"/>
              <a:gd name="connsiteY7" fmla="*/ 0 h 461361"/>
              <a:gd name="connsiteX0" fmla="*/ 0 w 573741"/>
              <a:gd name="connsiteY0" fmla="*/ 460188 h 461017"/>
              <a:gd name="connsiteX1" fmla="*/ 147923 w 573741"/>
              <a:gd name="connsiteY1" fmla="*/ 425086 h 461017"/>
              <a:gd name="connsiteX2" fmla="*/ 292847 w 573741"/>
              <a:gd name="connsiteY2" fmla="*/ 351123 h 461017"/>
              <a:gd name="connsiteX3" fmla="*/ 364565 w 573741"/>
              <a:gd name="connsiteY3" fmla="*/ 298823 h 461017"/>
              <a:gd name="connsiteX4" fmla="*/ 436282 w 573741"/>
              <a:gd name="connsiteY4" fmla="*/ 215153 h 461017"/>
              <a:gd name="connsiteX5" fmla="*/ 525929 w 573741"/>
              <a:gd name="connsiteY5" fmla="*/ 77694 h 461017"/>
              <a:gd name="connsiteX6" fmla="*/ 573741 w 573741"/>
              <a:gd name="connsiteY6" fmla="*/ 0 h 461017"/>
              <a:gd name="connsiteX7" fmla="*/ 573741 w 573741"/>
              <a:gd name="connsiteY7" fmla="*/ 0 h 461017"/>
              <a:gd name="connsiteX0" fmla="*/ 0 w 573741"/>
              <a:gd name="connsiteY0" fmla="*/ 460188 h 461172"/>
              <a:gd name="connsiteX1" fmla="*/ 147923 w 573741"/>
              <a:gd name="connsiteY1" fmla="*/ 428818 h 461172"/>
              <a:gd name="connsiteX2" fmla="*/ 292847 w 573741"/>
              <a:gd name="connsiteY2" fmla="*/ 351123 h 461172"/>
              <a:gd name="connsiteX3" fmla="*/ 364565 w 573741"/>
              <a:gd name="connsiteY3" fmla="*/ 298823 h 461172"/>
              <a:gd name="connsiteX4" fmla="*/ 436282 w 573741"/>
              <a:gd name="connsiteY4" fmla="*/ 215153 h 461172"/>
              <a:gd name="connsiteX5" fmla="*/ 525929 w 573741"/>
              <a:gd name="connsiteY5" fmla="*/ 77694 h 461172"/>
              <a:gd name="connsiteX6" fmla="*/ 573741 w 573741"/>
              <a:gd name="connsiteY6" fmla="*/ 0 h 461172"/>
              <a:gd name="connsiteX7" fmla="*/ 573741 w 573741"/>
              <a:gd name="connsiteY7" fmla="*/ 0 h 461172"/>
              <a:gd name="connsiteX0" fmla="*/ 0 w 573741"/>
              <a:gd name="connsiteY0" fmla="*/ 460188 h 461717"/>
              <a:gd name="connsiteX1" fmla="*/ 147923 w 573741"/>
              <a:gd name="connsiteY1" fmla="*/ 436282 h 461717"/>
              <a:gd name="connsiteX2" fmla="*/ 292847 w 573741"/>
              <a:gd name="connsiteY2" fmla="*/ 351123 h 461717"/>
              <a:gd name="connsiteX3" fmla="*/ 364565 w 573741"/>
              <a:gd name="connsiteY3" fmla="*/ 298823 h 461717"/>
              <a:gd name="connsiteX4" fmla="*/ 436282 w 573741"/>
              <a:gd name="connsiteY4" fmla="*/ 215153 h 461717"/>
              <a:gd name="connsiteX5" fmla="*/ 525929 w 573741"/>
              <a:gd name="connsiteY5" fmla="*/ 77694 h 461717"/>
              <a:gd name="connsiteX6" fmla="*/ 573741 w 573741"/>
              <a:gd name="connsiteY6" fmla="*/ 0 h 461717"/>
              <a:gd name="connsiteX7" fmla="*/ 573741 w 573741"/>
              <a:gd name="connsiteY7" fmla="*/ 0 h 461717"/>
              <a:gd name="connsiteX0" fmla="*/ 0 w 573741"/>
              <a:gd name="connsiteY0" fmla="*/ 460188 h 461190"/>
              <a:gd name="connsiteX1" fmla="*/ 147923 w 573741"/>
              <a:gd name="connsiteY1" fmla="*/ 436282 h 461190"/>
              <a:gd name="connsiteX2" fmla="*/ 292847 w 573741"/>
              <a:gd name="connsiteY2" fmla="*/ 351123 h 461190"/>
              <a:gd name="connsiteX3" fmla="*/ 364565 w 573741"/>
              <a:gd name="connsiteY3" fmla="*/ 298823 h 461190"/>
              <a:gd name="connsiteX4" fmla="*/ 436282 w 573741"/>
              <a:gd name="connsiteY4" fmla="*/ 215153 h 461190"/>
              <a:gd name="connsiteX5" fmla="*/ 525929 w 573741"/>
              <a:gd name="connsiteY5" fmla="*/ 77694 h 461190"/>
              <a:gd name="connsiteX6" fmla="*/ 573741 w 573741"/>
              <a:gd name="connsiteY6" fmla="*/ 0 h 461190"/>
              <a:gd name="connsiteX7" fmla="*/ 573741 w 573741"/>
              <a:gd name="connsiteY7" fmla="*/ 0 h 461190"/>
              <a:gd name="connsiteX0" fmla="*/ 0 w 573741"/>
              <a:gd name="connsiteY0" fmla="*/ 460188 h 461134"/>
              <a:gd name="connsiteX1" fmla="*/ 147923 w 573741"/>
              <a:gd name="connsiteY1" fmla="*/ 436282 h 461134"/>
              <a:gd name="connsiteX2" fmla="*/ 257993 w 573741"/>
              <a:gd name="connsiteY2" fmla="*/ 380739 h 461134"/>
              <a:gd name="connsiteX3" fmla="*/ 292847 w 573741"/>
              <a:gd name="connsiteY3" fmla="*/ 351123 h 461134"/>
              <a:gd name="connsiteX4" fmla="*/ 364565 w 573741"/>
              <a:gd name="connsiteY4" fmla="*/ 298823 h 461134"/>
              <a:gd name="connsiteX5" fmla="*/ 436282 w 573741"/>
              <a:gd name="connsiteY5" fmla="*/ 215153 h 461134"/>
              <a:gd name="connsiteX6" fmla="*/ 525929 w 573741"/>
              <a:gd name="connsiteY6" fmla="*/ 77694 h 461134"/>
              <a:gd name="connsiteX7" fmla="*/ 573741 w 573741"/>
              <a:gd name="connsiteY7" fmla="*/ 0 h 461134"/>
              <a:gd name="connsiteX8" fmla="*/ 573741 w 573741"/>
              <a:gd name="connsiteY8" fmla="*/ 0 h 461134"/>
              <a:gd name="connsiteX0" fmla="*/ 0 w 573741"/>
              <a:gd name="connsiteY0" fmla="*/ 460188 h 461192"/>
              <a:gd name="connsiteX1" fmla="*/ 147923 w 573741"/>
              <a:gd name="connsiteY1" fmla="*/ 436282 h 461192"/>
              <a:gd name="connsiteX2" fmla="*/ 257993 w 573741"/>
              <a:gd name="connsiteY2" fmla="*/ 373275 h 461192"/>
              <a:gd name="connsiteX3" fmla="*/ 292847 w 573741"/>
              <a:gd name="connsiteY3" fmla="*/ 351123 h 461192"/>
              <a:gd name="connsiteX4" fmla="*/ 364565 w 573741"/>
              <a:gd name="connsiteY4" fmla="*/ 298823 h 461192"/>
              <a:gd name="connsiteX5" fmla="*/ 436282 w 573741"/>
              <a:gd name="connsiteY5" fmla="*/ 215153 h 461192"/>
              <a:gd name="connsiteX6" fmla="*/ 525929 w 573741"/>
              <a:gd name="connsiteY6" fmla="*/ 77694 h 461192"/>
              <a:gd name="connsiteX7" fmla="*/ 573741 w 573741"/>
              <a:gd name="connsiteY7" fmla="*/ 0 h 461192"/>
              <a:gd name="connsiteX8" fmla="*/ 573741 w 573741"/>
              <a:gd name="connsiteY8" fmla="*/ 0 h 461192"/>
              <a:gd name="connsiteX0" fmla="*/ 0 w 573741"/>
              <a:gd name="connsiteY0" fmla="*/ 460188 h 461192"/>
              <a:gd name="connsiteX1" fmla="*/ 147923 w 573741"/>
              <a:gd name="connsiteY1" fmla="*/ 436282 h 461192"/>
              <a:gd name="connsiteX2" fmla="*/ 257993 w 573741"/>
              <a:gd name="connsiteY2" fmla="*/ 373275 h 461192"/>
              <a:gd name="connsiteX3" fmla="*/ 292847 w 573741"/>
              <a:gd name="connsiteY3" fmla="*/ 351123 h 461192"/>
              <a:gd name="connsiteX4" fmla="*/ 360832 w 573741"/>
              <a:gd name="connsiteY4" fmla="*/ 283894 h 461192"/>
              <a:gd name="connsiteX5" fmla="*/ 436282 w 573741"/>
              <a:gd name="connsiteY5" fmla="*/ 215153 h 461192"/>
              <a:gd name="connsiteX6" fmla="*/ 525929 w 573741"/>
              <a:gd name="connsiteY6" fmla="*/ 77694 h 461192"/>
              <a:gd name="connsiteX7" fmla="*/ 573741 w 573741"/>
              <a:gd name="connsiteY7" fmla="*/ 0 h 461192"/>
              <a:gd name="connsiteX8" fmla="*/ 573741 w 573741"/>
              <a:gd name="connsiteY8" fmla="*/ 0 h 461192"/>
              <a:gd name="connsiteX0" fmla="*/ 0 w 573741"/>
              <a:gd name="connsiteY0" fmla="*/ 460188 h 461192"/>
              <a:gd name="connsiteX1" fmla="*/ 147923 w 573741"/>
              <a:gd name="connsiteY1" fmla="*/ 436282 h 461192"/>
              <a:gd name="connsiteX2" fmla="*/ 257993 w 573741"/>
              <a:gd name="connsiteY2" fmla="*/ 373275 h 461192"/>
              <a:gd name="connsiteX3" fmla="*/ 292847 w 573741"/>
              <a:gd name="connsiteY3" fmla="*/ 351123 h 461192"/>
              <a:gd name="connsiteX4" fmla="*/ 360832 w 573741"/>
              <a:gd name="connsiteY4" fmla="*/ 283894 h 461192"/>
              <a:gd name="connsiteX5" fmla="*/ 428818 w 573741"/>
              <a:gd name="connsiteY5" fmla="*/ 211421 h 461192"/>
              <a:gd name="connsiteX6" fmla="*/ 525929 w 573741"/>
              <a:gd name="connsiteY6" fmla="*/ 77694 h 461192"/>
              <a:gd name="connsiteX7" fmla="*/ 573741 w 573741"/>
              <a:gd name="connsiteY7" fmla="*/ 0 h 461192"/>
              <a:gd name="connsiteX8" fmla="*/ 573741 w 573741"/>
              <a:gd name="connsiteY8" fmla="*/ 0 h 461192"/>
              <a:gd name="connsiteX0" fmla="*/ 0 w 573741"/>
              <a:gd name="connsiteY0" fmla="*/ 460188 h 461192"/>
              <a:gd name="connsiteX1" fmla="*/ 147923 w 573741"/>
              <a:gd name="connsiteY1" fmla="*/ 436282 h 461192"/>
              <a:gd name="connsiteX2" fmla="*/ 257993 w 573741"/>
              <a:gd name="connsiteY2" fmla="*/ 373275 h 461192"/>
              <a:gd name="connsiteX3" fmla="*/ 285383 w 573741"/>
              <a:gd name="connsiteY3" fmla="*/ 351123 h 461192"/>
              <a:gd name="connsiteX4" fmla="*/ 360832 w 573741"/>
              <a:gd name="connsiteY4" fmla="*/ 283894 h 461192"/>
              <a:gd name="connsiteX5" fmla="*/ 428818 w 573741"/>
              <a:gd name="connsiteY5" fmla="*/ 211421 h 461192"/>
              <a:gd name="connsiteX6" fmla="*/ 525929 w 573741"/>
              <a:gd name="connsiteY6" fmla="*/ 77694 h 461192"/>
              <a:gd name="connsiteX7" fmla="*/ 573741 w 573741"/>
              <a:gd name="connsiteY7" fmla="*/ 0 h 461192"/>
              <a:gd name="connsiteX8" fmla="*/ 573741 w 573741"/>
              <a:gd name="connsiteY8" fmla="*/ 0 h 461192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8818 w 723031"/>
              <a:gd name="connsiteY5" fmla="*/ 502536 h 752307"/>
              <a:gd name="connsiteX6" fmla="*/ 525929 w 723031"/>
              <a:gd name="connsiteY6" fmla="*/ 368809 h 752307"/>
              <a:gd name="connsiteX7" fmla="*/ 573741 w 723031"/>
              <a:gd name="connsiteY7" fmla="*/ 291115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8818 w 723031"/>
              <a:gd name="connsiteY5" fmla="*/ 502536 h 752307"/>
              <a:gd name="connsiteX6" fmla="*/ 522196 w 723031"/>
              <a:gd name="connsiteY6" fmla="*/ 368809 h 752307"/>
              <a:gd name="connsiteX7" fmla="*/ 573741 w 723031"/>
              <a:gd name="connsiteY7" fmla="*/ 291115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5085 w 723031"/>
              <a:gd name="connsiteY5" fmla="*/ 495071 h 752307"/>
              <a:gd name="connsiteX6" fmla="*/ 522196 w 723031"/>
              <a:gd name="connsiteY6" fmla="*/ 368809 h 752307"/>
              <a:gd name="connsiteX7" fmla="*/ 573741 w 723031"/>
              <a:gd name="connsiteY7" fmla="*/ 291115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5085 w 723031"/>
              <a:gd name="connsiteY5" fmla="*/ 495071 h 752307"/>
              <a:gd name="connsiteX6" fmla="*/ 514731 w 723031"/>
              <a:gd name="connsiteY6" fmla="*/ 365077 h 752307"/>
              <a:gd name="connsiteX7" fmla="*/ 573741 w 723031"/>
              <a:gd name="connsiteY7" fmla="*/ 291115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5085 w 723031"/>
              <a:gd name="connsiteY5" fmla="*/ 495071 h 752307"/>
              <a:gd name="connsiteX6" fmla="*/ 514731 w 723031"/>
              <a:gd name="connsiteY6" fmla="*/ 365077 h 752307"/>
              <a:gd name="connsiteX7" fmla="*/ 570008 w 723031"/>
              <a:gd name="connsiteY7" fmla="*/ 287383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5085 w 723031"/>
              <a:gd name="connsiteY5" fmla="*/ 495071 h 752307"/>
              <a:gd name="connsiteX6" fmla="*/ 514731 w 723031"/>
              <a:gd name="connsiteY6" fmla="*/ 365077 h 752307"/>
              <a:gd name="connsiteX7" fmla="*/ 562544 w 723031"/>
              <a:gd name="connsiteY7" fmla="*/ 287383 h 752307"/>
              <a:gd name="connsiteX8" fmla="*/ 723031 w 723031"/>
              <a:gd name="connsiteY8" fmla="*/ 0 h 75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031" h="752307">
                <a:moveTo>
                  <a:pt x="0" y="751303"/>
                </a:moveTo>
                <a:cubicBezTo>
                  <a:pt x="43329" y="756282"/>
                  <a:pt x="104924" y="741882"/>
                  <a:pt x="147923" y="727397"/>
                </a:cubicBezTo>
                <a:cubicBezTo>
                  <a:pt x="190922" y="712912"/>
                  <a:pt x="233839" y="678583"/>
                  <a:pt x="257993" y="664390"/>
                </a:cubicBezTo>
                <a:cubicBezTo>
                  <a:pt x="282147" y="650197"/>
                  <a:pt x="268243" y="657135"/>
                  <a:pt x="285383" y="642238"/>
                </a:cubicBezTo>
                <a:cubicBezTo>
                  <a:pt x="302523" y="627341"/>
                  <a:pt x="337548" y="599537"/>
                  <a:pt x="360832" y="575009"/>
                </a:cubicBezTo>
                <a:cubicBezTo>
                  <a:pt x="384116" y="550481"/>
                  <a:pt x="399435" y="530060"/>
                  <a:pt x="425085" y="495071"/>
                </a:cubicBezTo>
                <a:cubicBezTo>
                  <a:pt x="450735" y="460082"/>
                  <a:pt x="491821" y="399692"/>
                  <a:pt x="514731" y="365077"/>
                </a:cubicBezTo>
                <a:cubicBezTo>
                  <a:pt x="537641" y="330462"/>
                  <a:pt x="554575" y="300332"/>
                  <a:pt x="562544" y="287383"/>
                </a:cubicBezTo>
                <a:lnTo>
                  <a:pt x="72303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480106" y="229862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2787 -0.10903 C 0.02761 -0.05856 0.02735 -0.00787 0.02709 0.04259 L 0.02865 0.07384 L 0.03985 0.10371 L 0.05495 0.10509 L 0.07175 0.09653 L 0.09245 0.04537 L 0.11159 -0.03403 L 0.11329 -0.10764 L 0.11159 0.06389 L 0.11563 0.09514 L 0.12995 0.10509 L 0.14441 0.09514 L 0.16276 0.04977 L 0.20261 -0.10764 C 0.20287 -0.05856 0.20313 -0.00949 0.20339 0.03982 L 0.20339 0.06968 L 0.21055 0.09074 L 0.22175 0.10371 L 0.23607 0.10371 L 0.25053 0.08658 L 0.26485 0.05255 L 0.29037 -0.04537 L 0.28959 -0.10764 L 0.28803 0.29792 L 0.28321 0.35324 L 0.27045 0.41273 L 0.25769 0.42709 L 0.24493 0.42408 L 0.23451 0.40996 L 0.22969 0.36042 L 0.23933 0.27662 L 0.25599 0.21273 L 0.31915 -2.22222E-6 L 0.31915 0.00023 " pathEditMode="relative" rAng="0" ptsTypes="AAAAAAAAAAAAAAAAAAAAAAAAAAAAAAAAAAAA">
                                      <p:cBhvr>
                                        <p:cTn id="10" dur="2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15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0.00078 -0.00139 L 0.0737 -0.08241 L 0.05951 -0.10232 L 0.04232 -0.10579 L 0.02201 -0.09144 L 0.00885 -0.06459 L 0.0017 -0.0213 L 0.00377 0.02199 L 0.01185 0.06157 L 0.02201 0.0868 L 0.04024 0.09768 L 0.05951 0.09768 L 0.08073 0.07245 L 0.09402 0.03264 L 0.09402 0.03101 " pathEditMode="relative" rAng="0" ptsTypes="AAAAAAAAAAAAAAA">
                                      <p:cBhvr>
                                        <p:cTn id="58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2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24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Motion origin="layout" path="M -0.00078 -0.00116 L 0.06081 -0.24144 L 0.07188 -0.3088 L 0.07709 -0.372 L 0.07487 -0.39977 L 0.06224 -0.42084 L 0.04896 -0.41829 L 0.03776 -0.39723 L 0.03112 -0.37084 L 0.02435 -0.33912 L 0.02214 -0.30487 L 0.02071 -0.25325 L 0.01927 0.11759 L 0.02071 0.02916 L 0.03555 -0.03149 L 0.05039 -0.07246 L 0.0668 -0.09491 L 0.08451 -0.09491 L 0.09714 -0.08704 L 0.10456 -0.06042 L 0.10612 0.08217 L 0.11276 0.10578 L 0.12539 0.10972 L 0.13802 0.09398 L 0.15065 0.05833 L 0.16485 0.00949 L 0.16485 0.00972 " pathEditMode="relative" rAng="0" ptsTypes="AAAAAAAAAAAAAAAAAAAAAAAAAAA">
                                      <p:cBhvr>
                                        <p:cTn id="76" dur="14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504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8" presetClass="entr" presetSubtype="3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3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9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9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3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4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grpId="0" nodeType="withEffect">
                                  <p:stCondLst>
                                    <p:cond delay="35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1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37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37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466662" y="498386"/>
            <a:ext cx="8030697" cy="2274447"/>
            <a:chOff x="759441" y="1821142"/>
            <a:chExt cx="5668976" cy="14364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872341" y="728472"/>
            <a:ext cx="8419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ι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ụ huynh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7024" y="3268644"/>
            <a:ext cx="9116167" cy="2274447"/>
            <a:chOff x="1900966" y="3268644"/>
            <a:chExt cx="9116167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1900966" y="3268644"/>
              <a:ext cx="6793518" cy="2274447"/>
              <a:chOff x="1549714" y="1821142"/>
              <a:chExt cx="4878703" cy="1436408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199" y="2029093"/>
                <a:ext cx="865817" cy="1228457"/>
                <a:chOff x="9069271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1" y="4259555"/>
                  <a:ext cx="3076973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5" name="TextBox 134"/>
            <p:cNvSpPr txBox="1"/>
            <p:nvPr/>
          </p:nvSpPr>
          <p:spPr>
            <a:xfrm>
              <a:off x="2793155" y="3404345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wƑ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ã huỵch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2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02" t="17279" r="26057" b="15810"/>
          <a:stretch/>
        </p:blipFill>
        <p:spPr>
          <a:xfrm>
            <a:off x="1734670" y="0"/>
            <a:ext cx="886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47918" y="-147918"/>
            <a:ext cx="12339918" cy="7005917"/>
            <a:chOff x="578224" y="954741"/>
            <a:chExt cx="9386046" cy="44644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9915" t="20037" r="28021" b="20588"/>
            <a:stretch/>
          </p:blipFill>
          <p:spPr>
            <a:xfrm>
              <a:off x="726142" y="1075765"/>
              <a:ext cx="9238128" cy="4343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2037" t="20037" r="62881" b="74142"/>
            <a:stretch/>
          </p:blipFill>
          <p:spPr>
            <a:xfrm>
              <a:off x="578224" y="954741"/>
              <a:ext cx="1116106" cy="8202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976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47513" y="566997"/>
            <a:ext cx="584297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965" y="1806457"/>
            <a:ext cx="11400987" cy="4524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huỳnh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huỵch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xình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xịch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vang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tưng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tưng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A,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endParaRPr lang="en-US" sz="4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31611" y="178367"/>
            <a:ext cx="4162040" cy="1628090"/>
            <a:chOff x="7640001" y="4827295"/>
            <a:chExt cx="4162040" cy="1628090"/>
          </a:xfrm>
        </p:grpSpPr>
        <p:sp>
          <p:nvSpPr>
            <p:cNvPr id="35" name="Cloud Callout 34"/>
            <p:cNvSpPr/>
            <p:nvPr/>
          </p:nvSpPr>
          <p:spPr>
            <a:xfrm>
              <a:off x="7640001" y="4827295"/>
              <a:ext cx="4162040" cy="1628090"/>
            </a:xfrm>
            <a:prstGeom prst="cloudCallout">
              <a:avLst>
                <a:gd name="adj1" fmla="val 31111"/>
                <a:gd name="adj2" fmla="val 25440"/>
              </a:avLst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40001" y="5102731"/>
              <a:ext cx="4137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956418" y="2376732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uynh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6841" y="2376731"/>
            <a:ext cx="1342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uych</a:t>
            </a:r>
            <a:endParaRPr lang="vi-VN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42247" y="2907628"/>
            <a:ext cx="1337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02106" y="2907628"/>
            <a:ext cx="1230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2423704" y="1168904"/>
            <a:ext cx="7490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5843" y="2211216"/>
            <a:ext cx="293873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hoạch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984" y="3852878"/>
            <a:ext cx="43101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loanh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quanh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5843" y="5315189"/>
            <a:ext cx="291123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ới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toanh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4939291" y="624184"/>
            <a:ext cx="292259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trại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endCxn id="21" idx="3"/>
          </p:cNvCxnSpPr>
          <p:nvPr/>
        </p:nvCxnSpPr>
        <p:spPr>
          <a:xfrm flipH="1">
            <a:off x="3349724" y="946767"/>
            <a:ext cx="1572454" cy="4145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3" idx="1"/>
          </p:cNvCxnSpPr>
          <p:nvPr/>
        </p:nvCxnSpPr>
        <p:spPr>
          <a:xfrm>
            <a:off x="7872256" y="2604360"/>
            <a:ext cx="1277131" cy="25976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1"/>
            <a:endCxn id="18" idx="3"/>
          </p:cNvCxnSpPr>
          <p:nvPr/>
        </p:nvCxnSpPr>
        <p:spPr>
          <a:xfrm flipH="1" flipV="1">
            <a:off x="3236454" y="1414819"/>
            <a:ext cx="1065530" cy="2792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9" idx="1"/>
          </p:cNvCxnSpPr>
          <p:nvPr/>
        </p:nvCxnSpPr>
        <p:spPr>
          <a:xfrm flipV="1">
            <a:off x="7825523" y="1414819"/>
            <a:ext cx="1305414" cy="42823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7151" t="22549" r="35305" b="34564"/>
          <a:stretch/>
        </p:blipFill>
        <p:spPr>
          <a:xfrm>
            <a:off x="820060" y="326366"/>
            <a:ext cx="2416394" cy="217690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5319" t="20284" r="32856" b="31913"/>
          <a:stretch/>
        </p:blipFill>
        <p:spPr>
          <a:xfrm>
            <a:off x="9130937" y="369495"/>
            <a:ext cx="2561432" cy="209064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38990" t="19018" r="34003" b="50446"/>
          <a:stretch/>
        </p:blipFill>
        <p:spPr>
          <a:xfrm>
            <a:off x="820060" y="4025187"/>
            <a:ext cx="2529664" cy="213428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7618" t="18899" r="40295" b="51280"/>
          <a:stretch/>
        </p:blipFill>
        <p:spPr>
          <a:xfrm>
            <a:off x="9149387" y="4163169"/>
            <a:ext cx="2536983" cy="207767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334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738947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562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107: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3321" y="2486813"/>
            <a:ext cx="8174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uynh</a:t>
            </a:r>
            <a:r>
              <a:rPr lang="en-US" sz="9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uych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02" y="3016674"/>
            <a:ext cx="583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đèn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uỳnh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quang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1998" y="3887580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uỳnh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048" y="4714505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uynh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3238" y="4675278"/>
            <a:ext cx="2181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uych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41626" y="5768676"/>
            <a:ext cx="5320386" cy="653092"/>
            <a:chOff x="701023" y="5373786"/>
            <a:chExt cx="5320386" cy="806364"/>
          </a:xfrm>
        </p:grpSpPr>
        <p:sp>
          <p:nvSpPr>
            <p:cNvPr id="11" name="Rectangle 10"/>
            <p:cNvSpPr/>
            <p:nvPr/>
          </p:nvSpPr>
          <p:spPr>
            <a:xfrm>
              <a:off x="701023" y="5373862"/>
              <a:ext cx="649567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60101" y="5373786"/>
              <a:ext cx="633571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y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endCxn id="12" idx="1"/>
            </p:cNvCxnSpPr>
            <p:nvPr/>
          </p:nvCxnSpPr>
          <p:spPr>
            <a:xfrm flipV="1">
              <a:off x="133459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306281" y="5373786"/>
              <a:ext cx="171512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uych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2336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011779" y="4669153"/>
            <a:ext cx="2239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uych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6855" y="4672177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3459" y="4678302"/>
            <a:ext cx="84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518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-36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1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-213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-60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8185988" y="2987000"/>
            <a:ext cx="424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ngã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uỵch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9958" y="3868271"/>
            <a:ext cx="312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uỵch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5257" y="4733561"/>
            <a:ext cx="241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uynh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3205" y="4713246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5257" y="4714504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8769" y="5777007"/>
            <a:ext cx="5253841" cy="654786"/>
            <a:chOff x="1115207" y="5604011"/>
            <a:chExt cx="5253841" cy="821075"/>
          </a:xfrm>
        </p:grpSpPr>
        <p:grpSp>
          <p:nvGrpSpPr>
            <p:cNvPr id="29" name="Group 28"/>
            <p:cNvGrpSpPr/>
            <p:nvPr/>
          </p:nvGrpSpPr>
          <p:grpSpPr>
            <a:xfrm>
              <a:off x="1115207" y="5604011"/>
              <a:ext cx="3604749" cy="821075"/>
              <a:chOff x="892196" y="5373862"/>
              <a:chExt cx="3486919" cy="82107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92196" y="5373862"/>
                <a:ext cx="660108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u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>
                <a:stCxn id="31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990120" y="5391073"/>
                <a:ext cx="643556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y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3857151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4703250" y="5617433"/>
              <a:ext cx="166579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uynh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566217" y="4709327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43770" y="4672177"/>
            <a:ext cx="118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20235" y="5759454"/>
            <a:ext cx="1086620" cy="66992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>
            <a:stCxn id="12" idx="3"/>
            <a:endCxn id="39" idx="1"/>
          </p:cNvCxnSpPr>
          <p:nvPr/>
        </p:nvCxnSpPr>
        <p:spPr>
          <a:xfrm>
            <a:off x="8534275" y="6094210"/>
            <a:ext cx="385960" cy="2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190256" y="6125949"/>
            <a:ext cx="435500" cy="12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635613" y="5777007"/>
            <a:ext cx="942250" cy="69788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973" t="19353" r="40013" b="53673"/>
          <a:stretch/>
        </p:blipFill>
        <p:spPr>
          <a:xfrm>
            <a:off x="67598" y="31894"/>
            <a:ext cx="4311897" cy="306065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38226" t="19682" r="41554" b="56634"/>
          <a:stretch/>
        </p:blipFill>
        <p:spPr>
          <a:xfrm>
            <a:off x="7900704" y="41157"/>
            <a:ext cx="4209434" cy="302010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10 Nhược Điểm Của Đèn Huỳnh Quang Khiến Nó Dần Bị Thay Thế Bởi Đèn 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16"/>
            <a:ext cx="12222394" cy="68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12962 L 0.00143 -0.00138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1.04167E-6 3.33333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20651 -0.5449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12593 L 1.04167E-6 2.96296E-6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12268 L 2.70833E-6 -1.11111E-6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439 L -0.32253 -0.53565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-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7" grpId="0"/>
      <p:bldP spid="37" grpId="1"/>
      <p:bldP spid="38" grpId="0"/>
      <p:bldP spid="38" grpId="1"/>
      <p:bldP spid="39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9678" y="2754822"/>
            <a:ext cx="3214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hụ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huynh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8256" y="2754821"/>
            <a:ext cx="338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uých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0817" y="5926151"/>
            <a:ext cx="5487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hạy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huỳnh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huỵch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769" t="22768" r="35208" b="31697"/>
          <a:stretch/>
        </p:blipFill>
        <p:spPr>
          <a:xfrm>
            <a:off x="342808" y="85317"/>
            <a:ext cx="4333694" cy="26695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4606" t="25506" r="34271" b="31637"/>
          <a:stretch/>
        </p:blipFill>
        <p:spPr>
          <a:xfrm>
            <a:off x="7537269" y="85317"/>
            <a:ext cx="4265871" cy="26695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39664" t="23780" r="37885" b="33363"/>
          <a:stretch/>
        </p:blipFill>
        <p:spPr>
          <a:xfrm>
            <a:off x="4345704" y="3252652"/>
            <a:ext cx="3993777" cy="26735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955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9678" y="2754822"/>
            <a:ext cx="3214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hụ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huynh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8256" y="2754821"/>
            <a:ext cx="338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uých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0817" y="5926151"/>
            <a:ext cx="5487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hạy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huỳnh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huỵch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769" t="22768" r="35208" b="31697"/>
          <a:stretch/>
        </p:blipFill>
        <p:spPr>
          <a:xfrm>
            <a:off x="342808" y="85317"/>
            <a:ext cx="4333694" cy="26695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4606" t="25506" r="34271" b="31637"/>
          <a:stretch/>
        </p:blipFill>
        <p:spPr>
          <a:xfrm>
            <a:off x="7537269" y="85317"/>
            <a:ext cx="4265871" cy="26695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9664" t="23780" r="37885" b="33363"/>
          <a:stretch/>
        </p:blipFill>
        <p:spPr>
          <a:xfrm>
            <a:off x="4345704" y="3252652"/>
            <a:ext cx="3993777" cy="26735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860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9678" y="2754822"/>
            <a:ext cx="3214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hụ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huynh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62385" y="2754821"/>
            <a:ext cx="338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uých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0817" y="5926151"/>
            <a:ext cx="5487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hạy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huỳnh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huỵch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33769" t="22768" r="35208" b="31697"/>
          <a:stretch/>
        </p:blipFill>
        <p:spPr>
          <a:xfrm>
            <a:off x="342808" y="85317"/>
            <a:ext cx="4333694" cy="26695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34606" t="25506" r="34271" b="31637"/>
          <a:stretch/>
        </p:blipFill>
        <p:spPr>
          <a:xfrm>
            <a:off x="7537269" y="85317"/>
            <a:ext cx="4265871" cy="26695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39664" t="23780" r="37885" b="33363"/>
          <a:stretch/>
        </p:blipFill>
        <p:spPr>
          <a:xfrm>
            <a:off x="4345704" y="3252652"/>
            <a:ext cx="3993777" cy="26735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" name="TextBox 33"/>
          <p:cNvSpPr txBox="1"/>
          <p:nvPr/>
        </p:nvSpPr>
        <p:spPr>
          <a:xfrm>
            <a:off x="2502927" y="2754820"/>
            <a:ext cx="157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uynh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99447" y="3388659"/>
            <a:ext cx="1627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503024" y="3388659"/>
            <a:ext cx="1627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04329" y="6535272"/>
            <a:ext cx="1627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76267" y="6535272"/>
            <a:ext cx="1627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85679" y="5926151"/>
            <a:ext cx="157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uynh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9976" y="2754819"/>
            <a:ext cx="157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uych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3653" y="5926150"/>
            <a:ext cx="157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uych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238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.VnArabia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MyPC</dc:creator>
  <cp:lastModifiedBy>MyPC</cp:lastModifiedBy>
  <cp:revision>48</cp:revision>
  <dcterms:created xsi:type="dcterms:W3CDTF">2021-01-31T04:10:30Z</dcterms:created>
  <dcterms:modified xsi:type="dcterms:W3CDTF">2021-01-31T08:47:46Z</dcterms:modified>
</cp:coreProperties>
</file>