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82" r:id="rId12"/>
    <p:sldId id="28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8" d="100"/>
          <a:sy n="28" d="100"/>
        </p:scale>
        <p:origin x="213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891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2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78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0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70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000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89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341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96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223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6412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1A6F-E91D-41E7-AE69-C3B57204F192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BAF6-CB4C-441A-8E57-6423F8DF15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15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82201" y="823398"/>
            <a:ext cx="9050119" cy="5342634"/>
            <a:chOff x="224676" y="630817"/>
            <a:chExt cx="8673123" cy="5342634"/>
          </a:xfrm>
        </p:grpSpPr>
        <p:grpSp>
          <p:nvGrpSpPr>
            <p:cNvPr id="5" name="Group 4"/>
            <p:cNvGrpSpPr/>
            <p:nvPr/>
          </p:nvGrpSpPr>
          <p:grpSpPr>
            <a:xfrm>
              <a:off x="3069043" y="630817"/>
              <a:ext cx="5828756" cy="5342634"/>
              <a:chOff x="3775165" y="598807"/>
              <a:chExt cx="5994171" cy="53426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562405" y="598807"/>
                <a:ext cx="5206931" cy="5342634"/>
                <a:chOff x="6899258" y="1187554"/>
                <a:chExt cx="5206931" cy="5342634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39194" b="25263"/>
                <a:stretch/>
              </p:blipFill>
              <p:spPr>
                <a:xfrm>
                  <a:off x="6902854" y="1187554"/>
                  <a:ext cx="5203335" cy="313128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39267" b="34105"/>
                <a:stretch/>
              </p:blipFill>
              <p:spPr>
                <a:xfrm>
                  <a:off x="6899258" y="4259555"/>
                  <a:ext cx="5192157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2" name="TextBox 21"/>
          <p:cNvSpPr txBox="1"/>
          <p:nvPr/>
        </p:nvSpPr>
        <p:spPr>
          <a:xfrm>
            <a:off x="2598634" y="598332"/>
            <a:ext cx="102307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ę</a:t>
            </a:r>
            <a:r>
              <a:rPr lang="en-US" sz="29400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nƑ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047021" y="2457389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2675718" y="2502303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2681261" y="3267072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3290860" y="3199333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3534699" y="2552177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3585610" y="2629763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3644251" y="2655771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4369027" y="2467145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171908" y="2579865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Freeform 31"/>
          <p:cNvSpPr/>
          <p:nvPr/>
        </p:nvSpPr>
        <p:spPr>
          <a:xfrm>
            <a:off x="4431281" y="3609365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3" name="Freeform 32"/>
          <p:cNvSpPr/>
          <p:nvPr/>
        </p:nvSpPr>
        <p:spPr>
          <a:xfrm>
            <a:off x="4977639" y="2525513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4" name="Freeform 33"/>
          <p:cNvSpPr/>
          <p:nvPr/>
        </p:nvSpPr>
        <p:spPr>
          <a:xfrm>
            <a:off x="5261711" y="2400821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Freeform 34"/>
          <p:cNvSpPr/>
          <p:nvPr/>
        </p:nvSpPr>
        <p:spPr>
          <a:xfrm>
            <a:off x="5278539" y="3670111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6" name="Freeform 35"/>
          <p:cNvSpPr/>
          <p:nvPr/>
        </p:nvSpPr>
        <p:spPr>
          <a:xfrm>
            <a:off x="5758118" y="3155363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672301" y="150535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37"/>
          <p:cNvSpPr/>
          <p:nvPr/>
        </p:nvSpPr>
        <p:spPr>
          <a:xfrm>
            <a:off x="6386144" y="2458424"/>
            <a:ext cx="269304" cy="109171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9" name="Freeform 38"/>
          <p:cNvSpPr/>
          <p:nvPr/>
        </p:nvSpPr>
        <p:spPr>
          <a:xfrm>
            <a:off x="6630182" y="2526734"/>
            <a:ext cx="67377" cy="1374001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Freeform 39"/>
          <p:cNvSpPr/>
          <p:nvPr/>
        </p:nvSpPr>
        <p:spPr>
          <a:xfrm>
            <a:off x="6697323" y="2504353"/>
            <a:ext cx="575496" cy="96338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Freeform 40"/>
          <p:cNvSpPr/>
          <p:nvPr/>
        </p:nvSpPr>
        <p:spPr>
          <a:xfrm>
            <a:off x="7208875" y="2452860"/>
            <a:ext cx="505158" cy="148792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Freeform 41"/>
          <p:cNvSpPr/>
          <p:nvPr/>
        </p:nvSpPr>
        <p:spPr>
          <a:xfrm>
            <a:off x="7683743" y="2555864"/>
            <a:ext cx="163057" cy="12444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Freeform 42"/>
          <p:cNvSpPr/>
          <p:nvPr/>
        </p:nvSpPr>
        <p:spPr>
          <a:xfrm>
            <a:off x="7808074" y="3715208"/>
            <a:ext cx="459289" cy="145354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Freeform 43"/>
          <p:cNvSpPr/>
          <p:nvPr/>
        </p:nvSpPr>
        <p:spPr>
          <a:xfrm>
            <a:off x="8228783" y="3159780"/>
            <a:ext cx="326115" cy="593821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Freeform 44"/>
          <p:cNvSpPr/>
          <p:nvPr/>
        </p:nvSpPr>
        <p:spPr>
          <a:xfrm>
            <a:off x="6023281" y="2471236"/>
            <a:ext cx="391376" cy="727615"/>
          </a:xfrm>
          <a:custGeom>
            <a:avLst/>
            <a:gdLst>
              <a:gd name="connsiteX0" fmla="*/ 0 w 907284"/>
              <a:gd name="connsiteY0" fmla="*/ 1376937 h 1376937"/>
              <a:gd name="connsiteX1" fmla="*/ 88950 w 907284"/>
              <a:gd name="connsiteY1" fmla="*/ 1355589 h 1376937"/>
              <a:gd name="connsiteX2" fmla="*/ 163667 w 907284"/>
              <a:gd name="connsiteY2" fmla="*/ 1312893 h 1376937"/>
              <a:gd name="connsiteX3" fmla="*/ 252617 w 907284"/>
              <a:gd name="connsiteY3" fmla="*/ 1241734 h 1376937"/>
              <a:gd name="connsiteX4" fmla="*/ 348682 w 907284"/>
              <a:gd name="connsiteY4" fmla="*/ 1110089 h 1376937"/>
              <a:gd name="connsiteX5" fmla="*/ 441190 w 907284"/>
              <a:gd name="connsiteY5" fmla="*/ 935748 h 1376937"/>
              <a:gd name="connsiteX6" fmla="*/ 537255 w 907284"/>
              <a:gd name="connsiteY6" fmla="*/ 718711 h 1376937"/>
              <a:gd name="connsiteX7" fmla="*/ 622646 w 907284"/>
              <a:gd name="connsiteY7" fmla="*/ 469653 h 1376937"/>
              <a:gd name="connsiteX8" fmla="*/ 704480 w 907284"/>
              <a:gd name="connsiteY8" fmla="*/ 281080 h 1376937"/>
              <a:gd name="connsiteX9" fmla="*/ 761407 w 907284"/>
              <a:gd name="connsiteY9" fmla="*/ 160109 h 1376937"/>
              <a:gd name="connsiteX10" fmla="*/ 821893 w 907284"/>
              <a:gd name="connsiteY10" fmla="*/ 71159 h 1376937"/>
              <a:gd name="connsiteX11" fmla="*/ 907284 w 907284"/>
              <a:gd name="connsiteY11" fmla="*/ 0 h 1376937"/>
              <a:gd name="connsiteX12" fmla="*/ 907284 w 907284"/>
              <a:gd name="connsiteY12" fmla="*/ 0 h 1376937"/>
              <a:gd name="connsiteX0" fmla="*/ 0 w 914399"/>
              <a:gd name="connsiteY0" fmla="*/ 1373379 h 1373379"/>
              <a:gd name="connsiteX1" fmla="*/ 96065 w 914399"/>
              <a:gd name="connsiteY1" fmla="*/ 1355589 h 1373379"/>
              <a:gd name="connsiteX2" fmla="*/ 170782 w 914399"/>
              <a:gd name="connsiteY2" fmla="*/ 1312893 h 1373379"/>
              <a:gd name="connsiteX3" fmla="*/ 259732 w 914399"/>
              <a:gd name="connsiteY3" fmla="*/ 1241734 h 1373379"/>
              <a:gd name="connsiteX4" fmla="*/ 355797 w 914399"/>
              <a:gd name="connsiteY4" fmla="*/ 1110089 h 1373379"/>
              <a:gd name="connsiteX5" fmla="*/ 448305 w 914399"/>
              <a:gd name="connsiteY5" fmla="*/ 935748 h 1373379"/>
              <a:gd name="connsiteX6" fmla="*/ 544370 w 914399"/>
              <a:gd name="connsiteY6" fmla="*/ 718711 h 1373379"/>
              <a:gd name="connsiteX7" fmla="*/ 629761 w 914399"/>
              <a:gd name="connsiteY7" fmla="*/ 469653 h 1373379"/>
              <a:gd name="connsiteX8" fmla="*/ 711595 w 914399"/>
              <a:gd name="connsiteY8" fmla="*/ 281080 h 1373379"/>
              <a:gd name="connsiteX9" fmla="*/ 768522 w 914399"/>
              <a:gd name="connsiteY9" fmla="*/ 160109 h 1373379"/>
              <a:gd name="connsiteX10" fmla="*/ 829008 w 914399"/>
              <a:gd name="connsiteY10" fmla="*/ 71159 h 1373379"/>
              <a:gd name="connsiteX11" fmla="*/ 914399 w 914399"/>
              <a:gd name="connsiteY11" fmla="*/ 0 h 1373379"/>
              <a:gd name="connsiteX12" fmla="*/ 914399 w 914399"/>
              <a:gd name="connsiteY12" fmla="*/ 0 h 1373379"/>
              <a:gd name="connsiteX0" fmla="*/ 0 w 914399"/>
              <a:gd name="connsiteY0" fmla="*/ 1380495 h 1380495"/>
              <a:gd name="connsiteX1" fmla="*/ 96065 w 914399"/>
              <a:gd name="connsiteY1" fmla="*/ 1355589 h 1380495"/>
              <a:gd name="connsiteX2" fmla="*/ 170782 w 914399"/>
              <a:gd name="connsiteY2" fmla="*/ 1312893 h 1380495"/>
              <a:gd name="connsiteX3" fmla="*/ 259732 w 914399"/>
              <a:gd name="connsiteY3" fmla="*/ 1241734 h 1380495"/>
              <a:gd name="connsiteX4" fmla="*/ 355797 w 914399"/>
              <a:gd name="connsiteY4" fmla="*/ 1110089 h 1380495"/>
              <a:gd name="connsiteX5" fmla="*/ 448305 w 914399"/>
              <a:gd name="connsiteY5" fmla="*/ 935748 h 1380495"/>
              <a:gd name="connsiteX6" fmla="*/ 544370 w 914399"/>
              <a:gd name="connsiteY6" fmla="*/ 718711 h 1380495"/>
              <a:gd name="connsiteX7" fmla="*/ 629761 w 914399"/>
              <a:gd name="connsiteY7" fmla="*/ 469653 h 1380495"/>
              <a:gd name="connsiteX8" fmla="*/ 711595 w 914399"/>
              <a:gd name="connsiteY8" fmla="*/ 281080 h 1380495"/>
              <a:gd name="connsiteX9" fmla="*/ 768522 w 914399"/>
              <a:gd name="connsiteY9" fmla="*/ 160109 h 1380495"/>
              <a:gd name="connsiteX10" fmla="*/ 829008 w 914399"/>
              <a:gd name="connsiteY10" fmla="*/ 71159 h 1380495"/>
              <a:gd name="connsiteX11" fmla="*/ 914399 w 914399"/>
              <a:gd name="connsiteY11" fmla="*/ 0 h 1380495"/>
              <a:gd name="connsiteX12" fmla="*/ 914399 w 914399"/>
              <a:gd name="connsiteY12" fmla="*/ 0 h 1380495"/>
              <a:gd name="connsiteX0" fmla="*/ 0 w 925073"/>
              <a:gd name="connsiteY0" fmla="*/ 1380495 h 1380495"/>
              <a:gd name="connsiteX1" fmla="*/ 106739 w 925073"/>
              <a:gd name="connsiteY1" fmla="*/ 1355589 h 1380495"/>
              <a:gd name="connsiteX2" fmla="*/ 181456 w 925073"/>
              <a:gd name="connsiteY2" fmla="*/ 1312893 h 1380495"/>
              <a:gd name="connsiteX3" fmla="*/ 270406 w 925073"/>
              <a:gd name="connsiteY3" fmla="*/ 1241734 h 1380495"/>
              <a:gd name="connsiteX4" fmla="*/ 366471 w 925073"/>
              <a:gd name="connsiteY4" fmla="*/ 1110089 h 1380495"/>
              <a:gd name="connsiteX5" fmla="*/ 458979 w 925073"/>
              <a:gd name="connsiteY5" fmla="*/ 935748 h 1380495"/>
              <a:gd name="connsiteX6" fmla="*/ 555044 w 925073"/>
              <a:gd name="connsiteY6" fmla="*/ 718711 h 1380495"/>
              <a:gd name="connsiteX7" fmla="*/ 640435 w 925073"/>
              <a:gd name="connsiteY7" fmla="*/ 469653 h 1380495"/>
              <a:gd name="connsiteX8" fmla="*/ 722269 w 925073"/>
              <a:gd name="connsiteY8" fmla="*/ 281080 h 1380495"/>
              <a:gd name="connsiteX9" fmla="*/ 779196 w 925073"/>
              <a:gd name="connsiteY9" fmla="*/ 160109 h 1380495"/>
              <a:gd name="connsiteX10" fmla="*/ 839682 w 925073"/>
              <a:gd name="connsiteY10" fmla="*/ 71159 h 1380495"/>
              <a:gd name="connsiteX11" fmla="*/ 925073 w 925073"/>
              <a:gd name="connsiteY11" fmla="*/ 0 h 1380495"/>
              <a:gd name="connsiteX12" fmla="*/ 925073 w 925073"/>
              <a:gd name="connsiteY12" fmla="*/ 0 h 1380495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6451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37162"/>
              <a:gd name="connsiteY0" fmla="*/ 1384509 h 1384509"/>
              <a:gd name="connsiteX1" fmla="*/ 110297 w 937162"/>
              <a:gd name="connsiteY1" fmla="*/ 1363161 h 1384509"/>
              <a:gd name="connsiteX2" fmla="*/ 185014 w 937162"/>
              <a:gd name="connsiteY2" fmla="*/ 1324023 h 1384509"/>
              <a:gd name="connsiteX3" fmla="*/ 273964 w 937162"/>
              <a:gd name="connsiteY3" fmla="*/ 1249306 h 1384509"/>
              <a:gd name="connsiteX4" fmla="*/ 370029 w 937162"/>
              <a:gd name="connsiteY4" fmla="*/ 1117661 h 1384509"/>
              <a:gd name="connsiteX5" fmla="*/ 462537 w 937162"/>
              <a:gd name="connsiteY5" fmla="*/ 943320 h 1384509"/>
              <a:gd name="connsiteX6" fmla="*/ 558602 w 937162"/>
              <a:gd name="connsiteY6" fmla="*/ 726283 h 1384509"/>
              <a:gd name="connsiteX7" fmla="*/ 643993 w 937162"/>
              <a:gd name="connsiteY7" fmla="*/ 477225 h 1384509"/>
              <a:gd name="connsiteX8" fmla="*/ 725827 w 937162"/>
              <a:gd name="connsiteY8" fmla="*/ 288652 h 1384509"/>
              <a:gd name="connsiteX9" fmla="*/ 782754 w 937162"/>
              <a:gd name="connsiteY9" fmla="*/ 167681 h 1384509"/>
              <a:gd name="connsiteX10" fmla="*/ 843240 w 937162"/>
              <a:gd name="connsiteY10" fmla="*/ 78731 h 1384509"/>
              <a:gd name="connsiteX11" fmla="*/ 928631 w 937162"/>
              <a:gd name="connsiteY11" fmla="*/ 7572 h 1384509"/>
              <a:gd name="connsiteX12" fmla="*/ 935746 w 937162"/>
              <a:gd name="connsiteY12" fmla="*/ 456 h 1384509"/>
              <a:gd name="connsiteX0" fmla="*/ 0 w 939304"/>
              <a:gd name="connsiteY0" fmla="*/ 1387611 h 1387611"/>
              <a:gd name="connsiteX1" fmla="*/ 110297 w 939304"/>
              <a:gd name="connsiteY1" fmla="*/ 1366263 h 1387611"/>
              <a:gd name="connsiteX2" fmla="*/ 185014 w 939304"/>
              <a:gd name="connsiteY2" fmla="*/ 1327125 h 1387611"/>
              <a:gd name="connsiteX3" fmla="*/ 273964 w 939304"/>
              <a:gd name="connsiteY3" fmla="*/ 1252408 h 1387611"/>
              <a:gd name="connsiteX4" fmla="*/ 370029 w 939304"/>
              <a:gd name="connsiteY4" fmla="*/ 1120763 h 1387611"/>
              <a:gd name="connsiteX5" fmla="*/ 462537 w 939304"/>
              <a:gd name="connsiteY5" fmla="*/ 946422 h 1387611"/>
              <a:gd name="connsiteX6" fmla="*/ 558602 w 939304"/>
              <a:gd name="connsiteY6" fmla="*/ 729385 h 1387611"/>
              <a:gd name="connsiteX7" fmla="*/ 643993 w 939304"/>
              <a:gd name="connsiteY7" fmla="*/ 480327 h 1387611"/>
              <a:gd name="connsiteX8" fmla="*/ 725827 w 939304"/>
              <a:gd name="connsiteY8" fmla="*/ 291754 h 1387611"/>
              <a:gd name="connsiteX9" fmla="*/ 782754 w 939304"/>
              <a:gd name="connsiteY9" fmla="*/ 170783 h 1387611"/>
              <a:gd name="connsiteX10" fmla="*/ 843240 w 939304"/>
              <a:gd name="connsiteY10" fmla="*/ 81833 h 1387611"/>
              <a:gd name="connsiteX11" fmla="*/ 928631 w 939304"/>
              <a:gd name="connsiteY11" fmla="*/ 10674 h 1387611"/>
              <a:gd name="connsiteX12" fmla="*/ 939304 w 939304"/>
              <a:gd name="connsiteY12" fmla="*/ 0 h 1387611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28631 w 949978"/>
              <a:gd name="connsiteY11" fmla="*/ 17790 h 1394727"/>
              <a:gd name="connsiteX12" fmla="*/ 949978 w 949978"/>
              <a:gd name="connsiteY12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839681"/>
              <a:gd name="connsiteY0" fmla="*/ 1373379 h 1373379"/>
              <a:gd name="connsiteX1" fmla="*/ 74717 w 839681"/>
              <a:gd name="connsiteY1" fmla="*/ 1334241 h 1373379"/>
              <a:gd name="connsiteX2" fmla="*/ 163667 w 839681"/>
              <a:gd name="connsiteY2" fmla="*/ 1259524 h 1373379"/>
              <a:gd name="connsiteX3" fmla="*/ 259732 w 839681"/>
              <a:gd name="connsiteY3" fmla="*/ 1127879 h 1373379"/>
              <a:gd name="connsiteX4" fmla="*/ 352240 w 839681"/>
              <a:gd name="connsiteY4" fmla="*/ 953538 h 1373379"/>
              <a:gd name="connsiteX5" fmla="*/ 448305 w 839681"/>
              <a:gd name="connsiteY5" fmla="*/ 736501 h 1373379"/>
              <a:gd name="connsiteX6" fmla="*/ 533696 w 839681"/>
              <a:gd name="connsiteY6" fmla="*/ 487443 h 1373379"/>
              <a:gd name="connsiteX7" fmla="*/ 615530 w 839681"/>
              <a:gd name="connsiteY7" fmla="*/ 298870 h 1373379"/>
              <a:gd name="connsiteX8" fmla="*/ 672457 w 839681"/>
              <a:gd name="connsiteY8" fmla="*/ 177899 h 1373379"/>
              <a:gd name="connsiteX9" fmla="*/ 732943 w 839681"/>
              <a:gd name="connsiteY9" fmla="*/ 88949 h 1373379"/>
              <a:gd name="connsiteX10" fmla="*/ 789871 w 839681"/>
              <a:gd name="connsiteY10" fmla="*/ 32022 h 1373379"/>
              <a:gd name="connsiteX11" fmla="*/ 818334 w 839681"/>
              <a:gd name="connsiteY11" fmla="*/ 17790 h 1373379"/>
              <a:gd name="connsiteX12" fmla="*/ 839681 w 839681"/>
              <a:gd name="connsiteY12" fmla="*/ 0 h 1373379"/>
              <a:gd name="connsiteX0" fmla="*/ 0 w 764964"/>
              <a:gd name="connsiteY0" fmla="*/ 1334241 h 1334241"/>
              <a:gd name="connsiteX1" fmla="*/ 88950 w 764964"/>
              <a:gd name="connsiteY1" fmla="*/ 1259524 h 1334241"/>
              <a:gd name="connsiteX2" fmla="*/ 185015 w 764964"/>
              <a:gd name="connsiteY2" fmla="*/ 1127879 h 1334241"/>
              <a:gd name="connsiteX3" fmla="*/ 277523 w 764964"/>
              <a:gd name="connsiteY3" fmla="*/ 953538 h 1334241"/>
              <a:gd name="connsiteX4" fmla="*/ 373588 w 764964"/>
              <a:gd name="connsiteY4" fmla="*/ 736501 h 1334241"/>
              <a:gd name="connsiteX5" fmla="*/ 458979 w 764964"/>
              <a:gd name="connsiteY5" fmla="*/ 487443 h 1334241"/>
              <a:gd name="connsiteX6" fmla="*/ 540813 w 764964"/>
              <a:gd name="connsiteY6" fmla="*/ 298870 h 1334241"/>
              <a:gd name="connsiteX7" fmla="*/ 597740 w 764964"/>
              <a:gd name="connsiteY7" fmla="*/ 177899 h 1334241"/>
              <a:gd name="connsiteX8" fmla="*/ 658226 w 764964"/>
              <a:gd name="connsiteY8" fmla="*/ 88949 h 1334241"/>
              <a:gd name="connsiteX9" fmla="*/ 715154 w 764964"/>
              <a:gd name="connsiteY9" fmla="*/ 32022 h 1334241"/>
              <a:gd name="connsiteX10" fmla="*/ 743617 w 764964"/>
              <a:gd name="connsiteY10" fmla="*/ 17790 h 1334241"/>
              <a:gd name="connsiteX11" fmla="*/ 764964 w 764964"/>
              <a:gd name="connsiteY11" fmla="*/ 0 h 1334241"/>
              <a:gd name="connsiteX0" fmla="*/ 0 w 676014"/>
              <a:gd name="connsiteY0" fmla="*/ 1259524 h 1259524"/>
              <a:gd name="connsiteX1" fmla="*/ 96065 w 676014"/>
              <a:gd name="connsiteY1" fmla="*/ 1127879 h 1259524"/>
              <a:gd name="connsiteX2" fmla="*/ 188573 w 676014"/>
              <a:gd name="connsiteY2" fmla="*/ 953538 h 1259524"/>
              <a:gd name="connsiteX3" fmla="*/ 284638 w 676014"/>
              <a:gd name="connsiteY3" fmla="*/ 736501 h 1259524"/>
              <a:gd name="connsiteX4" fmla="*/ 370029 w 676014"/>
              <a:gd name="connsiteY4" fmla="*/ 487443 h 1259524"/>
              <a:gd name="connsiteX5" fmla="*/ 451863 w 676014"/>
              <a:gd name="connsiteY5" fmla="*/ 298870 h 1259524"/>
              <a:gd name="connsiteX6" fmla="*/ 508790 w 676014"/>
              <a:gd name="connsiteY6" fmla="*/ 177899 h 1259524"/>
              <a:gd name="connsiteX7" fmla="*/ 569276 w 676014"/>
              <a:gd name="connsiteY7" fmla="*/ 88949 h 1259524"/>
              <a:gd name="connsiteX8" fmla="*/ 626204 w 676014"/>
              <a:gd name="connsiteY8" fmla="*/ 32022 h 1259524"/>
              <a:gd name="connsiteX9" fmla="*/ 654667 w 676014"/>
              <a:gd name="connsiteY9" fmla="*/ 17790 h 1259524"/>
              <a:gd name="connsiteX10" fmla="*/ 676014 w 676014"/>
              <a:gd name="connsiteY10" fmla="*/ 0 h 1259524"/>
              <a:gd name="connsiteX0" fmla="*/ 0 w 579949"/>
              <a:gd name="connsiteY0" fmla="*/ 1127879 h 1127879"/>
              <a:gd name="connsiteX1" fmla="*/ 92508 w 579949"/>
              <a:gd name="connsiteY1" fmla="*/ 953538 h 1127879"/>
              <a:gd name="connsiteX2" fmla="*/ 188573 w 579949"/>
              <a:gd name="connsiteY2" fmla="*/ 736501 h 1127879"/>
              <a:gd name="connsiteX3" fmla="*/ 273964 w 579949"/>
              <a:gd name="connsiteY3" fmla="*/ 487443 h 1127879"/>
              <a:gd name="connsiteX4" fmla="*/ 355798 w 579949"/>
              <a:gd name="connsiteY4" fmla="*/ 298870 h 1127879"/>
              <a:gd name="connsiteX5" fmla="*/ 412725 w 579949"/>
              <a:gd name="connsiteY5" fmla="*/ 177899 h 1127879"/>
              <a:gd name="connsiteX6" fmla="*/ 473211 w 579949"/>
              <a:gd name="connsiteY6" fmla="*/ 88949 h 1127879"/>
              <a:gd name="connsiteX7" fmla="*/ 530139 w 579949"/>
              <a:gd name="connsiteY7" fmla="*/ 32022 h 1127879"/>
              <a:gd name="connsiteX8" fmla="*/ 558602 w 579949"/>
              <a:gd name="connsiteY8" fmla="*/ 17790 h 1127879"/>
              <a:gd name="connsiteX9" fmla="*/ 579949 w 579949"/>
              <a:gd name="connsiteY9" fmla="*/ 0 h 1127879"/>
              <a:gd name="connsiteX0" fmla="*/ 0 w 487441"/>
              <a:gd name="connsiteY0" fmla="*/ 953538 h 953538"/>
              <a:gd name="connsiteX1" fmla="*/ 96065 w 487441"/>
              <a:gd name="connsiteY1" fmla="*/ 736501 h 953538"/>
              <a:gd name="connsiteX2" fmla="*/ 181456 w 487441"/>
              <a:gd name="connsiteY2" fmla="*/ 487443 h 953538"/>
              <a:gd name="connsiteX3" fmla="*/ 263290 w 487441"/>
              <a:gd name="connsiteY3" fmla="*/ 298870 h 953538"/>
              <a:gd name="connsiteX4" fmla="*/ 320217 w 487441"/>
              <a:gd name="connsiteY4" fmla="*/ 177899 h 953538"/>
              <a:gd name="connsiteX5" fmla="*/ 380703 w 487441"/>
              <a:gd name="connsiteY5" fmla="*/ 88949 h 953538"/>
              <a:gd name="connsiteX6" fmla="*/ 437631 w 487441"/>
              <a:gd name="connsiteY6" fmla="*/ 32022 h 953538"/>
              <a:gd name="connsiteX7" fmla="*/ 466094 w 487441"/>
              <a:gd name="connsiteY7" fmla="*/ 17790 h 953538"/>
              <a:gd name="connsiteX8" fmla="*/ 487441 w 487441"/>
              <a:gd name="connsiteY8" fmla="*/ 0 h 953538"/>
              <a:gd name="connsiteX0" fmla="*/ 0 w 391376"/>
              <a:gd name="connsiteY0" fmla="*/ 736501 h 736501"/>
              <a:gd name="connsiteX1" fmla="*/ 85391 w 391376"/>
              <a:gd name="connsiteY1" fmla="*/ 487443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376" h="736501">
                <a:moveTo>
                  <a:pt x="0" y="736501"/>
                </a:moveTo>
                <a:cubicBezTo>
                  <a:pt x="30243" y="658819"/>
                  <a:pt x="57520" y="560381"/>
                  <a:pt x="85391" y="487443"/>
                </a:cubicBezTo>
                <a:cubicBezTo>
                  <a:pt x="113262" y="414504"/>
                  <a:pt x="144098" y="350461"/>
                  <a:pt x="167225" y="298870"/>
                </a:cubicBezTo>
                <a:cubicBezTo>
                  <a:pt x="190352" y="247279"/>
                  <a:pt x="204583" y="212886"/>
                  <a:pt x="224152" y="177899"/>
                </a:cubicBezTo>
                <a:cubicBezTo>
                  <a:pt x="243721" y="142912"/>
                  <a:pt x="265069" y="113262"/>
                  <a:pt x="284638" y="88949"/>
                </a:cubicBezTo>
                <a:cubicBezTo>
                  <a:pt x="304207" y="64636"/>
                  <a:pt x="327334" y="43882"/>
                  <a:pt x="341566" y="32022"/>
                </a:cubicBezTo>
                <a:cubicBezTo>
                  <a:pt x="355798" y="20162"/>
                  <a:pt x="361727" y="23127"/>
                  <a:pt x="370029" y="17790"/>
                </a:cubicBezTo>
                <a:cubicBezTo>
                  <a:pt x="378331" y="12453"/>
                  <a:pt x="389004" y="2372"/>
                  <a:pt x="39137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6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103160" y="2038655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reeform 46"/>
          <p:cNvSpPr/>
          <p:nvPr/>
        </p:nvSpPr>
        <p:spPr>
          <a:xfrm>
            <a:off x="8570046" y="3314149"/>
            <a:ext cx="524656" cy="544643"/>
          </a:xfrm>
          <a:custGeom>
            <a:avLst/>
            <a:gdLst>
              <a:gd name="connsiteX0" fmla="*/ 0 w 512164"/>
              <a:gd name="connsiteY0" fmla="*/ 0 h 489679"/>
              <a:gd name="connsiteX1" fmla="*/ 69954 w 512164"/>
              <a:gd name="connsiteY1" fmla="*/ 174886 h 489679"/>
              <a:gd name="connsiteX2" fmla="*/ 179882 w 512164"/>
              <a:gd name="connsiteY2" fmla="*/ 324787 h 489679"/>
              <a:gd name="connsiteX3" fmla="*/ 279816 w 512164"/>
              <a:gd name="connsiteY3" fmla="*/ 404735 h 489679"/>
              <a:gd name="connsiteX4" fmla="*/ 369757 w 512164"/>
              <a:gd name="connsiteY4" fmla="*/ 449705 h 489679"/>
              <a:gd name="connsiteX5" fmla="*/ 512164 w 512164"/>
              <a:gd name="connsiteY5" fmla="*/ 489679 h 489679"/>
              <a:gd name="connsiteX6" fmla="*/ 512164 w 512164"/>
              <a:gd name="connsiteY6" fmla="*/ 489679 h 489679"/>
              <a:gd name="connsiteX0" fmla="*/ 0 w 517160"/>
              <a:gd name="connsiteY0" fmla="*/ 0 h 509666"/>
              <a:gd name="connsiteX1" fmla="*/ 74950 w 517160"/>
              <a:gd name="connsiteY1" fmla="*/ 194873 h 509666"/>
              <a:gd name="connsiteX2" fmla="*/ 184878 w 517160"/>
              <a:gd name="connsiteY2" fmla="*/ 344774 h 509666"/>
              <a:gd name="connsiteX3" fmla="*/ 284812 w 517160"/>
              <a:gd name="connsiteY3" fmla="*/ 424722 h 509666"/>
              <a:gd name="connsiteX4" fmla="*/ 374753 w 517160"/>
              <a:gd name="connsiteY4" fmla="*/ 469692 h 509666"/>
              <a:gd name="connsiteX5" fmla="*/ 517160 w 517160"/>
              <a:gd name="connsiteY5" fmla="*/ 509666 h 509666"/>
              <a:gd name="connsiteX6" fmla="*/ 517160 w 517160"/>
              <a:gd name="connsiteY6" fmla="*/ 509666 h 509666"/>
              <a:gd name="connsiteX0" fmla="*/ 0 w 519659"/>
              <a:gd name="connsiteY0" fmla="*/ 0 h 529653"/>
              <a:gd name="connsiteX1" fmla="*/ 77449 w 519659"/>
              <a:gd name="connsiteY1" fmla="*/ 214860 h 529653"/>
              <a:gd name="connsiteX2" fmla="*/ 187377 w 519659"/>
              <a:gd name="connsiteY2" fmla="*/ 364761 h 529653"/>
              <a:gd name="connsiteX3" fmla="*/ 287311 w 519659"/>
              <a:gd name="connsiteY3" fmla="*/ 444709 h 529653"/>
              <a:gd name="connsiteX4" fmla="*/ 377252 w 519659"/>
              <a:gd name="connsiteY4" fmla="*/ 489679 h 529653"/>
              <a:gd name="connsiteX5" fmla="*/ 519659 w 519659"/>
              <a:gd name="connsiteY5" fmla="*/ 529653 h 529653"/>
              <a:gd name="connsiteX6" fmla="*/ 519659 w 519659"/>
              <a:gd name="connsiteY6" fmla="*/ 529653 h 529653"/>
              <a:gd name="connsiteX0" fmla="*/ 0 w 524656"/>
              <a:gd name="connsiteY0" fmla="*/ 0 h 539647"/>
              <a:gd name="connsiteX1" fmla="*/ 82446 w 524656"/>
              <a:gd name="connsiteY1" fmla="*/ 224854 h 539647"/>
              <a:gd name="connsiteX2" fmla="*/ 192374 w 524656"/>
              <a:gd name="connsiteY2" fmla="*/ 374755 h 539647"/>
              <a:gd name="connsiteX3" fmla="*/ 292308 w 524656"/>
              <a:gd name="connsiteY3" fmla="*/ 454703 h 539647"/>
              <a:gd name="connsiteX4" fmla="*/ 382249 w 524656"/>
              <a:gd name="connsiteY4" fmla="*/ 499673 h 539647"/>
              <a:gd name="connsiteX5" fmla="*/ 524656 w 524656"/>
              <a:gd name="connsiteY5" fmla="*/ 539647 h 539647"/>
              <a:gd name="connsiteX6" fmla="*/ 524656 w 524656"/>
              <a:gd name="connsiteY6" fmla="*/ 539647 h 539647"/>
              <a:gd name="connsiteX0" fmla="*/ 0 w 524656"/>
              <a:gd name="connsiteY0" fmla="*/ 0 h 544643"/>
              <a:gd name="connsiteX1" fmla="*/ 82446 w 524656"/>
              <a:gd name="connsiteY1" fmla="*/ 229850 h 544643"/>
              <a:gd name="connsiteX2" fmla="*/ 192374 w 524656"/>
              <a:gd name="connsiteY2" fmla="*/ 379751 h 544643"/>
              <a:gd name="connsiteX3" fmla="*/ 292308 w 524656"/>
              <a:gd name="connsiteY3" fmla="*/ 459699 h 544643"/>
              <a:gd name="connsiteX4" fmla="*/ 382249 w 524656"/>
              <a:gd name="connsiteY4" fmla="*/ 504669 h 544643"/>
              <a:gd name="connsiteX5" fmla="*/ 524656 w 524656"/>
              <a:gd name="connsiteY5" fmla="*/ 544643 h 544643"/>
              <a:gd name="connsiteX6" fmla="*/ 524656 w 524656"/>
              <a:gd name="connsiteY6" fmla="*/ 544643 h 544643"/>
              <a:gd name="connsiteX0" fmla="*/ 0 w 524656"/>
              <a:gd name="connsiteY0" fmla="*/ 0 h 544643"/>
              <a:gd name="connsiteX1" fmla="*/ 14991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92308 w 524656"/>
              <a:gd name="connsiteY4" fmla="*/ 459699 h 544643"/>
              <a:gd name="connsiteX5" fmla="*/ 382249 w 524656"/>
              <a:gd name="connsiteY5" fmla="*/ 504669 h 544643"/>
              <a:gd name="connsiteX6" fmla="*/ 524656 w 524656"/>
              <a:gd name="connsiteY6" fmla="*/ 544643 h 544643"/>
              <a:gd name="connsiteX7" fmla="*/ 524656 w 524656"/>
              <a:gd name="connsiteY7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92374 w 524656"/>
              <a:gd name="connsiteY3" fmla="*/ 379751 h 544643"/>
              <a:gd name="connsiteX4" fmla="*/ 217358 w 524656"/>
              <a:gd name="connsiteY4" fmla="*/ 407234 h 544643"/>
              <a:gd name="connsiteX5" fmla="*/ 292308 w 524656"/>
              <a:gd name="connsiteY5" fmla="*/ 459699 h 544643"/>
              <a:gd name="connsiteX6" fmla="*/ 382249 w 524656"/>
              <a:gd name="connsiteY6" fmla="*/ 504669 h 544643"/>
              <a:gd name="connsiteX7" fmla="*/ 524656 w 524656"/>
              <a:gd name="connsiteY7" fmla="*/ 544643 h 544643"/>
              <a:gd name="connsiteX8" fmla="*/ 524656 w 524656"/>
              <a:gd name="connsiteY8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19792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9909 w 524656"/>
              <a:gd name="connsiteY3" fmla="*/ 32728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4906 w 524656"/>
              <a:gd name="connsiteY3" fmla="*/ 322291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27288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47404 w 524656"/>
              <a:gd name="connsiteY3" fmla="*/ 324790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192374 w 524656"/>
              <a:gd name="connsiteY4" fmla="*/ 379751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17358 w 524656"/>
              <a:gd name="connsiteY5" fmla="*/ 407234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382249 w 524656"/>
              <a:gd name="connsiteY7" fmla="*/ 504669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7221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59699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2308 w 524656"/>
              <a:gd name="connsiteY6" fmla="*/ 464696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4723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94806 w 524656"/>
              <a:gd name="connsiteY6" fmla="*/ 462197 h 544643"/>
              <a:gd name="connsiteX7" fmla="*/ 412229 w 524656"/>
              <a:gd name="connsiteY7" fmla="*/ 512164 h 544643"/>
              <a:gd name="connsiteX8" fmla="*/ 524656 w 524656"/>
              <a:gd name="connsiteY8" fmla="*/ 544643 h 544643"/>
              <a:gd name="connsiteX9" fmla="*/ 524656 w 524656"/>
              <a:gd name="connsiteY9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69824 w 524656"/>
              <a:gd name="connsiteY6" fmla="*/ 449706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412229 w 524656"/>
              <a:gd name="connsiteY8" fmla="*/ 512164 h 544643"/>
              <a:gd name="connsiteX9" fmla="*/ 524656 w 524656"/>
              <a:gd name="connsiteY9" fmla="*/ 544643 h 544643"/>
              <a:gd name="connsiteX10" fmla="*/ 524656 w 524656"/>
              <a:gd name="connsiteY10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41061 w 524656"/>
              <a:gd name="connsiteY8" fmla="*/ 491098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32824 w 524656"/>
              <a:gd name="connsiteY8" fmla="*/ 478741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1656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2229 w 524656"/>
              <a:gd name="connsiteY9" fmla="*/ 512164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78132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  <a:gd name="connsiteX0" fmla="*/ 0 w 524656"/>
              <a:gd name="connsiteY0" fmla="*/ 0 h 544643"/>
              <a:gd name="connsiteX1" fmla="*/ 22486 w 524656"/>
              <a:gd name="connsiteY1" fmla="*/ 92441 h 544643"/>
              <a:gd name="connsiteX2" fmla="*/ 82446 w 524656"/>
              <a:gd name="connsiteY2" fmla="*/ 229850 h 544643"/>
              <a:gd name="connsiteX3" fmla="*/ 137410 w 524656"/>
              <a:gd name="connsiteY3" fmla="*/ 314797 h 544643"/>
              <a:gd name="connsiteX4" fmla="*/ 217358 w 524656"/>
              <a:gd name="connsiteY4" fmla="*/ 404735 h 544643"/>
              <a:gd name="connsiteX5" fmla="*/ 244840 w 524656"/>
              <a:gd name="connsiteY5" fmla="*/ 429719 h 544643"/>
              <a:gd name="connsiteX6" fmla="*/ 272322 w 524656"/>
              <a:gd name="connsiteY6" fmla="*/ 447208 h 544643"/>
              <a:gd name="connsiteX7" fmla="*/ 294806 w 524656"/>
              <a:gd name="connsiteY7" fmla="*/ 462197 h 544643"/>
              <a:gd name="connsiteX8" fmla="*/ 369894 w 524656"/>
              <a:gd name="connsiteY8" fmla="*/ 499336 h 544643"/>
              <a:gd name="connsiteX9" fmla="*/ 416348 w 524656"/>
              <a:gd name="connsiteY9" fmla="*/ 520401 h 544643"/>
              <a:gd name="connsiteX10" fmla="*/ 524656 w 524656"/>
              <a:gd name="connsiteY10" fmla="*/ 544643 h 544643"/>
              <a:gd name="connsiteX11" fmla="*/ 524656 w 524656"/>
              <a:gd name="connsiteY11" fmla="*/ 544643 h 54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656" h="544643">
                <a:moveTo>
                  <a:pt x="0" y="0"/>
                </a:moveTo>
                <a:cubicBezTo>
                  <a:pt x="3331" y="14574"/>
                  <a:pt x="8745" y="54133"/>
                  <a:pt x="22486" y="92441"/>
                </a:cubicBezTo>
                <a:cubicBezTo>
                  <a:pt x="36227" y="130749"/>
                  <a:pt x="63292" y="192791"/>
                  <a:pt x="82446" y="229850"/>
                </a:cubicBezTo>
                <a:cubicBezTo>
                  <a:pt x="101600" y="266909"/>
                  <a:pt x="119089" y="289814"/>
                  <a:pt x="137410" y="314797"/>
                </a:cubicBezTo>
                <a:cubicBezTo>
                  <a:pt x="175718" y="369762"/>
                  <a:pt x="199453" y="385581"/>
                  <a:pt x="217358" y="404735"/>
                </a:cubicBezTo>
                <a:cubicBezTo>
                  <a:pt x="235263" y="423889"/>
                  <a:pt x="236096" y="422640"/>
                  <a:pt x="244840" y="429719"/>
                </a:cubicBezTo>
                <a:cubicBezTo>
                  <a:pt x="253584" y="436798"/>
                  <a:pt x="263994" y="441795"/>
                  <a:pt x="272322" y="447208"/>
                </a:cubicBezTo>
                <a:cubicBezTo>
                  <a:pt x="280650" y="452621"/>
                  <a:pt x="278544" y="453509"/>
                  <a:pt x="294806" y="462197"/>
                </a:cubicBezTo>
                <a:cubicBezTo>
                  <a:pt x="311068" y="470885"/>
                  <a:pt x="350324" y="491008"/>
                  <a:pt x="369894" y="499336"/>
                </a:cubicBezTo>
                <a:cubicBezTo>
                  <a:pt x="389464" y="507664"/>
                  <a:pt x="390554" y="512850"/>
                  <a:pt x="416348" y="520401"/>
                </a:cubicBezTo>
                <a:cubicBezTo>
                  <a:pt x="442142" y="527952"/>
                  <a:pt x="506605" y="540603"/>
                  <a:pt x="524656" y="544643"/>
                </a:cubicBezTo>
                <a:lnTo>
                  <a:pt x="524656" y="54464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Freeform 47"/>
          <p:cNvSpPr/>
          <p:nvPr/>
        </p:nvSpPr>
        <p:spPr>
          <a:xfrm>
            <a:off x="9051151" y="3142101"/>
            <a:ext cx="607310" cy="718173"/>
          </a:xfrm>
          <a:custGeom>
            <a:avLst/>
            <a:gdLst>
              <a:gd name="connsiteX0" fmla="*/ 0 w 580767"/>
              <a:gd name="connsiteY0" fmla="*/ 720811 h 720811"/>
              <a:gd name="connsiteX1" fmla="*/ 218302 w 580767"/>
              <a:gd name="connsiteY1" fmla="*/ 687860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80767"/>
              <a:gd name="connsiteY0" fmla="*/ 720811 h 720811"/>
              <a:gd name="connsiteX1" fmla="*/ 218302 w 580767"/>
              <a:gd name="connsiteY1" fmla="*/ 679623 h 720811"/>
              <a:gd name="connsiteX2" fmla="*/ 411891 w 580767"/>
              <a:gd name="connsiteY2" fmla="*/ 523103 h 720811"/>
              <a:gd name="connsiteX3" fmla="*/ 514864 w 580767"/>
              <a:gd name="connsiteY3" fmla="*/ 358346 h 720811"/>
              <a:gd name="connsiteX4" fmla="*/ 556054 w 580767"/>
              <a:gd name="connsiteY4" fmla="*/ 226541 h 720811"/>
              <a:gd name="connsiteX5" fmla="*/ 580767 w 580767"/>
              <a:gd name="connsiteY5" fmla="*/ 0 h 720811"/>
              <a:gd name="connsiteX6" fmla="*/ 580767 w 580767"/>
              <a:gd name="connsiteY6" fmla="*/ 0 h 720811"/>
              <a:gd name="connsiteX0" fmla="*/ 0 w 593860"/>
              <a:gd name="connsiteY0" fmla="*/ 720811 h 720811"/>
              <a:gd name="connsiteX1" fmla="*/ 218302 w 593860"/>
              <a:gd name="connsiteY1" fmla="*/ 679623 h 720811"/>
              <a:gd name="connsiteX2" fmla="*/ 411891 w 593860"/>
              <a:gd name="connsiteY2" fmla="*/ 523103 h 720811"/>
              <a:gd name="connsiteX3" fmla="*/ 514864 w 593860"/>
              <a:gd name="connsiteY3" fmla="*/ 358346 h 720811"/>
              <a:gd name="connsiteX4" fmla="*/ 556054 w 593860"/>
              <a:gd name="connsiteY4" fmla="*/ 226541 h 720811"/>
              <a:gd name="connsiteX5" fmla="*/ 593124 w 593860"/>
              <a:gd name="connsiteY5" fmla="*/ 90616 h 720811"/>
              <a:gd name="connsiteX6" fmla="*/ 580767 w 593860"/>
              <a:gd name="connsiteY6" fmla="*/ 0 h 720811"/>
              <a:gd name="connsiteX7" fmla="*/ 580767 w 593860"/>
              <a:gd name="connsiteY7" fmla="*/ 0 h 720811"/>
              <a:gd name="connsiteX0" fmla="*/ 0 w 586108"/>
              <a:gd name="connsiteY0" fmla="*/ 720811 h 720811"/>
              <a:gd name="connsiteX1" fmla="*/ 218302 w 586108"/>
              <a:gd name="connsiteY1" fmla="*/ 679623 h 720811"/>
              <a:gd name="connsiteX2" fmla="*/ 411891 w 586108"/>
              <a:gd name="connsiteY2" fmla="*/ 523103 h 720811"/>
              <a:gd name="connsiteX3" fmla="*/ 514864 w 586108"/>
              <a:gd name="connsiteY3" fmla="*/ 358346 h 720811"/>
              <a:gd name="connsiteX4" fmla="*/ 556054 w 586108"/>
              <a:gd name="connsiteY4" fmla="*/ 226541 h 720811"/>
              <a:gd name="connsiteX5" fmla="*/ 584886 w 586108"/>
              <a:gd name="connsiteY5" fmla="*/ 90616 h 720811"/>
              <a:gd name="connsiteX6" fmla="*/ 580767 w 586108"/>
              <a:gd name="connsiteY6" fmla="*/ 0 h 720811"/>
              <a:gd name="connsiteX7" fmla="*/ 580767 w 586108"/>
              <a:gd name="connsiteY7" fmla="*/ 0 h 720811"/>
              <a:gd name="connsiteX0" fmla="*/ 0 w 582597"/>
              <a:gd name="connsiteY0" fmla="*/ 720811 h 720811"/>
              <a:gd name="connsiteX1" fmla="*/ 218302 w 582597"/>
              <a:gd name="connsiteY1" fmla="*/ 679623 h 720811"/>
              <a:gd name="connsiteX2" fmla="*/ 411891 w 582597"/>
              <a:gd name="connsiteY2" fmla="*/ 523103 h 720811"/>
              <a:gd name="connsiteX3" fmla="*/ 514864 w 582597"/>
              <a:gd name="connsiteY3" fmla="*/ 358346 h 720811"/>
              <a:gd name="connsiteX4" fmla="*/ 556054 w 582597"/>
              <a:gd name="connsiteY4" fmla="*/ 226541 h 720811"/>
              <a:gd name="connsiteX5" fmla="*/ 580767 w 582597"/>
              <a:gd name="connsiteY5" fmla="*/ 90616 h 720811"/>
              <a:gd name="connsiteX6" fmla="*/ 580767 w 582597"/>
              <a:gd name="connsiteY6" fmla="*/ 0 h 720811"/>
              <a:gd name="connsiteX7" fmla="*/ 580767 w 582597"/>
              <a:gd name="connsiteY7" fmla="*/ 0 h 720811"/>
              <a:gd name="connsiteX0" fmla="*/ 0 w 582597"/>
              <a:gd name="connsiteY0" fmla="*/ 720811 h 723862"/>
              <a:gd name="connsiteX1" fmla="*/ 53546 w 582597"/>
              <a:gd name="connsiteY1" fmla="*/ 720811 h 723862"/>
              <a:gd name="connsiteX2" fmla="*/ 218302 w 582597"/>
              <a:gd name="connsiteY2" fmla="*/ 679623 h 723862"/>
              <a:gd name="connsiteX3" fmla="*/ 411891 w 582597"/>
              <a:gd name="connsiteY3" fmla="*/ 523103 h 723862"/>
              <a:gd name="connsiteX4" fmla="*/ 514864 w 582597"/>
              <a:gd name="connsiteY4" fmla="*/ 358346 h 723862"/>
              <a:gd name="connsiteX5" fmla="*/ 556054 w 582597"/>
              <a:gd name="connsiteY5" fmla="*/ 226541 h 723862"/>
              <a:gd name="connsiteX6" fmla="*/ 580767 w 582597"/>
              <a:gd name="connsiteY6" fmla="*/ 90616 h 723862"/>
              <a:gd name="connsiteX7" fmla="*/ 580767 w 582597"/>
              <a:gd name="connsiteY7" fmla="*/ 0 h 723862"/>
              <a:gd name="connsiteX8" fmla="*/ 580767 w 582597"/>
              <a:gd name="connsiteY8" fmla="*/ 0 h 723862"/>
              <a:gd name="connsiteX0" fmla="*/ 0 w 582597"/>
              <a:gd name="connsiteY0" fmla="*/ 720811 h 720811"/>
              <a:gd name="connsiteX1" fmla="*/ 53546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1353"/>
              <a:gd name="connsiteX1" fmla="*/ 53546 w 582597"/>
              <a:gd name="connsiteY1" fmla="*/ 716692 h 721353"/>
              <a:gd name="connsiteX2" fmla="*/ 218302 w 582597"/>
              <a:gd name="connsiteY2" fmla="*/ 679623 h 721353"/>
              <a:gd name="connsiteX3" fmla="*/ 411891 w 582597"/>
              <a:gd name="connsiteY3" fmla="*/ 523103 h 721353"/>
              <a:gd name="connsiteX4" fmla="*/ 514864 w 582597"/>
              <a:gd name="connsiteY4" fmla="*/ 358346 h 721353"/>
              <a:gd name="connsiteX5" fmla="*/ 556054 w 582597"/>
              <a:gd name="connsiteY5" fmla="*/ 226541 h 721353"/>
              <a:gd name="connsiteX6" fmla="*/ 580767 w 582597"/>
              <a:gd name="connsiteY6" fmla="*/ 90616 h 721353"/>
              <a:gd name="connsiteX7" fmla="*/ 580767 w 582597"/>
              <a:gd name="connsiteY7" fmla="*/ 0 h 721353"/>
              <a:gd name="connsiteX8" fmla="*/ 580767 w 582597"/>
              <a:gd name="connsiteY8" fmla="*/ 0 h 721353"/>
              <a:gd name="connsiteX0" fmla="*/ 0 w 582597"/>
              <a:gd name="connsiteY0" fmla="*/ 720811 h 720811"/>
              <a:gd name="connsiteX1" fmla="*/ 49427 w 582597"/>
              <a:gd name="connsiteY1" fmla="*/ 704335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582597"/>
              <a:gd name="connsiteY0" fmla="*/ 720811 h 720811"/>
              <a:gd name="connsiteX1" fmla="*/ 49427 w 582597"/>
              <a:gd name="connsiteY1" fmla="*/ 712573 h 720811"/>
              <a:gd name="connsiteX2" fmla="*/ 218302 w 582597"/>
              <a:gd name="connsiteY2" fmla="*/ 679623 h 720811"/>
              <a:gd name="connsiteX3" fmla="*/ 411891 w 582597"/>
              <a:gd name="connsiteY3" fmla="*/ 523103 h 720811"/>
              <a:gd name="connsiteX4" fmla="*/ 514864 w 582597"/>
              <a:gd name="connsiteY4" fmla="*/ 358346 h 720811"/>
              <a:gd name="connsiteX5" fmla="*/ 556054 w 582597"/>
              <a:gd name="connsiteY5" fmla="*/ 226541 h 720811"/>
              <a:gd name="connsiteX6" fmla="*/ 580767 w 582597"/>
              <a:gd name="connsiteY6" fmla="*/ 90616 h 720811"/>
              <a:gd name="connsiteX7" fmla="*/ 580767 w 582597"/>
              <a:gd name="connsiteY7" fmla="*/ 0 h 720811"/>
              <a:gd name="connsiteX8" fmla="*/ 580767 w 582597"/>
              <a:gd name="connsiteY8" fmla="*/ 0 h 720811"/>
              <a:gd name="connsiteX0" fmla="*/ 0 w 607310"/>
              <a:gd name="connsiteY0" fmla="*/ 708454 h 714830"/>
              <a:gd name="connsiteX1" fmla="*/ 74140 w 607310"/>
              <a:gd name="connsiteY1" fmla="*/ 712573 h 714830"/>
              <a:gd name="connsiteX2" fmla="*/ 243015 w 607310"/>
              <a:gd name="connsiteY2" fmla="*/ 679623 h 714830"/>
              <a:gd name="connsiteX3" fmla="*/ 436604 w 607310"/>
              <a:gd name="connsiteY3" fmla="*/ 523103 h 714830"/>
              <a:gd name="connsiteX4" fmla="*/ 539577 w 607310"/>
              <a:gd name="connsiteY4" fmla="*/ 358346 h 714830"/>
              <a:gd name="connsiteX5" fmla="*/ 580767 w 607310"/>
              <a:gd name="connsiteY5" fmla="*/ 226541 h 714830"/>
              <a:gd name="connsiteX6" fmla="*/ 605480 w 607310"/>
              <a:gd name="connsiteY6" fmla="*/ 90616 h 714830"/>
              <a:gd name="connsiteX7" fmla="*/ 605480 w 607310"/>
              <a:gd name="connsiteY7" fmla="*/ 0 h 714830"/>
              <a:gd name="connsiteX8" fmla="*/ 605480 w 607310"/>
              <a:gd name="connsiteY8" fmla="*/ 0 h 714830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243015 w 607310"/>
              <a:gd name="connsiteY2" fmla="*/ 679623 h 714362"/>
              <a:gd name="connsiteX3" fmla="*/ 436604 w 607310"/>
              <a:gd name="connsiteY3" fmla="*/ 523103 h 714362"/>
              <a:gd name="connsiteX4" fmla="*/ 539577 w 607310"/>
              <a:gd name="connsiteY4" fmla="*/ 358346 h 714362"/>
              <a:gd name="connsiteX5" fmla="*/ 580767 w 607310"/>
              <a:gd name="connsiteY5" fmla="*/ 226541 h 714362"/>
              <a:gd name="connsiteX6" fmla="*/ 605480 w 607310"/>
              <a:gd name="connsiteY6" fmla="*/ 90616 h 714362"/>
              <a:gd name="connsiteX7" fmla="*/ 605480 w 607310"/>
              <a:gd name="connsiteY7" fmla="*/ 0 h 714362"/>
              <a:gd name="connsiteX8" fmla="*/ 605480 w 607310"/>
              <a:gd name="connsiteY8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4362"/>
              <a:gd name="connsiteX1" fmla="*/ 74140 w 607310"/>
              <a:gd name="connsiteY1" fmla="*/ 712573 h 714362"/>
              <a:gd name="connsiteX2" fmla="*/ 127686 w 607310"/>
              <a:gd name="connsiteY2" fmla="*/ 708454 h 714362"/>
              <a:gd name="connsiteX3" fmla="*/ 243015 w 607310"/>
              <a:gd name="connsiteY3" fmla="*/ 679623 h 714362"/>
              <a:gd name="connsiteX4" fmla="*/ 436604 w 607310"/>
              <a:gd name="connsiteY4" fmla="*/ 523103 h 714362"/>
              <a:gd name="connsiteX5" fmla="*/ 539577 w 607310"/>
              <a:gd name="connsiteY5" fmla="*/ 358346 h 714362"/>
              <a:gd name="connsiteX6" fmla="*/ 580767 w 607310"/>
              <a:gd name="connsiteY6" fmla="*/ 226541 h 714362"/>
              <a:gd name="connsiteX7" fmla="*/ 605480 w 607310"/>
              <a:gd name="connsiteY7" fmla="*/ 90616 h 714362"/>
              <a:gd name="connsiteX8" fmla="*/ 605480 w 607310"/>
              <a:gd name="connsiteY8" fmla="*/ 0 h 714362"/>
              <a:gd name="connsiteX9" fmla="*/ 605480 w 607310"/>
              <a:gd name="connsiteY9" fmla="*/ 0 h 714362"/>
              <a:gd name="connsiteX0" fmla="*/ 0 w 607310"/>
              <a:gd name="connsiteY0" fmla="*/ 704335 h 718469"/>
              <a:gd name="connsiteX1" fmla="*/ 74140 w 607310"/>
              <a:gd name="connsiteY1" fmla="*/ 712573 h 718469"/>
              <a:gd name="connsiteX2" fmla="*/ 127686 w 607310"/>
              <a:gd name="connsiteY2" fmla="*/ 716692 h 718469"/>
              <a:gd name="connsiteX3" fmla="*/ 243015 w 607310"/>
              <a:gd name="connsiteY3" fmla="*/ 679623 h 718469"/>
              <a:gd name="connsiteX4" fmla="*/ 436604 w 607310"/>
              <a:gd name="connsiteY4" fmla="*/ 523103 h 718469"/>
              <a:gd name="connsiteX5" fmla="*/ 539577 w 607310"/>
              <a:gd name="connsiteY5" fmla="*/ 358346 h 718469"/>
              <a:gd name="connsiteX6" fmla="*/ 580767 w 607310"/>
              <a:gd name="connsiteY6" fmla="*/ 226541 h 718469"/>
              <a:gd name="connsiteX7" fmla="*/ 605480 w 607310"/>
              <a:gd name="connsiteY7" fmla="*/ 90616 h 718469"/>
              <a:gd name="connsiteX8" fmla="*/ 605480 w 607310"/>
              <a:gd name="connsiteY8" fmla="*/ 0 h 718469"/>
              <a:gd name="connsiteX9" fmla="*/ 605480 w 607310"/>
              <a:gd name="connsiteY9" fmla="*/ 0 h 718469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4350"/>
              <a:gd name="connsiteX1" fmla="*/ 74140 w 607310"/>
              <a:gd name="connsiteY1" fmla="*/ 708454 h 714350"/>
              <a:gd name="connsiteX2" fmla="*/ 127686 w 607310"/>
              <a:gd name="connsiteY2" fmla="*/ 712573 h 714350"/>
              <a:gd name="connsiteX3" fmla="*/ 243015 w 607310"/>
              <a:gd name="connsiteY3" fmla="*/ 679623 h 714350"/>
              <a:gd name="connsiteX4" fmla="*/ 436604 w 607310"/>
              <a:gd name="connsiteY4" fmla="*/ 523103 h 714350"/>
              <a:gd name="connsiteX5" fmla="*/ 539577 w 607310"/>
              <a:gd name="connsiteY5" fmla="*/ 358346 h 714350"/>
              <a:gd name="connsiteX6" fmla="*/ 580767 w 607310"/>
              <a:gd name="connsiteY6" fmla="*/ 226541 h 714350"/>
              <a:gd name="connsiteX7" fmla="*/ 605480 w 607310"/>
              <a:gd name="connsiteY7" fmla="*/ 90616 h 714350"/>
              <a:gd name="connsiteX8" fmla="*/ 605480 w 607310"/>
              <a:gd name="connsiteY8" fmla="*/ 0 h 714350"/>
              <a:gd name="connsiteX9" fmla="*/ 605480 w 607310"/>
              <a:gd name="connsiteY9" fmla="*/ 0 h 714350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22588"/>
              <a:gd name="connsiteX1" fmla="*/ 74140 w 607310"/>
              <a:gd name="connsiteY1" fmla="*/ 716692 h 722588"/>
              <a:gd name="connsiteX2" fmla="*/ 127686 w 607310"/>
              <a:gd name="connsiteY2" fmla="*/ 720811 h 722588"/>
              <a:gd name="connsiteX3" fmla="*/ 243015 w 607310"/>
              <a:gd name="connsiteY3" fmla="*/ 679623 h 722588"/>
              <a:gd name="connsiteX4" fmla="*/ 436604 w 607310"/>
              <a:gd name="connsiteY4" fmla="*/ 523103 h 722588"/>
              <a:gd name="connsiteX5" fmla="*/ 539577 w 607310"/>
              <a:gd name="connsiteY5" fmla="*/ 358346 h 722588"/>
              <a:gd name="connsiteX6" fmla="*/ 580767 w 607310"/>
              <a:gd name="connsiteY6" fmla="*/ 226541 h 722588"/>
              <a:gd name="connsiteX7" fmla="*/ 605480 w 607310"/>
              <a:gd name="connsiteY7" fmla="*/ 90616 h 722588"/>
              <a:gd name="connsiteX8" fmla="*/ 605480 w 607310"/>
              <a:gd name="connsiteY8" fmla="*/ 0 h 722588"/>
              <a:gd name="connsiteX9" fmla="*/ 605480 w 607310"/>
              <a:gd name="connsiteY9" fmla="*/ 0 h 722588"/>
              <a:gd name="connsiteX0" fmla="*/ 0 w 607310"/>
              <a:gd name="connsiteY0" fmla="*/ 704335 h 719292"/>
              <a:gd name="connsiteX1" fmla="*/ 74140 w 607310"/>
              <a:gd name="connsiteY1" fmla="*/ 716692 h 719292"/>
              <a:gd name="connsiteX2" fmla="*/ 127686 w 607310"/>
              <a:gd name="connsiteY2" fmla="*/ 716692 h 719292"/>
              <a:gd name="connsiteX3" fmla="*/ 243015 w 607310"/>
              <a:gd name="connsiteY3" fmla="*/ 679623 h 719292"/>
              <a:gd name="connsiteX4" fmla="*/ 436604 w 607310"/>
              <a:gd name="connsiteY4" fmla="*/ 523103 h 719292"/>
              <a:gd name="connsiteX5" fmla="*/ 539577 w 607310"/>
              <a:gd name="connsiteY5" fmla="*/ 358346 h 719292"/>
              <a:gd name="connsiteX6" fmla="*/ 580767 w 607310"/>
              <a:gd name="connsiteY6" fmla="*/ 226541 h 719292"/>
              <a:gd name="connsiteX7" fmla="*/ 605480 w 607310"/>
              <a:gd name="connsiteY7" fmla="*/ 90616 h 719292"/>
              <a:gd name="connsiteX8" fmla="*/ 605480 w 607310"/>
              <a:gd name="connsiteY8" fmla="*/ 0 h 719292"/>
              <a:gd name="connsiteX9" fmla="*/ 605480 w 607310"/>
              <a:gd name="connsiteY9" fmla="*/ 0 h 719292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5173"/>
              <a:gd name="connsiteX1" fmla="*/ 74140 w 607310"/>
              <a:gd name="connsiteY1" fmla="*/ 712573 h 715173"/>
              <a:gd name="connsiteX2" fmla="*/ 127686 w 607310"/>
              <a:gd name="connsiteY2" fmla="*/ 712573 h 715173"/>
              <a:gd name="connsiteX3" fmla="*/ 243015 w 607310"/>
              <a:gd name="connsiteY3" fmla="*/ 679623 h 715173"/>
              <a:gd name="connsiteX4" fmla="*/ 436604 w 607310"/>
              <a:gd name="connsiteY4" fmla="*/ 523103 h 715173"/>
              <a:gd name="connsiteX5" fmla="*/ 539577 w 607310"/>
              <a:gd name="connsiteY5" fmla="*/ 358346 h 715173"/>
              <a:gd name="connsiteX6" fmla="*/ 580767 w 607310"/>
              <a:gd name="connsiteY6" fmla="*/ 226541 h 715173"/>
              <a:gd name="connsiteX7" fmla="*/ 605480 w 607310"/>
              <a:gd name="connsiteY7" fmla="*/ 90616 h 715173"/>
              <a:gd name="connsiteX8" fmla="*/ 605480 w 607310"/>
              <a:gd name="connsiteY8" fmla="*/ 0 h 715173"/>
              <a:gd name="connsiteX9" fmla="*/ 605480 w 607310"/>
              <a:gd name="connsiteY9" fmla="*/ 0 h 715173"/>
              <a:gd name="connsiteX0" fmla="*/ 0 w 607310"/>
              <a:gd name="connsiteY0" fmla="*/ 704335 h 722074"/>
              <a:gd name="connsiteX1" fmla="*/ 74140 w 607310"/>
              <a:gd name="connsiteY1" fmla="*/ 720811 h 722074"/>
              <a:gd name="connsiteX2" fmla="*/ 127686 w 607310"/>
              <a:gd name="connsiteY2" fmla="*/ 712573 h 722074"/>
              <a:gd name="connsiteX3" fmla="*/ 243015 w 607310"/>
              <a:gd name="connsiteY3" fmla="*/ 679623 h 722074"/>
              <a:gd name="connsiteX4" fmla="*/ 436604 w 607310"/>
              <a:gd name="connsiteY4" fmla="*/ 523103 h 722074"/>
              <a:gd name="connsiteX5" fmla="*/ 539577 w 607310"/>
              <a:gd name="connsiteY5" fmla="*/ 358346 h 722074"/>
              <a:gd name="connsiteX6" fmla="*/ 580767 w 607310"/>
              <a:gd name="connsiteY6" fmla="*/ 226541 h 722074"/>
              <a:gd name="connsiteX7" fmla="*/ 605480 w 607310"/>
              <a:gd name="connsiteY7" fmla="*/ 90616 h 722074"/>
              <a:gd name="connsiteX8" fmla="*/ 605480 w 607310"/>
              <a:gd name="connsiteY8" fmla="*/ 0 h 722074"/>
              <a:gd name="connsiteX9" fmla="*/ 605480 w 607310"/>
              <a:gd name="connsiteY9" fmla="*/ 0 h 722074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5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83743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5506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436604 w 607310"/>
              <a:gd name="connsiteY4" fmla="*/ 523103 h 718173"/>
              <a:gd name="connsiteX5" fmla="*/ 539577 w 607310"/>
              <a:gd name="connsiteY5" fmla="*/ 358346 h 718173"/>
              <a:gd name="connsiteX6" fmla="*/ 580767 w 607310"/>
              <a:gd name="connsiteY6" fmla="*/ 226541 h 718173"/>
              <a:gd name="connsiteX7" fmla="*/ 605480 w 607310"/>
              <a:gd name="connsiteY7" fmla="*/ 90616 h 718173"/>
              <a:gd name="connsiteX8" fmla="*/ 605480 w 607310"/>
              <a:gd name="connsiteY8" fmla="*/ 0 h 718173"/>
              <a:gd name="connsiteX9" fmla="*/ 605480 w 607310"/>
              <a:gd name="connsiteY9" fmla="*/ 0 h 718173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  <a:gd name="connsiteX0" fmla="*/ 0 w 607310"/>
              <a:gd name="connsiteY0" fmla="*/ 704335 h 713919"/>
              <a:gd name="connsiteX1" fmla="*/ 74140 w 607310"/>
              <a:gd name="connsiteY1" fmla="*/ 704335 h 713919"/>
              <a:gd name="connsiteX2" fmla="*/ 127686 w 607310"/>
              <a:gd name="connsiteY2" fmla="*/ 712573 h 713919"/>
              <a:gd name="connsiteX3" fmla="*/ 243015 w 607310"/>
              <a:gd name="connsiteY3" fmla="*/ 679624 h 713919"/>
              <a:gd name="connsiteX4" fmla="*/ 329513 w 607310"/>
              <a:gd name="connsiteY4" fmla="*/ 621957 h 713919"/>
              <a:gd name="connsiteX5" fmla="*/ 436604 w 607310"/>
              <a:gd name="connsiteY5" fmla="*/ 523103 h 713919"/>
              <a:gd name="connsiteX6" fmla="*/ 539577 w 607310"/>
              <a:gd name="connsiteY6" fmla="*/ 358346 h 713919"/>
              <a:gd name="connsiteX7" fmla="*/ 580767 w 607310"/>
              <a:gd name="connsiteY7" fmla="*/ 226541 h 713919"/>
              <a:gd name="connsiteX8" fmla="*/ 605480 w 607310"/>
              <a:gd name="connsiteY8" fmla="*/ 90616 h 713919"/>
              <a:gd name="connsiteX9" fmla="*/ 605480 w 607310"/>
              <a:gd name="connsiteY9" fmla="*/ 0 h 713919"/>
              <a:gd name="connsiteX10" fmla="*/ 605480 w 607310"/>
              <a:gd name="connsiteY10" fmla="*/ 0 h 713919"/>
              <a:gd name="connsiteX0" fmla="*/ 0 w 607310"/>
              <a:gd name="connsiteY0" fmla="*/ 704335 h 718173"/>
              <a:gd name="connsiteX1" fmla="*/ 74140 w 607310"/>
              <a:gd name="connsiteY1" fmla="*/ 716692 h 718173"/>
              <a:gd name="connsiteX2" fmla="*/ 127686 w 607310"/>
              <a:gd name="connsiteY2" fmla="*/ 712573 h 718173"/>
              <a:gd name="connsiteX3" fmla="*/ 243015 w 607310"/>
              <a:gd name="connsiteY3" fmla="*/ 679624 h 718173"/>
              <a:gd name="connsiteX4" fmla="*/ 329513 w 607310"/>
              <a:gd name="connsiteY4" fmla="*/ 621957 h 718173"/>
              <a:gd name="connsiteX5" fmla="*/ 436604 w 607310"/>
              <a:gd name="connsiteY5" fmla="*/ 523103 h 718173"/>
              <a:gd name="connsiteX6" fmla="*/ 539577 w 607310"/>
              <a:gd name="connsiteY6" fmla="*/ 358346 h 718173"/>
              <a:gd name="connsiteX7" fmla="*/ 580767 w 607310"/>
              <a:gd name="connsiteY7" fmla="*/ 226541 h 718173"/>
              <a:gd name="connsiteX8" fmla="*/ 605480 w 607310"/>
              <a:gd name="connsiteY8" fmla="*/ 90616 h 718173"/>
              <a:gd name="connsiteX9" fmla="*/ 605480 w 607310"/>
              <a:gd name="connsiteY9" fmla="*/ 0 h 718173"/>
              <a:gd name="connsiteX10" fmla="*/ 605480 w 607310"/>
              <a:gd name="connsiteY10" fmla="*/ 0 h 71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310" h="718173">
                <a:moveTo>
                  <a:pt x="0" y="704335"/>
                </a:moveTo>
                <a:cubicBezTo>
                  <a:pt x="8924" y="704335"/>
                  <a:pt x="37756" y="723557"/>
                  <a:pt x="74140" y="716692"/>
                </a:cubicBezTo>
                <a:cubicBezTo>
                  <a:pt x="95421" y="717379"/>
                  <a:pt x="99540" y="718065"/>
                  <a:pt x="127686" y="712573"/>
                </a:cubicBezTo>
                <a:cubicBezTo>
                  <a:pt x="155832" y="707081"/>
                  <a:pt x="209377" y="694727"/>
                  <a:pt x="243015" y="679624"/>
                </a:cubicBezTo>
                <a:cubicBezTo>
                  <a:pt x="276653" y="664521"/>
                  <a:pt x="297248" y="648044"/>
                  <a:pt x="329513" y="621957"/>
                </a:cubicBezTo>
                <a:cubicBezTo>
                  <a:pt x="361778" y="595870"/>
                  <a:pt x="401593" y="567038"/>
                  <a:pt x="436604" y="523103"/>
                </a:cubicBezTo>
                <a:cubicBezTo>
                  <a:pt x="471615" y="479168"/>
                  <a:pt x="515550" y="407773"/>
                  <a:pt x="539577" y="358346"/>
                </a:cubicBezTo>
                <a:cubicBezTo>
                  <a:pt x="563604" y="308919"/>
                  <a:pt x="569783" y="271163"/>
                  <a:pt x="580767" y="226541"/>
                </a:cubicBezTo>
                <a:cubicBezTo>
                  <a:pt x="591751" y="181919"/>
                  <a:pt x="601361" y="128373"/>
                  <a:pt x="605480" y="90616"/>
                </a:cubicBezTo>
                <a:cubicBezTo>
                  <a:pt x="609599" y="52859"/>
                  <a:pt x="605480" y="15103"/>
                  <a:pt x="605480" y="0"/>
                </a:cubicBezTo>
                <a:lnTo>
                  <a:pt x="60548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Freeform 48"/>
          <p:cNvSpPr/>
          <p:nvPr/>
        </p:nvSpPr>
        <p:spPr>
          <a:xfrm>
            <a:off x="9462467" y="2597826"/>
            <a:ext cx="194165" cy="556635"/>
          </a:xfrm>
          <a:custGeom>
            <a:avLst/>
            <a:gdLst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31805 w 201827"/>
              <a:gd name="connsiteY2" fmla="*/ 218303 h 551935"/>
              <a:gd name="connsiteX3" fmla="*/ 0 w 201827"/>
              <a:gd name="connsiteY3" fmla="*/ 0 h 551935"/>
              <a:gd name="connsiteX4" fmla="*/ 0 w 201827"/>
              <a:gd name="connsiteY4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0638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1232 w 201827"/>
              <a:gd name="connsiteY1" fmla="*/ 358346 h 551935"/>
              <a:gd name="connsiteX2" fmla="*/ 168876 w 201827"/>
              <a:gd name="connsiteY2" fmla="*/ 308919 h 551935"/>
              <a:gd name="connsiteX3" fmla="*/ 131805 w 201827"/>
              <a:gd name="connsiteY3" fmla="*/ 218303 h 551935"/>
              <a:gd name="connsiteX4" fmla="*/ 0 w 201827"/>
              <a:gd name="connsiteY4" fmla="*/ 0 h 551935"/>
              <a:gd name="connsiteX5" fmla="*/ 0 w 201827"/>
              <a:gd name="connsiteY5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51935 h 551935"/>
              <a:gd name="connsiteX1" fmla="*/ 189470 w 201827"/>
              <a:gd name="connsiteY1" fmla="*/ 457200 h 551935"/>
              <a:gd name="connsiteX2" fmla="*/ 181232 w 201827"/>
              <a:gd name="connsiteY2" fmla="*/ 358346 h 551935"/>
              <a:gd name="connsiteX3" fmla="*/ 168876 w 201827"/>
              <a:gd name="connsiteY3" fmla="*/ 308919 h 551935"/>
              <a:gd name="connsiteX4" fmla="*/ 131805 w 201827"/>
              <a:gd name="connsiteY4" fmla="*/ 218303 h 551935"/>
              <a:gd name="connsiteX5" fmla="*/ 0 w 201827"/>
              <a:gd name="connsiteY5" fmla="*/ 0 h 551935"/>
              <a:gd name="connsiteX6" fmla="*/ 0 w 201827"/>
              <a:gd name="connsiteY6" fmla="*/ 0 h 551935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57200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201827 w 201855"/>
              <a:gd name="connsiteY0" fmla="*/ 560173 h 560173"/>
              <a:gd name="connsiteX1" fmla="*/ 197708 w 201855"/>
              <a:gd name="connsiteY1" fmla="*/ 444843 h 560173"/>
              <a:gd name="connsiteX2" fmla="*/ 181232 w 201855"/>
              <a:gd name="connsiteY2" fmla="*/ 358346 h 560173"/>
              <a:gd name="connsiteX3" fmla="*/ 168876 w 201855"/>
              <a:gd name="connsiteY3" fmla="*/ 308919 h 560173"/>
              <a:gd name="connsiteX4" fmla="*/ 131805 w 201855"/>
              <a:gd name="connsiteY4" fmla="*/ 218303 h 560173"/>
              <a:gd name="connsiteX5" fmla="*/ 0 w 201855"/>
              <a:gd name="connsiteY5" fmla="*/ 0 h 560173"/>
              <a:gd name="connsiteX6" fmla="*/ 0 w 201855"/>
              <a:gd name="connsiteY6" fmla="*/ 0 h 560173"/>
              <a:gd name="connsiteX0" fmla="*/ 201827 w 201827"/>
              <a:gd name="connsiteY0" fmla="*/ 560173 h 560173"/>
              <a:gd name="connsiteX1" fmla="*/ 189470 w 201827"/>
              <a:gd name="connsiteY1" fmla="*/ 444843 h 560173"/>
              <a:gd name="connsiteX2" fmla="*/ 181232 w 201827"/>
              <a:gd name="connsiteY2" fmla="*/ 358346 h 560173"/>
              <a:gd name="connsiteX3" fmla="*/ 168876 w 201827"/>
              <a:gd name="connsiteY3" fmla="*/ 308919 h 560173"/>
              <a:gd name="connsiteX4" fmla="*/ 131805 w 201827"/>
              <a:gd name="connsiteY4" fmla="*/ 218303 h 560173"/>
              <a:gd name="connsiteX5" fmla="*/ 0 w 201827"/>
              <a:gd name="connsiteY5" fmla="*/ 0 h 560173"/>
              <a:gd name="connsiteX6" fmla="*/ 0 w 201827"/>
              <a:gd name="connsiteY6" fmla="*/ 0 h 560173"/>
              <a:gd name="connsiteX0" fmla="*/ 193589 w 193617"/>
              <a:gd name="connsiteY0" fmla="*/ 564292 h 564292"/>
              <a:gd name="connsiteX1" fmla="*/ 189470 w 193617"/>
              <a:gd name="connsiteY1" fmla="*/ 444843 h 564292"/>
              <a:gd name="connsiteX2" fmla="*/ 181232 w 193617"/>
              <a:gd name="connsiteY2" fmla="*/ 358346 h 564292"/>
              <a:gd name="connsiteX3" fmla="*/ 168876 w 193617"/>
              <a:gd name="connsiteY3" fmla="*/ 308919 h 564292"/>
              <a:gd name="connsiteX4" fmla="*/ 131805 w 193617"/>
              <a:gd name="connsiteY4" fmla="*/ 218303 h 564292"/>
              <a:gd name="connsiteX5" fmla="*/ 0 w 193617"/>
              <a:gd name="connsiteY5" fmla="*/ 0 h 564292"/>
              <a:gd name="connsiteX6" fmla="*/ 0 w 193617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08919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17157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0638 w 197708"/>
              <a:gd name="connsiteY3" fmla="*/ 333632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58346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81232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197708 w 197708"/>
              <a:gd name="connsiteY0" fmla="*/ 564292 h 564292"/>
              <a:gd name="connsiteX1" fmla="*/ 189470 w 197708"/>
              <a:gd name="connsiteY1" fmla="*/ 444843 h 564292"/>
              <a:gd name="connsiteX2" fmla="*/ 177113 w 197708"/>
              <a:gd name="connsiteY2" fmla="*/ 366584 h 564292"/>
              <a:gd name="connsiteX3" fmla="*/ 168876 w 197708"/>
              <a:gd name="connsiteY3" fmla="*/ 325395 h 564292"/>
              <a:gd name="connsiteX4" fmla="*/ 131805 w 197708"/>
              <a:gd name="connsiteY4" fmla="*/ 218303 h 564292"/>
              <a:gd name="connsiteX5" fmla="*/ 0 w 197708"/>
              <a:gd name="connsiteY5" fmla="*/ 0 h 564292"/>
              <a:gd name="connsiteX6" fmla="*/ 0 w 197708"/>
              <a:gd name="connsiteY6" fmla="*/ 0 h 564292"/>
              <a:gd name="connsiteX0" fmla="*/ 208607 w 208607"/>
              <a:gd name="connsiteY0" fmla="*/ 580462 h 580462"/>
              <a:gd name="connsiteX1" fmla="*/ 200369 w 208607"/>
              <a:gd name="connsiteY1" fmla="*/ 461013 h 580462"/>
              <a:gd name="connsiteX2" fmla="*/ 188012 w 208607"/>
              <a:gd name="connsiteY2" fmla="*/ 382754 h 580462"/>
              <a:gd name="connsiteX3" fmla="*/ 179775 w 208607"/>
              <a:gd name="connsiteY3" fmla="*/ 341565 h 580462"/>
              <a:gd name="connsiteX4" fmla="*/ 142704 w 208607"/>
              <a:gd name="connsiteY4" fmla="*/ 234473 h 580462"/>
              <a:gd name="connsiteX5" fmla="*/ 10899 w 208607"/>
              <a:gd name="connsiteY5" fmla="*/ 16170 h 580462"/>
              <a:gd name="connsiteX6" fmla="*/ 6780 w 208607"/>
              <a:gd name="connsiteY6" fmla="*/ 16170 h 580462"/>
              <a:gd name="connsiteX0" fmla="*/ 212383 w 212383"/>
              <a:gd name="connsiteY0" fmla="*/ 580462 h 580462"/>
              <a:gd name="connsiteX1" fmla="*/ 204145 w 212383"/>
              <a:gd name="connsiteY1" fmla="*/ 461013 h 580462"/>
              <a:gd name="connsiteX2" fmla="*/ 191788 w 212383"/>
              <a:gd name="connsiteY2" fmla="*/ 382754 h 580462"/>
              <a:gd name="connsiteX3" fmla="*/ 183551 w 212383"/>
              <a:gd name="connsiteY3" fmla="*/ 341565 h 580462"/>
              <a:gd name="connsiteX4" fmla="*/ 146480 w 212383"/>
              <a:gd name="connsiteY4" fmla="*/ 234473 h 580462"/>
              <a:gd name="connsiteX5" fmla="*/ 14675 w 212383"/>
              <a:gd name="connsiteY5" fmla="*/ 16170 h 580462"/>
              <a:gd name="connsiteX6" fmla="*/ 2318 w 212383"/>
              <a:gd name="connsiteY6" fmla="*/ 16170 h 580462"/>
              <a:gd name="connsiteX0" fmla="*/ 208608 w 208608"/>
              <a:gd name="connsiteY0" fmla="*/ 580462 h 580462"/>
              <a:gd name="connsiteX1" fmla="*/ 200370 w 208608"/>
              <a:gd name="connsiteY1" fmla="*/ 461013 h 580462"/>
              <a:gd name="connsiteX2" fmla="*/ 188013 w 208608"/>
              <a:gd name="connsiteY2" fmla="*/ 382754 h 580462"/>
              <a:gd name="connsiteX3" fmla="*/ 179776 w 208608"/>
              <a:gd name="connsiteY3" fmla="*/ 341565 h 580462"/>
              <a:gd name="connsiteX4" fmla="*/ 142705 w 208608"/>
              <a:gd name="connsiteY4" fmla="*/ 234473 h 580462"/>
              <a:gd name="connsiteX5" fmla="*/ 10900 w 208608"/>
              <a:gd name="connsiteY5" fmla="*/ 16170 h 580462"/>
              <a:gd name="connsiteX6" fmla="*/ 6781 w 208608"/>
              <a:gd name="connsiteY6" fmla="*/ 16170 h 580462"/>
              <a:gd name="connsiteX0" fmla="*/ 210318 w 210318"/>
              <a:gd name="connsiteY0" fmla="*/ 577971 h 577971"/>
              <a:gd name="connsiteX1" fmla="*/ 202080 w 210318"/>
              <a:gd name="connsiteY1" fmla="*/ 458522 h 577971"/>
              <a:gd name="connsiteX2" fmla="*/ 189723 w 210318"/>
              <a:gd name="connsiteY2" fmla="*/ 380263 h 577971"/>
              <a:gd name="connsiteX3" fmla="*/ 181486 w 210318"/>
              <a:gd name="connsiteY3" fmla="*/ 339074 h 577971"/>
              <a:gd name="connsiteX4" fmla="*/ 144415 w 210318"/>
              <a:gd name="connsiteY4" fmla="*/ 231982 h 577971"/>
              <a:gd name="connsiteX5" fmla="*/ 12610 w 210318"/>
              <a:gd name="connsiteY5" fmla="*/ 13679 h 577971"/>
              <a:gd name="connsiteX6" fmla="*/ 4372 w 210318"/>
              <a:gd name="connsiteY6" fmla="*/ 21917 h 577971"/>
              <a:gd name="connsiteX0" fmla="*/ 210319 w 210319"/>
              <a:gd name="connsiteY0" fmla="*/ 574186 h 574186"/>
              <a:gd name="connsiteX1" fmla="*/ 202081 w 210319"/>
              <a:gd name="connsiteY1" fmla="*/ 454737 h 574186"/>
              <a:gd name="connsiteX2" fmla="*/ 189724 w 210319"/>
              <a:gd name="connsiteY2" fmla="*/ 376478 h 574186"/>
              <a:gd name="connsiteX3" fmla="*/ 181487 w 210319"/>
              <a:gd name="connsiteY3" fmla="*/ 335289 h 574186"/>
              <a:gd name="connsiteX4" fmla="*/ 144416 w 210319"/>
              <a:gd name="connsiteY4" fmla="*/ 228197 h 574186"/>
              <a:gd name="connsiteX5" fmla="*/ 12611 w 210319"/>
              <a:gd name="connsiteY5" fmla="*/ 9894 h 574186"/>
              <a:gd name="connsiteX6" fmla="*/ 4373 w 210319"/>
              <a:gd name="connsiteY6" fmla="*/ 34608 h 574186"/>
              <a:gd name="connsiteX0" fmla="*/ 208608 w 208608"/>
              <a:gd name="connsiteY0" fmla="*/ 572733 h 572733"/>
              <a:gd name="connsiteX1" fmla="*/ 200370 w 208608"/>
              <a:gd name="connsiteY1" fmla="*/ 453284 h 572733"/>
              <a:gd name="connsiteX2" fmla="*/ 188013 w 208608"/>
              <a:gd name="connsiteY2" fmla="*/ 375025 h 572733"/>
              <a:gd name="connsiteX3" fmla="*/ 179776 w 208608"/>
              <a:gd name="connsiteY3" fmla="*/ 333836 h 572733"/>
              <a:gd name="connsiteX4" fmla="*/ 142705 w 208608"/>
              <a:gd name="connsiteY4" fmla="*/ 226744 h 572733"/>
              <a:gd name="connsiteX5" fmla="*/ 10900 w 208608"/>
              <a:gd name="connsiteY5" fmla="*/ 8441 h 572733"/>
              <a:gd name="connsiteX6" fmla="*/ 6781 w 208608"/>
              <a:gd name="connsiteY6" fmla="*/ 41393 h 572733"/>
              <a:gd name="connsiteX0" fmla="*/ 203249 w 203249"/>
              <a:gd name="connsiteY0" fmla="*/ 569537 h 569537"/>
              <a:gd name="connsiteX1" fmla="*/ 195011 w 203249"/>
              <a:gd name="connsiteY1" fmla="*/ 450088 h 569537"/>
              <a:gd name="connsiteX2" fmla="*/ 182654 w 203249"/>
              <a:gd name="connsiteY2" fmla="*/ 371829 h 569537"/>
              <a:gd name="connsiteX3" fmla="*/ 174417 w 203249"/>
              <a:gd name="connsiteY3" fmla="*/ 330640 h 569537"/>
              <a:gd name="connsiteX4" fmla="*/ 137346 w 203249"/>
              <a:gd name="connsiteY4" fmla="*/ 223548 h 569537"/>
              <a:gd name="connsiteX5" fmla="*/ 5541 w 203249"/>
              <a:gd name="connsiteY5" fmla="*/ 5245 h 569537"/>
              <a:gd name="connsiteX6" fmla="*/ 22016 w 203249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1000 w 201000"/>
              <a:gd name="connsiteY0" fmla="*/ 569537 h 569537"/>
              <a:gd name="connsiteX1" fmla="*/ 192762 w 201000"/>
              <a:gd name="connsiteY1" fmla="*/ 450088 h 569537"/>
              <a:gd name="connsiteX2" fmla="*/ 180405 w 201000"/>
              <a:gd name="connsiteY2" fmla="*/ 371829 h 569537"/>
              <a:gd name="connsiteX3" fmla="*/ 172168 w 201000"/>
              <a:gd name="connsiteY3" fmla="*/ 330640 h 569537"/>
              <a:gd name="connsiteX4" fmla="*/ 135097 w 201000"/>
              <a:gd name="connsiteY4" fmla="*/ 223548 h 569537"/>
              <a:gd name="connsiteX5" fmla="*/ 3292 w 201000"/>
              <a:gd name="connsiteY5" fmla="*/ 5245 h 569537"/>
              <a:gd name="connsiteX6" fmla="*/ 36243 w 201000"/>
              <a:gd name="connsiteY6" fmla="*/ 62910 h 569537"/>
              <a:gd name="connsiteX0" fmla="*/ 208851 w 208851"/>
              <a:gd name="connsiteY0" fmla="*/ 561756 h 561756"/>
              <a:gd name="connsiteX1" fmla="*/ 200613 w 208851"/>
              <a:gd name="connsiteY1" fmla="*/ 442307 h 561756"/>
              <a:gd name="connsiteX2" fmla="*/ 188256 w 208851"/>
              <a:gd name="connsiteY2" fmla="*/ 364048 h 561756"/>
              <a:gd name="connsiteX3" fmla="*/ 180019 w 208851"/>
              <a:gd name="connsiteY3" fmla="*/ 322859 h 561756"/>
              <a:gd name="connsiteX4" fmla="*/ 142948 w 208851"/>
              <a:gd name="connsiteY4" fmla="*/ 215767 h 561756"/>
              <a:gd name="connsiteX5" fmla="*/ 2905 w 208851"/>
              <a:gd name="connsiteY5" fmla="*/ 5702 h 561756"/>
              <a:gd name="connsiteX6" fmla="*/ 44094 w 208851"/>
              <a:gd name="connsiteY6" fmla="*/ 55129 h 561756"/>
              <a:gd name="connsiteX0" fmla="*/ 197117 w 197117"/>
              <a:gd name="connsiteY0" fmla="*/ 561756 h 561756"/>
              <a:gd name="connsiteX1" fmla="*/ 188879 w 197117"/>
              <a:gd name="connsiteY1" fmla="*/ 442307 h 561756"/>
              <a:gd name="connsiteX2" fmla="*/ 176522 w 197117"/>
              <a:gd name="connsiteY2" fmla="*/ 364048 h 561756"/>
              <a:gd name="connsiteX3" fmla="*/ 168285 w 197117"/>
              <a:gd name="connsiteY3" fmla="*/ 322859 h 561756"/>
              <a:gd name="connsiteX4" fmla="*/ 131214 w 197117"/>
              <a:gd name="connsiteY4" fmla="*/ 215767 h 561756"/>
              <a:gd name="connsiteX5" fmla="*/ 3527 w 197117"/>
              <a:gd name="connsiteY5" fmla="*/ 5702 h 561756"/>
              <a:gd name="connsiteX6" fmla="*/ 32360 w 197117"/>
              <a:gd name="connsiteY6" fmla="*/ 55129 h 561756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  <a:gd name="connsiteX0" fmla="*/ 194165 w 194165"/>
              <a:gd name="connsiteY0" fmla="*/ 556635 h 556635"/>
              <a:gd name="connsiteX1" fmla="*/ 185927 w 194165"/>
              <a:gd name="connsiteY1" fmla="*/ 437186 h 556635"/>
              <a:gd name="connsiteX2" fmla="*/ 173570 w 194165"/>
              <a:gd name="connsiteY2" fmla="*/ 358927 h 556635"/>
              <a:gd name="connsiteX3" fmla="*/ 165333 w 194165"/>
              <a:gd name="connsiteY3" fmla="*/ 317738 h 556635"/>
              <a:gd name="connsiteX4" fmla="*/ 128262 w 194165"/>
              <a:gd name="connsiteY4" fmla="*/ 210646 h 556635"/>
              <a:gd name="connsiteX5" fmla="*/ 62359 w 194165"/>
              <a:gd name="connsiteY5" fmla="*/ 91194 h 556635"/>
              <a:gd name="connsiteX6" fmla="*/ 575 w 194165"/>
              <a:gd name="connsiteY6" fmla="*/ 581 h 556635"/>
              <a:gd name="connsiteX7" fmla="*/ 29408 w 194165"/>
              <a:gd name="connsiteY7" fmla="*/ 50008 h 55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165" h="556635">
                <a:moveTo>
                  <a:pt x="194165" y="556635"/>
                </a:moveTo>
                <a:cubicBezTo>
                  <a:pt x="192106" y="536727"/>
                  <a:pt x="193478" y="539473"/>
                  <a:pt x="185927" y="437186"/>
                </a:cubicBezTo>
                <a:cubicBezTo>
                  <a:pt x="182495" y="404921"/>
                  <a:pt x="177002" y="378835"/>
                  <a:pt x="173570" y="358927"/>
                </a:cubicBezTo>
                <a:cubicBezTo>
                  <a:pt x="170138" y="339019"/>
                  <a:pt x="173571" y="341078"/>
                  <a:pt x="165333" y="317738"/>
                </a:cubicBezTo>
                <a:cubicBezTo>
                  <a:pt x="157095" y="294398"/>
                  <a:pt x="145424" y="248403"/>
                  <a:pt x="128262" y="210646"/>
                </a:cubicBezTo>
                <a:cubicBezTo>
                  <a:pt x="111100" y="172889"/>
                  <a:pt x="83640" y="126205"/>
                  <a:pt x="62359" y="91194"/>
                </a:cubicBezTo>
                <a:cubicBezTo>
                  <a:pt x="41078" y="56183"/>
                  <a:pt x="6067" y="7445"/>
                  <a:pt x="575" y="581"/>
                </a:cubicBezTo>
                <a:cubicBezTo>
                  <a:pt x="-4917" y="-6283"/>
                  <a:pt x="30781" y="50008"/>
                  <a:pt x="29408" y="5000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 49"/>
          <p:cNvSpPr/>
          <p:nvPr/>
        </p:nvSpPr>
        <p:spPr>
          <a:xfrm>
            <a:off x="9656898" y="2394126"/>
            <a:ext cx="17382" cy="2718924"/>
          </a:xfrm>
          <a:custGeom>
            <a:avLst/>
            <a:gdLst>
              <a:gd name="connsiteX0" fmla="*/ 0 w 17382"/>
              <a:gd name="connsiteY0" fmla="*/ 0 h 2718924"/>
              <a:gd name="connsiteX1" fmla="*/ 16184 w 17382"/>
              <a:gd name="connsiteY1" fmla="*/ 1553671 h 2718924"/>
              <a:gd name="connsiteX2" fmla="*/ 16184 w 17382"/>
              <a:gd name="connsiteY2" fmla="*/ 2023009 h 2718924"/>
              <a:gd name="connsiteX3" fmla="*/ 16184 w 17382"/>
              <a:gd name="connsiteY3" fmla="*/ 2435703 h 2718924"/>
              <a:gd name="connsiteX4" fmla="*/ 8092 w 17382"/>
              <a:gd name="connsiteY4" fmla="*/ 2718924 h 2718924"/>
              <a:gd name="connsiteX5" fmla="*/ 8092 w 17382"/>
              <a:gd name="connsiteY5" fmla="*/ 2718924 h 271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2" h="2718924">
                <a:moveTo>
                  <a:pt x="0" y="0"/>
                </a:moveTo>
                <a:cubicBezTo>
                  <a:pt x="6743" y="608251"/>
                  <a:pt x="13487" y="1216503"/>
                  <a:pt x="16184" y="1553671"/>
                </a:cubicBezTo>
                <a:cubicBezTo>
                  <a:pt x="18881" y="1890839"/>
                  <a:pt x="16184" y="2023009"/>
                  <a:pt x="16184" y="2023009"/>
                </a:cubicBezTo>
                <a:cubicBezTo>
                  <a:pt x="16184" y="2170014"/>
                  <a:pt x="17533" y="2319717"/>
                  <a:pt x="16184" y="2435703"/>
                </a:cubicBezTo>
                <a:cubicBezTo>
                  <a:pt x="14835" y="2551689"/>
                  <a:pt x="8092" y="2718924"/>
                  <a:pt x="8092" y="2718924"/>
                </a:cubicBezTo>
                <a:lnTo>
                  <a:pt x="8092" y="271892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 50"/>
          <p:cNvSpPr/>
          <p:nvPr/>
        </p:nvSpPr>
        <p:spPr>
          <a:xfrm>
            <a:off x="9114732" y="5088774"/>
            <a:ext cx="550258" cy="1018098"/>
          </a:xfrm>
          <a:custGeom>
            <a:avLst/>
            <a:gdLst>
              <a:gd name="connsiteX0" fmla="*/ 550258 w 550258"/>
              <a:gd name="connsiteY0" fmla="*/ 0 h 1018098"/>
              <a:gd name="connsiteX1" fmla="*/ 525982 w 550258"/>
              <a:gd name="connsiteY1" fmla="*/ 218485 h 1018098"/>
              <a:gd name="connsiteX2" fmla="*/ 485522 w 550258"/>
              <a:gd name="connsiteY2" fmla="*/ 461246 h 1018098"/>
              <a:gd name="connsiteX3" fmla="*/ 404601 w 550258"/>
              <a:gd name="connsiteY3" fmla="*/ 720191 h 1018098"/>
              <a:gd name="connsiteX4" fmla="*/ 275129 w 550258"/>
              <a:gd name="connsiteY4" fmla="*/ 922492 h 1018098"/>
              <a:gd name="connsiteX5" fmla="*/ 113288 w 550258"/>
              <a:gd name="connsiteY5" fmla="*/ 1011505 h 1018098"/>
              <a:gd name="connsiteX6" fmla="*/ 0 w 550258"/>
              <a:gd name="connsiteY6" fmla="*/ 1011505 h 1018098"/>
              <a:gd name="connsiteX7" fmla="*/ 0 w 550258"/>
              <a:gd name="connsiteY7" fmla="*/ 1011505 h 101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258" h="1018098">
                <a:moveTo>
                  <a:pt x="550258" y="0"/>
                </a:moveTo>
                <a:cubicBezTo>
                  <a:pt x="543514" y="70805"/>
                  <a:pt x="536771" y="141611"/>
                  <a:pt x="525982" y="218485"/>
                </a:cubicBezTo>
                <a:cubicBezTo>
                  <a:pt x="515193" y="295359"/>
                  <a:pt x="505752" y="377628"/>
                  <a:pt x="485522" y="461246"/>
                </a:cubicBezTo>
                <a:cubicBezTo>
                  <a:pt x="465292" y="544864"/>
                  <a:pt x="439666" y="643317"/>
                  <a:pt x="404601" y="720191"/>
                </a:cubicBezTo>
                <a:cubicBezTo>
                  <a:pt x="369535" y="797065"/>
                  <a:pt x="323681" y="873940"/>
                  <a:pt x="275129" y="922492"/>
                </a:cubicBezTo>
                <a:cubicBezTo>
                  <a:pt x="226577" y="971044"/>
                  <a:pt x="159143" y="996670"/>
                  <a:pt x="113288" y="1011505"/>
                </a:cubicBezTo>
                <a:cubicBezTo>
                  <a:pt x="67433" y="1026340"/>
                  <a:pt x="0" y="1011505"/>
                  <a:pt x="0" y="1011505"/>
                </a:cubicBezTo>
                <a:lnTo>
                  <a:pt x="0" y="101150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8944252" y="3138594"/>
            <a:ext cx="1109156" cy="2973274"/>
          </a:xfrm>
          <a:custGeom>
            <a:avLst/>
            <a:gdLst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50969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41779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1037 w 1103529"/>
              <a:gd name="connsiteY0" fmla="*/ 2977869 h 2977869"/>
              <a:gd name="connsiteX1" fmla="*/ 59656 w 1103529"/>
              <a:gd name="connsiteY1" fmla="*/ 2888856 h 2977869"/>
              <a:gd name="connsiteX2" fmla="*/ 11104 w 1103529"/>
              <a:gd name="connsiteY2" fmla="*/ 2718924 h 2977869"/>
              <a:gd name="connsiteX3" fmla="*/ 3012 w 1103529"/>
              <a:gd name="connsiteY3" fmla="*/ 2484255 h 2977869"/>
              <a:gd name="connsiteX4" fmla="*/ 51564 w 1103529"/>
              <a:gd name="connsiteY4" fmla="*/ 2249586 h 2977869"/>
              <a:gd name="connsiteX5" fmla="*/ 156761 w 1103529"/>
              <a:gd name="connsiteY5" fmla="*/ 1844984 h 2977869"/>
              <a:gd name="connsiteX6" fmla="*/ 337184 w 1103529"/>
              <a:gd name="connsiteY6" fmla="*/ 1472750 h 2977869"/>
              <a:gd name="connsiteX7" fmla="*/ 504718 w 1103529"/>
              <a:gd name="connsiteY7" fmla="*/ 1149069 h 2977869"/>
              <a:gd name="connsiteX8" fmla="*/ 698927 w 1103529"/>
              <a:gd name="connsiteY8" fmla="*/ 809203 h 2977869"/>
              <a:gd name="connsiteX9" fmla="*/ 1103529 w 1103529"/>
              <a:gd name="connsiteY9" fmla="*/ 0 h 2977869"/>
              <a:gd name="connsiteX10" fmla="*/ 1103529 w 1103529"/>
              <a:gd name="connsiteY10" fmla="*/ 0 h 2977869"/>
              <a:gd name="connsiteX0" fmla="*/ 180361 w 1102853"/>
              <a:gd name="connsiteY0" fmla="*/ 2977869 h 2977869"/>
              <a:gd name="connsiteX1" fmla="*/ 58980 w 1102853"/>
              <a:gd name="connsiteY1" fmla="*/ 2888856 h 2977869"/>
              <a:gd name="connsiteX2" fmla="*/ 10428 w 1102853"/>
              <a:gd name="connsiteY2" fmla="*/ 2718924 h 2977869"/>
              <a:gd name="connsiteX3" fmla="*/ 2336 w 1102853"/>
              <a:gd name="connsiteY3" fmla="*/ 2484255 h 2977869"/>
              <a:gd name="connsiteX4" fmla="*/ 41698 w 1102853"/>
              <a:gd name="connsiteY4" fmla="*/ 2249586 h 2977869"/>
              <a:gd name="connsiteX5" fmla="*/ 156085 w 1102853"/>
              <a:gd name="connsiteY5" fmla="*/ 1844984 h 2977869"/>
              <a:gd name="connsiteX6" fmla="*/ 336508 w 1102853"/>
              <a:gd name="connsiteY6" fmla="*/ 1472750 h 2977869"/>
              <a:gd name="connsiteX7" fmla="*/ 504042 w 1102853"/>
              <a:gd name="connsiteY7" fmla="*/ 1149069 h 2977869"/>
              <a:gd name="connsiteX8" fmla="*/ 698251 w 1102853"/>
              <a:gd name="connsiteY8" fmla="*/ 809203 h 2977869"/>
              <a:gd name="connsiteX9" fmla="*/ 1102853 w 1102853"/>
              <a:gd name="connsiteY9" fmla="*/ 0 h 2977869"/>
              <a:gd name="connsiteX10" fmla="*/ 1102853 w 1102853"/>
              <a:gd name="connsiteY10" fmla="*/ 0 h 2977869"/>
              <a:gd name="connsiteX0" fmla="*/ 180361 w 1102853"/>
              <a:gd name="connsiteY0" fmla="*/ 2977869 h 2977869"/>
              <a:gd name="connsiteX1" fmla="*/ 58980 w 1102853"/>
              <a:gd name="connsiteY1" fmla="*/ 2888856 h 2977869"/>
              <a:gd name="connsiteX2" fmla="*/ 10428 w 1102853"/>
              <a:gd name="connsiteY2" fmla="*/ 2718924 h 2977869"/>
              <a:gd name="connsiteX3" fmla="*/ 2336 w 1102853"/>
              <a:gd name="connsiteY3" fmla="*/ 2484255 h 2977869"/>
              <a:gd name="connsiteX4" fmla="*/ 41698 w 1102853"/>
              <a:gd name="connsiteY4" fmla="*/ 2249586 h 2977869"/>
              <a:gd name="connsiteX5" fmla="*/ 160680 w 1102853"/>
              <a:gd name="connsiteY5" fmla="*/ 1849579 h 2977869"/>
              <a:gd name="connsiteX6" fmla="*/ 336508 w 1102853"/>
              <a:gd name="connsiteY6" fmla="*/ 1472750 h 2977869"/>
              <a:gd name="connsiteX7" fmla="*/ 504042 w 1102853"/>
              <a:gd name="connsiteY7" fmla="*/ 1149069 h 2977869"/>
              <a:gd name="connsiteX8" fmla="*/ 698251 w 1102853"/>
              <a:gd name="connsiteY8" fmla="*/ 809203 h 2977869"/>
              <a:gd name="connsiteX9" fmla="*/ 1102853 w 1102853"/>
              <a:gd name="connsiteY9" fmla="*/ 0 h 2977869"/>
              <a:gd name="connsiteX10" fmla="*/ 1102853 w 1102853"/>
              <a:gd name="connsiteY10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18924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37304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6731 w 1109156"/>
              <a:gd name="connsiteY2" fmla="*/ 2751089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86664 w 1109156"/>
              <a:gd name="connsiteY0" fmla="*/ 2977869 h 2977869"/>
              <a:gd name="connsiteX1" fmla="*/ 65283 w 1109156"/>
              <a:gd name="connsiteY1" fmla="*/ 2888856 h 2977869"/>
              <a:gd name="connsiteX2" fmla="*/ 12136 w 1109156"/>
              <a:gd name="connsiteY2" fmla="*/ 2778659 h 2977869"/>
              <a:gd name="connsiteX3" fmla="*/ 425 w 1109156"/>
              <a:gd name="connsiteY3" fmla="*/ 2644265 h 2977869"/>
              <a:gd name="connsiteX4" fmla="*/ 8639 w 1109156"/>
              <a:gd name="connsiteY4" fmla="*/ 2484255 h 2977869"/>
              <a:gd name="connsiteX5" fmla="*/ 48001 w 1109156"/>
              <a:gd name="connsiteY5" fmla="*/ 2249586 h 2977869"/>
              <a:gd name="connsiteX6" fmla="*/ 166983 w 1109156"/>
              <a:gd name="connsiteY6" fmla="*/ 1849579 h 2977869"/>
              <a:gd name="connsiteX7" fmla="*/ 342811 w 1109156"/>
              <a:gd name="connsiteY7" fmla="*/ 1472750 h 2977869"/>
              <a:gd name="connsiteX8" fmla="*/ 510345 w 1109156"/>
              <a:gd name="connsiteY8" fmla="*/ 1149069 h 2977869"/>
              <a:gd name="connsiteX9" fmla="*/ 704554 w 1109156"/>
              <a:gd name="connsiteY9" fmla="*/ 809203 h 2977869"/>
              <a:gd name="connsiteX10" fmla="*/ 1109156 w 1109156"/>
              <a:gd name="connsiteY10" fmla="*/ 0 h 2977869"/>
              <a:gd name="connsiteX11" fmla="*/ 1109156 w 1109156"/>
              <a:gd name="connsiteY11" fmla="*/ 0 h 2977869"/>
              <a:gd name="connsiteX0" fmla="*/ 191259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8666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1259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64084 h 2964084"/>
              <a:gd name="connsiteX1" fmla="*/ 65283 w 1109156"/>
              <a:gd name="connsiteY1" fmla="*/ 2888856 h 2964084"/>
              <a:gd name="connsiteX2" fmla="*/ 12136 w 1109156"/>
              <a:gd name="connsiteY2" fmla="*/ 2778659 h 2964084"/>
              <a:gd name="connsiteX3" fmla="*/ 425 w 1109156"/>
              <a:gd name="connsiteY3" fmla="*/ 2644265 h 2964084"/>
              <a:gd name="connsiteX4" fmla="*/ 8639 w 1109156"/>
              <a:gd name="connsiteY4" fmla="*/ 2484255 h 2964084"/>
              <a:gd name="connsiteX5" fmla="*/ 48001 w 1109156"/>
              <a:gd name="connsiteY5" fmla="*/ 2249586 h 2964084"/>
              <a:gd name="connsiteX6" fmla="*/ 166983 w 1109156"/>
              <a:gd name="connsiteY6" fmla="*/ 1849579 h 2964084"/>
              <a:gd name="connsiteX7" fmla="*/ 342811 w 1109156"/>
              <a:gd name="connsiteY7" fmla="*/ 1472750 h 2964084"/>
              <a:gd name="connsiteX8" fmla="*/ 510345 w 1109156"/>
              <a:gd name="connsiteY8" fmla="*/ 1149069 h 2964084"/>
              <a:gd name="connsiteX9" fmla="*/ 704554 w 1109156"/>
              <a:gd name="connsiteY9" fmla="*/ 809203 h 2964084"/>
              <a:gd name="connsiteX10" fmla="*/ 1109156 w 1109156"/>
              <a:gd name="connsiteY10" fmla="*/ 0 h 2964084"/>
              <a:gd name="connsiteX11" fmla="*/ 1109156 w 1109156"/>
              <a:gd name="connsiteY11" fmla="*/ 0 h 296408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  <a:gd name="connsiteX0" fmla="*/ 195854 w 1109156"/>
              <a:gd name="connsiteY0" fmla="*/ 2973274 h 2973274"/>
              <a:gd name="connsiteX1" fmla="*/ 65283 w 1109156"/>
              <a:gd name="connsiteY1" fmla="*/ 2888856 h 2973274"/>
              <a:gd name="connsiteX2" fmla="*/ 12136 w 1109156"/>
              <a:gd name="connsiteY2" fmla="*/ 2778659 h 2973274"/>
              <a:gd name="connsiteX3" fmla="*/ 425 w 1109156"/>
              <a:gd name="connsiteY3" fmla="*/ 2644265 h 2973274"/>
              <a:gd name="connsiteX4" fmla="*/ 8639 w 1109156"/>
              <a:gd name="connsiteY4" fmla="*/ 2484255 h 2973274"/>
              <a:gd name="connsiteX5" fmla="*/ 48001 w 1109156"/>
              <a:gd name="connsiteY5" fmla="*/ 2249586 h 2973274"/>
              <a:gd name="connsiteX6" fmla="*/ 166983 w 1109156"/>
              <a:gd name="connsiteY6" fmla="*/ 1849579 h 2973274"/>
              <a:gd name="connsiteX7" fmla="*/ 342811 w 1109156"/>
              <a:gd name="connsiteY7" fmla="*/ 1472750 h 2973274"/>
              <a:gd name="connsiteX8" fmla="*/ 510345 w 1109156"/>
              <a:gd name="connsiteY8" fmla="*/ 1149069 h 2973274"/>
              <a:gd name="connsiteX9" fmla="*/ 704554 w 1109156"/>
              <a:gd name="connsiteY9" fmla="*/ 809203 h 2973274"/>
              <a:gd name="connsiteX10" fmla="*/ 1109156 w 1109156"/>
              <a:gd name="connsiteY10" fmla="*/ 0 h 2973274"/>
              <a:gd name="connsiteX11" fmla="*/ 1109156 w 1109156"/>
              <a:gd name="connsiteY11" fmla="*/ 0 h 297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9156" h="2973274">
                <a:moveTo>
                  <a:pt x="195854" y="2973274"/>
                </a:moveTo>
                <a:cubicBezTo>
                  <a:pt x="130944" y="2954941"/>
                  <a:pt x="95903" y="2921292"/>
                  <a:pt x="65283" y="2888856"/>
                </a:cubicBezTo>
                <a:cubicBezTo>
                  <a:pt x="34663" y="2856420"/>
                  <a:pt x="22946" y="2819424"/>
                  <a:pt x="12136" y="2778659"/>
                </a:cubicBezTo>
                <a:cubicBezTo>
                  <a:pt x="1326" y="2737894"/>
                  <a:pt x="1774" y="2683376"/>
                  <a:pt x="425" y="2644265"/>
                </a:cubicBezTo>
                <a:cubicBezTo>
                  <a:pt x="-924" y="2605154"/>
                  <a:pt x="710" y="2550035"/>
                  <a:pt x="8639" y="2484255"/>
                </a:cubicBezTo>
                <a:cubicBezTo>
                  <a:pt x="16568" y="2418475"/>
                  <a:pt x="21610" y="2355365"/>
                  <a:pt x="48001" y="2249586"/>
                </a:cubicBezTo>
                <a:cubicBezTo>
                  <a:pt x="74392" y="2143807"/>
                  <a:pt x="117848" y="1979052"/>
                  <a:pt x="166983" y="1849579"/>
                </a:cubicBezTo>
                <a:cubicBezTo>
                  <a:pt x="216118" y="1720106"/>
                  <a:pt x="285584" y="1589502"/>
                  <a:pt x="342811" y="1472750"/>
                </a:cubicBezTo>
                <a:cubicBezTo>
                  <a:pt x="400038" y="1355998"/>
                  <a:pt x="450055" y="1259660"/>
                  <a:pt x="510345" y="1149069"/>
                </a:cubicBezTo>
                <a:cubicBezTo>
                  <a:pt x="570636" y="1038478"/>
                  <a:pt x="604752" y="1000714"/>
                  <a:pt x="704554" y="809203"/>
                </a:cubicBezTo>
                <a:cubicBezTo>
                  <a:pt x="804356" y="617691"/>
                  <a:pt x="1041722" y="134867"/>
                  <a:pt x="1109156" y="0"/>
                </a:cubicBezTo>
                <a:lnTo>
                  <a:pt x="110915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Freeform 52"/>
          <p:cNvSpPr/>
          <p:nvPr/>
        </p:nvSpPr>
        <p:spPr>
          <a:xfrm>
            <a:off x="8880083" y="2459730"/>
            <a:ext cx="582120" cy="128892"/>
          </a:xfrm>
          <a:custGeom>
            <a:avLst/>
            <a:gdLst>
              <a:gd name="connsiteX0" fmla="*/ 559633 w 559633"/>
              <a:gd name="connsiteY0" fmla="*/ 109532 h 109532"/>
              <a:gd name="connsiteX1" fmla="*/ 442210 w 559633"/>
              <a:gd name="connsiteY1" fmla="*/ 29584 h 109532"/>
              <a:gd name="connsiteX2" fmla="*/ 234846 w 559633"/>
              <a:gd name="connsiteY2" fmla="*/ 2102 h 109532"/>
              <a:gd name="connsiteX3" fmla="*/ 0 w 559633"/>
              <a:gd name="connsiteY3" fmla="*/ 79551 h 109532"/>
              <a:gd name="connsiteX4" fmla="*/ 0 w 559633"/>
              <a:gd name="connsiteY4" fmla="*/ 79551 h 109532"/>
              <a:gd name="connsiteX0" fmla="*/ 559633 w 559633"/>
              <a:gd name="connsiteY0" fmla="*/ 107433 h 107433"/>
              <a:gd name="connsiteX1" fmla="*/ 442210 w 559633"/>
              <a:gd name="connsiteY1" fmla="*/ 27485 h 107433"/>
              <a:gd name="connsiteX2" fmla="*/ 234846 w 559633"/>
              <a:gd name="connsiteY2" fmla="*/ 3 h 107433"/>
              <a:gd name="connsiteX3" fmla="*/ 109571 w 559633"/>
              <a:gd name="connsiteY3" fmla="*/ 26237 h 107433"/>
              <a:gd name="connsiteX4" fmla="*/ 0 w 559633"/>
              <a:gd name="connsiteY4" fmla="*/ 77452 h 107433"/>
              <a:gd name="connsiteX5" fmla="*/ 0 w 559633"/>
              <a:gd name="connsiteY5" fmla="*/ 77452 h 107433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9617 w 559633"/>
              <a:gd name="connsiteY4" fmla="*/ 61213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1220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07432 h 107432"/>
              <a:gd name="connsiteX1" fmla="*/ 442210 w 559633"/>
              <a:gd name="connsiteY1" fmla="*/ 27484 h 107432"/>
              <a:gd name="connsiteX2" fmla="*/ 234846 w 559633"/>
              <a:gd name="connsiteY2" fmla="*/ 2 h 107432"/>
              <a:gd name="connsiteX3" fmla="*/ 109571 w 559633"/>
              <a:gd name="connsiteY3" fmla="*/ 26236 h 107432"/>
              <a:gd name="connsiteX4" fmla="*/ 37119 w 559633"/>
              <a:gd name="connsiteY4" fmla="*/ 58715 h 107432"/>
              <a:gd name="connsiteX5" fmla="*/ 0 w 559633"/>
              <a:gd name="connsiteY5" fmla="*/ 77451 h 107432"/>
              <a:gd name="connsiteX6" fmla="*/ 0 w 559633"/>
              <a:gd name="connsiteY6" fmla="*/ 77451 h 107432"/>
              <a:gd name="connsiteX0" fmla="*/ 559633 w 559633"/>
              <a:gd name="connsiteY0" fmla="*/ 110130 h 110130"/>
              <a:gd name="connsiteX1" fmla="*/ 442210 w 559633"/>
              <a:gd name="connsiteY1" fmla="*/ 30182 h 110130"/>
              <a:gd name="connsiteX2" fmla="*/ 334424 w 559633"/>
              <a:gd name="connsiteY2" fmla="*/ 3949 h 110130"/>
              <a:gd name="connsiteX3" fmla="*/ 234846 w 559633"/>
              <a:gd name="connsiteY3" fmla="*/ 2700 h 110130"/>
              <a:gd name="connsiteX4" fmla="*/ 109571 w 559633"/>
              <a:gd name="connsiteY4" fmla="*/ 28934 h 110130"/>
              <a:gd name="connsiteX5" fmla="*/ 37119 w 559633"/>
              <a:gd name="connsiteY5" fmla="*/ 61413 h 110130"/>
              <a:gd name="connsiteX6" fmla="*/ 0 w 559633"/>
              <a:gd name="connsiteY6" fmla="*/ 80149 h 110130"/>
              <a:gd name="connsiteX7" fmla="*/ 0 w 559633"/>
              <a:gd name="connsiteY7" fmla="*/ 80149 h 110130"/>
              <a:gd name="connsiteX0" fmla="*/ 559633 w 559633"/>
              <a:gd name="connsiteY0" fmla="*/ 110130 h 110130"/>
              <a:gd name="connsiteX1" fmla="*/ 521801 w 559633"/>
              <a:gd name="connsiteY1" fmla="*/ 71405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59633 w 559633"/>
              <a:gd name="connsiteY0" fmla="*/ 110130 h 110130"/>
              <a:gd name="connsiteX1" fmla="*/ 521801 w 559633"/>
              <a:gd name="connsiteY1" fmla="*/ 76402 h 110130"/>
              <a:gd name="connsiteX2" fmla="*/ 442210 w 559633"/>
              <a:gd name="connsiteY2" fmla="*/ 30182 h 110130"/>
              <a:gd name="connsiteX3" fmla="*/ 334424 w 559633"/>
              <a:gd name="connsiteY3" fmla="*/ 3949 h 110130"/>
              <a:gd name="connsiteX4" fmla="*/ 234846 w 559633"/>
              <a:gd name="connsiteY4" fmla="*/ 2700 h 110130"/>
              <a:gd name="connsiteX5" fmla="*/ 109571 w 559633"/>
              <a:gd name="connsiteY5" fmla="*/ 28934 h 110130"/>
              <a:gd name="connsiteX6" fmla="*/ 37119 w 559633"/>
              <a:gd name="connsiteY6" fmla="*/ 61413 h 110130"/>
              <a:gd name="connsiteX7" fmla="*/ 0 w 559633"/>
              <a:gd name="connsiteY7" fmla="*/ 80149 h 110130"/>
              <a:gd name="connsiteX8" fmla="*/ 0 w 559633"/>
              <a:gd name="connsiteY8" fmla="*/ 80149 h 110130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21801 w 572125"/>
              <a:gd name="connsiteY1" fmla="*/ 76402 h 112628"/>
              <a:gd name="connsiteX2" fmla="*/ 442210 w 572125"/>
              <a:gd name="connsiteY2" fmla="*/ 30182 h 112628"/>
              <a:gd name="connsiteX3" fmla="*/ 334424 w 572125"/>
              <a:gd name="connsiteY3" fmla="*/ 3949 h 112628"/>
              <a:gd name="connsiteX4" fmla="*/ 234846 w 572125"/>
              <a:gd name="connsiteY4" fmla="*/ 2700 h 112628"/>
              <a:gd name="connsiteX5" fmla="*/ 109571 w 572125"/>
              <a:gd name="connsiteY5" fmla="*/ 28934 h 112628"/>
              <a:gd name="connsiteX6" fmla="*/ 37119 w 572125"/>
              <a:gd name="connsiteY6" fmla="*/ 61413 h 112628"/>
              <a:gd name="connsiteX7" fmla="*/ 0 w 572125"/>
              <a:gd name="connsiteY7" fmla="*/ 80149 h 112628"/>
              <a:gd name="connsiteX8" fmla="*/ 0 w 572125"/>
              <a:gd name="connsiteY8" fmla="*/ 80149 h 112628"/>
              <a:gd name="connsiteX0" fmla="*/ 572125 w 572125"/>
              <a:gd name="connsiteY0" fmla="*/ 112628 h 112628"/>
              <a:gd name="connsiteX1" fmla="*/ 541788 w 572125"/>
              <a:gd name="connsiteY1" fmla="*/ 98887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2628"/>
              <a:gd name="connsiteX1" fmla="*/ 541788 w 572125"/>
              <a:gd name="connsiteY1" fmla="*/ 91392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2125 w 572125"/>
              <a:gd name="connsiteY0" fmla="*/ 112628 h 113578"/>
              <a:gd name="connsiteX1" fmla="*/ 549283 w 572125"/>
              <a:gd name="connsiteY1" fmla="*/ 111379 h 113578"/>
              <a:gd name="connsiteX2" fmla="*/ 521801 w 572125"/>
              <a:gd name="connsiteY2" fmla="*/ 76402 h 113578"/>
              <a:gd name="connsiteX3" fmla="*/ 442210 w 572125"/>
              <a:gd name="connsiteY3" fmla="*/ 30182 h 113578"/>
              <a:gd name="connsiteX4" fmla="*/ 334424 w 572125"/>
              <a:gd name="connsiteY4" fmla="*/ 3949 h 113578"/>
              <a:gd name="connsiteX5" fmla="*/ 234846 w 572125"/>
              <a:gd name="connsiteY5" fmla="*/ 2700 h 113578"/>
              <a:gd name="connsiteX6" fmla="*/ 109571 w 572125"/>
              <a:gd name="connsiteY6" fmla="*/ 28934 h 113578"/>
              <a:gd name="connsiteX7" fmla="*/ 37119 w 572125"/>
              <a:gd name="connsiteY7" fmla="*/ 61413 h 113578"/>
              <a:gd name="connsiteX8" fmla="*/ 0 w 572125"/>
              <a:gd name="connsiteY8" fmla="*/ 80149 h 113578"/>
              <a:gd name="connsiteX9" fmla="*/ 0 w 572125"/>
              <a:gd name="connsiteY9" fmla="*/ 80149 h 113578"/>
              <a:gd name="connsiteX0" fmla="*/ 572125 w 572125"/>
              <a:gd name="connsiteY0" fmla="*/ 112628 h 112628"/>
              <a:gd name="connsiteX1" fmla="*/ 556778 w 572125"/>
              <a:gd name="connsiteY1" fmla="*/ 103884 h 112628"/>
              <a:gd name="connsiteX2" fmla="*/ 521801 w 572125"/>
              <a:gd name="connsiteY2" fmla="*/ 76402 h 112628"/>
              <a:gd name="connsiteX3" fmla="*/ 442210 w 572125"/>
              <a:gd name="connsiteY3" fmla="*/ 30182 h 112628"/>
              <a:gd name="connsiteX4" fmla="*/ 334424 w 572125"/>
              <a:gd name="connsiteY4" fmla="*/ 3949 h 112628"/>
              <a:gd name="connsiteX5" fmla="*/ 234846 w 572125"/>
              <a:gd name="connsiteY5" fmla="*/ 2700 h 112628"/>
              <a:gd name="connsiteX6" fmla="*/ 109571 w 572125"/>
              <a:gd name="connsiteY6" fmla="*/ 28934 h 112628"/>
              <a:gd name="connsiteX7" fmla="*/ 37119 w 572125"/>
              <a:gd name="connsiteY7" fmla="*/ 61413 h 112628"/>
              <a:gd name="connsiteX8" fmla="*/ 0 w 572125"/>
              <a:gd name="connsiteY8" fmla="*/ 80149 h 112628"/>
              <a:gd name="connsiteX9" fmla="*/ 0 w 572125"/>
              <a:gd name="connsiteY9" fmla="*/ 80149 h 112628"/>
              <a:gd name="connsiteX0" fmla="*/ 574624 w 574624"/>
              <a:gd name="connsiteY0" fmla="*/ 125120 h 125120"/>
              <a:gd name="connsiteX1" fmla="*/ 556778 w 574624"/>
              <a:gd name="connsiteY1" fmla="*/ 103884 h 125120"/>
              <a:gd name="connsiteX2" fmla="*/ 521801 w 574624"/>
              <a:gd name="connsiteY2" fmla="*/ 76402 h 125120"/>
              <a:gd name="connsiteX3" fmla="*/ 442210 w 574624"/>
              <a:gd name="connsiteY3" fmla="*/ 30182 h 125120"/>
              <a:gd name="connsiteX4" fmla="*/ 334424 w 574624"/>
              <a:gd name="connsiteY4" fmla="*/ 3949 h 125120"/>
              <a:gd name="connsiteX5" fmla="*/ 234846 w 574624"/>
              <a:gd name="connsiteY5" fmla="*/ 2700 h 125120"/>
              <a:gd name="connsiteX6" fmla="*/ 109571 w 574624"/>
              <a:gd name="connsiteY6" fmla="*/ 28934 h 125120"/>
              <a:gd name="connsiteX7" fmla="*/ 37119 w 574624"/>
              <a:gd name="connsiteY7" fmla="*/ 61413 h 125120"/>
              <a:gd name="connsiteX8" fmla="*/ 0 w 574624"/>
              <a:gd name="connsiteY8" fmla="*/ 80149 h 125120"/>
              <a:gd name="connsiteX9" fmla="*/ 0 w 574624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42210 w 582120"/>
              <a:gd name="connsiteY3" fmla="*/ 30182 h 125120"/>
              <a:gd name="connsiteX4" fmla="*/ 334424 w 582120"/>
              <a:gd name="connsiteY4" fmla="*/ 3949 h 125120"/>
              <a:gd name="connsiteX5" fmla="*/ 234846 w 582120"/>
              <a:gd name="connsiteY5" fmla="*/ 2700 h 125120"/>
              <a:gd name="connsiteX6" fmla="*/ 109571 w 582120"/>
              <a:gd name="connsiteY6" fmla="*/ 28934 h 125120"/>
              <a:gd name="connsiteX7" fmla="*/ 37119 w 582120"/>
              <a:gd name="connsiteY7" fmla="*/ 61413 h 125120"/>
              <a:gd name="connsiteX8" fmla="*/ 0 w 582120"/>
              <a:gd name="connsiteY8" fmla="*/ 80149 h 125120"/>
              <a:gd name="connsiteX9" fmla="*/ 0 w 582120"/>
              <a:gd name="connsiteY9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1425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5120 h 125120"/>
              <a:gd name="connsiteX1" fmla="*/ 556778 w 582120"/>
              <a:gd name="connsiteY1" fmla="*/ 103884 h 125120"/>
              <a:gd name="connsiteX2" fmla="*/ 521801 w 582120"/>
              <a:gd name="connsiteY2" fmla="*/ 76402 h 125120"/>
              <a:gd name="connsiteX3" fmla="*/ 476829 w 582120"/>
              <a:gd name="connsiteY3" fmla="*/ 46422 h 125120"/>
              <a:gd name="connsiteX4" fmla="*/ 442210 w 582120"/>
              <a:gd name="connsiteY4" fmla="*/ 30182 h 125120"/>
              <a:gd name="connsiteX5" fmla="*/ 334424 w 582120"/>
              <a:gd name="connsiteY5" fmla="*/ 3949 h 125120"/>
              <a:gd name="connsiteX6" fmla="*/ 234846 w 582120"/>
              <a:gd name="connsiteY6" fmla="*/ 2700 h 125120"/>
              <a:gd name="connsiteX7" fmla="*/ 109571 w 582120"/>
              <a:gd name="connsiteY7" fmla="*/ 28934 h 125120"/>
              <a:gd name="connsiteX8" fmla="*/ 37119 w 582120"/>
              <a:gd name="connsiteY8" fmla="*/ 61413 h 125120"/>
              <a:gd name="connsiteX9" fmla="*/ 0 w 582120"/>
              <a:gd name="connsiteY9" fmla="*/ 80149 h 125120"/>
              <a:gd name="connsiteX10" fmla="*/ 0 w 582120"/>
              <a:gd name="connsiteY10" fmla="*/ 80149 h 125120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8389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5891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4569 h 124569"/>
              <a:gd name="connsiteX1" fmla="*/ 556778 w 582120"/>
              <a:gd name="connsiteY1" fmla="*/ 103333 h 124569"/>
              <a:gd name="connsiteX2" fmla="*/ 521801 w 582120"/>
              <a:gd name="connsiteY2" fmla="*/ 75851 h 124569"/>
              <a:gd name="connsiteX3" fmla="*/ 476829 w 582120"/>
              <a:gd name="connsiteY3" fmla="*/ 45871 h 124569"/>
              <a:gd name="connsiteX4" fmla="*/ 442210 w 582120"/>
              <a:gd name="connsiteY4" fmla="*/ 29631 h 124569"/>
              <a:gd name="connsiteX5" fmla="*/ 404377 w 582120"/>
              <a:gd name="connsiteY5" fmla="*/ 13393 h 124569"/>
              <a:gd name="connsiteX6" fmla="*/ 334424 w 582120"/>
              <a:gd name="connsiteY6" fmla="*/ 3398 h 124569"/>
              <a:gd name="connsiteX7" fmla="*/ 234846 w 582120"/>
              <a:gd name="connsiteY7" fmla="*/ 2149 h 124569"/>
              <a:gd name="connsiteX8" fmla="*/ 109571 w 582120"/>
              <a:gd name="connsiteY8" fmla="*/ 28383 h 124569"/>
              <a:gd name="connsiteX9" fmla="*/ 37119 w 582120"/>
              <a:gd name="connsiteY9" fmla="*/ 60862 h 124569"/>
              <a:gd name="connsiteX10" fmla="*/ 0 w 582120"/>
              <a:gd name="connsiteY10" fmla="*/ 79598 h 124569"/>
              <a:gd name="connsiteX11" fmla="*/ 0 w 582120"/>
              <a:gd name="connsiteY11" fmla="*/ 79598 h 124569"/>
              <a:gd name="connsiteX0" fmla="*/ 582120 w 582120"/>
              <a:gd name="connsiteY0" fmla="*/ 127509 h 127509"/>
              <a:gd name="connsiteX1" fmla="*/ 556778 w 582120"/>
              <a:gd name="connsiteY1" fmla="*/ 106273 h 127509"/>
              <a:gd name="connsiteX2" fmla="*/ 521801 w 582120"/>
              <a:gd name="connsiteY2" fmla="*/ 78791 h 127509"/>
              <a:gd name="connsiteX3" fmla="*/ 476829 w 582120"/>
              <a:gd name="connsiteY3" fmla="*/ 48811 h 127509"/>
              <a:gd name="connsiteX4" fmla="*/ 442210 w 582120"/>
              <a:gd name="connsiteY4" fmla="*/ 32571 h 127509"/>
              <a:gd name="connsiteX5" fmla="*/ 404377 w 582120"/>
              <a:gd name="connsiteY5" fmla="*/ 16333 h 127509"/>
              <a:gd name="connsiteX6" fmla="*/ 334424 w 582120"/>
              <a:gd name="connsiteY6" fmla="*/ 1341 h 127509"/>
              <a:gd name="connsiteX7" fmla="*/ 234846 w 582120"/>
              <a:gd name="connsiteY7" fmla="*/ 5089 h 127509"/>
              <a:gd name="connsiteX8" fmla="*/ 109571 w 582120"/>
              <a:gd name="connsiteY8" fmla="*/ 31323 h 127509"/>
              <a:gd name="connsiteX9" fmla="*/ 37119 w 582120"/>
              <a:gd name="connsiteY9" fmla="*/ 63802 h 127509"/>
              <a:gd name="connsiteX10" fmla="*/ 0 w 582120"/>
              <a:gd name="connsiteY10" fmla="*/ 82538 h 127509"/>
              <a:gd name="connsiteX11" fmla="*/ 0 w 582120"/>
              <a:gd name="connsiteY11" fmla="*/ 82538 h 127509"/>
              <a:gd name="connsiteX0" fmla="*/ 582120 w 582120"/>
              <a:gd name="connsiteY0" fmla="*/ 126899 h 126899"/>
              <a:gd name="connsiteX1" fmla="*/ 556778 w 582120"/>
              <a:gd name="connsiteY1" fmla="*/ 105663 h 126899"/>
              <a:gd name="connsiteX2" fmla="*/ 521801 w 582120"/>
              <a:gd name="connsiteY2" fmla="*/ 78181 h 126899"/>
              <a:gd name="connsiteX3" fmla="*/ 476829 w 582120"/>
              <a:gd name="connsiteY3" fmla="*/ 48201 h 126899"/>
              <a:gd name="connsiteX4" fmla="*/ 442210 w 582120"/>
              <a:gd name="connsiteY4" fmla="*/ 31961 h 126899"/>
              <a:gd name="connsiteX5" fmla="*/ 404377 w 582120"/>
              <a:gd name="connsiteY5" fmla="*/ 15723 h 126899"/>
              <a:gd name="connsiteX6" fmla="*/ 334424 w 582120"/>
              <a:gd name="connsiteY6" fmla="*/ 731 h 126899"/>
              <a:gd name="connsiteX7" fmla="*/ 234846 w 582120"/>
              <a:gd name="connsiteY7" fmla="*/ 4479 h 126899"/>
              <a:gd name="connsiteX8" fmla="*/ 207006 w 582120"/>
              <a:gd name="connsiteY8" fmla="*/ 5728 h 126899"/>
              <a:gd name="connsiteX9" fmla="*/ 109571 w 582120"/>
              <a:gd name="connsiteY9" fmla="*/ 30713 h 126899"/>
              <a:gd name="connsiteX10" fmla="*/ 37119 w 582120"/>
              <a:gd name="connsiteY10" fmla="*/ 63192 h 126899"/>
              <a:gd name="connsiteX11" fmla="*/ 0 w 582120"/>
              <a:gd name="connsiteY11" fmla="*/ 81928 h 126899"/>
              <a:gd name="connsiteX12" fmla="*/ 0 w 582120"/>
              <a:gd name="connsiteY12" fmla="*/ 81928 h 126899"/>
              <a:gd name="connsiteX0" fmla="*/ 582120 w 582120"/>
              <a:gd name="connsiteY0" fmla="*/ 129752 h 129752"/>
              <a:gd name="connsiteX1" fmla="*/ 556778 w 582120"/>
              <a:gd name="connsiteY1" fmla="*/ 108516 h 129752"/>
              <a:gd name="connsiteX2" fmla="*/ 521801 w 582120"/>
              <a:gd name="connsiteY2" fmla="*/ 81034 h 129752"/>
              <a:gd name="connsiteX3" fmla="*/ 476829 w 582120"/>
              <a:gd name="connsiteY3" fmla="*/ 51054 h 129752"/>
              <a:gd name="connsiteX4" fmla="*/ 442210 w 582120"/>
              <a:gd name="connsiteY4" fmla="*/ 34814 h 129752"/>
              <a:gd name="connsiteX5" fmla="*/ 404377 w 582120"/>
              <a:gd name="connsiteY5" fmla="*/ 18576 h 129752"/>
              <a:gd name="connsiteX6" fmla="*/ 334424 w 582120"/>
              <a:gd name="connsiteY6" fmla="*/ 3584 h 129752"/>
              <a:gd name="connsiteX7" fmla="*/ 234846 w 582120"/>
              <a:gd name="connsiteY7" fmla="*/ 7332 h 129752"/>
              <a:gd name="connsiteX8" fmla="*/ 207006 w 582120"/>
              <a:gd name="connsiteY8" fmla="*/ 1086 h 129752"/>
              <a:gd name="connsiteX9" fmla="*/ 109571 w 582120"/>
              <a:gd name="connsiteY9" fmla="*/ 33566 h 129752"/>
              <a:gd name="connsiteX10" fmla="*/ 37119 w 582120"/>
              <a:gd name="connsiteY10" fmla="*/ 66045 h 129752"/>
              <a:gd name="connsiteX11" fmla="*/ 0 w 582120"/>
              <a:gd name="connsiteY11" fmla="*/ 84781 h 129752"/>
              <a:gd name="connsiteX12" fmla="*/ 0 w 582120"/>
              <a:gd name="connsiteY12" fmla="*/ 84781 h 129752"/>
              <a:gd name="connsiteX0" fmla="*/ 582120 w 582120"/>
              <a:gd name="connsiteY0" fmla="*/ 129722 h 129722"/>
              <a:gd name="connsiteX1" fmla="*/ 556778 w 582120"/>
              <a:gd name="connsiteY1" fmla="*/ 108486 h 129722"/>
              <a:gd name="connsiteX2" fmla="*/ 521801 w 582120"/>
              <a:gd name="connsiteY2" fmla="*/ 81004 h 129722"/>
              <a:gd name="connsiteX3" fmla="*/ 476829 w 582120"/>
              <a:gd name="connsiteY3" fmla="*/ 51024 h 129722"/>
              <a:gd name="connsiteX4" fmla="*/ 442210 w 582120"/>
              <a:gd name="connsiteY4" fmla="*/ 34784 h 129722"/>
              <a:gd name="connsiteX5" fmla="*/ 404377 w 582120"/>
              <a:gd name="connsiteY5" fmla="*/ 18546 h 129722"/>
              <a:gd name="connsiteX6" fmla="*/ 334424 w 582120"/>
              <a:gd name="connsiteY6" fmla="*/ 3554 h 129722"/>
              <a:gd name="connsiteX7" fmla="*/ 269465 w 582120"/>
              <a:gd name="connsiteY7" fmla="*/ 1056 h 129722"/>
              <a:gd name="connsiteX8" fmla="*/ 234846 w 582120"/>
              <a:gd name="connsiteY8" fmla="*/ 7302 h 129722"/>
              <a:gd name="connsiteX9" fmla="*/ 207006 w 582120"/>
              <a:gd name="connsiteY9" fmla="*/ 1056 h 129722"/>
              <a:gd name="connsiteX10" fmla="*/ 109571 w 582120"/>
              <a:gd name="connsiteY10" fmla="*/ 33536 h 129722"/>
              <a:gd name="connsiteX11" fmla="*/ 37119 w 582120"/>
              <a:gd name="connsiteY11" fmla="*/ 66015 h 129722"/>
              <a:gd name="connsiteX12" fmla="*/ 0 w 582120"/>
              <a:gd name="connsiteY12" fmla="*/ 84751 h 129722"/>
              <a:gd name="connsiteX13" fmla="*/ 0 w 582120"/>
              <a:gd name="connsiteY13" fmla="*/ 84751 h 12972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30212 h 130212"/>
              <a:gd name="connsiteX1" fmla="*/ 556778 w 582120"/>
              <a:gd name="connsiteY1" fmla="*/ 108976 h 130212"/>
              <a:gd name="connsiteX2" fmla="*/ 521801 w 582120"/>
              <a:gd name="connsiteY2" fmla="*/ 81494 h 130212"/>
              <a:gd name="connsiteX3" fmla="*/ 476829 w 582120"/>
              <a:gd name="connsiteY3" fmla="*/ 51514 h 130212"/>
              <a:gd name="connsiteX4" fmla="*/ 442210 w 582120"/>
              <a:gd name="connsiteY4" fmla="*/ 35274 h 130212"/>
              <a:gd name="connsiteX5" fmla="*/ 404377 w 582120"/>
              <a:gd name="connsiteY5" fmla="*/ 19036 h 130212"/>
              <a:gd name="connsiteX6" fmla="*/ 334424 w 582120"/>
              <a:gd name="connsiteY6" fmla="*/ 4044 h 130212"/>
              <a:gd name="connsiteX7" fmla="*/ 269465 w 582120"/>
              <a:gd name="connsiteY7" fmla="*/ 1546 h 130212"/>
              <a:gd name="connsiteX8" fmla="*/ 234846 w 582120"/>
              <a:gd name="connsiteY8" fmla="*/ 297 h 130212"/>
              <a:gd name="connsiteX9" fmla="*/ 207006 w 582120"/>
              <a:gd name="connsiteY9" fmla="*/ 9042 h 130212"/>
              <a:gd name="connsiteX10" fmla="*/ 109571 w 582120"/>
              <a:gd name="connsiteY10" fmla="*/ 34026 h 130212"/>
              <a:gd name="connsiteX11" fmla="*/ 37119 w 582120"/>
              <a:gd name="connsiteY11" fmla="*/ 66505 h 130212"/>
              <a:gd name="connsiteX12" fmla="*/ 0 w 582120"/>
              <a:gd name="connsiteY12" fmla="*/ 85241 h 130212"/>
              <a:gd name="connsiteX13" fmla="*/ 0 w 582120"/>
              <a:gd name="connsiteY13" fmla="*/ 85241 h 13021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34846 w 582120"/>
              <a:gd name="connsiteY8" fmla="*/ 6472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  <a:gd name="connsiteX0" fmla="*/ 582120 w 582120"/>
              <a:gd name="connsiteY0" fmla="*/ 128892 h 128892"/>
              <a:gd name="connsiteX1" fmla="*/ 556778 w 582120"/>
              <a:gd name="connsiteY1" fmla="*/ 107656 h 128892"/>
              <a:gd name="connsiteX2" fmla="*/ 521801 w 582120"/>
              <a:gd name="connsiteY2" fmla="*/ 80174 h 128892"/>
              <a:gd name="connsiteX3" fmla="*/ 476829 w 582120"/>
              <a:gd name="connsiteY3" fmla="*/ 50194 h 128892"/>
              <a:gd name="connsiteX4" fmla="*/ 442210 w 582120"/>
              <a:gd name="connsiteY4" fmla="*/ 33954 h 128892"/>
              <a:gd name="connsiteX5" fmla="*/ 404377 w 582120"/>
              <a:gd name="connsiteY5" fmla="*/ 17716 h 128892"/>
              <a:gd name="connsiteX6" fmla="*/ 334424 w 582120"/>
              <a:gd name="connsiteY6" fmla="*/ 2724 h 128892"/>
              <a:gd name="connsiteX7" fmla="*/ 269465 w 582120"/>
              <a:gd name="connsiteY7" fmla="*/ 226 h 128892"/>
              <a:gd name="connsiteX8" fmla="*/ 229849 w 582120"/>
              <a:gd name="connsiteY8" fmla="*/ 3973 h 128892"/>
              <a:gd name="connsiteX9" fmla="*/ 207006 w 582120"/>
              <a:gd name="connsiteY9" fmla="*/ 7722 h 128892"/>
              <a:gd name="connsiteX10" fmla="*/ 109571 w 582120"/>
              <a:gd name="connsiteY10" fmla="*/ 32706 h 128892"/>
              <a:gd name="connsiteX11" fmla="*/ 37119 w 582120"/>
              <a:gd name="connsiteY11" fmla="*/ 65185 h 128892"/>
              <a:gd name="connsiteX12" fmla="*/ 0 w 582120"/>
              <a:gd name="connsiteY12" fmla="*/ 83921 h 128892"/>
              <a:gd name="connsiteX13" fmla="*/ 0 w 582120"/>
              <a:gd name="connsiteY13" fmla="*/ 83921 h 12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120" h="128892">
                <a:moveTo>
                  <a:pt x="582120" y="128892"/>
                </a:moveTo>
                <a:cubicBezTo>
                  <a:pt x="577064" y="124936"/>
                  <a:pt x="565165" y="113694"/>
                  <a:pt x="556778" y="107656"/>
                </a:cubicBezTo>
                <a:cubicBezTo>
                  <a:pt x="548391" y="101618"/>
                  <a:pt x="535126" y="89751"/>
                  <a:pt x="521801" y="80174"/>
                </a:cubicBezTo>
                <a:cubicBezTo>
                  <a:pt x="508476" y="70597"/>
                  <a:pt x="490094" y="57897"/>
                  <a:pt x="476829" y="50194"/>
                </a:cubicBezTo>
                <a:cubicBezTo>
                  <a:pt x="463564" y="42491"/>
                  <a:pt x="454285" y="39367"/>
                  <a:pt x="442210" y="33954"/>
                </a:cubicBezTo>
                <a:cubicBezTo>
                  <a:pt x="430135" y="28541"/>
                  <a:pt x="422341" y="22088"/>
                  <a:pt x="404377" y="17716"/>
                </a:cubicBezTo>
                <a:cubicBezTo>
                  <a:pt x="386413" y="13344"/>
                  <a:pt x="356909" y="5223"/>
                  <a:pt x="334424" y="2724"/>
                </a:cubicBezTo>
                <a:cubicBezTo>
                  <a:pt x="311939" y="226"/>
                  <a:pt x="286061" y="-399"/>
                  <a:pt x="269465" y="226"/>
                </a:cubicBezTo>
                <a:cubicBezTo>
                  <a:pt x="252869" y="851"/>
                  <a:pt x="240259" y="2724"/>
                  <a:pt x="229849" y="3973"/>
                </a:cubicBezTo>
                <a:cubicBezTo>
                  <a:pt x="219439" y="5222"/>
                  <a:pt x="227885" y="3350"/>
                  <a:pt x="207006" y="7722"/>
                </a:cubicBezTo>
                <a:cubicBezTo>
                  <a:pt x="186127" y="12094"/>
                  <a:pt x="137886" y="23129"/>
                  <a:pt x="109571" y="32706"/>
                </a:cubicBezTo>
                <a:cubicBezTo>
                  <a:pt x="81256" y="42283"/>
                  <a:pt x="55381" y="56649"/>
                  <a:pt x="37119" y="65185"/>
                </a:cubicBezTo>
                <a:cubicBezTo>
                  <a:pt x="18857" y="73721"/>
                  <a:pt x="6187" y="80798"/>
                  <a:pt x="0" y="83921"/>
                </a:cubicBezTo>
                <a:lnTo>
                  <a:pt x="0" y="839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Freeform 53"/>
          <p:cNvSpPr/>
          <p:nvPr/>
        </p:nvSpPr>
        <p:spPr>
          <a:xfrm>
            <a:off x="8564611" y="2539904"/>
            <a:ext cx="325107" cy="769742"/>
          </a:xfrm>
          <a:custGeom>
            <a:avLst/>
            <a:gdLst>
              <a:gd name="connsiteX0" fmla="*/ 316340 w 316340"/>
              <a:gd name="connsiteY0" fmla="*/ 0 h 777507"/>
              <a:gd name="connsiteX1" fmla="*/ 163940 w 316340"/>
              <a:gd name="connsiteY1" fmla="*/ 142407 h 777507"/>
              <a:gd name="connsiteX2" fmla="*/ 49016 w 316340"/>
              <a:gd name="connsiteY2" fmla="*/ 364761 h 777507"/>
              <a:gd name="connsiteX3" fmla="*/ 1547 w 316340"/>
              <a:gd name="connsiteY3" fmla="*/ 577122 h 777507"/>
              <a:gd name="connsiteX4" fmla="*/ 11540 w 316340"/>
              <a:gd name="connsiteY4" fmla="*/ 762000 h 777507"/>
              <a:gd name="connsiteX5" fmla="*/ 11540 w 316340"/>
              <a:gd name="connsiteY5" fmla="*/ 754505 h 777507"/>
              <a:gd name="connsiteX0" fmla="*/ 323835 w 323835"/>
              <a:gd name="connsiteY0" fmla="*/ 0 h 780005"/>
              <a:gd name="connsiteX1" fmla="*/ 163940 w 323835"/>
              <a:gd name="connsiteY1" fmla="*/ 144905 h 780005"/>
              <a:gd name="connsiteX2" fmla="*/ 49016 w 323835"/>
              <a:gd name="connsiteY2" fmla="*/ 367259 h 780005"/>
              <a:gd name="connsiteX3" fmla="*/ 1547 w 323835"/>
              <a:gd name="connsiteY3" fmla="*/ 579620 h 780005"/>
              <a:gd name="connsiteX4" fmla="*/ 11540 w 323835"/>
              <a:gd name="connsiteY4" fmla="*/ 764498 h 780005"/>
              <a:gd name="connsiteX5" fmla="*/ 11540 w 323835"/>
              <a:gd name="connsiteY5" fmla="*/ 757003 h 780005"/>
              <a:gd name="connsiteX0" fmla="*/ 328832 w 328832"/>
              <a:gd name="connsiteY0" fmla="*/ 0 h 780005"/>
              <a:gd name="connsiteX1" fmla="*/ 163940 w 328832"/>
              <a:gd name="connsiteY1" fmla="*/ 144905 h 780005"/>
              <a:gd name="connsiteX2" fmla="*/ 49016 w 328832"/>
              <a:gd name="connsiteY2" fmla="*/ 367259 h 780005"/>
              <a:gd name="connsiteX3" fmla="*/ 1547 w 328832"/>
              <a:gd name="connsiteY3" fmla="*/ 579620 h 780005"/>
              <a:gd name="connsiteX4" fmla="*/ 11540 w 328832"/>
              <a:gd name="connsiteY4" fmla="*/ 764498 h 780005"/>
              <a:gd name="connsiteX5" fmla="*/ 11540 w 328832"/>
              <a:gd name="connsiteY5" fmla="*/ 757003 h 780005"/>
              <a:gd name="connsiteX0" fmla="*/ 323835 w 323835"/>
              <a:gd name="connsiteY0" fmla="*/ 0 h 785002"/>
              <a:gd name="connsiteX1" fmla="*/ 163940 w 323835"/>
              <a:gd name="connsiteY1" fmla="*/ 149902 h 785002"/>
              <a:gd name="connsiteX2" fmla="*/ 49016 w 323835"/>
              <a:gd name="connsiteY2" fmla="*/ 372256 h 785002"/>
              <a:gd name="connsiteX3" fmla="*/ 1547 w 323835"/>
              <a:gd name="connsiteY3" fmla="*/ 584617 h 785002"/>
              <a:gd name="connsiteX4" fmla="*/ 11540 w 323835"/>
              <a:gd name="connsiteY4" fmla="*/ 769495 h 785002"/>
              <a:gd name="connsiteX5" fmla="*/ 11540 w 323835"/>
              <a:gd name="connsiteY5" fmla="*/ 762000 h 785002"/>
              <a:gd name="connsiteX0" fmla="*/ 326333 w 326333"/>
              <a:gd name="connsiteY0" fmla="*/ 0 h 780005"/>
              <a:gd name="connsiteX1" fmla="*/ 163940 w 326333"/>
              <a:gd name="connsiteY1" fmla="*/ 144905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6333 w 326333"/>
              <a:gd name="connsiteY0" fmla="*/ 0 h 780005"/>
              <a:gd name="connsiteX1" fmla="*/ 166438 w 326333"/>
              <a:gd name="connsiteY1" fmla="*/ 147404 h 780005"/>
              <a:gd name="connsiteX2" fmla="*/ 49016 w 326333"/>
              <a:gd name="connsiteY2" fmla="*/ 367259 h 780005"/>
              <a:gd name="connsiteX3" fmla="*/ 1547 w 326333"/>
              <a:gd name="connsiteY3" fmla="*/ 579620 h 780005"/>
              <a:gd name="connsiteX4" fmla="*/ 11540 w 326333"/>
              <a:gd name="connsiteY4" fmla="*/ 764498 h 780005"/>
              <a:gd name="connsiteX5" fmla="*/ 11540 w 326333"/>
              <a:gd name="connsiteY5" fmla="*/ 757003 h 780005"/>
              <a:gd name="connsiteX0" fmla="*/ 324027 w 324027"/>
              <a:gd name="connsiteY0" fmla="*/ 0 h 780005"/>
              <a:gd name="connsiteX1" fmla="*/ 164132 w 324027"/>
              <a:gd name="connsiteY1" fmla="*/ 147404 h 780005"/>
              <a:gd name="connsiteX2" fmla="*/ 46710 w 324027"/>
              <a:gd name="connsiteY2" fmla="*/ 367259 h 780005"/>
              <a:gd name="connsiteX3" fmla="*/ 1740 w 324027"/>
              <a:gd name="connsiteY3" fmla="*/ 579620 h 780005"/>
              <a:gd name="connsiteX4" fmla="*/ 9234 w 324027"/>
              <a:gd name="connsiteY4" fmla="*/ 764498 h 780005"/>
              <a:gd name="connsiteX5" fmla="*/ 9234 w 324027"/>
              <a:gd name="connsiteY5" fmla="*/ 757003 h 780005"/>
              <a:gd name="connsiteX0" fmla="*/ 325107 w 325107"/>
              <a:gd name="connsiteY0" fmla="*/ 0 h 769742"/>
              <a:gd name="connsiteX1" fmla="*/ 165212 w 325107"/>
              <a:gd name="connsiteY1" fmla="*/ 147404 h 769742"/>
              <a:gd name="connsiteX2" fmla="*/ 47790 w 325107"/>
              <a:gd name="connsiteY2" fmla="*/ 367259 h 769742"/>
              <a:gd name="connsiteX3" fmla="*/ 2820 w 325107"/>
              <a:gd name="connsiteY3" fmla="*/ 579620 h 769742"/>
              <a:gd name="connsiteX4" fmla="*/ 5318 w 325107"/>
              <a:gd name="connsiteY4" fmla="*/ 724525 h 769742"/>
              <a:gd name="connsiteX5" fmla="*/ 10314 w 325107"/>
              <a:gd name="connsiteY5" fmla="*/ 764498 h 769742"/>
              <a:gd name="connsiteX6" fmla="*/ 10314 w 325107"/>
              <a:gd name="connsiteY6" fmla="*/ 757003 h 76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07" h="769742">
                <a:moveTo>
                  <a:pt x="325107" y="0"/>
                </a:moveTo>
                <a:cubicBezTo>
                  <a:pt x="271184" y="40807"/>
                  <a:pt x="211432" y="86194"/>
                  <a:pt x="165212" y="147404"/>
                </a:cubicBezTo>
                <a:cubicBezTo>
                  <a:pt x="118993" y="208614"/>
                  <a:pt x="74855" y="295223"/>
                  <a:pt x="47790" y="367259"/>
                </a:cubicBezTo>
                <a:cubicBezTo>
                  <a:pt x="20725" y="439295"/>
                  <a:pt x="9899" y="520076"/>
                  <a:pt x="2820" y="579620"/>
                </a:cubicBezTo>
                <a:cubicBezTo>
                  <a:pt x="-4259" y="639164"/>
                  <a:pt x="4069" y="693712"/>
                  <a:pt x="5318" y="724525"/>
                </a:cubicBezTo>
                <a:cubicBezTo>
                  <a:pt x="6567" y="755338"/>
                  <a:pt x="9481" y="759085"/>
                  <a:pt x="10314" y="764498"/>
                </a:cubicBezTo>
                <a:cubicBezTo>
                  <a:pt x="11147" y="769911"/>
                  <a:pt x="11146" y="775532"/>
                  <a:pt x="10314" y="75700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5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623734" y="205289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Freeform 55"/>
          <p:cNvSpPr/>
          <p:nvPr/>
        </p:nvSpPr>
        <p:spPr>
          <a:xfrm>
            <a:off x="4631582" y="1926299"/>
            <a:ext cx="538040" cy="137225"/>
          </a:xfrm>
          <a:custGeom>
            <a:avLst/>
            <a:gdLst>
              <a:gd name="connsiteX0" fmla="*/ 0 w 514350"/>
              <a:gd name="connsiteY0" fmla="*/ 11430 h 142192"/>
              <a:gd name="connsiteX1" fmla="*/ 114300 w 514350"/>
              <a:gd name="connsiteY1" fmla="*/ 102870 h 142192"/>
              <a:gd name="connsiteX2" fmla="*/ 262890 w 514350"/>
              <a:gd name="connsiteY2" fmla="*/ 137160 h 142192"/>
              <a:gd name="connsiteX3" fmla="*/ 514350 w 514350"/>
              <a:gd name="connsiteY3" fmla="*/ 0 h 142192"/>
              <a:gd name="connsiteX4" fmla="*/ 514350 w 514350"/>
              <a:gd name="connsiteY4" fmla="*/ 0 h 142192"/>
              <a:gd name="connsiteX0" fmla="*/ 0 w 523826"/>
              <a:gd name="connsiteY0" fmla="*/ 11430 h 142192"/>
              <a:gd name="connsiteX1" fmla="*/ 123776 w 523826"/>
              <a:gd name="connsiteY1" fmla="*/ 102870 h 142192"/>
              <a:gd name="connsiteX2" fmla="*/ 272366 w 523826"/>
              <a:gd name="connsiteY2" fmla="*/ 137160 h 142192"/>
              <a:gd name="connsiteX3" fmla="*/ 523826 w 523826"/>
              <a:gd name="connsiteY3" fmla="*/ 0 h 142192"/>
              <a:gd name="connsiteX4" fmla="*/ 523826 w 523826"/>
              <a:gd name="connsiteY4" fmla="*/ 0 h 142192"/>
              <a:gd name="connsiteX0" fmla="*/ 0 w 523826"/>
              <a:gd name="connsiteY0" fmla="*/ 6692 h 142272"/>
              <a:gd name="connsiteX1" fmla="*/ 123776 w 523826"/>
              <a:gd name="connsiteY1" fmla="*/ 102870 h 142272"/>
              <a:gd name="connsiteX2" fmla="*/ 272366 w 523826"/>
              <a:gd name="connsiteY2" fmla="*/ 137160 h 142272"/>
              <a:gd name="connsiteX3" fmla="*/ 523826 w 523826"/>
              <a:gd name="connsiteY3" fmla="*/ 0 h 142272"/>
              <a:gd name="connsiteX4" fmla="*/ 523826 w 523826"/>
              <a:gd name="connsiteY4" fmla="*/ 0 h 142272"/>
              <a:gd name="connsiteX0" fmla="*/ 0 w 523826"/>
              <a:gd name="connsiteY0" fmla="*/ 1954 h 142355"/>
              <a:gd name="connsiteX1" fmla="*/ 123776 w 523826"/>
              <a:gd name="connsiteY1" fmla="*/ 102870 h 142355"/>
              <a:gd name="connsiteX2" fmla="*/ 272366 w 523826"/>
              <a:gd name="connsiteY2" fmla="*/ 137160 h 142355"/>
              <a:gd name="connsiteX3" fmla="*/ 523826 w 523826"/>
              <a:gd name="connsiteY3" fmla="*/ 0 h 142355"/>
              <a:gd name="connsiteX4" fmla="*/ 523826 w 523826"/>
              <a:gd name="connsiteY4" fmla="*/ 0 h 142355"/>
              <a:gd name="connsiteX0" fmla="*/ 0 w 538040"/>
              <a:gd name="connsiteY0" fmla="*/ 1954 h 142355"/>
              <a:gd name="connsiteX1" fmla="*/ 137990 w 538040"/>
              <a:gd name="connsiteY1" fmla="*/ 102870 h 142355"/>
              <a:gd name="connsiteX2" fmla="*/ 286580 w 538040"/>
              <a:gd name="connsiteY2" fmla="*/ 137160 h 142355"/>
              <a:gd name="connsiteX3" fmla="*/ 538040 w 538040"/>
              <a:gd name="connsiteY3" fmla="*/ 0 h 142355"/>
              <a:gd name="connsiteX4" fmla="*/ 538040 w 538040"/>
              <a:gd name="connsiteY4" fmla="*/ 0 h 142355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19121 w 538040"/>
              <a:gd name="connsiteY3" fmla="*/ 96237 h 137225"/>
              <a:gd name="connsiteX4" fmla="*/ 538040 w 538040"/>
              <a:gd name="connsiteY4" fmla="*/ 0 h 137225"/>
              <a:gd name="connsiteX5" fmla="*/ 538040 w 538040"/>
              <a:gd name="connsiteY5" fmla="*/ 0 h 137225"/>
              <a:gd name="connsiteX0" fmla="*/ 0 w 538040"/>
              <a:gd name="connsiteY0" fmla="*/ 1954 h 137177"/>
              <a:gd name="connsiteX1" fmla="*/ 137990 w 538040"/>
              <a:gd name="connsiteY1" fmla="*/ 102870 h 137177"/>
              <a:gd name="connsiteX2" fmla="*/ 286580 w 538040"/>
              <a:gd name="connsiteY2" fmla="*/ 137160 h 137177"/>
              <a:gd name="connsiteX3" fmla="*/ 423859 w 538040"/>
              <a:gd name="connsiteY3" fmla="*/ 105712 h 137177"/>
              <a:gd name="connsiteX4" fmla="*/ 538040 w 538040"/>
              <a:gd name="connsiteY4" fmla="*/ 0 h 137177"/>
              <a:gd name="connsiteX5" fmla="*/ 538040 w 538040"/>
              <a:gd name="connsiteY5" fmla="*/ 0 h 137177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23859 w 538040"/>
              <a:gd name="connsiteY3" fmla="*/ 96236 h 137225"/>
              <a:gd name="connsiteX4" fmla="*/ 538040 w 538040"/>
              <a:gd name="connsiteY4" fmla="*/ 0 h 137225"/>
              <a:gd name="connsiteX5" fmla="*/ 538040 w 538040"/>
              <a:gd name="connsiteY5" fmla="*/ 0 h 13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040" h="137225">
                <a:moveTo>
                  <a:pt x="0" y="1954"/>
                </a:moveTo>
                <a:cubicBezTo>
                  <a:pt x="35242" y="37196"/>
                  <a:pt x="90227" y="80336"/>
                  <a:pt x="137990" y="102870"/>
                </a:cubicBezTo>
                <a:cubicBezTo>
                  <a:pt x="185753" y="125404"/>
                  <a:pt x="238935" y="138266"/>
                  <a:pt x="286580" y="137160"/>
                </a:cubicBezTo>
                <a:cubicBezTo>
                  <a:pt x="334225" y="136054"/>
                  <a:pt x="381949" y="119096"/>
                  <a:pt x="423859" y="96236"/>
                </a:cubicBezTo>
                <a:cubicBezTo>
                  <a:pt x="465769" y="73376"/>
                  <a:pt x="519010" y="16039"/>
                  <a:pt x="538040" y="0"/>
                </a:cubicBezTo>
                <a:lnTo>
                  <a:pt x="53804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10101033" y="2046399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L -0.01198 -0.01597 L -0.02253 -0.02176 L -0.03542 -0.0206 L -0.04948 -0.01273 L -0.06003 0.00278 L -0.0681 0.025 L -0.07474 0.0581 L -0.0763 0.08866 L -0.07474 0.11505 L -0.06901 0.14051 L -0.05977 0.16065 L -0.04818 0.17083 L -0.03724 0.17824 L -0.02604 0.18287 L -0.01419 0.17824 L -0.00013 0.1669 L 0.01107 0.14121 L 0.01849 0.10764 L 0.01914 0.07847 L 0.01627 0.04259 L 0.01172 0.02222 L 0.00625 0.00787 L 0.00312 0.00509 L -0.00235 0.01991 L -0.00104 0.03056 L 0.00469 0.0375 L 0.01523 0.03982 L 0.02838 0.04213 L 0.06172 0.00787 L 0.11458 -0.0081 L 0.1069 -0.01667 L 0.09284 -0.01782 L 0.07773 -0.01204 L 0.06367 0.00741 L 0.05312 0.03634 L 0.04661 0.075 L 0.04726 0.12292 L 0.05534 0.14514 L 0.0694 0.16621 L 0.08281 0.17593 L 0.0944 0.18056 L 0.10664 0.17871 L 0.12161 0.15833 L 0.1306 0.13264 L 0.13737 0.09051 L 0.13607 0.06597 L 0.13281 0.04329 L 0.12617 0.01296 L 0.11588 -0.00648 L 0.13737 -0.02847 L 0.13568 0.14908 L 0.13802 0.16621 L 0.1431 0.17431 L 0.15052 0.17871 L 0.15911 0.1794 L 0.16966 0.17014 L 0.18086 0.15208 L 0.18854 0.12871 L 0.20052 0.08033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Motion origin="layout" path="M -0.00078 -0.00116 L 0.01093 -0.05671 L 0.01953 -0.08866 L 0.03203 -0.09838 L 0.04531 -0.09838 L 0.05078 -0.07755 L 0.05234 -0.03449 L 0.05234 0.11273 L 0.0539 0.03218 L 0.07109 -0.03866 L 0.08203 -0.06505 L 0.09609 -0.08727 L 0.10703 -0.09699 L 0.11953 -0.09977 L 0.13125 -0.09282 L 0.13984 -0.06782 L 0.13984 -0.02755 L 0.13984 0.02662 L 0.13906 0.06273 L 0.14218 0.0919 L 0.14922 0.10301 L 0.15859 0.10579 L 0.17578 0.10023 L 0.1875 0.06829 L 0.20468 0.0044 " pathEditMode="relative" rAng="0" ptsTypes="AAAAAAAAAAAAAAAAAAAAAAAAA">
                                      <p:cBhvr>
                                        <p:cTn id="58" dur="9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76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9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23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animMotion origin="layout" path="M 3.75E-6 3.33333E-6 L 0.07265 -0.09306 L 0.05781 -0.10556 L 0.04062 -0.10556 L 0.02656 -0.09306 L 0.0125 -0.06667 L 0.0039 -0.0375 L 0.00078 0.01805 L 0.00859 0.05555 L 0.02187 0.08472 L 0.04062 0.09861 L 0.06172 0.09305 L 0.07656 0.06666 L 0.08906 0.025 L 0.09062 -0.02639 L 0.08203 -0.06945 L 0.07187 -0.09028 L 0.09062 -0.11667 L 0.08984 0.3 L 0.08125 0.37222 L 0.06953 0.40555 L 0.05625 0.42222 L 0.03906 0.41805 L 0.03125 0.39305 L 0.03125 0.34166 L 0.04375 0.27083 L 0.07187 0.16111 L 0.12265 -0.00695 L 0.12265 -0.00672 " pathEditMode="relative" rAng="0" ptsTypes="AAAAAAAAAAAAAAAAAAAAAAAAAAAAA">
                                      <p:cBhvr>
                                        <p:cTn id="88" dur="14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1527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25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26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grpId="0" nodeType="withEffect">
                                  <p:stCondLst>
                                    <p:cond delay="27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1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9" fill="hold" grpId="0" nodeType="withEffect">
                                  <p:stCondLst>
                                    <p:cond delay="28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1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3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33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3" fill="hold" grpId="0" nodeType="withEffect">
                                  <p:stCondLst>
                                    <p:cond delay="34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3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383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38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38300"/>
                                  </p:stCondLst>
                                  <p:childTnLst>
                                    <p:animMotion origin="layout" path="M -0.00026 -0.00069 L -0.4444 -0.17639 L -0.43411 -0.16319 L -0.42435 -0.16065 L -0.41471 -0.16458 L -0.40286 -0.18032 " pathEditMode="relative" rAng="0" ptsTypes="AAAAAA">
                                      <p:cBhvr>
                                        <p:cTn id="118" dur="4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89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417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7" presetClass="exit" presetSubtype="0" fill="hold" nodeType="withEffect">
                                  <p:stCondLst>
                                    <p:cond delay="4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27121" y="614392"/>
            <a:ext cx="6822364" cy="5342634"/>
            <a:chOff x="224676" y="630817"/>
            <a:chExt cx="6538168" cy="5342634"/>
          </a:xfrm>
        </p:grpSpPr>
        <p:grpSp>
          <p:nvGrpSpPr>
            <p:cNvPr id="5" name="Group 4"/>
            <p:cNvGrpSpPr/>
            <p:nvPr/>
          </p:nvGrpSpPr>
          <p:grpSpPr>
            <a:xfrm>
              <a:off x="3069043" y="630817"/>
              <a:ext cx="3693801" cy="5342634"/>
              <a:chOff x="3775165" y="598807"/>
              <a:chExt cx="3798627" cy="534263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775165" y="598807"/>
                <a:ext cx="1593518" cy="5342634"/>
                <a:chOff x="9031566" y="1187554"/>
                <a:chExt cx="1593518" cy="5342634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49" t="39665" r="48607" b="25263"/>
                <a:stretch/>
              </p:blipFill>
              <p:spPr>
                <a:xfrm>
                  <a:off x="9044630" y="1187554"/>
                  <a:ext cx="1580454" cy="3131280"/>
                </a:xfrm>
                <a:prstGeom prst="rect">
                  <a:avLst/>
                </a:prstGeom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288" t="40463" r="48751" b="34105"/>
                <a:stretch/>
              </p:blipFill>
              <p:spPr>
                <a:xfrm>
                  <a:off x="9031566" y="4259555"/>
                  <a:ext cx="1567391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4562405" y="598807"/>
                <a:ext cx="3011387" cy="5342634"/>
                <a:chOff x="6899258" y="1187554"/>
                <a:chExt cx="3011387" cy="5342634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39665" r="53148" b="25263"/>
                <a:stretch/>
              </p:blipFill>
              <p:spPr>
                <a:xfrm>
                  <a:off x="6902854" y="1187554"/>
                  <a:ext cx="3007791" cy="313128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7738" t="40463" r="53202" b="34105"/>
                <a:stretch/>
              </p:blipFill>
              <p:spPr>
                <a:xfrm>
                  <a:off x="6899258" y="4259555"/>
                  <a:ext cx="2999210" cy="227063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2" name="TextBox 21"/>
          <p:cNvSpPr txBox="1"/>
          <p:nvPr/>
        </p:nvSpPr>
        <p:spPr>
          <a:xfrm>
            <a:off x="3747768" y="382134"/>
            <a:ext cx="81951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ę</a:t>
            </a:r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‼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191941" y="2248383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Freeform 23"/>
          <p:cNvSpPr/>
          <p:nvPr/>
        </p:nvSpPr>
        <p:spPr>
          <a:xfrm>
            <a:off x="3820638" y="2293297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3826181" y="3058066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Freeform 25"/>
          <p:cNvSpPr/>
          <p:nvPr/>
        </p:nvSpPr>
        <p:spPr>
          <a:xfrm>
            <a:off x="4435780" y="2990327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4679619" y="2343171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4730530" y="2420757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4789171" y="2446765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5513947" y="2258139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16828" y="2370859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Freeform 31"/>
          <p:cNvSpPr/>
          <p:nvPr/>
        </p:nvSpPr>
        <p:spPr>
          <a:xfrm>
            <a:off x="5576201" y="3400359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3" name="Freeform 32"/>
          <p:cNvSpPr/>
          <p:nvPr/>
        </p:nvSpPr>
        <p:spPr>
          <a:xfrm>
            <a:off x="6122559" y="2316507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4" name="Freeform 33"/>
          <p:cNvSpPr/>
          <p:nvPr/>
        </p:nvSpPr>
        <p:spPr>
          <a:xfrm>
            <a:off x="6406631" y="2191815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Freeform 34"/>
          <p:cNvSpPr/>
          <p:nvPr/>
        </p:nvSpPr>
        <p:spPr>
          <a:xfrm>
            <a:off x="6423459" y="3461105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6" name="Freeform 35"/>
          <p:cNvSpPr/>
          <p:nvPr/>
        </p:nvSpPr>
        <p:spPr>
          <a:xfrm>
            <a:off x="6898578" y="2946357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37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817221" y="129635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49"/>
          <p:cNvSpPr/>
          <p:nvPr/>
        </p:nvSpPr>
        <p:spPr>
          <a:xfrm>
            <a:off x="7677890" y="2226418"/>
            <a:ext cx="394447" cy="181065"/>
          </a:xfrm>
          <a:custGeom>
            <a:avLst/>
            <a:gdLst>
              <a:gd name="connsiteX0" fmla="*/ 394447 w 394447"/>
              <a:gd name="connsiteY0" fmla="*/ 181951 h 181951"/>
              <a:gd name="connsiteX1" fmla="*/ 292847 w 394447"/>
              <a:gd name="connsiteY1" fmla="*/ 9828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035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6327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0623 h 180623"/>
              <a:gd name="connsiteX1" fmla="*/ 292847 w 394447"/>
              <a:gd name="connsiteY1" fmla="*/ 84999 h 180623"/>
              <a:gd name="connsiteX2" fmla="*/ 191247 w 394447"/>
              <a:gd name="connsiteY2" fmla="*/ 19257 h 180623"/>
              <a:gd name="connsiteX3" fmla="*/ 89647 w 394447"/>
              <a:gd name="connsiteY3" fmla="*/ 1328 h 180623"/>
              <a:gd name="connsiteX4" fmla="*/ 0 w 394447"/>
              <a:gd name="connsiteY4" fmla="*/ 1328 h 180623"/>
              <a:gd name="connsiteX5" fmla="*/ 0 w 394447"/>
              <a:gd name="connsiteY5" fmla="*/ 1328 h 180623"/>
              <a:gd name="connsiteX0" fmla="*/ 394447 w 394447"/>
              <a:gd name="connsiteY0" fmla="*/ 181065 h 181065"/>
              <a:gd name="connsiteX1" fmla="*/ 292847 w 394447"/>
              <a:gd name="connsiteY1" fmla="*/ 85441 h 181065"/>
              <a:gd name="connsiteX2" fmla="*/ 191247 w 394447"/>
              <a:gd name="connsiteY2" fmla="*/ 25676 h 181065"/>
              <a:gd name="connsiteX3" fmla="*/ 89647 w 394447"/>
              <a:gd name="connsiteY3" fmla="*/ 1770 h 181065"/>
              <a:gd name="connsiteX4" fmla="*/ 0 w 394447"/>
              <a:gd name="connsiteY4" fmla="*/ 1770 h 181065"/>
              <a:gd name="connsiteX5" fmla="*/ 0 w 394447"/>
              <a:gd name="connsiteY5" fmla="*/ 1770 h 1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447" h="181065">
                <a:moveTo>
                  <a:pt x="394447" y="181065"/>
                </a:moveTo>
                <a:cubicBezTo>
                  <a:pt x="360580" y="151182"/>
                  <a:pt x="326714" y="111339"/>
                  <a:pt x="292847" y="85441"/>
                </a:cubicBezTo>
                <a:cubicBezTo>
                  <a:pt x="258980" y="59543"/>
                  <a:pt x="225114" y="39621"/>
                  <a:pt x="191247" y="25676"/>
                </a:cubicBezTo>
                <a:cubicBezTo>
                  <a:pt x="157380" y="11731"/>
                  <a:pt x="121522" y="5754"/>
                  <a:pt x="89647" y="1770"/>
                </a:cubicBezTo>
                <a:cubicBezTo>
                  <a:pt x="57773" y="-2214"/>
                  <a:pt x="0" y="1770"/>
                  <a:pt x="0" y="1770"/>
                </a:cubicBezTo>
                <a:lnTo>
                  <a:pt x="0" y="177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 50"/>
          <p:cNvSpPr/>
          <p:nvPr/>
        </p:nvSpPr>
        <p:spPr>
          <a:xfrm>
            <a:off x="7187575" y="2225640"/>
            <a:ext cx="496504" cy="1010023"/>
          </a:xfrm>
          <a:custGeom>
            <a:avLst/>
            <a:gdLst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27719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38072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773 w 480773"/>
              <a:gd name="connsiteY0" fmla="*/ 0 h 1004047"/>
              <a:gd name="connsiteX1" fmla="*/ 409055 w 480773"/>
              <a:gd name="connsiteY1" fmla="*/ 17929 h 1004047"/>
              <a:gd name="connsiteX2" fmla="*/ 307455 w 480773"/>
              <a:gd name="connsiteY2" fmla="*/ 59765 h 1004047"/>
              <a:gd name="connsiteX3" fmla="*/ 199879 w 480773"/>
              <a:gd name="connsiteY3" fmla="*/ 155388 h 1004047"/>
              <a:gd name="connsiteX4" fmla="*/ 110232 w 480773"/>
              <a:gd name="connsiteY4" fmla="*/ 256988 h 1004047"/>
              <a:gd name="connsiteX5" fmla="*/ 38514 w 480773"/>
              <a:gd name="connsiteY5" fmla="*/ 430306 h 1004047"/>
              <a:gd name="connsiteX6" fmla="*/ 2656 w 480773"/>
              <a:gd name="connsiteY6" fmla="*/ 555812 h 1004047"/>
              <a:gd name="connsiteX7" fmla="*/ 2655 w 480773"/>
              <a:gd name="connsiteY7" fmla="*/ 663388 h 1004047"/>
              <a:gd name="connsiteX8" fmla="*/ 2655 w 480773"/>
              <a:gd name="connsiteY8" fmla="*/ 753035 h 1004047"/>
              <a:gd name="connsiteX9" fmla="*/ 2655 w 480773"/>
              <a:gd name="connsiteY9" fmla="*/ 860612 h 1004047"/>
              <a:gd name="connsiteX10" fmla="*/ 32537 w 480773"/>
              <a:gd name="connsiteY10" fmla="*/ 962212 h 1004047"/>
              <a:gd name="connsiteX11" fmla="*/ 44490 w 480773"/>
              <a:gd name="connsiteY11" fmla="*/ 1004047 h 1004047"/>
              <a:gd name="connsiteX12" fmla="*/ 44490 w 48077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502070 w 502070"/>
              <a:gd name="connsiteY0" fmla="*/ 0 h 1004047"/>
              <a:gd name="connsiteX1" fmla="*/ 430352 w 502070"/>
              <a:gd name="connsiteY1" fmla="*/ 17929 h 1004047"/>
              <a:gd name="connsiteX2" fmla="*/ 328752 w 502070"/>
              <a:gd name="connsiteY2" fmla="*/ 59765 h 1004047"/>
              <a:gd name="connsiteX3" fmla="*/ 221176 w 502070"/>
              <a:gd name="connsiteY3" fmla="*/ 155388 h 1004047"/>
              <a:gd name="connsiteX4" fmla="*/ 131529 w 502070"/>
              <a:gd name="connsiteY4" fmla="*/ 256988 h 1004047"/>
              <a:gd name="connsiteX5" fmla="*/ 59811 w 502070"/>
              <a:gd name="connsiteY5" fmla="*/ 430306 h 1004047"/>
              <a:gd name="connsiteX6" fmla="*/ 23953 w 502070"/>
              <a:gd name="connsiteY6" fmla="*/ 555812 h 1004047"/>
              <a:gd name="connsiteX7" fmla="*/ 17976 w 502070"/>
              <a:gd name="connsiteY7" fmla="*/ 681318 h 1004047"/>
              <a:gd name="connsiteX8" fmla="*/ 47 w 502070"/>
              <a:gd name="connsiteY8" fmla="*/ 753035 h 1004047"/>
              <a:gd name="connsiteX9" fmla="*/ 23952 w 502070"/>
              <a:gd name="connsiteY9" fmla="*/ 860612 h 1004047"/>
              <a:gd name="connsiteX10" fmla="*/ 53834 w 502070"/>
              <a:gd name="connsiteY10" fmla="*/ 962212 h 1004047"/>
              <a:gd name="connsiteX11" fmla="*/ 65787 w 502070"/>
              <a:gd name="connsiteY11" fmla="*/ 1004047 h 1004047"/>
              <a:gd name="connsiteX12" fmla="*/ 65787 w 502070"/>
              <a:gd name="connsiteY12" fmla="*/ 1004047 h 1004047"/>
              <a:gd name="connsiteX0" fmla="*/ 484841 w 484841"/>
              <a:gd name="connsiteY0" fmla="*/ 0 h 1004047"/>
              <a:gd name="connsiteX1" fmla="*/ 413123 w 484841"/>
              <a:gd name="connsiteY1" fmla="*/ 17929 h 1004047"/>
              <a:gd name="connsiteX2" fmla="*/ 311523 w 484841"/>
              <a:gd name="connsiteY2" fmla="*/ 59765 h 1004047"/>
              <a:gd name="connsiteX3" fmla="*/ 203947 w 484841"/>
              <a:gd name="connsiteY3" fmla="*/ 155388 h 1004047"/>
              <a:gd name="connsiteX4" fmla="*/ 114300 w 484841"/>
              <a:gd name="connsiteY4" fmla="*/ 256988 h 1004047"/>
              <a:gd name="connsiteX5" fmla="*/ 42582 w 484841"/>
              <a:gd name="connsiteY5" fmla="*/ 430306 h 1004047"/>
              <a:gd name="connsiteX6" fmla="*/ 6724 w 484841"/>
              <a:gd name="connsiteY6" fmla="*/ 555812 h 1004047"/>
              <a:gd name="connsiteX7" fmla="*/ 747 w 484841"/>
              <a:gd name="connsiteY7" fmla="*/ 681318 h 1004047"/>
              <a:gd name="connsiteX8" fmla="*/ 747 w 484841"/>
              <a:gd name="connsiteY8" fmla="*/ 753035 h 1004047"/>
              <a:gd name="connsiteX9" fmla="*/ 6723 w 484841"/>
              <a:gd name="connsiteY9" fmla="*/ 860612 h 1004047"/>
              <a:gd name="connsiteX10" fmla="*/ 36605 w 484841"/>
              <a:gd name="connsiteY10" fmla="*/ 962212 h 1004047"/>
              <a:gd name="connsiteX11" fmla="*/ 48558 w 484841"/>
              <a:gd name="connsiteY11" fmla="*/ 1004047 h 1004047"/>
              <a:gd name="connsiteX12" fmla="*/ 48558 w 484841"/>
              <a:gd name="connsiteY12" fmla="*/ 1004047 h 1004047"/>
              <a:gd name="connsiteX0" fmla="*/ 496116 w 496116"/>
              <a:gd name="connsiteY0" fmla="*/ 0 h 1004047"/>
              <a:gd name="connsiteX1" fmla="*/ 424398 w 496116"/>
              <a:gd name="connsiteY1" fmla="*/ 17929 h 1004047"/>
              <a:gd name="connsiteX2" fmla="*/ 322798 w 496116"/>
              <a:gd name="connsiteY2" fmla="*/ 59765 h 1004047"/>
              <a:gd name="connsiteX3" fmla="*/ 215222 w 496116"/>
              <a:gd name="connsiteY3" fmla="*/ 155388 h 1004047"/>
              <a:gd name="connsiteX4" fmla="*/ 125575 w 496116"/>
              <a:gd name="connsiteY4" fmla="*/ 256988 h 1004047"/>
              <a:gd name="connsiteX5" fmla="*/ 53857 w 496116"/>
              <a:gd name="connsiteY5" fmla="*/ 430306 h 1004047"/>
              <a:gd name="connsiteX6" fmla="*/ 17999 w 496116"/>
              <a:gd name="connsiteY6" fmla="*/ 555812 h 1004047"/>
              <a:gd name="connsiteX7" fmla="*/ 69 w 496116"/>
              <a:gd name="connsiteY7" fmla="*/ 681318 h 1004047"/>
              <a:gd name="connsiteX8" fmla="*/ 12022 w 496116"/>
              <a:gd name="connsiteY8" fmla="*/ 753035 h 1004047"/>
              <a:gd name="connsiteX9" fmla="*/ 17998 w 496116"/>
              <a:gd name="connsiteY9" fmla="*/ 860612 h 1004047"/>
              <a:gd name="connsiteX10" fmla="*/ 47880 w 496116"/>
              <a:gd name="connsiteY10" fmla="*/ 962212 h 1004047"/>
              <a:gd name="connsiteX11" fmla="*/ 59833 w 496116"/>
              <a:gd name="connsiteY11" fmla="*/ 1004047 h 1004047"/>
              <a:gd name="connsiteX12" fmla="*/ 59833 w 496116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15610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36315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2292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10023"/>
              <a:gd name="connsiteX1" fmla="*/ 424786 w 496504"/>
              <a:gd name="connsiteY1" fmla="*/ 17929 h 1010023"/>
              <a:gd name="connsiteX2" fmla="*/ 323186 w 496504"/>
              <a:gd name="connsiteY2" fmla="*/ 59765 h 1010023"/>
              <a:gd name="connsiteX3" fmla="*/ 203657 w 496504"/>
              <a:gd name="connsiteY3" fmla="*/ 155388 h 1010023"/>
              <a:gd name="connsiteX4" fmla="*/ 125963 w 496504"/>
              <a:gd name="connsiteY4" fmla="*/ 256988 h 1010023"/>
              <a:gd name="connsiteX5" fmla="*/ 48268 w 496504"/>
              <a:gd name="connsiteY5" fmla="*/ 424330 h 1010023"/>
              <a:gd name="connsiteX6" fmla="*/ 18387 w 496504"/>
              <a:gd name="connsiteY6" fmla="*/ 555812 h 1010023"/>
              <a:gd name="connsiteX7" fmla="*/ 457 w 496504"/>
              <a:gd name="connsiteY7" fmla="*/ 681318 h 1010023"/>
              <a:gd name="connsiteX8" fmla="*/ 6433 w 496504"/>
              <a:gd name="connsiteY8" fmla="*/ 753035 h 1010023"/>
              <a:gd name="connsiteX9" fmla="*/ 18386 w 496504"/>
              <a:gd name="connsiteY9" fmla="*/ 860612 h 1010023"/>
              <a:gd name="connsiteX10" fmla="*/ 42292 w 496504"/>
              <a:gd name="connsiteY10" fmla="*/ 962212 h 1010023"/>
              <a:gd name="connsiteX11" fmla="*/ 60221 w 496504"/>
              <a:gd name="connsiteY11" fmla="*/ 1004047 h 1010023"/>
              <a:gd name="connsiteX12" fmla="*/ 60221 w 496504"/>
              <a:gd name="connsiteY12" fmla="*/ 1010023 h 10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504" h="1010023">
                <a:moveTo>
                  <a:pt x="496504" y="0"/>
                </a:moveTo>
                <a:cubicBezTo>
                  <a:pt x="475088" y="3984"/>
                  <a:pt x="453672" y="7968"/>
                  <a:pt x="424786" y="17929"/>
                </a:cubicBezTo>
                <a:cubicBezTo>
                  <a:pt x="395900" y="27890"/>
                  <a:pt x="360041" y="36855"/>
                  <a:pt x="323186" y="59765"/>
                </a:cubicBezTo>
                <a:cubicBezTo>
                  <a:pt x="286331" y="82675"/>
                  <a:pt x="236527" y="122518"/>
                  <a:pt x="203657" y="155388"/>
                </a:cubicBezTo>
                <a:cubicBezTo>
                  <a:pt x="170787" y="188258"/>
                  <a:pt x="151861" y="212164"/>
                  <a:pt x="125963" y="256988"/>
                </a:cubicBezTo>
                <a:cubicBezTo>
                  <a:pt x="100065" y="301812"/>
                  <a:pt x="66197" y="374526"/>
                  <a:pt x="48268" y="424330"/>
                </a:cubicBezTo>
                <a:cubicBezTo>
                  <a:pt x="30339" y="474134"/>
                  <a:pt x="26356" y="512981"/>
                  <a:pt x="18387" y="555812"/>
                </a:cubicBezTo>
                <a:cubicBezTo>
                  <a:pt x="10419" y="598643"/>
                  <a:pt x="2449" y="648448"/>
                  <a:pt x="457" y="681318"/>
                </a:cubicBezTo>
                <a:cubicBezTo>
                  <a:pt x="-1535" y="714188"/>
                  <a:pt x="3445" y="723153"/>
                  <a:pt x="6433" y="753035"/>
                </a:cubicBezTo>
                <a:cubicBezTo>
                  <a:pt x="9421" y="782917"/>
                  <a:pt x="12410" y="825749"/>
                  <a:pt x="18386" y="860612"/>
                </a:cubicBezTo>
                <a:cubicBezTo>
                  <a:pt x="24362" y="895475"/>
                  <a:pt x="35320" y="938306"/>
                  <a:pt x="42292" y="962212"/>
                </a:cubicBezTo>
                <a:cubicBezTo>
                  <a:pt x="49264" y="986118"/>
                  <a:pt x="57233" y="996078"/>
                  <a:pt x="60221" y="1004047"/>
                </a:cubicBezTo>
                <a:cubicBezTo>
                  <a:pt x="63209" y="1012016"/>
                  <a:pt x="60221" y="1008031"/>
                  <a:pt x="60221" y="101002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7247796" y="3223708"/>
            <a:ext cx="513977" cy="412378"/>
          </a:xfrm>
          <a:custGeom>
            <a:avLst/>
            <a:gdLst>
              <a:gd name="connsiteX0" fmla="*/ 0 w 513977"/>
              <a:gd name="connsiteY0" fmla="*/ 0 h 400424"/>
              <a:gd name="connsiteX1" fmla="*/ 59765 w 513977"/>
              <a:gd name="connsiteY1" fmla="*/ 137459 h 400424"/>
              <a:gd name="connsiteX2" fmla="*/ 149412 w 513977"/>
              <a:gd name="connsiteY2" fmla="*/ 251012 h 400424"/>
              <a:gd name="connsiteX3" fmla="*/ 298824 w 513977"/>
              <a:gd name="connsiteY3" fmla="*/ 352612 h 400424"/>
              <a:gd name="connsiteX4" fmla="*/ 513977 w 513977"/>
              <a:gd name="connsiteY4" fmla="*/ 400424 h 400424"/>
              <a:gd name="connsiteX5" fmla="*/ 513977 w 513977"/>
              <a:gd name="connsiteY5" fmla="*/ 400424 h 400424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49412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71718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00425"/>
              <a:gd name="connsiteX1" fmla="*/ 71718 w 513977"/>
              <a:gd name="connsiteY1" fmla="*/ 137460 h 400425"/>
              <a:gd name="connsiteX2" fmla="*/ 161365 w 513977"/>
              <a:gd name="connsiteY2" fmla="*/ 251013 h 400425"/>
              <a:gd name="connsiteX3" fmla="*/ 298824 w 513977"/>
              <a:gd name="connsiteY3" fmla="*/ 352613 h 400425"/>
              <a:gd name="connsiteX4" fmla="*/ 513977 w 513977"/>
              <a:gd name="connsiteY4" fmla="*/ 400425 h 400425"/>
              <a:gd name="connsiteX5" fmla="*/ 513977 w 513977"/>
              <a:gd name="connsiteY5" fmla="*/ 400425 h 400425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77" h="412378">
                <a:moveTo>
                  <a:pt x="0" y="0"/>
                </a:moveTo>
                <a:cubicBezTo>
                  <a:pt x="5478" y="41835"/>
                  <a:pt x="44824" y="105585"/>
                  <a:pt x="71718" y="149413"/>
                </a:cubicBezTo>
                <a:cubicBezTo>
                  <a:pt x="98612" y="193241"/>
                  <a:pt x="123514" y="227107"/>
                  <a:pt x="161365" y="262966"/>
                </a:cubicBezTo>
                <a:cubicBezTo>
                  <a:pt x="199216" y="298825"/>
                  <a:pt x="258981" y="341656"/>
                  <a:pt x="298824" y="364566"/>
                </a:cubicBezTo>
                <a:cubicBezTo>
                  <a:pt x="338667" y="387476"/>
                  <a:pt x="364565" y="392457"/>
                  <a:pt x="400424" y="400426"/>
                </a:cubicBezTo>
                <a:cubicBezTo>
                  <a:pt x="436283" y="408395"/>
                  <a:pt x="495052" y="410386"/>
                  <a:pt x="513977" y="412378"/>
                </a:cubicBezTo>
                <a:lnTo>
                  <a:pt x="513977" y="41237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Freeform 52"/>
          <p:cNvSpPr/>
          <p:nvPr/>
        </p:nvSpPr>
        <p:spPr>
          <a:xfrm>
            <a:off x="7737867" y="3175899"/>
            <a:ext cx="573741" cy="461327"/>
          </a:xfrm>
          <a:custGeom>
            <a:avLst/>
            <a:gdLst>
              <a:gd name="connsiteX0" fmla="*/ 0 w 549835"/>
              <a:gd name="connsiteY0" fmla="*/ 460188 h 460188"/>
              <a:gd name="connsiteX1" fmla="*/ 131482 w 549835"/>
              <a:gd name="connsiteY1" fmla="*/ 430306 h 460188"/>
              <a:gd name="connsiteX2" fmla="*/ 268941 w 549835"/>
              <a:gd name="connsiteY2" fmla="*/ 364564 h 460188"/>
              <a:gd name="connsiteX3" fmla="*/ 412376 w 549835"/>
              <a:gd name="connsiteY3" fmla="*/ 215153 h 460188"/>
              <a:gd name="connsiteX4" fmla="*/ 549835 w 549835"/>
              <a:gd name="connsiteY4" fmla="*/ 0 h 460188"/>
              <a:gd name="connsiteX5" fmla="*/ 549835 w 549835"/>
              <a:gd name="connsiteY5" fmla="*/ 0 h 460188"/>
              <a:gd name="connsiteX0" fmla="*/ 0 w 555811"/>
              <a:gd name="connsiteY0" fmla="*/ 460188 h 460188"/>
              <a:gd name="connsiteX1" fmla="*/ 137458 w 555811"/>
              <a:gd name="connsiteY1" fmla="*/ 430306 h 460188"/>
              <a:gd name="connsiteX2" fmla="*/ 274917 w 555811"/>
              <a:gd name="connsiteY2" fmla="*/ 364564 h 460188"/>
              <a:gd name="connsiteX3" fmla="*/ 418352 w 555811"/>
              <a:gd name="connsiteY3" fmla="*/ 215153 h 460188"/>
              <a:gd name="connsiteX4" fmla="*/ 555811 w 555811"/>
              <a:gd name="connsiteY4" fmla="*/ 0 h 460188"/>
              <a:gd name="connsiteX5" fmla="*/ 555811 w 555811"/>
              <a:gd name="connsiteY5" fmla="*/ 0 h 460188"/>
              <a:gd name="connsiteX0" fmla="*/ 0 w 573741"/>
              <a:gd name="connsiteY0" fmla="*/ 460188 h 460188"/>
              <a:gd name="connsiteX1" fmla="*/ 155388 w 573741"/>
              <a:gd name="connsiteY1" fmla="*/ 430306 h 460188"/>
              <a:gd name="connsiteX2" fmla="*/ 292847 w 573741"/>
              <a:gd name="connsiteY2" fmla="*/ 364564 h 460188"/>
              <a:gd name="connsiteX3" fmla="*/ 436282 w 573741"/>
              <a:gd name="connsiteY3" fmla="*/ 215153 h 460188"/>
              <a:gd name="connsiteX4" fmla="*/ 573741 w 573741"/>
              <a:gd name="connsiteY4" fmla="*/ 0 h 460188"/>
              <a:gd name="connsiteX5" fmla="*/ 573741 w 573741"/>
              <a:gd name="connsiteY5" fmla="*/ 0 h 460188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73741 w 573741"/>
              <a:gd name="connsiteY4" fmla="*/ 0 h 461269"/>
              <a:gd name="connsiteX5" fmla="*/ 573741 w 573741"/>
              <a:gd name="connsiteY5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37882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25929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364565 w 573741"/>
              <a:gd name="connsiteY3" fmla="*/ 298823 h 461269"/>
              <a:gd name="connsiteX4" fmla="*/ 436282 w 573741"/>
              <a:gd name="connsiteY4" fmla="*/ 215153 h 461269"/>
              <a:gd name="connsiteX5" fmla="*/ 525929 w 573741"/>
              <a:gd name="connsiteY5" fmla="*/ 77694 h 461269"/>
              <a:gd name="connsiteX6" fmla="*/ 573741 w 573741"/>
              <a:gd name="connsiteY6" fmla="*/ 0 h 461269"/>
              <a:gd name="connsiteX7" fmla="*/ 573741 w 573741"/>
              <a:gd name="connsiteY7" fmla="*/ 0 h 461269"/>
              <a:gd name="connsiteX0" fmla="*/ 0 w 573741"/>
              <a:gd name="connsiteY0" fmla="*/ 460188 h 461327"/>
              <a:gd name="connsiteX1" fmla="*/ 155388 w 573741"/>
              <a:gd name="connsiteY1" fmla="*/ 436283 h 461327"/>
              <a:gd name="connsiteX2" fmla="*/ 292847 w 573741"/>
              <a:gd name="connsiteY2" fmla="*/ 358588 h 461327"/>
              <a:gd name="connsiteX3" fmla="*/ 364565 w 573741"/>
              <a:gd name="connsiteY3" fmla="*/ 298823 h 461327"/>
              <a:gd name="connsiteX4" fmla="*/ 436282 w 573741"/>
              <a:gd name="connsiteY4" fmla="*/ 215153 h 461327"/>
              <a:gd name="connsiteX5" fmla="*/ 525929 w 573741"/>
              <a:gd name="connsiteY5" fmla="*/ 77694 h 461327"/>
              <a:gd name="connsiteX6" fmla="*/ 573741 w 573741"/>
              <a:gd name="connsiteY6" fmla="*/ 0 h 461327"/>
              <a:gd name="connsiteX7" fmla="*/ 573741 w 573741"/>
              <a:gd name="connsiteY7" fmla="*/ 0 h 46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741" h="461327">
                <a:moveTo>
                  <a:pt x="0" y="460188"/>
                </a:moveTo>
                <a:cubicBezTo>
                  <a:pt x="43329" y="465167"/>
                  <a:pt x="106580" y="453216"/>
                  <a:pt x="155388" y="436283"/>
                </a:cubicBezTo>
                <a:cubicBezTo>
                  <a:pt x="204196" y="419350"/>
                  <a:pt x="257984" y="381498"/>
                  <a:pt x="292847" y="358588"/>
                </a:cubicBezTo>
                <a:cubicBezTo>
                  <a:pt x="327710" y="335678"/>
                  <a:pt x="340659" y="323725"/>
                  <a:pt x="364565" y="298823"/>
                </a:cubicBezTo>
                <a:cubicBezTo>
                  <a:pt x="388471" y="273921"/>
                  <a:pt x="409388" y="252008"/>
                  <a:pt x="436282" y="215153"/>
                </a:cubicBezTo>
                <a:cubicBezTo>
                  <a:pt x="463176" y="178298"/>
                  <a:pt x="503019" y="113553"/>
                  <a:pt x="525929" y="77694"/>
                </a:cubicBezTo>
                <a:cubicBezTo>
                  <a:pt x="548839" y="41835"/>
                  <a:pt x="565772" y="12949"/>
                  <a:pt x="573741" y="0"/>
                </a:cubicBezTo>
                <a:lnTo>
                  <a:pt x="573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9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260045" y="185324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reeform 40"/>
          <p:cNvSpPr/>
          <p:nvPr/>
        </p:nvSpPr>
        <p:spPr>
          <a:xfrm>
            <a:off x="5790670" y="1717168"/>
            <a:ext cx="538040" cy="137225"/>
          </a:xfrm>
          <a:custGeom>
            <a:avLst/>
            <a:gdLst>
              <a:gd name="connsiteX0" fmla="*/ 0 w 514350"/>
              <a:gd name="connsiteY0" fmla="*/ 11430 h 142192"/>
              <a:gd name="connsiteX1" fmla="*/ 114300 w 514350"/>
              <a:gd name="connsiteY1" fmla="*/ 102870 h 142192"/>
              <a:gd name="connsiteX2" fmla="*/ 262890 w 514350"/>
              <a:gd name="connsiteY2" fmla="*/ 137160 h 142192"/>
              <a:gd name="connsiteX3" fmla="*/ 514350 w 514350"/>
              <a:gd name="connsiteY3" fmla="*/ 0 h 142192"/>
              <a:gd name="connsiteX4" fmla="*/ 514350 w 514350"/>
              <a:gd name="connsiteY4" fmla="*/ 0 h 142192"/>
              <a:gd name="connsiteX0" fmla="*/ 0 w 523826"/>
              <a:gd name="connsiteY0" fmla="*/ 11430 h 142192"/>
              <a:gd name="connsiteX1" fmla="*/ 123776 w 523826"/>
              <a:gd name="connsiteY1" fmla="*/ 102870 h 142192"/>
              <a:gd name="connsiteX2" fmla="*/ 272366 w 523826"/>
              <a:gd name="connsiteY2" fmla="*/ 137160 h 142192"/>
              <a:gd name="connsiteX3" fmla="*/ 523826 w 523826"/>
              <a:gd name="connsiteY3" fmla="*/ 0 h 142192"/>
              <a:gd name="connsiteX4" fmla="*/ 523826 w 523826"/>
              <a:gd name="connsiteY4" fmla="*/ 0 h 142192"/>
              <a:gd name="connsiteX0" fmla="*/ 0 w 523826"/>
              <a:gd name="connsiteY0" fmla="*/ 6692 h 142272"/>
              <a:gd name="connsiteX1" fmla="*/ 123776 w 523826"/>
              <a:gd name="connsiteY1" fmla="*/ 102870 h 142272"/>
              <a:gd name="connsiteX2" fmla="*/ 272366 w 523826"/>
              <a:gd name="connsiteY2" fmla="*/ 137160 h 142272"/>
              <a:gd name="connsiteX3" fmla="*/ 523826 w 523826"/>
              <a:gd name="connsiteY3" fmla="*/ 0 h 142272"/>
              <a:gd name="connsiteX4" fmla="*/ 523826 w 523826"/>
              <a:gd name="connsiteY4" fmla="*/ 0 h 142272"/>
              <a:gd name="connsiteX0" fmla="*/ 0 w 523826"/>
              <a:gd name="connsiteY0" fmla="*/ 1954 h 142355"/>
              <a:gd name="connsiteX1" fmla="*/ 123776 w 523826"/>
              <a:gd name="connsiteY1" fmla="*/ 102870 h 142355"/>
              <a:gd name="connsiteX2" fmla="*/ 272366 w 523826"/>
              <a:gd name="connsiteY2" fmla="*/ 137160 h 142355"/>
              <a:gd name="connsiteX3" fmla="*/ 523826 w 523826"/>
              <a:gd name="connsiteY3" fmla="*/ 0 h 142355"/>
              <a:gd name="connsiteX4" fmla="*/ 523826 w 523826"/>
              <a:gd name="connsiteY4" fmla="*/ 0 h 142355"/>
              <a:gd name="connsiteX0" fmla="*/ 0 w 538040"/>
              <a:gd name="connsiteY0" fmla="*/ 1954 h 142355"/>
              <a:gd name="connsiteX1" fmla="*/ 137990 w 538040"/>
              <a:gd name="connsiteY1" fmla="*/ 102870 h 142355"/>
              <a:gd name="connsiteX2" fmla="*/ 286580 w 538040"/>
              <a:gd name="connsiteY2" fmla="*/ 137160 h 142355"/>
              <a:gd name="connsiteX3" fmla="*/ 538040 w 538040"/>
              <a:gd name="connsiteY3" fmla="*/ 0 h 142355"/>
              <a:gd name="connsiteX4" fmla="*/ 538040 w 538040"/>
              <a:gd name="connsiteY4" fmla="*/ 0 h 142355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334"/>
              <a:gd name="connsiteX1" fmla="*/ 137990 w 538040"/>
              <a:gd name="connsiteY1" fmla="*/ 102870 h 137334"/>
              <a:gd name="connsiteX2" fmla="*/ 286580 w 538040"/>
              <a:gd name="connsiteY2" fmla="*/ 137160 h 137334"/>
              <a:gd name="connsiteX3" fmla="*/ 419121 w 538040"/>
              <a:gd name="connsiteY3" fmla="*/ 91499 h 137334"/>
              <a:gd name="connsiteX4" fmla="*/ 538040 w 538040"/>
              <a:gd name="connsiteY4" fmla="*/ 0 h 137334"/>
              <a:gd name="connsiteX5" fmla="*/ 538040 w 538040"/>
              <a:gd name="connsiteY5" fmla="*/ 0 h 137334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19121 w 538040"/>
              <a:gd name="connsiteY3" fmla="*/ 96237 h 137225"/>
              <a:gd name="connsiteX4" fmla="*/ 538040 w 538040"/>
              <a:gd name="connsiteY4" fmla="*/ 0 h 137225"/>
              <a:gd name="connsiteX5" fmla="*/ 538040 w 538040"/>
              <a:gd name="connsiteY5" fmla="*/ 0 h 137225"/>
              <a:gd name="connsiteX0" fmla="*/ 0 w 538040"/>
              <a:gd name="connsiteY0" fmla="*/ 1954 h 137177"/>
              <a:gd name="connsiteX1" fmla="*/ 137990 w 538040"/>
              <a:gd name="connsiteY1" fmla="*/ 102870 h 137177"/>
              <a:gd name="connsiteX2" fmla="*/ 286580 w 538040"/>
              <a:gd name="connsiteY2" fmla="*/ 137160 h 137177"/>
              <a:gd name="connsiteX3" fmla="*/ 423859 w 538040"/>
              <a:gd name="connsiteY3" fmla="*/ 105712 h 137177"/>
              <a:gd name="connsiteX4" fmla="*/ 538040 w 538040"/>
              <a:gd name="connsiteY4" fmla="*/ 0 h 137177"/>
              <a:gd name="connsiteX5" fmla="*/ 538040 w 538040"/>
              <a:gd name="connsiteY5" fmla="*/ 0 h 137177"/>
              <a:gd name="connsiteX0" fmla="*/ 0 w 538040"/>
              <a:gd name="connsiteY0" fmla="*/ 1954 h 137225"/>
              <a:gd name="connsiteX1" fmla="*/ 137990 w 538040"/>
              <a:gd name="connsiteY1" fmla="*/ 102870 h 137225"/>
              <a:gd name="connsiteX2" fmla="*/ 286580 w 538040"/>
              <a:gd name="connsiteY2" fmla="*/ 137160 h 137225"/>
              <a:gd name="connsiteX3" fmla="*/ 423859 w 538040"/>
              <a:gd name="connsiteY3" fmla="*/ 96236 h 137225"/>
              <a:gd name="connsiteX4" fmla="*/ 538040 w 538040"/>
              <a:gd name="connsiteY4" fmla="*/ 0 h 137225"/>
              <a:gd name="connsiteX5" fmla="*/ 538040 w 538040"/>
              <a:gd name="connsiteY5" fmla="*/ 0 h 13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040" h="137225">
                <a:moveTo>
                  <a:pt x="0" y="1954"/>
                </a:moveTo>
                <a:cubicBezTo>
                  <a:pt x="35242" y="37196"/>
                  <a:pt x="90227" y="80336"/>
                  <a:pt x="137990" y="102870"/>
                </a:cubicBezTo>
                <a:cubicBezTo>
                  <a:pt x="185753" y="125404"/>
                  <a:pt x="238935" y="138266"/>
                  <a:pt x="286580" y="137160"/>
                </a:cubicBezTo>
                <a:cubicBezTo>
                  <a:pt x="334225" y="136054"/>
                  <a:pt x="381949" y="119096"/>
                  <a:pt x="423859" y="96236"/>
                </a:cubicBezTo>
                <a:cubicBezTo>
                  <a:pt x="465769" y="73376"/>
                  <a:pt x="519010" y="16039"/>
                  <a:pt x="538040" y="0"/>
                </a:cubicBezTo>
                <a:lnTo>
                  <a:pt x="53804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372433" y="2081042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L -0.01198 -0.01597 L -0.02253 -0.02176 L -0.03542 -0.0206 L -0.04948 -0.01273 L -0.06003 0.00278 L -0.0681 0.025 L -0.07474 0.0581 L -0.07631 0.08866 L -0.07474 0.11505 L -0.06901 0.14051 L -0.05977 0.16065 L -0.04818 0.17083 L -0.03724 0.17824 L -0.02604 0.18287 L -0.0142 0.17824 L -0.00013 0.1669 L 0.01106 0.14121 L 0.01849 0.10764 L 0.01914 0.07847 L 0.01627 0.04259 L 0.01172 0.02222 L 0.00625 0.00787 L 0.00312 0.00509 L -0.00235 0.01991 L -0.00104 0.03056 L 0.00468 0.0375 L 0.01523 0.03982 L 0.02838 0.04213 L 0.06172 0.00787 L 0.11458 -0.0081 L 0.1069 -0.01667 L 0.09284 -0.01782 L 0.07773 -0.01204 L 0.06367 0.00741 L 0.05312 0.03634 L 0.04661 0.075 L 0.04726 0.12292 L 0.05534 0.14514 L 0.0694 0.16621 L 0.08281 0.17593 L 0.0944 0.18056 L 0.10664 0.17871 L 0.12161 0.15833 L 0.1306 0.13264 L 0.13737 0.09051 L 0.13606 0.06597 L 0.13281 0.04329 L 0.12617 0.01296 L 0.11588 -0.00648 L 0.13737 -0.02847 L 0.13567 0.14908 L 0.13802 0.16621 L 0.1431 0.17431 L 0.15052 0.17871 L 0.15911 0.1794 L 0.16966 0.17014 L 0.18086 0.15208 L 0.18854 0.12871 L 0.20052 0.08033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Motion origin="layout" path="M 0.00078 -0.00139 L 0.0737 -0.08241 L 0.0595 -0.10231 L 0.04232 -0.10579 L 0.022 -0.09144 L 0.00885 -0.06458 L 0.00169 -0.0213 L 0.00377 0.02199 L 0.01185 0.06157 L 0.022 0.08681 L 0.04023 0.09769 L 0.0595 0.09769 L 0.08073 0.07245 L 0.09401 0.03264 L 0.09401 0.03102 " pathEditMode="relative" rAng="0" ptsTypes="AAAAAAAAAAAAAAA">
                                      <p:cBhvr>
                                        <p:cTn id="5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7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19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animMotion origin="layout" path="M -0.00039 -0.00092 L -0.20599 -0.20949 L -0.19635 -0.19884 L -0.18372 -0.19768 L -0.17187 -0.20416 L -0.1638 -0.21597 L -0.1638 -0.21574 " pathEditMode="relative" rAng="0" ptsTypes="AAAAAAA">
                                      <p:cBhvr>
                                        <p:cTn id="7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-1076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2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0" grpId="0" animBg="1"/>
      <p:bldP spid="51" grpId="0" animBg="1"/>
      <p:bldP spid="52" grpId="0" animBg="1"/>
      <p:bldP spid="53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466662" y="498386"/>
            <a:ext cx="8030697" cy="2274447"/>
            <a:chOff x="759441" y="1821142"/>
            <a:chExt cx="5668976" cy="14364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3067137" y="703747"/>
            <a:ext cx="79610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c</a:t>
            </a:r>
            <a:r>
              <a:rPr lang="el-GR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Ϊ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hƋnƑ 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7024" y="3268644"/>
            <a:ext cx="8920355" cy="2274447"/>
            <a:chOff x="1900966" y="3268644"/>
            <a:chExt cx="8920355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1900966" y="3268644"/>
              <a:ext cx="6793518" cy="2274447"/>
              <a:chOff x="1549714" y="1821142"/>
              <a:chExt cx="4878703" cy="1436408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199" y="2029093"/>
                <a:ext cx="865817" cy="1228457"/>
                <a:chOff x="9069271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1" y="4259555"/>
                  <a:ext cx="3076973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5" name="TextBox 134"/>
            <p:cNvSpPr txBox="1"/>
            <p:nvPr/>
          </p:nvSpPr>
          <p:spPr>
            <a:xfrm>
              <a:off x="2597343" y="3407952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wgǠc Ǉay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0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77786" y="0"/>
            <a:ext cx="8294914" cy="6858000"/>
            <a:chOff x="3526972" y="0"/>
            <a:chExt cx="4506685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1180" t="17410" r="54183" b="17411"/>
            <a:stretch/>
          </p:blipFill>
          <p:spPr>
            <a:xfrm>
              <a:off x="3526972" y="0"/>
              <a:ext cx="4506685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1180" t="74778" r="82461" b="21343"/>
            <a:stretch/>
          </p:blipFill>
          <p:spPr>
            <a:xfrm>
              <a:off x="3526972" y="6188528"/>
              <a:ext cx="1356794" cy="6694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0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>
          <a:xfrm>
            <a:off x="-154978" y="-146957"/>
            <a:ext cx="12466721" cy="7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03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10263" y="246403"/>
            <a:ext cx="696953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endParaRPr lang="en-US" sz="4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116" y="1169967"/>
            <a:ext cx="11709400" cy="5349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giun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ngoắc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Con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ngoằng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liến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thoắng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giun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ngoẵng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9355" y="2532129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oăc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42658" y="3864217"/>
            <a:ext cx="1396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oăng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2671" y="5812343"/>
            <a:ext cx="1396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oăng</a:t>
            </a:r>
            <a:endParaRPr lang="vi-VN" sz="36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63684" y="4408170"/>
            <a:ext cx="1730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44584" y="6356713"/>
            <a:ext cx="1730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47256" y="3063247"/>
            <a:ext cx="13552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9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>
          <a:xfrm>
            <a:off x="4563979" y="1796143"/>
            <a:ext cx="7628021" cy="5176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loud Callout 4"/>
          <p:cNvSpPr/>
          <p:nvPr/>
        </p:nvSpPr>
        <p:spPr>
          <a:xfrm>
            <a:off x="224072" y="155219"/>
            <a:ext cx="6836899" cy="2679128"/>
          </a:xfrm>
          <a:prstGeom prst="cloudCallout">
            <a:avLst>
              <a:gd name="adj1" fmla="val 46780"/>
              <a:gd name="adj2" fmla="val 95806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5266" y="709953"/>
            <a:ext cx="607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buồn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bã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1584333" y="1256152"/>
            <a:ext cx="117130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8670" y="5315189"/>
            <a:ext cx="324577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óng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loáng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3667" y="3894834"/>
            <a:ext cx="30380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khoác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3667" y="901613"/>
            <a:ext cx="30380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4873667" y="2333396"/>
            <a:ext cx="303801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nứt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toác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1928" t="21180" r="32152" b="36359"/>
          <a:stretch/>
        </p:blipFill>
        <p:spPr>
          <a:xfrm>
            <a:off x="1082728" y="234182"/>
            <a:ext cx="2760618" cy="23817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5553" t="20486" r="37117" b="35466"/>
          <a:stretch/>
        </p:blipFill>
        <p:spPr>
          <a:xfrm>
            <a:off x="8942000" y="234182"/>
            <a:ext cx="2437200" cy="23817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8805" t="19792" r="28694" b="36955"/>
          <a:stretch/>
        </p:blipFill>
        <p:spPr>
          <a:xfrm>
            <a:off x="1082727" y="3628571"/>
            <a:ext cx="2760618" cy="230224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9083" t="17510" r="28080" b="37054"/>
          <a:stretch/>
        </p:blipFill>
        <p:spPr>
          <a:xfrm>
            <a:off x="8942293" y="3614057"/>
            <a:ext cx="2766061" cy="230224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8" name="Straight Arrow Connector 17"/>
          <p:cNvCxnSpPr>
            <a:stCxn id="7" idx="1"/>
            <a:endCxn id="13" idx="3"/>
          </p:cNvCxnSpPr>
          <p:nvPr/>
        </p:nvCxnSpPr>
        <p:spPr>
          <a:xfrm flipH="1">
            <a:off x="3843345" y="1255556"/>
            <a:ext cx="1030322" cy="3524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4" idx="1"/>
          </p:cNvCxnSpPr>
          <p:nvPr/>
        </p:nvCxnSpPr>
        <p:spPr>
          <a:xfrm>
            <a:off x="7911678" y="2687339"/>
            <a:ext cx="1030615" cy="2077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12" idx="1"/>
          </p:cNvCxnSpPr>
          <p:nvPr/>
        </p:nvCxnSpPr>
        <p:spPr>
          <a:xfrm flipV="1">
            <a:off x="7911678" y="1425072"/>
            <a:ext cx="1030322" cy="28237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1"/>
            <a:endCxn id="11" idx="3"/>
          </p:cNvCxnSpPr>
          <p:nvPr/>
        </p:nvCxnSpPr>
        <p:spPr>
          <a:xfrm flipH="1" flipV="1">
            <a:off x="3843346" y="1425072"/>
            <a:ext cx="925324" cy="4244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562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104: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8133" y="2500260"/>
            <a:ext cx="6752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oăng</a:t>
            </a:r>
            <a:r>
              <a:rPr lang="en-US" sz="9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oăc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8403" y="3007591"/>
            <a:ext cx="441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on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oẵng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0906" y="3872619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oẵng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9338" y="4682814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9020" y="4703616"/>
            <a:ext cx="25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oăc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1831" y="4685354"/>
            <a:ext cx="160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oăc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2265" y="4695750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8247" y="4695153"/>
            <a:ext cx="44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518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-36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1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-213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-60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8027493" y="3034100"/>
            <a:ext cx="425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oặc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42093" y="3892817"/>
            <a:ext cx="312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oặc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8239" y="4684072"/>
            <a:ext cx="1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7857" y="4681556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7812" y="4681556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71519" y="4695750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07331" y="4703616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6104" y="5777007"/>
            <a:ext cx="5481859" cy="697884"/>
            <a:chOff x="560915" y="5777007"/>
            <a:chExt cx="5481859" cy="697884"/>
          </a:xfrm>
        </p:grpSpPr>
        <p:grpSp>
          <p:nvGrpSpPr>
            <p:cNvPr id="28" name="Group 27"/>
            <p:cNvGrpSpPr/>
            <p:nvPr/>
          </p:nvGrpSpPr>
          <p:grpSpPr>
            <a:xfrm>
              <a:off x="560915" y="5795220"/>
              <a:ext cx="5481859" cy="645737"/>
              <a:chOff x="1115207" y="5617433"/>
              <a:chExt cx="5481859" cy="80972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115207" y="5620873"/>
                <a:ext cx="3577853" cy="806288"/>
                <a:chOff x="892196" y="5390724"/>
                <a:chExt cx="3460903" cy="806288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892196" y="5390724"/>
                  <a:ext cx="660108" cy="806288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latin typeface="UTM Avo" panose="02040603050506020204" pitchFamily="18" charset="0"/>
                      <a:cs typeface="Times New Roman" panose="02020603050405020304" pitchFamily="18" charset="0"/>
                    </a:rPr>
                    <a:t>o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3"/>
                </p:cNvCxnSpPr>
                <p:nvPr/>
              </p:nvCxnSpPr>
              <p:spPr>
                <a:xfrm flipV="1">
                  <a:off x="1552304" y="5792580"/>
                  <a:ext cx="421265" cy="12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1951098" y="5391073"/>
                  <a:ext cx="643556" cy="803864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>
                      <a:latin typeface="UTM Avo" panose="02040603050506020204" pitchFamily="18" charset="0"/>
                      <a:cs typeface="Times New Roman" panose="02020603050405020304" pitchFamily="18" charset="0"/>
                    </a:rPr>
                    <a:t>ă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3831135" y="5803046"/>
                  <a:ext cx="52196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tangle 29"/>
              <p:cNvSpPr/>
              <p:nvPr/>
            </p:nvSpPr>
            <p:spPr>
              <a:xfrm>
                <a:off x="4676356" y="5617433"/>
                <a:ext cx="1920710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oăng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 flipV="1">
              <a:off x="2316529" y="6127464"/>
              <a:ext cx="435500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738553" y="5777007"/>
              <a:ext cx="1013175" cy="69788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63930" y="5795220"/>
            <a:ext cx="5155288" cy="697884"/>
            <a:chOff x="560915" y="5777007"/>
            <a:chExt cx="5481859" cy="697884"/>
          </a:xfrm>
        </p:grpSpPr>
        <p:grpSp>
          <p:nvGrpSpPr>
            <p:cNvPr id="44" name="Group 43"/>
            <p:cNvGrpSpPr/>
            <p:nvPr/>
          </p:nvGrpSpPr>
          <p:grpSpPr>
            <a:xfrm>
              <a:off x="560915" y="5795220"/>
              <a:ext cx="5481859" cy="645737"/>
              <a:chOff x="1115207" y="5617433"/>
              <a:chExt cx="5481859" cy="80972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115207" y="5620873"/>
                <a:ext cx="3577853" cy="806288"/>
                <a:chOff x="892196" y="5390724"/>
                <a:chExt cx="3460903" cy="806288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892196" y="5390724"/>
                  <a:ext cx="660108" cy="806288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latin typeface="UTM Avo" panose="02040603050506020204" pitchFamily="18" charset="0"/>
                      <a:cs typeface="Times New Roman" panose="02020603050405020304" pitchFamily="18" charset="0"/>
                    </a:rPr>
                    <a:t>o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0" name="Straight Connector 49"/>
                <p:cNvCxnSpPr>
                  <a:stCxn id="49" idx="3"/>
                </p:cNvCxnSpPr>
                <p:nvPr/>
              </p:nvCxnSpPr>
              <p:spPr>
                <a:xfrm flipV="1">
                  <a:off x="1552304" y="5792580"/>
                  <a:ext cx="421265" cy="12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ctangle 50"/>
                <p:cNvSpPr/>
                <p:nvPr/>
              </p:nvSpPr>
              <p:spPr>
                <a:xfrm>
                  <a:off x="1951098" y="5391073"/>
                  <a:ext cx="643556" cy="803864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latin typeface="UTM Avo" panose="02040603050506020204" pitchFamily="18" charset="0"/>
                      <a:cs typeface="Times New Roman" panose="02020603050405020304" pitchFamily="18" charset="0"/>
                    </a:rPr>
                    <a:t>ă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3831135" y="5803046"/>
                  <a:ext cx="52196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angle 47"/>
              <p:cNvSpPr/>
              <p:nvPr/>
            </p:nvSpPr>
            <p:spPr>
              <a:xfrm>
                <a:off x="4676356" y="5617433"/>
                <a:ext cx="1920710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oăc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 flipV="1">
              <a:off x="2316529" y="6127464"/>
              <a:ext cx="435500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738553" y="5777007"/>
              <a:ext cx="1013175" cy="69788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044" t="19420" r="35484" b="54018"/>
          <a:stretch/>
        </p:blipFill>
        <p:spPr>
          <a:xfrm>
            <a:off x="269455" y="129529"/>
            <a:ext cx="4157402" cy="284403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982" t="19568" r="43056" b="53646"/>
          <a:stretch/>
        </p:blipFill>
        <p:spPr>
          <a:xfrm>
            <a:off x="7723402" y="129530"/>
            <a:ext cx="4195816" cy="287685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Mang (thú)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25"/>
            <a:ext cx="12192000" cy="68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12569 L 4.79167E-6 4.07407E-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1713 L 6.25E-7 4.44444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14636 -0.56019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11991 L -6.25E-7 -7.40741E-7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11806 L -1.25E-6 3.7037E-6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44 L -0.20482 -0.55556 " pathEditMode="relative" rAng="0" ptsTypes="AA">
                                      <p:cBhvr>
                                        <p:cTn id="1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-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7" grpId="0"/>
      <p:bldP spid="37" grpId="1"/>
      <p:bldP spid="38" grpId="0"/>
      <p:bldP spid="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835" y="2598298"/>
            <a:ext cx="4307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oằng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ngoằng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8700" y="2630955"/>
            <a:ext cx="453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ấu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ngoặc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6618" y="5970637"/>
            <a:ext cx="4168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ói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liến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thắng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012" t="24554" r="33225" b="35713"/>
          <a:stretch/>
        </p:blipFill>
        <p:spPr>
          <a:xfrm>
            <a:off x="460375" y="81637"/>
            <a:ext cx="4675761" cy="248485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6770" t="28795" r="39291" b="41592"/>
          <a:stretch/>
        </p:blipFill>
        <p:spPr>
          <a:xfrm>
            <a:off x="7413173" y="60753"/>
            <a:ext cx="4588329" cy="253549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2305" t="20387" r="33184" b="31622"/>
          <a:stretch/>
        </p:blipFill>
        <p:spPr>
          <a:xfrm>
            <a:off x="4115545" y="3456335"/>
            <a:ext cx="4490358" cy="245243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047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835" y="2598298"/>
            <a:ext cx="4307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oằng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ngoằng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68700" y="2630955"/>
            <a:ext cx="453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ấu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ngoặc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09657" y="5970637"/>
            <a:ext cx="4543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ói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liến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thoắng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32012" t="24554" r="33225" b="35713"/>
          <a:stretch/>
        </p:blipFill>
        <p:spPr>
          <a:xfrm>
            <a:off x="460375" y="81637"/>
            <a:ext cx="4675761" cy="248485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/>
          <a:srcRect l="36770" t="28795" r="39291" b="41592"/>
          <a:stretch/>
        </p:blipFill>
        <p:spPr>
          <a:xfrm>
            <a:off x="7413173" y="60753"/>
            <a:ext cx="4588329" cy="253549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l="32305" t="20387" r="33184" b="31622"/>
          <a:stretch/>
        </p:blipFill>
        <p:spPr>
          <a:xfrm>
            <a:off x="4115545" y="3456335"/>
            <a:ext cx="4490358" cy="245243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2" name="TextBox 41"/>
          <p:cNvSpPr txBox="1"/>
          <p:nvPr/>
        </p:nvSpPr>
        <p:spPr>
          <a:xfrm>
            <a:off x="884155" y="2605420"/>
            <a:ext cx="1704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02895" y="2592685"/>
            <a:ext cx="1704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32246" y="5964711"/>
            <a:ext cx="1704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23412" y="2625239"/>
            <a:ext cx="1324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oăc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81742" y="3269765"/>
            <a:ext cx="1494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21126" y="3262930"/>
            <a:ext cx="2244788" cy="6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645182" y="3288753"/>
            <a:ext cx="1703175" cy="68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596743" y="6609924"/>
            <a:ext cx="2009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93202" y="1868322"/>
            <a:ext cx="10413212" cy="830997"/>
            <a:chOff x="2888350" y="1871495"/>
            <a:chExt cx="10436445" cy="830997"/>
          </a:xfrm>
        </p:grpSpPr>
        <p:sp>
          <p:nvSpPr>
            <p:cNvPr id="7" name="Rectangle 6"/>
            <p:cNvSpPr/>
            <p:nvPr/>
          </p:nvSpPr>
          <p:spPr>
            <a:xfrm rot="10800000" flipV="1">
              <a:off x="2888350" y="1871495"/>
              <a:ext cx="22997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hoặc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4908" y="1908173"/>
              <a:ext cx="1842096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oăc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025052" y="1892934"/>
              <a:ext cx="2299743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oặc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0453985" y="2288084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9755" y="3087046"/>
            <a:ext cx="3927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uyễn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hoặc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90152" y="1939499"/>
            <a:ext cx="851843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endCxn id="16" idx="1"/>
          </p:cNvCxnSpPr>
          <p:nvPr/>
        </p:nvCxnSpPr>
        <p:spPr>
          <a:xfrm>
            <a:off x="7678057" y="2319410"/>
            <a:ext cx="5120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202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MyPC</dc:creator>
  <cp:lastModifiedBy>HOAI THU</cp:lastModifiedBy>
  <cp:revision>42</cp:revision>
  <dcterms:created xsi:type="dcterms:W3CDTF">2021-01-24T13:53:25Z</dcterms:created>
  <dcterms:modified xsi:type="dcterms:W3CDTF">2021-09-05T01:53:41Z</dcterms:modified>
</cp:coreProperties>
</file>