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82" r:id="rId13"/>
    <p:sldId id="283" r:id="rId14"/>
    <p:sldId id="271" r:id="rId15"/>
    <p:sldId id="280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>
        <p:scale>
          <a:sx n="69" d="100"/>
          <a:sy n="69" d="100"/>
        </p:scale>
        <p:origin x="3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48CD-8764-4830-BF32-0AC1C503AF9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BF4-FF63-4EEB-910D-A9FA27A231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48CD-8764-4830-BF32-0AC1C503AF9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BF4-FF63-4EEB-910D-A9FA27A231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210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48CD-8764-4830-BF32-0AC1C503AF9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BF4-FF63-4EEB-910D-A9FA27A231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291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48CD-8764-4830-BF32-0AC1C503AF9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BF4-FF63-4EEB-910D-A9FA27A231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98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48CD-8764-4830-BF32-0AC1C503AF9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BF4-FF63-4EEB-910D-A9FA27A231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40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48CD-8764-4830-BF32-0AC1C503AF9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BF4-FF63-4EEB-910D-A9FA27A231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159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48CD-8764-4830-BF32-0AC1C503AF9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BF4-FF63-4EEB-910D-A9FA27A231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095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48CD-8764-4830-BF32-0AC1C503AF9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BF4-FF63-4EEB-910D-A9FA27A231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056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48CD-8764-4830-BF32-0AC1C503AF9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BF4-FF63-4EEB-910D-A9FA27A231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747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48CD-8764-4830-BF32-0AC1C503AF9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BF4-FF63-4EEB-910D-A9FA27A231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343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48CD-8764-4830-BF32-0AC1C503AF9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BF4-FF63-4EEB-910D-A9FA27A231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856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848CD-8764-4830-BF32-0AC1C503AF9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82BF4-FF63-4EEB-910D-A9FA27A231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055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6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703798" y="614392"/>
            <a:ext cx="9033486" cy="5342634"/>
            <a:chOff x="224676" y="630817"/>
            <a:chExt cx="8657182" cy="5342634"/>
          </a:xfrm>
        </p:grpSpPr>
        <p:grpSp>
          <p:nvGrpSpPr>
            <p:cNvPr id="37" name="Group 36"/>
            <p:cNvGrpSpPr/>
            <p:nvPr/>
          </p:nvGrpSpPr>
          <p:grpSpPr>
            <a:xfrm>
              <a:off x="3069043" y="630817"/>
              <a:ext cx="5812815" cy="5342634"/>
              <a:chOff x="3775165" y="598807"/>
              <a:chExt cx="5977777" cy="5342634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775165" y="598807"/>
                <a:ext cx="1593518" cy="5342634"/>
                <a:chOff x="9031566" y="1187554"/>
                <a:chExt cx="1593518" cy="5342634"/>
              </a:xfrm>
            </p:grpSpPr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49" t="39665" r="48607" b="25263"/>
                <a:stretch/>
              </p:blipFill>
              <p:spPr>
                <a:xfrm>
                  <a:off x="9044630" y="1187554"/>
                  <a:ext cx="1580454" cy="3131280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288" t="40463" r="48751" b="34105"/>
                <a:stretch/>
              </p:blipFill>
              <p:spPr>
                <a:xfrm>
                  <a:off x="9031566" y="4259555"/>
                  <a:ext cx="1567391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49" name="Group 48"/>
              <p:cNvGrpSpPr/>
              <p:nvPr/>
            </p:nvGrpSpPr>
            <p:grpSpPr>
              <a:xfrm>
                <a:off x="4562404" y="598807"/>
                <a:ext cx="5190538" cy="5342634"/>
                <a:chOff x="6899257" y="1187554"/>
                <a:chExt cx="5190538" cy="5342634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39378" b="25263"/>
                <a:stretch/>
              </p:blipFill>
              <p:spPr>
                <a:xfrm>
                  <a:off x="6902854" y="1187554"/>
                  <a:ext cx="5174597" cy="3131280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39277" b="34105"/>
                <a:stretch/>
              </p:blipFill>
              <p:spPr>
                <a:xfrm>
                  <a:off x="6899257" y="4259555"/>
                  <a:ext cx="5190538" cy="22706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" name="Group 37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41" name="Group 40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46" name="Picture 45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54" name="TextBox 53"/>
          <p:cNvSpPr txBox="1"/>
          <p:nvPr/>
        </p:nvSpPr>
        <p:spPr>
          <a:xfrm>
            <a:off x="2529657" y="386857"/>
            <a:ext cx="81951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Ξ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m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2968618" y="2248383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Freeform 55"/>
          <p:cNvSpPr/>
          <p:nvPr/>
        </p:nvSpPr>
        <p:spPr>
          <a:xfrm>
            <a:off x="2597315" y="2293297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Freeform 56"/>
          <p:cNvSpPr/>
          <p:nvPr/>
        </p:nvSpPr>
        <p:spPr>
          <a:xfrm>
            <a:off x="2602858" y="3058066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Freeform 57"/>
          <p:cNvSpPr/>
          <p:nvPr/>
        </p:nvSpPr>
        <p:spPr>
          <a:xfrm>
            <a:off x="3212457" y="2990327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Freeform 58"/>
          <p:cNvSpPr/>
          <p:nvPr/>
        </p:nvSpPr>
        <p:spPr>
          <a:xfrm>
            <a:off x="3456296" y="2343171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reeform 59"/>
          <p:cNvSpPr/>
          <p:nvPr/>
        </p:nvSpPr>
        <p:spPr>
          <a:xfrm>
            <a:off x="3507207" y="2420757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reeform 60"/>
          <p:cNvSpPr/>
          <p:nvPr/>
        </p:nvSpPr>
        <p:spPr>
          <a:xfrm>
            <a:off x="3565848" y="2446765"/>
            <a:ext cx="702733" cy="238948"/>
          </a:xfrm>
          <a:custGeom>
            <a:avLst/>
            <a:gdLst>
              <a:gd name="connsiteX0" fmla="*/ 0 w 702733"/>
              <a:gd name="connsiteY0" fmla="*/ 194734 h 238948"/>
              <a:gd name="connsiteX1" fmla="*/ 55033 w 702733"/>
              <a:gd name="connsiteY1" fmla="*/ 215900 h 238948"/>
              <a:gd name="connsiteX2" fmla="*/ 186266 w 702733"/>
              <a:gd name="connsiteY2" fmla="*/ 237067 h 238948"/>
              <a:gd name="connsiteX3" fmla="*/ 186266 w 702733"/>
              <a:gd name="connsiteY3" fmla="*/ 237067 h 238948"/>
              <a:gd name="connsiteX4" fmla="*/ 254000 w 702733"/>
              <a:gd name="connsiteY4" fmla="*/ 237067 h 238948"/>
              <a:gd name="connsiteX5" fmla="*/ 325966 w 702733"/>
              <a:gd name="connsiteY5" fmla="*/ 211667 h 238948"/>
              <a:gd name="connsiteX6" fmla="*/ 406400 w 702733"/>
              <a:gd name="connsiteY6" fmla="*/ 182034 h 238948"/>
              <a:gd name="connsiteX7" fmla="*/ 491066 w 702733"/>
              <a:gd name="connsiteY7" fmla="*/ 135467 h 238948"/>
              <a:gd name="connsiteX8" fmla="*/ 563033 w 702733"/>
              <a:gd name="connsiteY8" fmla="*/ 88900 h 238948"/>
              <a:gd name="connsiteX9" fmla="*/ 660400 w 702733"/>
              <a:gd name="connsiteY9" fmla="*/ 21167 h 238948"/>
              <a:gd name="connsiteX10" fmla="*/ 702733 w 702733"/>
              <a:gd name="connsiteY10" fmla="*/ 0 h 238948"/>
              <a:gd name="connsiteX11" fmla="*/ 702733 w 702733"/>
              <a:gd name="connsiteY11" fmla="*/ 0 h 2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733" h="238948">
                <a:moveTo>
                  <a:pt x="0" y="194734"/>
                </a:moveTo>
                <a:cubicBezTo>
                  <a:pt x="11994" y="201789"/>
                  <a:pt x="23989" y="208845"/>
                  <a:pt x="55033" y="215900"/>
                </a:cubicBezTo>
                <a:cubicBezTo>
                  <a:pt x="86077" y="222955"/>
                  <a:pt x="186266" y="237067"/>
                  <a:pt x="186266" y="237067"/>
                </a:cubicBezTo>
                <a:lnTo>
                  <a:pt x="186266" y="237067"/>
                </a:lnTo>
                <a:cubicBezTo>
                  <a:pt x="197555" y="237067"/>
                  <a:pt x="230717" y="241300"/>
                  <a:pt x="254000" y="237067"/>
                </a:cubicBezTo>
                <a:cubicBezTo>
                  <a:pt x="277283" y="232834"/>
                  <a:pt x="325966" y="211667"/>
                  <a:pt x="325966" y="211667"/>
                </a:cubicBezTo>
                <a:cubicBezTo>
                  <a:pt x="351366" y="202495"/>
                  <a:pt x="378883" y="194734"/>
                  <a:pt x="406400" y="182034"/>
                </a:cubicBezTo>
                <a:cubicBezTo>
                  <a:pt x="433917" y="169334"/>
                  <a:pt x="464961" y="150989"/>
                  <a:pt x="491066" y="135467"/>
                </a:cubicBezTo>
                <a:cubicBezTo>
                  <a:pt x="517171" y="119945"/>
                  <a:pt x="534811" y="107950"/>
                  <a:pt x="563033" y="88900"/>
                </a:cubicBezTo>
                <a:cubicBezTo>
                  <a:pt x="591255" y="69850"/>
                  <a:pt x="637117" y="35984"/>
                  <a:pt x="660400" y="21167"/>
                </a:cubicBezTo>
                <a:cubicBezTo>
                  <a:pt x="683683" y="6350"/>
                  <a:pt x="702733" y="0"/>
                  <a:pt x="702733" y="0"/>
                </a:cubicBezTo>
                <a:lnTo>
                  <a:pt x="70273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Freeform 61"/>
          <p:cNvSpPr/>
          <p:nvPr/>
        </p:nvSpPr>
        <p:spPr>
          <a:xfrm>
            <a:off x="4290624" y="2258139"/>
            <a:ext cx="633247" cy="184081"/>
          </a:xfrm>
          <a:custGeom>
            <a:avLst/>
            <a:gdLst>
              <a:gd name="connsiteX0" fmla="*/ 626853 w 626853"/>
              <a:gd name="connsiteY0" fmla="*/ 70530 h 185548"/>
              <a:gd name="connsiteX1" fmla="*/ 506083 w 626853"/>
              <a:gd name="connsiteY1" fmla="*/ 13020 h 185548"/>
              <a:gd name="connsiteX2" fmla="*/ 437071 w 626853"/>
              <a:gd name="connsiteY2" fmla="*/ 7269 h 185548"/>
              <a:gd name="connsiteX3" fmla="*/ 368060 w 626853"/>
              <a:gd name="connsiteY3" fmla="*/ 1518 h 185548"/>
              <a:gd name="connsiteX4" fmla="*/ 310551 w 626853"/>
              <a:gd name="connsiteY4" fmla="*/ 1518 h 185548"/>
              <a:gd name="connsiteX5" fmla="*/ 241539 w 626853"/>
              <a:gd name="connsiteY5" fmla="*/ 18771 h 185548"/>
              <a:gd name="connsiteX6" fmla="*/ 189781 w 626853"/>
              <a:gd name="connsiteY6" fmla="*/ 41775 h 185548"/>
              <a:gd name="connsiteX7" fmla="*/ 132271 w 626853"/>
              <a:gd name="connsiteY7" fmla="*/ 70530 h 185548"/>
              <a:gd name="connsiteX8" fmla="*/ 80513 w 626853"/>
              <a:gd name="connsiteY8" fmla="*/ 105035 h 185548"/>
              <a:gd name="connsiteX9" fmla="*/ 34505 w 626853"/>
              <a:gd name="connsiteY9" fmla="*/ 145292 h 185548"/>
              <a:gd name="connsiteX10" fmla="*/ 0 w 626853"/>
              <a:gd name="connsiteY10" fmla="*/ 185548 h 185548"/>
              <a:gd name="connsiteX11" fmla="*/ 0 w 626853"/>
              <a:gd name="connsiteY11" fmla="*/ 185548 h 185548"/>
              <a:gd name="connsiteX0" fmla="*/ 626853 w 626853"/>
              <a:gd name="connsiteY0" fmla="*/ 74948 h 189966"/>
              <a:gd name="connsiteX1" fmla="*/ 506083 w 626853"/>
              <a:gd name="connsiteY1" fmla="*/ 17438 h 189966"/>
              <a:gd name="connsiteX2" fmla="*/ 437071 w 626853"/>
              <a:gd name="connsiteY2" fmla="*/ 11687 h 189966"/>
              <a:gd name="connsiteX3" fmla="*/ 368060 w 626853"/>
              <a:gd name="connsiteY3" fmla="*/ 185 h 189966"/>
              <a:gd name="connsiteX4" fmla="*/ 310551 w 626853"/>
              <a:gd name="connsiteY4" fmla="*/ 5936 h 189966"/>
              <a:gd name="connsiteX5" fmla="*/ 241539 w 626853"/>
              <a:gd name="connsiteY5" fmla="*/ 23189 h 189966"/>
              <a:gd name="connsiteX6" fmla="*/ 189781 w 626853"/>
              <a:gd name="connsiteY6" fmla="*/ 46193 h 189966"/>
              <a:gd name="connsiteX7" fmla="*/ 132271 w 626853"/>
              <a:gd name="connsiteY7" fmla="*/ 74948 h 189966"/>
              <a:gd name="connsiteX8" fmla="*/ 80513 w 626853"/>
              <a:gd name="connsiteY8" fmla="*/ 109453 h 189966"/>
              <a:gd name="connsiteX9" fmla="*/ 34505 w 626853"/>
              <a:gd name="connsiteY9" fmla="*/ 149710 h 189966"/>
              <a:gd name="connsiteX10" fmla="*/ 0 w 626853"/>
              <a:gd name="connsiteY10" fmla="*/ 189966 h 189966"/>
              <a:gd name="connsiteX11" fmla="*/ 0 w 626853"/>
              <a:gd name="connsiteY11" fmla="*/ 189966 h 189966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5751 h 189781"/>
              <a:gd name="connsiteX3" fmla="*/ 368060 w 626853"/>
              <a:gd name="connsiteY3" fmla="*/ 0 h 189781"/>
              <a:gd name="connsiteX4" fmla="*/ 310551 w 626853"/>
              <a:gd name="connsiteY4" fmla="*/ 5751 h 189781"/>
              <a:gd name="connsiteX5" fmla="*/ 241539 w 626853"/>
              <a:gd name="connsiteY5" fmla="*/ 23004 h 189781"/>
              <a:gd name="connsiteX6" fmla="*/ 189781 w 626853"/>
              <a:gd name="connsiteY6" fmla="*/ 46008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913 h 189931"/>
              <a:gd name="connsiteX1" fmla="*/ 506083 w 626853"/>
              <a:gd name="connsiteY1" fmla="*/ 17403 h 189931"/>
              <a:gd name="connsiteX2" fmla="*/ 437071 w 626853"/>
              <a:gd name="connsiteY2" fmla="*/ 5901 h 189931"/>
              <a:gd name="connsiteX3" fmla="*/ 368060 w 626853"/>
              <a:gd name="connsiteY3" fmla="*/ 150 h 189931"/>
              <a:gd name="connsiteX4" fmla="*/ 310551 w 626853"/>
              <a:gd name="connsiteY4" fmla="*/ 11652 h 189931"/>
              <a:gd name="connsiteX5" fmla="*/ 241539 w 626853"/>
              <a:gd name="connsiteY5" fmla="*/ 23154 h 189931"/>
              <a:gd name="connsiteX6" fmla="*/ 189781 w 626853"/>
              <a:gd name="connsiteY6" fmla="*/ 46158 h 189931"/>
              <a:gd name="connsiteX7" fmla="*/ 132271 w 626853"/>
              <a:gd name="connsiteY7" fmla="*/ 74913 h 189931"/>
              <a:gd name="connsiteX8" fmla="*/ 80513 w 626853"/>
              <a:gd name="connsiteY8" fmla="*/ 109418 h 189931"/>
              <a:gd name="connsiteX9" fmla="*/ 34505 w 626853"/>
              <a:gd name="connsiteY9" fmla="*/ 149675 h 189931"/>
              <a:gd name="connsiteX10" fmla="*/ 0 w 626853"/>
              <a:gd name="connsiteY10" fmla="*/ 189931 h 189931"/>
              <a:gd name="connsiteX11" fmla="*/ 0 w 626853"/>
              <a:gd name="connsiteY11" fmla="*/ 189931 h 189931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80587 h 195605"/>
              <a:gd name="connsiteX1" fmla="*/ 506083 w 626853"/>
              <a:gd name="connsiteY1" fmla="*/ 23077 h 195605"/>
              <a:gd name="connsiteX2" fmla="*/ 437071 w 626853"/>
              <a:gd name="connsiteY2" fmla="*/ 11575 h 195605"/>
              <a:gd name="connsiteX3" fmla="*/ 368060 w 626853"/>
              <a:gd name="connsiteY3" fmla="*/ 73 h 195605"/>
              <a:gd name="connsiteX4" fmla="*/ 310551 w 626853"/>
              <a:gd name="connsiteY4" fmla="*/ 17326 h 195605"/>
              <a:gd name="connsiteX5" fmla="*/ 241539 w 626853"/>
              <a:gd name="connsiteY5" fmla="*/ 28828 h 195605"/>
              <a:gd name="connsiteX6" fmla="*/ 195532 w 626853"/>
              <a:gd name="connsiteY6" fmla="*/ 46081 h 195605"/>
              <a:gd name="connsiteX7" fmla="*/ 132271 w 626853"/>
              <a:gd name="connsiteY7" fmla="*/ 80587 h 195605"/>
              <a:gd name="connsiteX8" fmla="*/ 80513 w 626853"/>
              <a:gd name="connsiteY8" fmla="*/ 115092 h 195605"/>
              <a:gd name="connsiteX9" fmla="*/ 34505 w 626853"/>
              <a:gd name="connsiteY9" fmla="*/ 155349 h 195605"/>
              <a:gd name="connsiteX10" fmla="*/ 0 w 626853"/>
              <a:gd name="connsiteY10" fmla="*/ 195605 h 195605"/>
              <a:gd name="connsiteX11" fmla="*/ 0 w 626853"/>
              <a:gd name="connsiteY11" fmla="*/ 195605 h 195605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449 h 185467"/>
              <a:gd name="connsiteX1" fmla="*/ 506083 w 626853"/>
              <a:gd name="connsiteY1" fmla="*/ 12939 h 185467"/>
              <a:gd name="connsiteX2" fmla="*/ 437071 w 626853"/>
              <a:gd name="connsiteY2" fmla="*/ 1437 h 185467"/>
              <a:gd name="connsiteX3" fmla="*/ 368060 w 626853"/>
              <a:gd name="connsiteY3" fmla="*/ 1437 h 185467"/>
              <a:gd name="connsiteX4" fmla="*/ 310551 w 626853"/>
              <a:gd name="connsiteY4" fmla="*/ 12939 h 185467"/>
              <a:gd name="connsiteX5" fmla="*/ 241539 w 626853"/>
              <a:gd name="connsiteY5" fmla="*/ 18690 h 185467"/>
              <a:gd name="connsiteX6" fmla="*/ 195532 w 626853"/>
              <a:gd name="connsiteY6" fmla="*/ 35943 h 185467"/>
              <a:gd name="connsiteX7" fmla="*/ 132271 w 626853"/>
              <a:gd name="connsiteY7" fmla="*/ 70449 h 185467"/>
              <a:gd name="connsiteX8" fmla="*/ 80513 w 626853"/>
              <a:gd name="connsiteY8" fmla="*/ 104954 h 185467"/>
              <a:gd name="connsiteX9" fmla="*/ 34505 w 626853"/>
              <a:gd name="connsiteY9" fmla="*/ 145211 h 185467"/>
              <a:gd name="connsiteX10" fmla="*/ 0 w 626853"/>
              <a:gd name="connsiteY10" fmla="*/ 185467 h 185467"/>
              <a:gd name="connsiteX11" fmla="*/ 0 w 626853"/>
              <a:gd name="connsiteY11" fmla="*/ 185467 h 18546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86356 h 201374"/>
              <a:gd name="connsiteX1" fmla="*/ 506083 w 626853"/>
              <a:gd name="connsiteY1" fmla="*/ 28846 h 201374"/>
              <a:gd name="connsiteX2" fmla="*/ 437071 w 626853"/>
              <a:gd name="connsiteY2" fmla="*/ 17344 h 201374"/>
              <a:gd name="connsiteX3" fmla="*/ 379562 w 626853"/>
              <a:gd name="connsiteY3" fmla="*/ 91 h 201374"/>
              <a:gd name="connsiteX4" fmla="*/ 310551 w 626853"/>
              <a:gd name="connsiteY4" fmla="*/ 11593 h 201374"/>
              <a:gd name="connsiteX5" fmla="*/ 241539 w 626853"/>
              <a:gd name="connsiteY5" fmla="*/ 34597 h 201374"/>
              <a:gd name="connsiteX6" fmla="*/ 195532 w 626853"/>
              <a:gd name="connsiteY6" fmla="*/ 51850 h 201374"/>
              <a:gd name="connsiteX7" fmla="*/ 132271 w 626853"/>
              <a:gd name="connsiteY7" fmla="*/ 86356 h 201374"/>
              <a:gd name="connsiteX8" fmla="*/ 80513 w 626853"/>
              <a:gd name="connsiteY8" fmla="*/ 120861 h 201374"/>
              <a:gd name="connsiteX9" fmla="*/ 34505 w 626853"/>
              <a:gd name="connsiteY9" fmla="*/ 161118 h 201374"/>
              <a:gd name="connsiteX10" fmla="*/ 0 w 626853"/>
              <a:gd name="connsiteY10" fmla="*/ 201374 h 201374"/>
              <a:gd name="connsiteX11" fmla="*/ 0 w 626853"/>
              <a:gd name="connsiteY11" fmla="*/ 201374 h 201374"/>
              <a:gd name="connsiteX0" fmla="*/ 626853 w 626853"/>
              <a:gd name="connsiteY0" fmla="*/ 80754 h 195772"/>
              <a:gd name="connsiteX1" fmla="*/ 506083 w 626853"/>
              <a:gd name="connsiteY1" fmla="*/ 23244 h 195772"/>
              <a:gd name="connsiteX2" fmla="*/ 437071 w 626853"/>
              <a:gd name="connsiteY2" fmla="*/ 11742 h 195772"/>
              <a:gd name="connsiteX3" fmla="*/ 379562 w 626853"/>
              <a:gd name="connsiteY3" fmla="*/ 240 h 195772"/>
              <a:gd name="connsiteX4" fmla="*/ 310551 w 626853"/>
              <a:gd name="connsiteY4" fmla="*/ 5991 h 195772"/>
              <a:gd name="connsiteX5" fmla="*/ 241539 w 626853"/>
              <a:gd name="connsiteY5" fmla="*/ 28995 h 195772"/>
              <a:gd name="connsiteX6" fmla="*/ 195532 w 626853"/>
              <a:gd name="connsiteY6" fmla="*/ 46248 h 195772"/>
              <a:gd name="connsiteX7" fmla="*/ 132271 w 626853"/>
              <a:gd name="connsiteY7" fmla="*/ 80754 h 195772"/>
              <a:gd name="connsiteX8" fmla="*/ 80513 w 626853"/>
              <a:gd name="connsiteY8" fmla="*/ 115259 h 195772"/>
              <a:gd name="connsiteX9" fmla="*/ 34505 w 626853"/>
              <a:gd name="connsiteY9" fmla="*/ 155516 h 195772"/>
              <a:gd name="connsiteX10" fmla="*/ 0 w 626853"/>
              <a:gd name="connsiteY10" fmla="*/ 195772 h 195772"/>
              <a:gd name="connsiteX11" fmla="*/ 0 w 626853"/>
              <a:gd name="connsiteY11" fmla="*/ 195772 h 195772"/>
              <a:gd name="connsiteX0" fmla="*/ 626853 w 626853"/>
              <a:gd name="connsiteY0" fmla="*/ 80514 h 195532"/>
              <a:gd name="connsiteX1" fmla="*/ 506083 w 626853"/>
              <a:gd name="connsiteY1" fmla="*/ 23004 h 195532"/>
              <a:gd name="connsiteX2" fmla="*/ 437071 w 626853"/>
              <a:gd name="connsiteY2" fmla="*/ 5751 h 195532"/>
              <a:gd name="connsiteX3" fmla="*/ 379562 w 626853"/>
              <a:gd name="connsiteY3" fmla="*/ 0 h 195532"/>
              <a:gd name="connsiteX4" fmla="*/ 310551 w 626853"/>
              <a:gd name="connsiteY4" fmla="*/ 5751 h 195532"/>
              <a:gd name="connsiteX5" fmla="*/ 241539 w 626853"/>
              <a:gd name="connsiteY5" fmla="*/ 28755 h 195532"/>
              <a:gd name="connsiteX6" fmla="*/ 195532 w 626853"/>
              <a:gd name="connsiteY6" fmla="*/ 46008 h 195532"/>
              <a:gd name="connsiteX7" fmla="*/ 132271 w 626853"/>
              <a:gd name="connsiteY7" fmla="*/ 80514 h 195532"/>
              <a:gd name="connsiteX8" fmla="*/ 80513 w 626853"/>
              <a:gd name="connsiteY8" fmla="*/ 115019 h 195532"/>
              <a:gd name="connsiteX9" fmla="*/ 34505 w 626853"/>
              <a:gd name="connsiteY9" fmla="*/ 155276 h 195532"/>
              <a:gd name="connsiteX10" fmla="*/ 0 w 626853"/>
              <a:gd name="connsiteY10" fmla="*/ 195532 h 195532"/>
              <a:gd name="connsiteX11" fmla="*/ 0 w 626853"/>
              <a:gd name="connsiteY11" fmla="*/ 195532 h 195532"/>
              <a:gd name="connsiteX0" fmla="*/ 626853 w 626853"/>
              <a:gd name="connsiteY0" fmla="*/ 81023 h 196041"/>
              <a:gd name="connsiteX1" fmla="*/ 506083 w 626853"/>
              <a:gd name="connsiteY1" fmla="*/ 23513 h 196041"/>
              <a:gd name="connsiteX2" fmla="*/ 437071 w 626853"/>
              <a:gd name="connsiteY2" fmla="*/ 6260 h 196041"/>
              <a:gd name="connsiteX3" fmla="*/ 379562 w 626853"/>
              <a:gd name="connsiteY3" fmla="*/ 509 h 196041"/>
              <a:gd name="connsiteX4" fmla="*/ 310551 w 626853"/>
              <a:gd name="connsiteY4" fmla="*/ 17762 h 196041"/>
              <a:gd name="connsiteX5" fmla="*/ 241539 w 626853"/>
              <a:gd name="connsiteY5" fmla="*/ 29264 h 196041"/>
              <a:gd name="connsiteX6" fmla="*/ 195532 w 626853"/>
              <a:gd name="connsiteY6" fmla="*/ 46517 h 196041"/>
              <a:gd name="connsiteX7" fmla="*/ 132271 w 626853"/>
              <a:gd name="connsiteY7" fmla="*/ 81023 h 196041"/>
              <a:gd name="connsiteX8" fmla="*/ 80513 w 626853"/>
              <a:gd name="connsiteY8" fmla="*/ 115528 h 196041"/>
              <a:gd name="connsiteX9" fmla="*/ 34505 w 626853"/>
              <a:gd name="connsiteY9" fmla="*/ 155785 h 196041"/>
              <a:gd name="connsiteX10" fmla="*/ 0 w 626853"/>
              <a:gd name="connsiteY10" fmla="*/ 196041 h 196041"/>
              <a:gd name="connsiteX11" fmla="*/ 0 w 626853"/>
              <a:gd name="connsiteY11" fmla="*/ 196041 h 196041"/>
              <a:gd name="connsiteX0" fmla="*/ 626853 w 626853"/>
              <a:gd name="connsiteY0" fmla="*/ 74825 h 189843"/>
              <a:gd name="connsiteX1" fmla="*/ 506083 w 626853"/>
              <a:gd name="connsiteY1" fmla="*/ 17315 h 189843"/>
              <a:gd name="connsiteX2" fmla="*/ 437071 w 626853"/>
              <a:gd name="connsiteY2" fmla="*/ 62 h 189843"/>
              <a:gd name="connsiteX3" fmla="*/ 379562 w 626853"/>
              <a:gd name="connsiteY3" fmla="*/ 11564 h 189843"/>
              <a:gd name="connsiteX4" fmla="*/ 310551 w 626853"/>
              <a:gd name="connsiteY4" fmla="*/ 11564 h 189843"/>
              <a:gd name="connsiteX5" fmla="*/ 241539 w 626853"/>
              <a:gd name="connsiteY5" fmla="*/ 23066 h 189843"/>
              <a:gd name="connsiteX6" fmla="*/ 195532 w 626853"/>
              <a:gd name="connsiteY6" fmla="*/ 40319 h 189843"/>
              <a:gd name="connsiteX7" fmla="*/ 132271 w 626853"/>
              <a:gd name="connsiteY7" fmla="*/ 74825 h 189843"/>
              <a:gd name="connsiteX8" fmla="*/ 80513 w 626853"/>
              <a:gd name="connsiteY8" fmla="*/ 109330 h 189843"/>
              <a:gd name="connsiteX9" fmla="*/ 34505 w 626853"/>
              <a:gd name="connsiteY9" fmla="*/ 149587 h 189843"/>
              <a:gd name="connsiteX10" fmla="*/ 0 w 626853"/>
              <a:gd name="connsiteY10" fmla="*/ 189843 h 189843"/>
              <a:gd name="connsiteX11" fmla="*/ 0 w 626853"/>
              <a:gd name="connsiteY11" fmla="*/ 189843 h 189843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17253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69037 h 184055"/>
              <a:gd name="connsiteX1" fmla="*/ 506083 w 626853"/>
              <a:gd name="connsiteY1" fmla="*/ 11527 h 184055"/>
              <a:gd name="connsiteX2" fmla="*/ 437071 w 626853"/>
              <a:gd name="connsiteY2" fmla="*/ 3865 h 184055"/>
              <a:gd name="connsiteX3" fmla="*/ 379562 w 626853"/>
              <a:gd name="connsiteY3" fmla="*/ 25 h 184055"/>
              <a:gd name="connsiteX4" fmla="*/ 310551 w 626853"/>
              <a:gd name="connsiteY4" fmla="*/ 5776 h 184055"/>
              <a:gd name="connsiteX5" fmla="*/ 241539 w 626853"/>
              <a:gd name="connsiteY5" fmla="*/ 17278 h 184055"/>
              <a:gd name="connsiteX6" fmla="*/ 195532 w 626853"/>
              <a:gd name="connsiteY6" fmla="*/ 34531 h 184055"/>
              <a:gd name="connsiteX7" fmla="*/ 132271 w 626853"/>
              <a:gd name="connsiteY7" fmla="*/ 69037 h 184055"/>
              <a:gd name="connsiteX8" fmla="*/ 80513 w 626853"/>
              <a:gd name="connsiteY8" fmla="*/ 103542 h 184055"/>
              <a:gd name="connsiteX9" fmla="*/ 34505 w 626853"/>
              <a:gd name="connsiteY9" fmla="*/ 143799 h 184055"/>
              <a:gd name="connsiteX10" fmla="*/ 0 w 626853"/>
              <a:gd name="connsiteY10" fmla="*/ 184055 h 184055"/>
              <a:gd name="connsiteX11" fmla="*/ 0 w 626853"/>
              <a:gd name="connsiteY11" fmla="*/ 184055 h 184055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17324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7773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30050 w 630050"/>
              <a:gd name="connsiteY0" fmla="*/ 69063 h 184081"/>
              <a:gd name="connsiteX1" fmla="*/ 509280 w 630050"/>
              <a:gd name="connsiteY1" fmla="*/ 17948 h 184081"/>
              <a:gd name="connsiteX2" fmla="*/ 440268 w 630050"/>
              <a:gd name="connsiteY2" fmla="*/ 3891 h 184081"/>
              <a:gd name="connsiteX3" fmla="*/ 382759 w 630050"/>
              <a:gd name="connsiteY3" fmla="*/ 51 h 184081"/>
              <a:gd name="connsiteX4" fmla="*/ 313748 w 630050"/>
              <a:gd name="connsiteY4" fmla="*/ 5802 h 184081"/>
              <a:gd name="connsiteX5" fmla="*/ 244736 w 630050"/>
              <a:gd name="connsiteY5" fmla="*/ 23698 h 184081"/>
              <a:gd name="connsiteX6" fmla="*/ 201926 w 630050"/>
              <a:gd name="connsiteY6" fmla="*/ 37753 h 184081"/>
              <a:gd name="connsiteX7" fmla="*/ 135468 w 630050"/>
              <a:gd name="connsiteY7" fmla="*/ 69063 h 184081"/>
              <a:gd name="connsiteX8" fmla="*/ 83710 w 630050"/>
              <a:gd name="connsiteY8" fmla="*/ 103568 h 184081"/>
              <a:gd name="connsiteX9" fmla="*/ 37702 w 630050"/>
              <a:gd name="connsiteY9" fmla="*/ 143825 h 184081"/>
              <a:gd name="connsiteX10" fmla="*/ 3197 w 630050"/>
              <a:gd name="connsiteY10" fmla="*/ 184081 h 184081"/>
              <a:gd name="connsiteX11" fmla="*/ 0 w 630050"/>
              <a:gd name="connsiteY11" fmla="*/ 180884 h 184081"/>
              <a:gd name="connsiteX0" fmla="*/ 639642 w 639642"/>
              <a:gd name="connsiteY0" fmla="*/ 69063 h 184081"/>
              <a:gd name="connsiteX1" fmla="*/ 518872 w 639642"/>
              <a:gd name="connsiteY1" fmla="*/ 17948 h 184081"/>
              <a:gd name="connsiteX2" fmla="*/ 449860 w 639642"/>
              <a:gd name="connsiteY2" fmla="*/ 3891 h 184081"/>
              <a:gd name="connsiteX3" fmla="*/ 392351 w 639642"/>
              <a:gd name="connsiteY3" fmla="*/ 51 h 184081"/>
              <a:gd name="connsiteX4" fmla="*/ 323340 w 639642"/>
              <a:gd name="connsiteY4" fmla="*/ 5802 h 184081"/>
              <a:gd name="connsiteX5" fmla="*/ 254328 w 639642"/>
              <a:gd name="connsiteY5" fmla="*/ 23698 h 184081"/>
              <a:gd name="connsiteX6" fmla="*/ 211518 w 639642"/>
              <a:gd name="connsiteY6" fmla="*/ 37753 h 184081"/>
              <a:gd name="connsiteX7" fmla="*/ 145060 w 639642"/>
              <a:gd name="connsiteY7" fmla="*/ 69063 h 184081"/>
              <a:gd name="connsiteX8" fmla="*/ 93302 w 639642"/>
              <a:gd name="connsiteY8" fmla="*/ 103568 h 184081"/>
              <a:gd name="connsiteX9" fmla="*/ 47294 w 639642"/>
              <a:gd name="connsiteY9" fmla="*/ 143825 h 184081"/>
              <a:gd name="connsiteX10" fmla="*/ 12789 w 639642"/>
              <a:gd name="connsiteY10" fmla="*/ 184081 h 184081"/>
              <a:gd name="connsiteX11" fmla="*/ 0 w 639642"/>
              <a:gd name="connsiteY11" fmla="*/ 168095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77315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40899 w 633247"/>
              <a:gd name="connsiteY9" fmla="*/ 143825 h 184081"/>
              <a:gd name="connsiteX10" fmla="*/ 0 w 633247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34504 w 633247"/>
              <a:gd name="connsiteY9" fmla="*/ 137431 h 184081"/>
              <a:gd name="connsiteX10" fmla="*/ 0 w 633247"/>
              <a:gd name="connsiteY10" fmla="*/ 184081 h 18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247" h="184081">
                <a:moveTo>
                  <a:pt x="633247" y="69063"/>
                </a:moveTo>
                <a:cubicBezTo>
                  <a:pt x="588677" y="45579"/>
                  <a:pt x="544107" y="28810"/>
                  <a:pt x="512477" y="17948"/>
                </a:cubicBezTo>
                <a:cubicBezTo>
                  <a:pt x="480847" y="7086"/>
                  <a:pt x="464552" y="6874"/>
                  <a:pt x="443465" y="3891"/>
                </a:cubicBezTo>
                <a:cubicBezTo>
                  <a:pt x="422378" y="908"/>
                  <a:pt x="407043" y="-267"/>
                  <a:pt x="385956" y="51"/>
                </a:cubicBezTo>
                <a:cubicBezTo>
                  <a:pt x="364869" y="370"/>
                  <a:pt x="339949" y="1861"/>
                  <a:pt x="316945" y="5802"/>
                </a:cubicBezTo>
                <a:cubicBezTo>
                  <a:pt x="293941" y="9743"/>
                  <a:pt x="266570" y="18373"/>
                  <a:pt x="247933" y="23698"/>
                </a:cubicBezTo>
                <a:cubicBezTo>
                  <a:pt x="229296" y="29023"/>
                  <a:pt x="223334" y="30192"/>
                  <a:pt x="205123" y="37753"/>
                </a:cubicBezTo>
                <a:cubicBezTo>
                  <a:pt x="186912" y="45314"/>
                  <a:pt x="158901" y="58094"/>
                  <a:pt x="138665" y="69063"/>
                </a:cubicBezTo>
                <a:cubicBezTo>
                  <a:pt x="118429" y="80032"/>
                  <a:pt x="101069" y="92173"/>
                  <a:pt x="83709" y="103568"/>
                </a:cubicBezTo>
                <a:cubicBezTo>
                  <a:pt x="66349" y="114963"/>
                  <a:pt x="48455" y="124012"/>
                  <a:pt x="34504" y="137431"/>
                </a:cubicBezTo>
                <a:cubicBezTo>
                  <a:pt x="20553" y="150850"/>
                  <a:pt x="0" y="184081"/>
                  <a:pt x="0" y="18408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4093505" y="2370859"/>
            <a:ext cx="316923" cy="1202861"/>
          </a:xfrm>
          <a:custGeom>
            <a:avLst/>
            <a:gdLst>
              <a:gd name="connsiteX0" fmla="*/ 258237 w 318984"/>
              <a:gd name="connsiteY0" fmla="*/ 0 h 1195754"/>
              <a:gd name="connsiteX1" fmla="*/ 120757 w 318984"/>
              <a:gd name="connsiteY1" fmla="*/ 169452 h 1195754"/>
              <a:gd name="connsiteX2" fmla="*/ 63208 w 318984"/>
              <a:gd name="connsiteY2" fmla="*/ 281354 h 1195754"/>
              <a:gd name="connsiteX3" fmla="*/ 15250 w 318984"/>
              <a:gd name="connsiteY3" fmla="*/ 431623 h 1195754"/>
              <a:gd name="connsiteX4" fmla="*/ 2461 w 318984"/>
              <a:gd name="connsiteY4" fmla="*/ 562708 h 1195754"/>
              <a:gd name="connsiteX5" fmla="*/ 2461 w 318984"/>
              <a:gd name="connsiteY5" fmla="*/ 677807 h 1195754"/>
              <a:gd name="connsiteX6" fmla="*/ 28039 w 318984"/>
              <a:gd name="connsiteY6" fmla="*/ 792907 h 1195754"/>
              <a:gd name="connsiteX7" fmla="*/ 66405 w 318984"/>
              <a:gd name="connsiteY7" fmla="*/ 908006 h 1195754"/>
              <a:gd name="connsiteX8" fmla="*/ 120757 w 318984"/>
              <a:gd name="connsiteY8" fmla="*/ 1013514 h 1195754"/>
              <a:gd name="connsiteX9" fmla="*/ 181504 w 318984"/>
              <a:gd name="connsiteY9" fmla="*/ 1096641 h 1195754"/>
              <a:gd name="connsiteX10" fmla="*/ 226265 w 318984"/>
              <a:gd name="connsiteY10" fmla="*/ 1147796 h 1195754"/>
              <a:gd name="connsiteX11" fmla="*/ 277420 w 318984"/>
              <a:gd name="connsiteY11" fmla="*/ 1182965 h 1195754"/>
              <a:gd name="connsiteX12" fmla="*/ 318984 w 318984"/>
              <a:gd name="connsiteY12" fmla="*/ 1195754 h 1195754"/>
              <a:gd name="connsiteX13" fmla="*/ 318984 w 318984"/>
              <a:gd name="connsiteY13" fmla="*/ 1195754 h 1195754"/>
              <a:gd name="connsiteX0" fmla="*/ 258237 w 318984"/>
              <a:gd name="connsiteY0" fmla="*/ 0 h 1195754"/>
              <a:gd name="connsiteX1" fmla="*/ 219871 w 318984"/>
              <a:gd name="connsiteY1" fmla="*/ 44761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58237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67829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8447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21644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6979 w 318542"/>
              <a:gd name="connsiteY0" fmla="*/ 0 h 1195754"/>
              <a:gd name="connsiteX1" fmla="*/ 222626 w 318542"/>
              <a:gd name="connsiteY1" fmla="*/ 47958 h 1195754"/>
              <a:gd name="connsiteX2" fmla="*/ 120315 w 318542"/>
              <a:gd name="connsiteY2" fmla="*/ 169452 h 1195754"/>
              <a:gd name="connsiteX3" fmla="*/ 59569 w 318542"/>
              <a:gd name="connsiteY3" fmla="*/ 281354 h 1195754"/>
              <a:gd name="connsiteX4" fmla="*/ 21202 w 318542"/>
              <a:gd name="connsiteY4" fmla="*/ 393256 h 1195754"/>
              <a:gd name="connsiteX5" fmla="*/ 14808 w 318542"/>
              <a:gd name="connsiteY5" fmla="*/ 431623 h 1195754"/>
              <a:gd name="connsiteX6" fmla="*/ 5216 w 318542"/>
              <a:gd name="connsiteY6" fmla="*/ 482778 h 1195754"/>
              <a:gd name="connsiteX7" fmla="*/ 2019 w 318542"/>
              <a:gd name="connsiteY7" fmla="*/ 562708 h 1195754"/>
              <a:gd name="connsiteX8" fmla="*/ 2019 w 318542"/>
              <a:gd name="connsiteY8" fmla="*/ 677807 h 1195754"/>
              <a:gd name="connsiteX9" fmla="*/ 27597 w 318542"/>
              <a:gd name="connsiteY9" fmla="*/ 792907 h 1195754"/>
              <a:gd name="connsiteX10" fmla="*/ 65963 w 318542"/>
              <a:gd name="connsiteY10" fmla="*/ 908006 h 1195754"/>
              <a:gd name="connsiteX11" fmla="*/ 120315 w 318542"/>
              <a:gd name="connsiteY11" fmla="*/ 1013514 h 1195754"/>
              <a:gd name="connsiteX12" fmla="*/ 181062 w 318542"/>
              <a:gd name="connsiteY12" fmla="*/ 1096641 h 1195754"/>
              <a:gd name="connsiteX13" fmla="*/ 225823 w 318542"/>
              <a:gd name="connsiteY13" fmla="*/ 1147796 h 1195754"/>
              <a:gd name="connsiteX14" fmla="*/ 276978 w 318542"/>
              <a:gd name="connsiteY14" fmla="*/ 1182965 h 1195754"/>
              <a:gd name="connsiteX15" fmla="*/ 318542 w 318542"/>
              <a:gd name="connsiteY15" fmla="*/ 1195754 h 1195754"/>
              <a:gd name="connsiteX16" fmla="*/ 318542 w 318542"/>
              <a:gd name="connsiteY16" fmla="*/ 1195754 h 1195754"/>
              <a:gd name="connsiteX0" fmla="*/ 275079 w 316642"/>
              <a:gd name="connsiteY0" fmla="*/ 0 h 1195754"/>
              <a:gd name="connsiteX1" fmla="*/ 220726 w 316642"/>
              <a:gd name="connsiteY1" fmla="*/ 47958 h 1195754"/>
              <a:gd name="connsiteX2" fmla="*/ 118415 w 316642"/>
              <a:gd name="connsiteY2" fmla="*/ 169452 h 1195754"/>
              <a:gd name="connsiteX3" fmla="*/ 57669 w 316642"/>
              <a:gd name="connsiteY3" fmla="*/ 281354 h 1195754"/>
              <a:gd name="connsiteX4" fmla="*/ 19302 w 316642"/>
              <a:gd name="connsiteY4" fmla="*/ 393256 h 1195754"/>
              <a:gd name="connsiteX5" fmla="*/ 12908 w 316642"/>
              <a:gd name="connsiteY5" fmla="*/ 431623 h 1195754"/>
              <a:gd name="connsiteX6" fmla="*/ 3316 w 316642"/>
              <a:gd name="connsiteY6" fmla="*/ 482778 h 1195754"/>
              <a:gd name="connsiteX7" fmla="*/ 119 w 316642"/>
              <a:gd name="connsiteY7" fmla="*/ 562708 h 1195754"/>
              <a:gd name="connsiteX8" fmla="*/ 3316 w 316642"/>
              <a:gd name="connsiteY8" fmla="*/ 681004 h 1195754"/>
              <a:gd name="connsiteX9" fmla="*/ 25697 w 316642"/>
              <a:gd name="connsiteY9" fmla="*/ 792907 h 1195754"/>
              <a:gd name="connsiteX10" fmla="*/ 64063 w 316642"/>
              <a:gd name="connsiteY10" fmla="*/ 908006 h 1195754"/>
              <a:gd name="connsiteX11" fmla="*/ 118415 w 316642"/>
              <a:gd name="connsiteY11" fmla="*/ 1013514 h 1195754"/>
              <a:gd name="connsiteX12" fmla="*/ 179162 w 316642"/>
              <a:gd name="connsiteY12" fmla="*/ 1096641 h 1195754"/>
              <a:gd name="connsiteX13" fmla="*/ 223923 w 316642"/>
              <a:gd name="connsiteY13" fmla="*/ 1147796 h 1195754"/>
              <a:gd name="connsiteX14" fmla="*/ 275078 w 316642"/>
              <a:gd name="connsiteY14" fmla="*/ 1182965 h 1195754"/>
              <a:gd name="connsiteX15" fmla="*/ 316642 w 316642"/>
              <a:gd name="connsiteY15" fmla="*/ 1195754 h 1195754"/>
              <a:gd name="connsiteX16" fmla="*/ 316642 w 316642"/>
              <a:gd name="connsiteY16" fmla="*/ 1195754 h 1195754"/>
              <a:gd name="connsiteX0" fmla="*/ 274987 w 316550"/>
              <a:gd name="connsiteY0" fmla="*/ 0 h 1195754"/>
              <a:gd name="connsiteX1" fmla="*/ 220634 w 316550"/>
              <a:gd name="connsiteY1" fmla="*/ 47958 h 1195754"/>
              <a:gd name="connsiteX2" fmla="*/ 118323 w 316550"/>
              <a:gd name="connsiteY2" fmla="*/ 169452 h 1195754"/>
              <a:gd name="connsiteX3" fmla="*/ 57577 w 316550"/>
              <a:gd name="connsiteY3" fmla="*/ 281354 h 1195754"/>
              <a:gd name="connsiteX4" fmla="*/ 19210 w 316550"/>
              <a:gd name="connsiteY4" fmla="*/ 393256 h 1195754"/>
              <a:gd name="connsiteX5" fmla="*/ 12816 w 316550"/>
              <a:gd name="connsiteY5" fmla="*/ 431623 h 1195754"/>
              <a:gd name="connsiteX6" fmla="*/ 3224 w 316550"/>
              <a:gd name="connsiteY6" fmla="*/ 482778 h 1195754"/>
              <a:gd name="connsiteX7" fmla="*/ 27 w 316550"/>
              <a:gd name="connsiteY7" fmla="*/ 562708 h 1195754"/>
              <a:gd name="connsiteX8" fmla="*/ 3224 w 316550"/>
              <a:gd name="connsiteY8" fmla="*/ 681004 h 1195754"/>
              <a:gd name="connsiteX9" fmla="*/ 22408 w 316550"/>
              <a:gd name="connsiteY9" fmla="*/ 792907 h 1195754"/>
              <a:gd name="connsiteX10" fmla="*/ 63971 w 316550"/>
              <a:gd name="connsiteY10" fmla="*/ 908006 h 1195754"/>
              <a:gd name="connsiteX11" fmla="*/ 118323 w 316550"/>
              <a:gd name="connsiteY11" fmla="*/ 1013514 h 1195754"/>
              <a:gd name="connsiteX12" fmla="*/ 179070 w 316550"/>
              <a:gd name="connsiteY12" fmla="*/ 1096641 h 1195754"/>
              <a:gd name="connsiteX13" fmla="*/ 223831 w 316550"/>
              <a:gd name="connsiteY13" fmla="*/ 1147796 h 1195754"/>
              <a:gd name="connsiteX14" fmla="*/ 274986 w 316550"/>
              <a:gd name="connsiteY14" fmla="*/ 1182965 h 1195754"/>
              <a:gd name="connsiteX15" fmla="*/ 316550 w 316550"/>
              <a:gd name="connsiteY15" fmla="*/ 1195754 h 1195754"/>
              <a:gd name="connsiteX16" fmla="*/ 316550 w 316550"/>
              <a:gd name="connsiteY16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2 w 316523"/>
              <a:gd name="connsiteY9" fmla="*/ 71617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2159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15988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8226 w 319789"/>
              <a:gd name="connsiteY0" fmla="*/ 0 h 1195754"/>
              <a:gd name="connsiteX1" fmla="*/ 223873 w 319789"/>
              <a:gd name="connsiteY1" fmla="*/ 47958 h 1195754"/>
              <a:gd name="connsiteX2" fmla="*/ 121562 w 319789"/>
              <a:gd name="connsiteY2" fmla="*/ 169452 h 1195754"/>
              <a:gd name="connsiteX3" fmla="*/ 60816 w 319789"/>
              <a:gd name="connsiteY3" fmla="*/ 281354 h 1195754"/>
              <a:gd name="connsiteX4" fmla="*/ 22449 w 319789"/>
              <a:gd name="connsiteY4" fmla="*/ 393256 h 1195754"/>
              <a:gd name="connsiteX5" fmla="*/ 16055 w 319789"/>
              <a:gd name="connsiteY5" fmla="*/ 431623 h 1195754"/>
              <a:gd name="connsiteX6" fmla="*/ 6463 w 319789"/>
              <a:gd name="connsiteY6" fmla="*/ 482778 h 1195754"/>
              <a:gd name="connsiteX7" fmla="*/ 3266 w 319789"/>
              <a:gd name="connsiteY7" fmla="*/ 562708 h 1195754"/>
              <a:gd name="connsiteX8" fmla="*/ 69 w 319789"/>
              <a:gd name="connsiteY8" fmla="*/ 629849 h 1195754"/>
              <a:gd name="connsiteX9" fmla="*/ 6463 w 319789"/>
              <a:gd name="connsiteY9" fmla="*/ 681004 h 1195754"/>
              <a:gd name="connsiteX10" fmla="*/ 12859 w 319789"/>
              <a:gd name="connsiteY10" fmla="*/ 738554 h 1195754"/>
              <a:gd name="connsiteX11" fmla="*/ 25647 w 319789"/>
              <a:gd name="connsiteY11" fmla="*/ 792907 h 1195754"/>
              <a:gd name="connsiteX12" fmla="*/ 67210 w 319789"/>
              <a:gd name="connsiteY12" fmla="*/ 908006 h 1195754"/>
              <a:gd name="connsiteX13" fmla="*/ 121562 w 319789"/>
              <a:gd name="connsiteY13" fmla="*/ 1013514 h 1195754"/>
              <a:gd name="connsiteX14" fmla="*/ 182309 w 319789"/>
              <a:gd name="connsiteY14" fmla="*/ 1096641 h 1195754"/>
              <a:gd name="connsiteX15" fmla="*/ 227070 w 319789"/>
              <a:gd name="connsiteY15" fmla="*/ 1147796 h 1195754"/>
              <a:gd name="connsiteX16" fmla="*/ 278225 w 319789"/>
              <a:gd name="connsiteY16" fmla="*/ 1182965 h 1195754"/>
              <a:gd name="connsiteX17" fmla="*/ 319789 w 319789"/>
              <a:gd name="connsiteY17" fmla="*/ 1195754 h 1195754"/>
              <a:gd name="connsiteX18" fmla="*/ 319789 w 319789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7796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4599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0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91345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204907"/>
              <a:gd name="connsiteX1" fmla="*/ 221007 w 316923"/>
              <a:gd name="connsiteY1" fmla="*/ 47958 h 1204907"/>
              <a:gd name="connsiteX2" fmla="*/ 118696 w 316923"/>
              <a:gd name="connsiteY2" fmla="*/ 169452 h 1204907"/>
              <a:gd name="connsiteX3" fmla="*/ 57950 w 316923"/>
              <a:gd name="connsiteY3" fmla="*/ 281354 h 1204907"/>
              <a:gd name="connsiteX4" fmla="*/ 19583 w 316923"/>
              <a:gd name="connsiteY4" fmla="*/ 393256 h 1204907"/>
              <a:gd name="connsiteX5" fmla="*/ 13189 w 316923"/>
              <a:gd name="connsiteY5" fmla="*/ 431623 h 1204907"/>
              <a:gd name="connsiteX6" fmla="*/ 3597 w 316923"/>
              <a:gd name="connsiteY6" fmla="*/ 482778 h 1204907"/>
              <a:gd name="connsiteX7" fmla="*/ 400 w 316923"/>
              <a:gd name="connsiteY7" fmla="*/ 562708 h 1204907"/>
              <a:gd name="connsiteX8" fmla="*/ 400 w 316923"/>
              <a:gd name="connsiteY8" fmla="*/ 629849 h 1204907"/>
              <a:gd name="connsiteX9" fmla="*/ 3597 w 316923"/>
              <a:gd name="connsiteY9" fmla="*/ 681004 h 1204907"/>
              <a:gd name="connsiteX10" fmla="*/ 9993 w 316923"/>
              <a:gd name="connsiteY10" fmla="*/ 738554 h 1204907"/>
              <a:gd name="connsiteX11" fmla="*/ 22781 w 316923"/>
              <a:gd name="connsiteY11" fmla="*/ 792907 h 1204907"/>
              <a:gd name="connsiteX12" fmla="*/ 64344 w 316923"/>
              <a:gd name="connsiteY12" fmla="*/ 908006 h 1204907"/>
              <a:gd name="connsiteX13" fmla="*/ 118696 w 316923"/>
              <a:gd name="connsiteY13" fmla="*/ 1013514 h 1204907"/>
              <a:gd name="connsiteX14" fmla="*/ 179443 w 316923"/>
              <a:gd name="connsiteY14" fmla="*/ 1096641 h 1204907"/>
              <a:gd name="connsiteX15" fmla="*/ 227401 w 316923"/>
              <a:gd name="connsiteY15" fmla="*/ 1144600 h 1204907"/>
              <a:gd name="connsiteX16" fmla="*/ 304134 w 316923"/>
              <a:gd name="connsiteY16" fmla="*/ 1202148 h 1204907"/>
              <a:gd name="connsiteX17" fmla="*/ 316923 w 316923"/>
              <a:gd name="connsiteY17" fmla="*/ 1195754 h 1204907"/>
              <a:gd name="connsiteX18" fmla="*/ 316923 w 316923"/>
              <a:gd name="connsiteY18" fmla="*/ 1195754 h 1204907"/>
              <a:gd name="connsiteX0" fmla="*/ 275360 w 316923"/>
              <a:gd name="connsiteY0" fmla="*/ 0 h 1202528"/>
              <a:gd name="connsiteX1" fmla="*/ 221007 w 316923"/>
              <a:gd name="connsiteY1" fmla="*/ 47958 h 1202528"/>
              <a:gd name="connsiteX2" fmla="*/ 118696 w 316923"/>
              <a:gd name="connsiteY2" fmla="*/ 169452 h 1202528"/>
              <a:gd name="connsiteX3" fmla="*/ 57950 w 316923"/>
              <a:gd name="connsiteY3" fmla="*/ 281354 h 1202528"/>
              <a:gd name="connsiteX4" fmla="*/ 19583 w 316923"/>
              <a:gd name="connsiteY4" fmla="*/ 393256 h 1202528"/>
              <a:gd name="connsiteX5" fmla="*/ 13189 w 316923"/>
              <a:gd name="connsiteY5" fmla="*/ 431623 h 1202528"/>
              <a:gd name="connsiteX6" fmla="*/ 3597 w 316923"/>
              <a:gd name="connsiteY6" fmla="*/ 482778 h 1202528"/>
              <a:gd name="connsiteX7" fmla="*/ 400 w 316923"/>
              <a:gd name="connsiteY7" fmla="*/ 562708 h 1202528"/>
              <a:gd name="connsiteX8" fmla="*/ 400 w 316923"/>
              <a:gd name="connsiteY8" fmla="*/ 629849 h 1202528"/>
              <a:gd name="connsiteX9" fmla="*/ 3597 w 316923"/>
              <a:gd name="connsiteY9" fmla="*/ 681004 h 1202528"/>
              <a:gd name="connsiteX10" fmla="*/ 9993 w 316923"/>
              <a:gd name="connsiteY10" fmla="*/ 738554 h 1202528"/>
              <a:gd name="connsiteX11" fmla="*/ 22781 w 316923"/>
              <a:gd name="connsiteY11" fmla="*/ 792907 h 1202528"/>
              <a:gd name="connsiteX12" fmla="*/ 64344 w 316923"/>
              <a:gd name="connsiteY12" fmla="*/ 908006 h 1202528"/>
              <a:gd name="connsiteX13" fmla="*/ 118696 w 316923"/>
              <a:gd name="connsiteY13" fmla="*/ 1013514 h 1202528"/>
              <a:gd name="connsiteX14" fmla="*/ 179443 w 316923"/>
              <a:gd name="connsiteY14" fmla="*/ 1096641 h 1202528"/>
              <a:gd name="connsiteX15" fmla="*/ 227401 w 316923"/>
              <a:gd name="connsiteY15" fmla="*/ 1144600 h 1202528"/>
              <a:gd name="connsiteX16" fmla="*/ 275359 w 316923"/>
              <a:gd name="connsiteY16" fmla="*/ 1182965 h 1202528"/>
              <a:gd name="connsiteX17" fmla="*/ 304134 w 316923"/>
              <a:gd name="connsiteY17" fmla="*/ 1202148 h 1202528"/>
              <a:gd name="connsiteX18" fmla="*/ 316923 w 316923"/>
              <a:gd name="connsiteY18" fmla="*/ 1195754 h 1202528"/>
              <a:gd name="connsiteX19" fmla="*/ 316923 w 316923"/>
              <a:gd name="connsiteY19" fmla="*/ 1195754 h 1202528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64344 w 316923"/>
              <a:gd name="connsiteY12" fmla="*/ 908006 h 1202861"/>
              <a:gd name="connsiteX13" fmla="*/ 118696 w 316923"/>
              <a:gd name="connsiteY13" fmla="*/ 1013514 h 1202861"/>
              <a:gd name="connsiteX14" fmla="*/ 179443 w 316923"/>
              <a:gd name="connsiteY14" fmla="*/ 1096641 h 1202861"/>
              <a:gd name="connsiteX15" fmla="*/ 227401 w 316923"/>
              <a:gd name="connsiteY15" fmla="*/ 1144600 h 1202861"/>
              <a:gd name="connsiteX16" fmla="*/ 265768 w 316923"/>
              <a:gd name="connsiteY16" fmla="*/ 1176571 h 1202861"/>
              <a:gd name="connsiteX17" fmla="*/ 304134 w 316923"/>
              <a:gd name="connsiteY17" fmla="*/ 1202148 h 1202861"/>
              <a:gd name="connsiteX18" fmla="*/ 316923 w 316923"/>
              <a:gd name="connsiteY18" fmla="*/ 1195754 h 1202861"/>
              <a:gd name="connsiteX19" fmla="*/ 316923 w 316923"/>
              <a:gd name="connsiteY19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2372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8766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4201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8313 w 319876"/>
              <a:gd name="connsiteY0" fmla="*/ 0 h 1202861"/>
              <a:gd name="connsiteX1" fmla="*/ 223960 w 319876"/>
              <a:gd name="connsiteY1" fmla="*/ 47958 h 1202861"/>
              <a:gd name="connsiteX2" fmla="*/ 121649 w 319876"/>
              <a:gd name="connsiteY2" fmla="*/ 169452 h 1202861"/>
              <a:gd name="connsiteX3" fmla="*/ 60903 w 319876"/>
              <a:gd name="connsiteY3" fmla="*/ 281354 h 1202861"/>
              <a:gd name="connsiteX4" fmla="*/ 22536 w 319876"/>
              <a:gd name="connsiteY4" fmla="*/ 393256 h 1202861"/>
              <a:gd name="connsiteX5" fmla="*/ 16142 w 319876"/>
              <a:gd name="connsiteY5" fmla="*/ 431623 h 1202861"/>
              <a:gd name="connsiteX6" fmla="*/ 6550 w 319876"/>
              <a:gd name="connsiteY6" fmla="*/ 482778 h 1202861"/>
              <a:gd name="connsiteX7" fmla="*/ 3353 w 319876"/>
              <a:gd name="connsiteY7" fmla="*/ 562708 h 1202861"/>
              <a:gd name="connsiteX8" fmla="*/ 3353 w 319876"/>
              <a:gd name="connsiteY8" fmla="*/ 629849 h 1202861"/>
              <a:gd name="connsiteX9" fmla="*/ 155 w 319876"/>
              <a:gd name="connsiteY9" fmla="*/ 684201 h 1202861"/>
              <a:gd name="connsiteX10" fmla="*/ 9749 w 319876"/>
              <a:gd name="connsiteY10" fmla="*/ 741751 h 1202861"/>
              <a:gd name="connsiteX11" fmla="*/ 22537 w 319876"/>
              <a:gd name="connsiteY11" fmla="*/ 792907 h 1202861"/>
              <a:gd name="connsiteX12" fmla="*/ 44917 w 319876"/>
              <a:gd name="connsiteY12" fmla="*/ 856851 h 1202861"/>
              <a:gd name="connsiteX13" fmla="*/ 67297 w 319876"/>
              <a:gd name="connsiteY13" fmla="*/ 908006 h 1202861"/>
              <a:gd name="connsiteX14" fmla="*/ 121649 w 319876"/>
              <a:gd name="connsiteY14" fmla="*/ 1013514 h 1202861"/>
              <a:gd name="connsiteX15" fmla="*/ 182396 w 319876"/>
              <a:gd name="connsiteY15" fmla="*/ 1096641 h 1202861"/>
              <a:gd name="connsiteX16" fmla="*/ 230354 w 319876"/>
              <a:gd name="connsiteY16" fmla="*/ 1144600 h 1202861"/>
              <a:gd name="connsiteX17" fmla="*/ 268721 w 319876"/>
              <a:gd name="connsiteY17" fmla="*/ 1176571 h 1202861"/>
              <a:gd name="connsiteX18" fmla="*/ 307087 w 319876"/>
              <a:gd name="connsiteY18" fmla="*/ 1202148 h 1202861"/>
              <a:gd name="connsiteX19" fmla="*/ 319876 w 319876"/>
              <a:gd name="connsiteY19" fmla="*/ 1195754 h 1202861"/>
              <a:gd name="connsiteX20" fmla="*/ 319876 w 319876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6794 w 316923"/>
              <a:gd name="connsiteY9" fmla="*/ 693792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22597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111232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14613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923" h="1202861">
                <a:moveTo>
                  <a:pt x="275360" y="0"/>
                </a:moveTo>
                <a:cubicBezTo>
                  <a:pt x="268966" y="6927"/>
                  <a:pt x="237526" y="19716"/>
                  <a:pt x="214613" y="47958"/>
                </a:cubicBezTo>
                <a:cubicBezTo>
                  <a:pt x="191700" y="76200"/>
                  <a:pt x="144807" y="130553"/>
                  <a:pt x="118696" y="169452"/>
                </a:cubicBezTo>
                <a:cubicBezTo>
                  <a:pt x="92585" y="208351"/>
                  <a:pt x="74469" y="244053"/>
                  <a:pt x="57950" y="281354"/>
                </a:cubicBezTo>
                <a:cubicBezTo>
                  <a:pt x="41431" y="318655"/>
                  <a:pt x="27043" y="368211"/>
                  <a:pt x="19583" y="393256"/>
                </a:cubicBezTo>
                <a:cubicBezTo>
                  <a:pt x="12123" y="418301"/>
                  <a:pt x="15853" y="416703"/>
                  <a:pt x="13189" y="431623"/>
                </a:cubicBezTo>
                <a:cubicBezTo>
                  <a:pt x="10525" y="446543"/>
                  <a:pt x="5729" y="460931"/>
                  <a:pt x="3597" y="482778"/>
                </a:cubicBezTo>
                <a:cubicBezTo>
                  <a:pt x="1466" y="504626"/>
                  <a:pt x="933" y="538196"/>
                  <a:pt x="400" y="562708"/>
                </a:cubicBezTo>
                <a:cubicBezTo>
                  <a:pt x="-133" y="587220"/>
                  <a:pt x="-133" y="610133"/>
                  <a:pt x="400" y="629849"/>
                </a:cubicBezTo>
                <a:cubicBezTo>
                  <a:pt x="933" y="649565"/>
                  <a:pt x="1997" y="681537"/>
                  <a:pt x="3596" y="700187"/>
                </a:cubicBezTo>
                <a:cubicBezTo>
                  <a:pt x="5195" y="718837"/>
                  <a:pt x="6796" y="723101"/>
                  <a:pt x="9993" y="741751"/>
                </a:cubicBezTo>
                <a:cubicBezTo>
                  <a:pt x="16387" y="760402"/>
                  <a:pt x="15066" y="772913"/>
                  <a:pt x="19584" y="792907"/>
                </a:cubicBezTo>
                <a:cubicBezTo>
                  <a:pt x="24102" y="812901"/>
                  <a:pt x="30173" y="842532"/>
                  <a:pt x="37100" y="861715"/>
                </a:cubicBezTo>
                <a:cubicBezTo>
                  <a:pt x="44027" y="880898"/>
                  <a:pt x="50745" y="908646"/>
                  <a:pt x="64344" y="937188"/>
                </a:cubicBezTo>
                <a:cubicBezTo>
                  <a:pt x="77943" y="965730"/>
                  <a:pt x="98702" y="1004772"/>
                  <a:pt x="118696" y="1032969"/>
                </a:cubicBezTo>
                <a:cubicBezTo>
                  <a:pt x="138690" y="1061166"/>
                  <a:pt x="166190" y="1087763"/>
                  <a:pt x="184307" y="1106368"/>
                </a:cubicBezTo>
                <a:cubicBezTo>
                  <a:pt x="202424" y="1124973"/>
                  <a:pt x="213824" y="1132900"/>
                  <a:pt x="227401" y="1144600"/>
                </a:cubicBezTo>
                <a:cubicBezTo>
                  <a:pt x="240978" y="1156300"/>
                  <a:pt x="252979" y="1166980"/>
                  <a:pt x="265768" y="1176571"/>
                </a:cubicBezTo>
                <a:cubicBezTo>
                  <a:pt x="278557" y="1186162"/>
                  <a:pt x="295608" y="1198951"/>
                  <a:pt x="304134" y="1202148"/>
                </a:cubicBezTo>
                <a:cubicBezTo>
                  <a:pt x="312660" y="1205345"/>
                  <a:pt x="314792" y="1196820"/>
                  <a:pt x="316923" y="1195754"/>
                </a:cubicBezTo>
                <a:lnTo>
                  <a:pt x="316923" y="119575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4" name="Freeform 63"/>
          <p:cNvSpPr/>
          <p:nvPr/>
        </p:nvSpPr>
        <p:spPr>
          <a:xfrm>
            <a:off x="4352878" y="3400359"/>
            <a:ext cx="703385" cy="249427"/>
          </a:xfrm>
          <a:custGeom>
            <a:avLst/>
            <a:gdLst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4212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7410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2241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9596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40632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66390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385" h="249427">
                <a:moveTo>
                  <a:pt x="0" y="140677"/>
                </a:moveTo>
                <a:cubicBezTo>
                  <a:pt x="39965" y="166521"/>
                  <a:pt x="79930" y="192365"/>
                  <a:pt x="111902" y="207818"/>
                </a:cubicBezTo>
                <a:cubicBezTo>
                  <a:pt x="143874" y="223271"/>
                  <a:pt x="167854" y="227535"/>
                  <a:pt x="191833" y="233396"/>
                </a:cubicBezTo>
                <a:cubicBezTo>
                  <a:pt x="215812" y="239257"/>
                  <a:pt x="233397" y="240323"/>
                  <a:pt x="255777" y="242987"/>
                </a:cubicBezTo>
                <a:cubicBezTo>
                  <a:pt x="278157" y="245651"/>
                  <a:pt x="302669" y="249915"/>
                  <a:pt x="326115" y="249382"/>
                </a:cubicBezTo>
                <a:cubicBezTo>
                  <a:pt x="349561" y="248849"/>
                  <a:pt x="372474" y="244586"/>
                  <a:pt x="396453" y="239790"/>
                </a:cubicBezTo>
                <a:cubicBezTo>
                  <a:pt x="420432" y="234994"/>
                  <a:pt x="446543" y="229666"/>
                  <a:pt x="469989" y="220607"/>
                </a:cubicBezTo>
                <a:cubicBezTo>
                  <a:pt x="493435" y="211548"/>
                  <a:pt x="518481" y="197694"/>
                  <a:pt x="537131" y="185438"/>
                </a:cubicBezTo>
                <a:cubicBezTo>
                  <a:pt x="555781" y="173182"/>
                  <a:pt x="563767" y="164130"/>
                  <a:pt x="581892" y="147071"/>
                </a:cubicBezTo>
                <a:cubicBezTo>
                  <a:pt x="600017" y="130012"/>
                  <a:pt x="630962" y="99602"/>
                  <a:pt x="645882" y="83083"/>
                </a:cubicBezTo>
                <a:cubicBezTo>
                  <a:pt x="660802" y="66564"/>
                  <a:pt x="661829" y="61805"/>
                  <a:pt x="671413" y="47958"/>
                </a:cubicBezTo>
                <a:cubicBezTo>
                  <a:pt x="680997" y="34111"/>
                  <a:pt x="703385" y="0"/>
                  <a:pt x="703385" y="0"/>
                </a:cubicBezTo>
                <a:lnTo>
                  <a:pt x="70338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Freeform 64"/>
          <p:cNvSpPr/>
          <p:nvPr/>
        </p:nvSpPr>
        <p:spPr>
          <a:xfrm>
            <a:off x="4899236" y="2316507"/>
            <a:ext cx="280037" cy="1144599"/>
          </a:xfrm>
          <a:custGeom>
            <a:avLst/>
            <a:gdLst>
              <a:gd name="connsiteX0" fmla="*/ 57550 w 217703"/>
              <a:gd name="connsiteY0" fmla="*/ 1106233 h 1106233"/>
              <a:gd name="connsiteX1" fmla="*/ 137480 w 217703"/>
              <a:gd name="connsiteY1" fmla="*/ 987936 h 1106233"/>
              <a:gd name="connsiteX2" fmla="*/ 169452 w 217703"/>
              <a:gd name="connsiteY2" fmla="*/ 904809 h 1106233"/>
              <a:gd name="connsiteX3" fmla="*/ 201424 w 217703"/>
              <a:gd name="connsiteY3" fmla="*/ 773724 h 1106233"/>
              <a:gd name="connsiteX4" fmla="*/ 211015 w 217703"/>
              <a:gd name="connsiteY4" fmla="*/ 652230 h 1106233"/>
              <a:gd name="connsiteX5" fmla="*/ 217410 w 217703"/>
              <a:gd name="connsiteY5" fmla="*/ 514750 h 1106233"/>
              <a:gd name="connsiteX6" fmla="*/ 201424 w 217703"/>
              <a:gd name="connsiteY6" fmla="*/ 393256 h 1106233"/>
              <a:gd name="connsiteX7" fmla="*/ 166254 w 217703"/>
              <a:gd name="connsiteY7" fmla="*/ 300538 h 1106233"/>
              <a:gd name="connsiteX8" fmla="*/ 134282 w 217703"/>
              <a:gd name="connsiteY8" fmla="*/ 201424 h 1106233"/>
              <a:gd name="connsiteX9" fmla="*/ 89522 w 217703"/>
              <a:gd name="connsiteY9" fmla="*/ 105508 h 1106233"/>
              <a:gd name="connsiteX10" fmla="*/ 0 w 217703"/>
              <a:gd name="connsiteY10" fmla="*/ 0 h 1106233"/>
              <a:gd name="connsiteX11" fmla="*/ 0 w 217703"/>
              <a:gd name="connsiteY11" fmla="*/ 0 h 1106233"/>
              <a:gd name="connsiteX0" fmla="*/ 85067 w 245220"/>
              <a:gd name="connsiteY0" fmla="*/ 1117025 h 1117025"/>
              <a:gd name="connsiteX1" fmla="*/ 164997 w 245220"/>
              <a:gd name="connsiteY1" fmla="*/ 998728 h 1117025"/>
              <a:gd name="connsiteX2" fmla="*/ 196969 w 245220"/>
              <a:gd name="connsiteY2" fmla="*/ 915601 h 1117025"/>
              <a:gd name="connsiteX3" fmla="*/ 228941 w 245220"/>
              <a:gd name="connsiteY3" fmla="*/ 784516 h 1117025"/>
              <a:gd name="connsiteX4" fmla="*/ 238532 w 245220"/>
              <a:gd name="connsiteY4" fmla="*/ 663022 h 1117025"/>
              <a:gd name="connsiteX5" fmla="*/ 244927 w 245220"/>
              <a:gd name="connsiteY5" fmla="*/ 525542 h 1117025"/>
              <a:gd name="connsiteX6" fmla="*/ 228941 w 245220"/>
              <a:gd name="connsiteY6" fmla="*/ 404048 h 1117025"/>
              <a:gd name="connsiteX7" fmla="*/ 193771 w 245220"/>
              <a:gd name="connsiteY7" fmla="*/ 311330 h 1117025"/>
              <a:gd name="connsiteX8" fmla="*/ 161799 w 245220"/>
              <a:gd name="connsiteY8" fmla="*/ 212216 h 1117025"/>
              <a:gd name="connsiteX9" fmla="*/ 117039 w 245220"/>
              <a:gd name="connsiteY9" fmla="*/ 116300 h 1117025"/>
              <a:gd name="connsiteX10" fmla="*/ 27517 w 245220"/>
              <a:gd name="connsiteY10" fmla="*/ 10792 h 1117025"/>
              <a:gd name="connsiteX11" fmla="*/ 0 w 245220"/>
              <a:gd name="connsiteY11" fmla="*/ 1338 h 1117025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75639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8113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24417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0734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9886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532 w 246390"/>
              <a:gd name="connsiteY4" fmla="*/ 661684 h 1115687"/>
              <a:gd name="connsiteX5" fmla="*/ 244940 w 246390"/>
              <a:gd name="connsiteY5" fmla="*/ 617724 h 1115687"/>
              <a:gd name="connsiteX6" fmla="*/ 244927 w 246390"/>
              <a:gd name="connsiteY6" fmla="*/ 524204 h 1115687"/>
              <a:gd name="connsiteX7" fmla="*/ 228941 w 246390"/>
              <a:gd name="connsiteY7" fmla="*/ 402710 h 1115687"/>
              <a:gd name="connsiteX8" fmla="*/ 199886 w 246390"/>
              <a:gd name="connsiteY8" fmla="*/ 309992 h 1115687"/>
              <a:gd name="connsiteX9" fmla="*/ 186849 w 246390"/>
              <a:gd name="connsiteY9" fmla="*/ 271041 h 1115687"/>
              <a:gd name="connsiteX10" fmla="*/ 161799 w 246390"/>
              <a:gd name="connsiteY10" fmla="*/ 210878 h 1115687"/>
              <a:gd name="connsiteX11" fmla="*/ 117039 w 246390"/>
              <a:gd name="connsiteY11" fmla="*/ 124417 h 1115687"/>
              <a:gd name="connsiteX12" fmla="*/ 70668 w 246390"/>
              <a:gd name="connsiteY12" fmla="*/ 66184 h 1115687"/>
              <a:gd name="connsiteX13" fmla="*/ 27517 w 246390"/>
              <a:gd name="connsiteY13" fmla="*/ 9454 h 1115687"/>
              <a:gd name="connsiteX14" fmla="*/ 0 w 246390"/>
              <a:gd name="connsiteY14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38532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41589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05193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7414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3912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19585 w 246390"/>
              <a:gd name="connsiteY1" fmla="*/ 1077866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9585 w 246390"/>
              <a:gd name="connsiteY1" fmla="*/ 1077867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6528 w 246390"/>
              <a:gd name="connsiteY1" fmla="*/ 1077868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8919 w 267792"/>
              <a:gd name="connsiteY16" fmla="*/ 22061 h 1128294"/>
              <a:gd name="connsiteX17" fmla="*/ 0 w 267792"/>
              <a:gd name="connsiteY17" fmla="*/ 0 h 1128294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2805 w 267792"/>
              <a:gd name="connsiteY16" fmla="*/ 28364 h 1128294"/>
              <a:gd name="connsiteX17" fmla="*/ 0 w 267792"/>
              <a:gd name="connsiteY17" fmla="*/ 0 h 11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7792" h="1128294">
                <a:moveTo>
                  <a:pt x="106469" y="1128294"/>
                </a:moveTo>
                <a:cubicBezTo>
                  <a:pt x="111713" y="1120940"/>
                  <a:pt x="124608" y="1110191"/>
                  <a:pt x="137930" y="1090475"/>
                </a:cubicBezTo>
                <a:cubicBezTo>
                  <a:pt x="151252" y="1070759"/>
                  <a:pt x="173502" y="1035689"/>
                  <a:pt x="186399" y="1009997"/>
                </a:cubicBezTo>
                <a:cubicBezTo>
                  <a:pt x="199296" y="984305"/>
                  <a:pt x="207596" y="958105"/>
                  <a:pt x="215314" y="936324"/>
                </a:cubicBezTo>
                <a:cubicBezTo>
                  <a:pt x="223032" y="914543"/>
                  <a:pt x="227380" y="901159"/>
                  <a:pt x="232709" y="879312"/>
                </a:cubicBezTo>
                <a:cubicBezTo>
                  <a:pt x="238038" y="857465"/>
                  <a:pt x="245757" y="825726"/>
                  <a:pt x="250343" y="795785"/>
                </a:cubicBezTo>
                <a:cubicBezTo>
                  <a:pt x="254929" y="765844"/>
                  <a:pt x="258628" y="719916"/>
                  <a:pt x="260226" y="699667"/>
                </a:cubicBezTo>
                <a:cubicBezTo>
                  <a:pt x="261824" y="679418"/>
                  <a:pt x="261972" y="685847"/>
                  <a:pt x="262991" y="674291"/>
                </a:cubicBezTo>
                <a:cubicBezTo>
                  <a:pt x="264010" y="662735"/>
                  <a:pt x="265276" y="653244"/>
                  <a:pt x="266342" y="630331"/>
                </a:cubicBezTo>
                <a:cubicBezTo>
                  <a:pt x="267408" y="607418"/>
                  <a:pt x="268995" y="572647"/>
                  <a:pt x="266329" y="536811"/>
                </a:cubicBezTo>
                <a:cubicBezTo>
                  <a:pt x="263663" y="500975"/>
                  <a:pt x="257850" y="451019"/>
                  <a:pt x="250343" y="415317"/>
                </a:cubicBezTo>
                <a:cubicBezTo>
                  <a:pt x="242836" y="379615"/>
                  <a:pt x="228303" y="344544"/>
                  <a:pt x="221288" y="322599"/>
                </a:cubicBezTo>
                <a:cubicBezTo>
                  <a:pt x="214273" y="300654"/>
                  <a:pt x="213580" y="300167"/>
                  <a:pt x="208251" y="283648"/>
                </a:cubicBezTo>
                <a:cubicBezTo>
                  <a:pt x="202922" y="267129"/>
                  <a:pt x="194836" y="247922"/>
                  <a:pt x="183201" y="223485"/>
                </a:cubicBezTo>
                <a:cubicBezTo>
                  <a:pt x="171566" y="199048"/>
                  <a:pt x="153630" y="161140"/>
                  <a:pt x="138441" y="137024"/>
                </a:cubicBezTo>
                <a:cubicBezTo>
                  <a:pt x="123253" y="112908"/>
                  <a:pt x="108009" y="96901"/>
                  <a:pt x="92070" y="78791"/>
                </a:cubicBezTo>
                <a:cubicBezTo>
                  <a:pt x="76131" y="60681"/>
                  <a:pt x="54583" y="39395"/>
                  <a:pt x="42805" y="28364"/>
                </a:cubicBezTo>
                <a:cubicBezTo>
                  <a:pt x="31027" y="17333"/>
                  <a:pt x="9172" y="3151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6" name="Freeform 65"/>
          <p:cNvSpPr/>
          <p:nvPr/>
        </p:nvSpPr>
        <p:spPr>
          <a:xfrm>
            <a:off x="5183308" y="2191815"/>
            <a:ext cx="154309" cy="1445136"/>
          </a:xfrm>
          <a:custGeom>
            <a:avLst/>
            <a:gdLst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9836 w 67385"/>
              <a:gd name="connsiteY4" fmla="*/ 1272487 h 1387586"/>
              <a:gd name="connsiteX5" fmla="*/ 22624 w 67385"/>
              <a:gd name="connsiteY5" fmla="*/ 1310853 h 1387586"/>
              <a:gd name="connsiteX6" fmla="*/ 35413 w 67385"/>
              <a:gd name="connsiteY6" fmla="*/ 1339628 h 1387586"/>
              <a:gd name="connsiteX7" fmla="*/ 48202 w 67385"/>
              <a:gd name="connsiteY7" fmla="*/ 1358811 h 1387586"/>
              <a:gd name="connsiteX8" fmla="*/ 64188 w 67385"/>
              <a:gd name="connsiteY8" fmla="*/ 1381192 h 1387586"/>
              <a:gd name="connsiteX9" fmla="*/ 67385 w 67385"/>
              <a:gd name="connsiteY9" fmla="*/ 1387586 h 1387586"/>
              <a:gd name="connsiteX10" fmla="*/ 67385 w 67385"/>
              <a:gd name="connsiteY10" fmla="*/ 1387586 h 1387586"/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244 w 67385"/>
              <a:gd name="connsiteY4" fmla="*/ 1224529 h 1387586"/>
              <a:gd name="connsiteX5" fmla="*/ 9836 w 67385"/>
              <a:gd name="connsiteY5" fmla="*/ 1272487 h 1387586"/>
              <a:gd name="connsiteX6" fmla="*/ 22624 w 67385"/>
              <a:gd name="connsiteY6" fmla="*/ 1310853 h 1387586"/>
              <a:gd name="connsiteX7" fmla="*/ 35413 w 67385"/>
              <a:gd name="connsiteY7" fmla="*/ 1339628 h 1387586"/>
              <a:gd name="connsiteX8" fmla="*/ 48202 w 67385"/>
              <a:gd name="connsiteY8" fmla="*/ 1358811 h 1387586"/>
              <a:gd name="connsiteX9" fmla="*/ 64188 w 67385"/>
              <a:gd name="connsiteY9" fmla="*/ 1381192 h 1387586"/>
              <a:gd name="connsiteX10" fmla="*/ 67385 w 67385"/>
              <a:gd name="connsiteY10" fmla="*/ 1387586 h 1387586"/>
              <a:gd name="connsiteX11" fmla="*/ 67385 w 67385"/>
              <a:gd name="connsiteY11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2148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4041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3224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2825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9219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84379"/>
              <a:gd name="connsiteY0" fmla="*/ 0 h 1422976"/>
              <a:gd name="connsiteX1" fmla="*/ 4041 w 84379"/>
              <a:gd name="connsiteY1" fmla="*/ 418834 h 1422976"/>
              <a:gd name="connsiteX2" fmla="*/ 844 w 84379"/>
              <a:gd name="connsiteY2" fmla="*/ 968753 h 1422976"/>
              <a:gd name="connsiteX3" fmla="*/ 844 w 84379"/>
              <a:gd name="connsiteY3" fmla="*/ 1128613 h 1422976"/>
              <a:gd name="connsiteX4" fmla="*/ 845 w 84379"/>
              <a:gd name="connsiteY4" fmla="*/ 1205345 h 1422976"/>
              <a:gd name="connsiteX5" fmla="*/ 844 w 84379"/>
              <a:gd name="connsiteY5" fmla="*/ 1224529 h 1422976"/>
              <a:gd name="connsiteX6" fmla="*/ 7239 w 84379"/>
              <a:gd name="connsiteY6" fmla="*/ 1288474 h 1422976"/>
              <a:gd name="connsiteX7" fmla="*/ 16830 w 84379"/>
              <a:gd name="connsiteY7" fmla="*/ 1320444 h 1422976"/>
              <a:gd name="connsiteX8" fmla="*/ 29618 w 84379"/>
              <a:gd name="connsiteY8" fmla="*/ 1349219 h 1422976"/>
              <a:gd name="connsiteX9" fmla="*/ 48802 w 84379"/>
              <a:gd name="connsiteY9" fmla="*/ 1368402 h 1422976"/>
              <a:gd name="connsiteX10" fmla="*/ 83971 w 84379"/>
              <a:gd name="connsiteY10" fmla="*/ 1422756 h 1422976"/>
              <a:gd name="connsiteX11" fmla="*/ 67985 w 84379"/>
              <a:gd name="connsiteY11" fmla="*/ 1387586 h 1422976"/>
              <a:gd name="connsiteX12" fmla="*/ 67985 w 84379"/>
              <a:gd name="connsiteY12" fmla="*/ 1387586 h 1422976"/>
              <a:gd name="connsiteX0" fmla="*/ 10436 w 103374"/>
              <a:gd name="connsiteY0" fmla="*/ 0 h 1419797"/>
              <a:gd name="connsiteX1" fmla="*/ 4041 w 103374"/>
              <a:gd name="connsiteY1" fmla="*/ 418834 h 1419797"/>
              <a:gd name="connsiteX2" fmla="*/ 844 w 103374"/>
              <a:gd name="connsiteY2" fmla="*/ 968753 h 1419797"/>
              <a:gd name="connsiteX3" fmla="*/ 844 w 103374"/>
              <a:gd name="connsiteY3" fmla="*/ 1128613 h 1419797"/>
              <a:gd name="connsiteX4" fmla="*/ 845 w 103374"/>
              <a:gd name="connsiteY4" fmla="*/ 1205345 h 1419797"/>
              <a:gd name="connsiteX5" fmla="*/ 844 w 103374"/>
              <a:gd name="connsiteY5" fmla="*/ 1224529 h 1419797"/>
              <a:gd name="connsiteX6" fmla="*/ 7239 w 103374"/>
              <a:gd name="connsiteY6" fmla="*/ 1288474 h 1419797"/>
              <a:gd name="connsiteX7" fmla="*/ 16830 w 103374"/>
              <a:gd name="connsiteY7" fmla="*/ 1320444 h 1419797"/>
              <a:gd name="connsiteX8" fmla="*/ 29618 w 103374"/>
              <a:gd name="connsiteY8" fmla="*/ 1349219 h 1419797"/>
              <a:gd name="connsiteX9" fmla="*/ 48802 w 103374"/>
              <a:gd name="connsiteY9" fmla="*/ 1368402 h 1419797"/>
              <a:gd name="connsiteX10" fmla="*/ 103154 w 103374"/>
              <a:gd name="connsiteY10" fmla="*/ 1419559 h 1419797"/>
              <a:gd name="connsiteX11" fmla="*/ 67985 w 103374"/>
              <a:gd name="connsiteY11" fmla="*/ 1387586 h 1419797"/>
              <a:gd name="connsiteX12" fmla="*/ 67985 w 103374"/>
              <a:gd name="connsiteY12" fmla="*/ 1387586 h 1419797"/>
              <a:gd name="connsiteX0" fmla="*/ 10436 w 103374"/>
              <a:gd name="connsiteY0" fmla="*/ 0 h 1419779"/>
              <a:gd name="connsiteX1" fmla="*/ 4041 w 103374"/>
              <a:gd name="connsiteY1" fmla="*/ 418834 h 1419779"/>
              <a:gd name="connsiteX2" fmla="*/ 844 w 103374"/>
              <a:gd name="connsiteY2" fmla="*/ 968753 h 1419779"/>
              <a:gd name="connsiteX3" fmla="*/ 844 w 103374"/>
              <a:gd name="connsiteY3" fmla="*/ 1128613 h 1419779"/>
              <a:gd name="connsiteX4" fmla="*/ 845 w 103374"/>
              <a:gd name="connsiteY4" fmla="*/ 1205345 h 1419779"/>
              <a:gd name="connsiteX5" fmla="*/ 844 w 103374"/>
              <a:gd name="connsiteY5" fmla="*/ 1224529 h 1419779"/>
              <a:gd name="connsiteX6" fmla="*/ 7239 w 103374"/>
              <a:gd name="connsiteY6" fmla="*/ 1288474 h 1419779"/>
              <a:gd name="connsiteX7" fmla="*/ 16830 w 103374"/>
              <a:gd name="connsiteY7" fmla="*/ 1320444 h 1419779"/>
              <a:gd name="connsiteX8" fmla="*/ 29618 w 103374"/>
              <a:gd name="connsiteY8" fmla="*/ 1349219 h 1419779"/>
              <a:gd name="connsiteX9" fmla="*/ 48802 w 103374"/>
              <a:gd name="connsiteY9" fmla="*/ 1368402 h 1419779"/>
              <a:gd name="connsiteX10" fmla="*/ 103154 w 103374"/>
              <a:gd name="connsiteY10" fmla="*/ 1419559 h 1419779"/>
              <a:gd name="connsiteX11" fmla="*/ 67985 w 103374"/>
              <a:gd name="connsiteY11" fmla="*/ 1387586 h 1419779"/>
              <a:gd name="connsiteX12" fmla="*/ 67985 w 103374"/>
              <a:gd name="connsiteY12" fmla="*/ 1403572 h 1419779"/>
              <a:gd name="connsiteX0" fmla="*/ 10436 w 103374"/>
              <a:gd name="connsiteY0" fmla="*/ 0 h 1419770"/>
              <a:gd name="connsiteX1" fmla="*/ 4041 w 103374"/>
              <a:gd name="connsiteY1" fmla="*/ 418834 h 1419770"/>
              <a:gd name="connsiteX2" fmla="*/ 844 w 103374"/>
              <a:gd name="connsiteY2" fmla="*/ 968753 h 1419770"/>
              <a:gd name="connsiteX3" fmla="*/ 844 w 103374"/>
              <a:gd name="connsiteY3" fmla="*/ 1128613 h 1419770"/>
              <a:gd name="connsiteX4" fmla="*/ 845 w 103374"/>
              <a:gd name="connsiteY4" fmla="*/ 1205345 h 1419770"/>
              <a:gd name="connsiteX5" fmla="*/ 844 w 103374"/>
              <a:gd name="connsiteY5" fmla="*/ 1224529 h 1419770"/>
              <a:gd name="connsiteX6" fmla="*/ 7239 w 103374"/>
              <a:gd name="connsiteY6" fmla="*/ 1288474 h 1419770"/>
              <a:gd name="connsiteX7" fmla="*/ 16830 w 103374"/>
              <a:gd name="connsiteY7" fmla="*/ 1320444 h 1419770"/>
              <a:gd name="connsiteX8" fmla="*/ 29618 w 103374"/>
              <a:gd name="connsiteY8" fmla="*/ 1349219 h 1419770"/>
              <a:gd name="connsiteX9" fmla="*/ 48802 w 103374"/>
              <a:gd name="connsiteY9" fmla="*/ 1368402 h 1419770"/>
              <a:gd name="connsiteX10" fmla="*/ 103154 w 103374"/>
              <a:gd name="connsiteY10" fmla="*/ 1419559 h 1419770"/>
              <a:gd name="connsiteX11" fmla="*/ 67985 w 103374"/>
              <a:gd name="connsiteY11" fmla="*/ 1387586 h 1419770"/>
              <a:gd name="connsiteX12" fmla="*/ 67985 w 103374"/>
              <a:gd name="connsiteY12" fmla="*/ 1413164 h 1419770"/>
              <a:gd name="connsiteX0" fmla="*/ 10436 w 103374"/>
              <a:gd name="connsiteY0" fmla="*/ 0 h 1421338"/>
              <a:gd name="connsiteX1" fmla="*/ 4041 w 103374"/>
              <a:gd name="connsiteY1" fmla="*/ 418834 h 1421338"/>
              <a:gd name="connsiteX2" fmla="*/ 844 w 103374"/>
              <a:gd name="connsiteY2" fmla="*/ 968753 h 1421338"/>
              <a:gd name="connsiteX3" fmla="*/ 844 w 103374"/>
              <a:gd name="connsiteY3" fmla="*/ 1128613 h 1421338"/>
              <a:gd name="connsiteX4" fmla="*/ 845 w 103374"/>
              <a:gd name="connsiteY4" fmla="*/ 1205345 h 1421338"/>
              <a:gd name="connsiteX5" fmla="*/ 844 w 103374"/>
              <a:gd name="connsiteY5" fmla="*/ 1224529 h 1421338"/>
              <a:gd name="connsiteX6" fmla="*/ 7239 w 103374"/>
              <a:gd name="connsiteY6" fmla="*/ 1288474 h 1421338"/>
              <a:gd name="connsiteX7" fmla="*/ 16830 w 103374"/>
              <a:gd name="connsiteY7" fmla="*/ 1320444 h 1421338"/>
              <a:gd name="connsiteX8" fmla="*/ 29618 w 103374"/>
              <a:gd name="connsiteY8" fmla="*/ 1349219 h 1421338"/>
              <a:gd name="connsiteX9" fmla="*/ 48802 w 103374"/>
              <a:gd name="connsiteY9" fmla="*/ 1368402 h 1421338"/>
              <a:gd name="connsiteX10" fmla="*/ 103154 w 103374"/>
              <a:gd name="connsiteY10" fmla="*/ 1419559 h 1421338"/>
              <a:gd name="connsiteX11" fmla="*/ 67985 w 103374"/>
              <a:gd name="connsiteY11" fmla="*/ 1409966 h 1421338"/>
              <a:gd name="connsiteX12" fmla="*/ 67985 w 103374"/>
              <a:gd name="connsiteY12" fmla="*/ 1413164 h 1421338"/>
              <a:gd name="connsiteX0" fmla="*/ 10436 w 103771"/>
              <a:gd name="connsiteY0" fmla="*/ 0 h 1421338"/>
              <a:gd name="connsiteX1" fmla="*/ 4041 w 103771"/>
              <a:gd name="connsiteY1" fmla="*/ 418834 h 1421338"/>
              <a:gd name="connsiteX2" fmla="*/ 844 w 103771"/>
              <a:gd name="connsiteY2" fmla="*/ 968753 h 1421338"/>
              <a:gd name="connsiteX3" fmla="*/ 844 w 103771"/>
              <a:gd name="connsiteY3" fmla="*/ 1128613 h 1421338"/>
              <a:gd name="connsiteX4" fmla="*/ 845 w 103771"/>
              <a:gd name="connsiteY4" fmla="*/ 1205345 h 1421338"/>
              <a:gd name="connsiteX5" fmla="*/ 844 w 103771"/>
              <a:gd name="connsiteY5" fmla="*/ 1224529 h 1421338"/>
              <a:gd name="connsiteX6" fmla="*/ 7239 w 103771"/>
              <a:gd name="connsiteY6" fmla="*/ 1288474 h 1421338"/>
              <a:gd name="connsiteX7" fmla="*/ 16830 w 103771"/>
              <a:gd name="connsiteY7" fmla="*/ 1320444 h 1421338"/>
              <a:gd name="connsiteX8" fmla="*/ 29618 w 103771"/>
              <a:gd name="connsiteY8" fmla="*/ 1349219 h 1421338"/>
              <a:gd name="connsiteX9" fmla="*/ 48802 w 103771"/>
              <a:gd name="connsiteY9" fmla="*/ 1368402 h 1421338"/>
              <a:gd name="connsiteX10" fmla="*/ 103154 w 103771"/>
              <a:gd name="connsiteY10" fmla="*/ 1419559 h 1421338"/>
              <a:gd name="connsiteX11" fmla="*/ 77577 w 103771"/>
              <a:gd name="connsiteY11" fmla="*/ 1409966 h 1421338"/>
              <a:gd name="connsiteX12" fmla="*/ 67985 w 103771"/>
              <a:gd name="connsiteY12" fmla="*/ 1413164 h 1421338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68402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6422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309" h="1445136">
                <a:moveTo>
                  <a:pt x="10436" y="0"/>
                </a:moveTo>
                <a:cubicBezTo>
                  <a:pt x="8038" y="128687"/>
                  <a:pt x="5640" y="257375"/>
                  <a:pt x="4041" y="418834"/>
                </a:cubicBezTo>
                <a:cubicBezTo>
                  <a:pt x="2442" y="580293"/>
                  <a:pt x="1377" y="850457"/>
                  <a:pt x="844" y="968753"/>
                </a:cubicBezTo>
                <a:cubicBezTo>
                  <a:pt x="311" y="1087049"/>
                  <a:pt x="-755" y="1090247"/>
                  <a:pt x="844" y="1128613"/>
                </a:cubicBezTo>
                <a:cubicBezTo>
                  <a:pt x="2443" y="1166979"/>
                  <a:pt x="845" y="1189359"/>
                  <a:pt x="845" y="1205345"/>
                </a:cubicBezTo>
                <a:cubicBezTo>
                  <a:pt x="845" y="1221331"/>
                  <a:pt x="844" y="1212273"/>
                  <a:pt x="844" y="1224529"/>
                </a:cubicBezTo>
                <a:cubicBezTo>
                  <a:pt x="844" y="1236785"/>
                  <a:pt x="4042" y="1271423"/>
                  <a:pt x="7239" y="1288474"/>
                </a:cubicBezTo>
                <a:cubicBezTo>
                  <a:pt x="10436" y="1305526"/>
                  <a:pt x="16297" y="1316714"/>
                  <a:pt x="20027" y="1326838"/>
                </a:cubicBezTo>
                <a:cubicBezTo>
                  <a:pt x="23757" y="1336962"/>
                  <a:pt x="24822" y="1340160"/>
                  <a:pt x="29618" y="1349219"/>
                </a:cubicBezTo>
                <a:cubicBezTo>
                  <a:pt x="34414" y="1358278"/>
                  <a:pt x="36546" y="1369468"/>
                  <a:pt x="48802" y="1381191"/>
                </a:cubicBezTo>
                <a:cubicBezTo>
                  <a:pt x="61058" y="1392914"/>
                  <a:pt x="98358" y="1414763"/>
                  <a:pt x="103154" y="1419559"/>
                </a:cubicBezTo>
                <a:cubicBezTo>
                  <a:pt x="107950" y="1424355"/>
                  <a:pt x="69051" y="1405703"/>
                  <a:pt x="77577" y="1409966"/>
                </a:cubicBezTo>
                <a:cubicBezTo>
                  <a:pt x="86103" y="1414229"/>
                  <a:pt x="154309" y="1439807"/>
                  <a:pt x="154309" y="1445136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7" name="Freeform 66"/>
          <p:cNvSpPr/>
          <p:nvPr/>
        </p:nvSpPr>
        <p:spPr>
          <a:xfrm>
            <a:off x="5200136" y="3461105"/>
            <a:ext cx="511553" cy="182240"/>
          </a:xfrm>
          <a:custGeom>
            <a:avLst/>
            <a:gdLst>
              <a:gd name="connsiteX0" fmla="*/ 0 w 508356"/>
              <a:gd name="connsiteY0" fmla="*/ 73535 h 183014"/>
              <a:gd name="connsiteX1" fmla="*/ 63944 w 508356"/>
              <a:gd name="connsiteY1" fmla="*/ 143874 h 183014"/>
              <a:gd name="connsiteX2" fmla="*/ 111902 w 508356"/>
              <a:gd name="connsiteY2" fmla="*/ 166254 h 183014"/>
              <a:gd name="connsiteX3" fmla="*/ 166255 w 508356"/>
              <a:gd name="connsiteY3" fmla="*/ 179043 h 183014"/>
              <a:gd name="connsiteX4" fmla="*/ 223804 w 508356"/>
              <a:gd name="connsiteY4" fmla="*/ 182240 h 183014"/>
              <a:gd name="connsiteX5" fmla="*/ 290946 w 508356"/>
              <a:gd name="connsiteY5" fmla="*/ 166254 h 183014"/>
              <a:gd name="connsiteX6" fmla="*/ 335707 w 508356"/>
              <a:gd name="connsiteY6" fmla="*/ 150268 h 183014"/>
              <a:gd name="connsiteX7" fmla="*/ 402848 w 508356"/>
              <a:gd name="connsiteY7" fmla="*/ 102310 h 183014"/>
              <a:gd name="connsiteX8" fmla="*/ 447609 w 508356"/>
              <a:gd name="connsiteY8" fmla="*/ 67141 h 183014"/>
              <a:gd name="connsiteX9" fmla="*/ 508356 w 508356"/>
              <a:gd name="connsiteY9" fmla="*/ 0 h 183014"/>
              <a:gd name="connsiteX10" fmla="*/ 508356 w 508356"/>
              <a:gd name="connsiteY10" fmla="*/ 0 h 183014"/>
              <a:gd name="connsiteX0" fmla="*/ 0 w 508356"/>
              <a:gd name="connsiteY0" fmla="*/ 73535 h 183014"/>
              <a:gd name="connsiteX1" fmla="*/ 19183 w 508356"/>
              <a:gd name="connsiteY1" fmla="*/ 92718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73535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89521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95916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2373"/>
              <a:gd name="connsiteX1" fmla="*/ 22380 w 511553"/>
              <a:gd name="connsiteY1" fmla="*/ 95916 h 182373"/>
              <a:gd name="connsiteX2" fmla="*/ 67141 w 511553"/>
              <a:gd name="connsiteY2" fmla="*/ 143874 h 182373"/>
              <a:gd name="connsiteX3" fmla="*/ 115099 w 511553"/>
              <a:gd name="connsiteY3" fmla="*/ 166254 h 182373"/>
              <a:gd name="connsiteX4" fmla="*/ 169452 w 511553"/>
              <a:gd name="connsiteY4" fmla="*/ 179043 h 182373"/>
              <a:gd name="connsiteX5" fmla="*/ 227001 w 511553"/>
              <a:gd name="connsiteY5" fmla="*/ 182240 h 182373"/>
              <a:gd name="connsiteX6" fmla="*/ 258975 w 511553"/>
              <a:gd name="connsiteY6" fmla="*/ 175846 h 182373"/>
              <a:gd name="connsiteX7" fmla="*/ 294143 w 511553"/>
              <a:gd name="connsiteY7" fmla="*/ 166254 h 182373"/>
              <a:gd name="connsiteX8" fmla="*/ 338904 w 511553"/>
              <a:gd name="connsiteY8" fmla="*/ 150268 h 182373"/>
              <a:gd name="connsiteX9" fmla="*/ 406045 w 511553"/>
              <a:gd name="connsiteY9" fmla="*/ 102310 h 182373"/>
              <a:gd name="connsiteX10" fmla="*/ 450806 w 511553"/>
              <a:gd name="connsiteY10" fmla="*/ 67141 h 182373"/>
              <a:gd name="connsiteX11" fmla="*/ 511553 w 511553"/>
              <a:gd name="connsiteY11" fmla="*/ 0 h 182373"/>
              <a:gd name="connsiteX12" fmla="*/ 511553 w 511553"/>
              <a:gd name="connsiteY12" fmla="*/ 0 h 182373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6254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06045 w 511553"/>
              <a:gd name="connsiteY10" fmla="*/ 102310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108705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102311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1553" h="182240">
                <a:moveTo>
                  <a:pt x="0" y="47958"/>
                </a:moveTo>
                <a:cubicBezTo>
                  <a:pt x="3197" y="53820"/>
                  <a:pt x="11723" y="84193"/>
                  <a:pt x="22380" y="95916"/>
                </a:cubicBezTo>
                <a:cubicBezTo>
                  <a:pt x="33037" y="107639"/>
                  <a:pt x="51688" y="132151"/>
                  <a:pt x="67141" y="143874"/>
                </a:cubicBezTo>
                <a:cubicBezTo>
                  <a:pt x="82594" y="155597"/>
                  <a:pt x="98047" y="160393"/>
                  <a:pt x="115099" y="166254"/>
                </a:cubicBezTo>
                <a:cubicBezTo>
                  <a:pt x="132151" y="172115"/>
                  <a:pt x="150802" y="176379"/>
                  <a:pt x="169452" y="179043"/>
                </a:cubicBezTo>
                <a:cubicBezTo>
                  <a:pt x="188102" y="181707"/>
                  <a:pt x="212613" y="182240"/>
                  <a:pt x="227001" y="182240"/>
                </a:cubicBezTo>
                <a:cubicBezTo>
                  <a:pt x="241389" y="182240"/>
                  <a:pt x="244588" y="181707"/>
                  <a:pt x="255778" y="179043"/>
                </a:cubicBezTo>
                <a:cubicBezTo>
                  <a:pt x="266968" y="176379"/>
                  <a:pt x="280289" y="174248"/>
                  <a:pt x="294143" y="169452"/>
                </a:cubicBezTo>
                <a:cubicBezTo>
                  <a:pt x="307997" y="164656"/>
                  <a:pt x="323984" y="157728"/>
                  <a:pt x="338904" y="150268"/>
                </a:cubicBezTo>
                <a:cubicBezTo>
                  <a:pt x="353824" y="142808"/>
                  <a:pt x="372475" y="132685"/>
                  <a:pt x="383665" y="124692"/>
                </a:cubicBezTo>
                <a:cubicBezTo>
                  <a:pt x="394855" y="116699"/>
                  <a:pt x="401250" y="111903"/>
                  <a:pt x="412440" y="102311"/>
                </a:cubicBezTo>
                <a:cubicBezTo>
                  <a:pt x="423630" y="92719"/>
                  <a:pt x="434287" y="84193"/>
                  <a:pt x="450806" y="67141"/>
                </a:cubicBezTo>
                <a:cubicBezTo>
                  <a:pt x="467325" y="50089"/>
                  <a:pt x="491304" y="22380"/>
                  <a:pt x="511553" y="0"/>
                </a:cubicBezTo>
                <a:lnTo>
                  <a:pt x="51155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8" name="Freeform 67"/>
          <p:cNvSpPr/>
          <p:nvPr/>
        </p:nvSpPr>
        <p:spPr>
          <a:xfrm>
            <a:off x="5675255" y="2946357"/>
            <a:ext cx="290946" cy="553116"/>
          </a:xfrm>
          <a:custGeom>
            <a:avLst/>
            <a:gdLst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3058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38017 w 687399"/>
              <a:gd name="connsiteY7" fmla="*/ 311151 h 1238340"/>
              <a:gd name="connsiteX8" fmla="*/ 466792 w 687399"/>
              <a:gd name="connsiteY8" fmla="*/ 240813 h 1238340"/>
              <a:gd name="connsiteX9" fmla="*/ 540328 w 687399"/>
              <a:gd name="connsiteY9" fmla="*/ 116122 h 1238340"/>
              <a:gd name="connsiteX10" fmla="*/ 652230 w 687399"/>
              <a:gd name="connsiteY10" fmla="*/ 13811 h 1238340"/>
              <a:gd name="connsiteX11" fmla="*/ 687399 w 687399"/>
              <a:gd name="connsiteY11" fmla="*/ 1023 h 1238340"/>
              <a:gd name="connsiteX12" fmla="*/ 687399 w 687399"/>
              <a:gd name="connsiteY12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9989 w 687399"/>
              <a:gd name="connsiteY9" fmla="*/ 244010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30736 w 687399"/>
              <a:gd name="connsiteY10" fmla="*/ 151449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9919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3466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30737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3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0" fmla="*/ 0 w 652230"/>
              <a:gd name="connsiteY0" fmla="*/ 1224529 h 1224529"/>
              <a:gd name="connsiteX1" fmla="*/ 105508 w 652230"/>
              <a:gd name="connsiteY1" fmla="*/ 1083852 h 1224529"/>
              <a:gd name="connsiteX2" fmla="*/ 166256 w 652230"/>
              <a:gd name="connsiteY2" fmla="*/ 968753 h 1224529"/>
              <a:gd name="connsiteX3" fmla="*/ 223805 w 652230"/>
              <a:gd name="connsiteY3" fmla="*/ 834470 h 1224529"/>
              <a:gd name="connsiteX4" fmla="*/ 290946 w 652230"/>
              <a:gd name="connsiteY4" fmla="*/ 671413 h 1224529"/>
              <a:gd name="connsiteX5" fmla="*/ 354890 w 652230"/>
              <a:gd name="connsiteY5" fmla="*/ 508356 h 1224529"/>
              <a:gd name="connsiteX6" fmla="*/ 393257 w 652230"/>
              <a:gd name="connsiteY6" fmla="*/ 406046 h 1224529"/>
              <a:gd name="connsiteX7" fmla="*/ 409243 w 652230"/>
              <a:gd name="connsiteY7" fmla="*/ 370876 h 1224529"/>
              <a:gd name="connsiteX8" fmla="*/ 438017 w 652230"/>
              <a:gd name="connsiteY8" fmla="*/ 297340 h 1224529"/>
              <a:gd name="connsiteX9" fmla="*/ 469989 w 652230"/>
              <a:gd name="connsiteY9" fmla="*/ 230199 h 1224529"/>
              <a:gd name="connsiteX10" fmla="*/ 524342 w 652230"/>
              <a:gd name="connsiteY10" fmla="*/ 137481 h 1224529"/>
              <a:gd name="connsiteX11" fmla="*/ 543525 w 652230"/>
              <a:gd name="connsiteY11" fmla="*/ 108705 h 1224529"/>
              <a:gd name="connsiteX12" fmla="*/ 601075 w 652230"/>
              <a:gd name="connsiteY12" fmla="*/ 44762 h 1224529"/>
              <a:gd name="connsiteX13" fmla="*/ 652230 w 652230"/>
              <a:gd name="connsiteY13" fmla="*/ 0 h 1224529"/>
              <a:gd name="connsiteX0" fmla="*/ 0 w 601075"/>
              <a:gd name="connsiteY0" fmla="*/ 1179767 h 1179767"/>
              <a:gd name="connsiteX1" fmla="*/ 105508 w 601075"/>
              <a:gd name="connsiteY1" fmla="*/ 1039090 h 1179767"/>
              <a:gd name="connsiteX2" fmla="*/ 166256 w 601075"/>
              <a:gd name="connsiteY2" fmla="*/ 923991 h 1179767"/>
              <a:gd name="connsiteX3" fmla="*/ 223805 w 601075"/>
              <a:gd name="connsiteY3" fmla="*/ 789708 h 1179767"/>
              <a:gd name="connsiteX4" fmla="*/ 290946 w 601075"/>
              <a:gd name="connsiteY4" fmla="*/ 626651 h 1179767"/>
              <a:gd name="connsiteX5" fmla="*/ 354890 w 601075"/>
              <a:gd name="connsiteY5" fmla="*/ 463594 h 1179767"/>
              <a:gd name="connsiteX6" fmla="*/ 393257 w 601075"/>
              <a:gd name="connsiteY6" fmla="*/ 361284 h 1179767"/>
              <a:gd name="connsiteX7" fmla="*/ 409243 w 601075"/>
              <a:gd name="connsiteY7" fmla="*/ 326114 h 1179767"/>
              <a:gd name="connsiteX8" fmla="*/ 438017 w 601075"/>
              <a:gd name="connsiteY8" fmla="*/ 252578 h 1179767"/>
              <a:gd name="connsiteX9" fmla="*/ 469989 w 601075"/>
              <a:gd name="connsiteY9" fmla="*/ 185437 h 1179767"/>
              <a:gd name="connsiteX10" fmla="*/ 524342 w 601075"/>
              <a:gd name="connsiteY10" fmla="*/ 92719 h 1179767"/>
              <a:gd name="connsiteX11" fmla="*/ 543525 w 601075"/>
              <a:gd name="connsiteY11" fmla="*/ 63943 h 1179767"/>
              <a:gd name="connsiteX12" fmla="*/ 601075 w 601075"/>
              <a:gd name="connsiteY12" fmla="*/ 0 h 1179767"/>
              <a:gd name="connsiteX0" fmla="*/ 0 w 543525"/>
              <a:gd name="connsiteY0" fmla="*/ 1115824 h 1115824"/>
              <a:gd name="connsiteX1" fmla="*/ 105508 w 543525"/>
              <a:gd name="connsiteY1" fmla="*/ 975147 h 1115824"/>
              <a:gd name="connsiteX2" fmla="*/ 166256 w 543525"/>
              <a:gd name="connsiteY2" fmla="*/ 860048 h 1115824"/>
              <a:gd name="connsiteX3" fmla="*/ 223805 w 543525"/>
              <a:gd name="connsiteY3" fmla="*/ 725765 h 1115824"/>
              <a:gd name="connsiteX4" fmla="*/ 290946 w 543525"/>
              <a:gd name="connsiteY4" fmla="*/ 562708 h 1115824"/>
              <a:gd name="connsiteX5" fmla="*/ 354890 w 543525"/>
              <a:gd name="connsiteY5" fmla="*/ 399651 h 1115824"/>
              <a:gd name="connsiteX6" fmla="*/ 393257 w 543525"/>
              <a:gd name="connsiteY6" fmla="*/ 297341 h 1115824"/>
              <a:gd name="connsiteX7" fmla="*/ 409243 w 543525"/>
              <a:gd name="connsiteY7" fmla="*/ 262171 h 1115824"/>
              <a:gd name="connsiteX8" fmla="*/ 438017 w 543525"/>
              <a:gd name="connsiteY8" fmla="*/ 188635 h 1115824"/>
              <a:gd name="connsiteX9" fmla="*/ 469989 w 543525"/>
              <a:gd name="connsiteY9" fmla="*/ 121494 h 1115824"/>
              <a:gd name="connsiteX10" fmla="*/ 524342 w 543525"/>
              <a:gd name="connsiteY10" fmla="*/ 28776 h 1115824"/>
              <a:gd name="connsiteX11" fmla="*/ 543525 w 543525"/>
              <a:gd name="connsiteY11" fmla="*/ 0 h 1115824"/>
              <a:gd name="connsiteX0" fmla="*/ 0 w 524342"/>
              <a:gd name="connsiteY0" fmla="*/ 1087048 h 1087048"/>
              <a:gd name="connsiteX1" fmla="*/ 105508 w 524342"/>
              <a:gd name="connsiteY1" fmla="*/ 946371 h 1087048"/>
              <a:gd name="connsiteX2" fmla="*/ 166256 w 524342"/>
              <a:gd name="connsiteY2" fmla="*/ 831272 h 1087048"/>
              <a:gd name="connsiteX3" fmla="*/ 223805 w 524342"/>
              <a:gd name="connsiteY3" fmla="*/ 696989 h 1087048"/>
              <a:gd name="connsiteX4" fmla="*/ 290946 w 524342"/>
              <a:gd name="connsiteY4" fmla="*/ 533932 h 1087048"/>
              <a:gd name="connsiteX5" fmla="*/ 354890 w 524342"/>
              <a:gd name="connsiteY5" fmla="*/ 370875 h 1087048"/>
              <a:gd name="connsiteX6" fmla="*/ 393257 w 524342"/>
              <a:gd name="connsiteY6" fmla="*/ 268565 h 1087048"/>
              <a:gd name="connsiteX7" fmla="*/ 409243 w 524342"/>
              <a:gd name="connsiteY7" fmla="*/ 233395 h 1087048"/>
              <a:gd name="connsiteX8" fmla="*/ 438017 w 524342"/>
              <a:gd name="connsiteY8" fmla="*/ 159859 h 1087048"/>
              <a:gd name="connsiteX9" fmla="*/ 469989 w 524342"/>
              <a:gd name="connsiteY9" fmla="*/ 92718 h 1087048"/>
              <a:gd name="connsiteX10" fmla="*/ 524342 w 524342"/>
              <a:gd name="connsiteY10" fmla="*/ 0 h 1087048"/>
              <a:gd name="connsiteX0" fmla="*/ 0 w 469989"/>
              <a:gd name="connsiteY0" fmla="*/ 994330 h 994330"/>
              <a:gd name="connsiteX1" fmla="*/ 105508 w 469989"/>
              <a:gd name="connsiteY1" fmla="*/ 853653 h 994330"/>
              <a:gd name="connsiteX2" fmla="*/ 166256 w 469989"/>
              <a:gd name="connsiteY2" fmla="*/ 738554 h 994330"/>
              <a:gd name="connsiteX3" fmla="*/ 223805 w 469989"/>
              <a:gd name="connsiteY3" fmla="*/ 604271 h 994330"/>
              <a:gd name="connsiteX4" fmla="*/ 290946 w 469989"/>
              <a:gd name="connsiteY4" fmla="*/ 441214 h 994330"/>
              <a:gd name="connsiteX5" fmla="*/ 354890 w 469989"/>
              <a:gd name="connsiteY5" fmla="*/ 278157 h 994330"/>
              <a:gd name="connsiteX6" fmla="*/ 393257 w 469989"/>
              <a:gd name="connsiteY6" fmla="*/ 175847 h 994330"/>
              <a:gd name="connsiteX7" fmla="*/ 409243 w 469989"/>
              <a:gd name="connsiteY7" fmla="*/ 140677 h 994330"/>
              <a:gd name="connsiteX8" fmla="*/ 438017 w 469989"/>
              <a:gd name="connsiteY8" fmla="*/ 67141 h 994330"/>
              <a:gd name="connsiteX9" fmla="*/ 469989 w 469989"/>
              <a:gd name="connsiteY9" fmla="*/ 0 h 994330"/>
              <a:gd name="connsiteX0" fmla="*/ 0 w 438017"/>
              <a:gd name="connsiteY0" fmla="*/ 927189 h 927189"/>
              <a:gd name="connsiteX1" fmla="*/ 105508 w 438017"/>
              <a:gd name="connsiteY1" fmla="*/ 786512 h 927189"/>
              <a:gd name="connsiteX2" fmla="*/ 166256 w 438017"/>
              <a:gd name="connsiteY2" fmla="*/ 671413 h 927189"/>
              <a:gd name="connsiteX3" fmla="*/ 223805 w 438017"/>
              <a:gd name="connsiteY3" fmla="*/ 537130 h 927189"/>
              <a:gd name="connsiteX4" fmla="*/ 290946 w 438017"/>
              <a:gd name="connsiteY4" fmla="*/ 374073 h 927189"/>
              <a:gd name="connsiteX5" fmla="*/ 354890 w 438017"/>
              <a:gd name="connsiteY5" fmla="*/ 211016 h 927189"/>
              <a:gd name="connsiteX6" fmla="*/ 393257 w 438017"/>
              <a:gd name="connsiteY6" fmla="*/ 108706 h 927189"/>
              <a:gd name="connsiteX7" fmla="*/ 409243 w 438017"/>
              <a:gd name="connsiteY7" fmla="*/ 73536 h 927189"/>
              <a:gd name="connsiteX8" fmla="*/ 438017 w 438017"/>
              <a:gd name="connsiteY8" fmla="*/ 0 h 927189"/>
              <a:gd name="connsiteX0" fmla="*/ 0 w 409243"/>
              <a:gd name="connsiteY0" fmla="*/ 853653 h 853653"/>
              <a:gd name="connsiteX1" fmla="*/ 105508 w 409243"/>
              <a:gd name="connsiteY1" fmla="*/ 712976 h 853653"/>
              <a:gd name="connsiteX2" fmla="*/ 166256 w 409243"/>
              <a:gd name="connsiteY2" fmla="*/ 597877 h 853653"/>
              <a:gd name="connsiteX3" fmla="*/ 223805 w 409243"/>
              <a:gd name="connsiteY3" fmla="*/ 463594 h 853653"/>
              <a:gd name="connsiteX4" fmla="*/ 290946 w 409243"/>
              <a:gd name="connsiteY4" fmla="*/ 300537 h 853653"/>
              <a:gd name="connsiteX5" fmla="*/ 354890 w 409243"/>
              <a:gd name="connsiteY5" fmla="*/ 137480 h 853653"/>
              <a:gd name="connsiteX6" fmla="*/ 393257 w 409243"/>
              <a:gd name="connsiteY6" fmla="*/ 35170 h 853653"/>
              <a:gd name="connsiteX7" fmla="*/ 409243 w 409243"/>
              <a:gd name="connsiteY7" fmla="*/ 0 h 853653"/>
              <a:gd name="connsiteX0" fmla="*/ 0 w 393257"/>
              <a:gd name="connsiteY0" fmla="*/ 818483 h 818483"/>
              <a:gd name="connsiteX1" fmla="*/ 105508 w 393257"/>
              <a:gd name="connsiteY1" fmla="*/ 677806 h 818483"/>
              <a:gd name="connsiteX2" fmla="*/ 166256 w 393257"/>
              <a:gd name="connsiteY2" fmla="*/ 562707 h 818483"/>
              <a:gd name="connsiteX3" fmla="*/ 223805 w 393257"/>
              <a:gd name="connsiteY3" fmla="*/ 428424 h 818483"/>
              <a:gd name="connsiteX4" fmla="*/ 290946 w 393257"/>
              <a:gd name="connsiteY4" fmla="*/ 265367 h 818483"/>
              <a:gd name="connsiteX5" fmla="*/ 354890 w 393257"/>
              <a:gd name="connsiteY5" fmla="*/ 102310 h 818483"/>
              <a:gd name="connsiteX6" fmla="*/ 393257 w 393257"/>
              <a:gd name="connsiteY6" fmla="*/ 0 h 818483"/>
              <a:gd name="connsiteX0" fmla="*/ 0 w 354890"/>
              <a:gd name="connsiteY0" fmla="*/ 716173 h 716173"/>
              <a:gd name="connsiteX1" fmla="*/ 105508 w 354890"/>
              <a:gd name="connsiteY1" fmla="*/ 575496 h 716173"/>
              <a:gd name="connsiteX2" fmla="*/ 166256 w 354890"/>
              <a:gd name="connsiteY2" fmla="*/ 460397 h 716173"/>
              <a:gd name="connsiteX3" fmla="*/ 223805 w 354890"/>
              <a:gd name="connsiteY3" fmla="*/ 326114 h 716173"/>
              <a:gd name="connsiteX4" fmla="*/ 290946 w 354890"/>
              <a:gd name="connsiteY4" fmla="*/ 163057 h 716173"/>
              <a:gd name="connsiteX5" fmla="*/ 354890 w 354890"/>
              <a:gd name="connsiteY5" fmla="*/ 0 h 716173"/>
              <a:gd name="connsiteX0" fmla="*/ 0 w 290946"/>
              <a:gd name="connsiteY0" fmla="*/ 553116 h 553116"/>
              <a:gd name="connsiteX1" fmla="*/ 105508 w 290946"/>
              <a:gd name="connsiteY1" fmla="*/ 412439 h 553116"/>
              <a:gd name="connsiteX2" fmla="*/ 16625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46" h="553116">
                <a:moveTo>
                  <a:pt x="0" y="553116"/>
                </a:moveTo>
                <a:cubicBezTo>
                  <a:pt x="39166" y="504092"/>
                  <a:pt x="77799" y="455068"/>
                  <a:pt x="105508" y="412439"/>
                </a:cubicBezTo>
                <a:cubicBezTo>
                  <a:pt x="133217" y="369810"/>
                  <a:pt x="146540" y="338904"/>
                  <a:pt x="166256" y="297340"/>
                </a:cubicBezTo>
                <a:cubicBezTo>
                  <a:pt x="185972" y="255776"/>
                  <a:pt x="203023" y="212614"/>
                  <a:pt x="223805" y="163057"/>
                </a:cubicBezTo>
                <a:cubicBezTo>
                  <a:pt x="244587" y="113500"/>
                  <a:pt x="269099" y="54352"/>
                  <a:pt x="29094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69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593898" y="1296351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reeform 69"/>
          <p:cNvSpPr/>
          <p:nvPr/>
        </p:nvSpPr>
        <p:spPr>
          <a:xfrm>
            <a:off x="6307741" y="2249418"/>
            <a:ext cx="269304" cy="109171"/>
          </a:xfrm>
          <a:custGeom>
            <a:avLst/>
            <a:gdLst>
              <a:gd name="connsiteX0" fmla="*/ 0 w 271762"/>
              <a:gd name="connsiteY0" fmla="*/ 22457 h 102387"/>
              <a:gd name="connsiteX1" fmla="*/ 115099 w 271762"/>
              <a:gd name="connsiteY1" fmla="*/ 77 h 102387"/>
              <a:gd name="connsiteX2" fmla="*/ 182240 w 271762"/>
              <a:gd name="connsiteY2" fmla="*/ 16063 h 102387"/>
              <a:gd name="connsiteX3" fmla="*/ 220607 w 271762"/>
              <a:gd name="connsiteY3" fmla="*/ 41640 h 102387"/>
              <a:gd name="connsiteX4" fmla="*/ 258973 w 271762"/>
              <a:gd name="connsiteY4" fmla="*/ 80007 h 102387"/>
              <a:gd name="connsiteX5" fmla="*/ 271762 w 271762"/>
              <a:gd name="connsiteY5" fmla="*/ 102387 h 102387"/>
              <a:gd name="connsiteX6" fmla="*/ 271762 w 271762"/>
              <a:gd name="connsiteY6" fmla="*/ 102387 h 102387"/>
              <a:gd name="connsiteX0" fmla="*/ 0 w 271762"/>
              <a:gd name="connsiteY0" fmla="*/ 27049 h 106979"/>
              <a:gd name="connsiteX1" fmla="*/ 64969 w 271762"/>
              <a:gd name="connsiteY1" fmla="*/ 1578 h 106979"/>
              <a:gd name="connsiteX2" fmla="*/ 115099 w 271762"/>
              <a:gd name="connsiteY2" fmla="*/ 4669 h 106979"/>
              <a:gd name="connsiteX3" fmla="*/ 182240 w 271762"/>
              <a:gd name="connsiteY3" fmla="*/ 20655 h 106979"/>
              <a:gd name="connsiteX4" fmla="*/ 220607 w 271762"/>
              <a:gd name="connsiteY4" fmla="*/ 46232 h 106979"/>
              <a:gd name="connsiteX5" fmla="*/ 258973 w 271762"/>
              <a:gd name="connsiteY5" fmla="*/ 84599 h 106979"/>
              <a:gd name="connsiteX6" fmla="*/ 271762 w 271762"/>
              <a:gd name="connsiteY6" fmla="*/ 106979 h 106979"/>
              <a:gd name="connsiteX7" fmla="*/ 271762 w 271762"/>
              <a:gd name="connsiteY7" fmla="*/ 106979 h 106979"/>
              <a:gd name="connsiteX0" fmla="*/ 0 w 271762"/>
              <a:gd name="connsiteY0" fmla="*/ 22714 h 102644"/>
              <a:gd name="connsiteX1" fmla="*/ 64969 w 271762"/>
              <a:gd name="connsiteY1" fmla="*/ 6834 h 102644"/>
              <a:gd name="connsiteX2" fmla="*/ 115099 w 271762"/>
              <a:gd name="connsiteY2" fmla="*/ 334 h 102644"/>
              <a:gd name="connsiteX3" fmla="*/ 182240 w 271762"/>
              <a:gd name="connsiteY3" fmla="*/ 16320 h 102644"/>
              <a:gd name="connsiteX4" fmla="*/ 220607 w 271762"/>
              <a:gd name="connsiteY4" fmla="*/ 41897 h 102644"/>
              <a:gd name="connsiteX5" fmla="*/ 258973 w 271762"/>
              <a:gd name="connsiteY5" fmla="*/ 80264 h 102644"/>
              <a:gd name="connsiteX6" fmla="*/ 271762 w 271762"/>
              <a:gd name="connsiteY6" fmla="*/ 102644 h 102644"/>
              <a:gd name="connsiteX7" fmla="*/ 271762 w 271762"/>
              <a:gd name="connsiteY7" fmla="*/ 102644 h 102644"/>
              <a:gd name="connsiteX0" fmla="*/ 0 w 271762"/>
              <a:gd name="connsiteY0" fmla="*/ 23303 h 103233"/>
              <a:gd name="connsiteX1" fmla="*/ 58575 w 271762"/>
              <a:gd name="connsiteY1" fmla="*/ 4226 h 103233"/>
              <a:gd name="connsiteX2" fmla="*/ 115099 w 271762"/>
              <a:gd name="connsiteY2" fmla="*/ 923 h 103233"/>
              <a:gd name="connsiteX3" fmla="*/ 182240 w 271762"/>
              <a:gd name="connsiteY3" fmla="*/ 16909 h 103233"/>
              <a:gd name="connsiteX4" fmla="*/ 220607 w 271762"/>
              <a:gd name="connsiteY4" fmla="*/ 42486 h 103233"/>
              <a:gd name="connsiteX5" fmla="*/ 258973 w 271762"/>
              <a:gd name="connsiteY5" fmla="*/ 80853 h 103233"/>
              <a:gd name="connsiteX6" fmla="*/ 271762 w 271762"/>
              <a:gd name="connsiteY6" fmla="*/ 103233 h 103233"/>
              <a:gd name="connsiteX7" fmla="*/ 271762 w 271762"/>
              <a:gd name="connsiteY7" fmla="*/ 103233 h 103233"/>
              <a:gd name="connsiteX0" fmla="*/ 0 w 271762"/>
              <a:gd name="connsiteY0" fmla="*/ 30109 h 110039"/>
              <a:gd name="connsiteX1" fmla="*/ 58575 w 271762"/>
              <a:gd name="connsiteY1" fmla="*/ 11032 h 110039"/>
              <a:gd name="connsiteX2" fmla="*/ 112641 w 271762"/>
              <a:gd name="connsiteY2" fmla="*/ 354 h 110039"/>
              <a:gd name="connsiteX3" fmla="*/ 182240 w 271762"/>
              <a:gd name="connsiteY3" fmla="*/ 23715 h 110039"/>
              <a:gd name="connsiteX4" fmla="*/ 220607 w 271762"/>
              <a:gd name="connsiteY4" fmla="*/ 49292 h 110039"/>
              <a:gd name="connsiteX5" fmla="*/ 258973 w 271762"/>
              <a:gd name="connsiteY5" fmla="*/ 87659 h 110039"/>
              <a:gd name="connsiteX6" fmla="*/ 271762 w 271762"/>
              <a:gd name="connsiteY6" fmla="*/ 110039 h 110039"/>
              <a:gd name="connsiteX7" fmla="*/ 271762 w 271762"/>
              <a:gd name="connsiteY7" fmla="*/ 110039 h 110039"/>
              <a:gd name="connsiteX0" fmla="*/ 0 w 271762"/>
              <a:gd name="connsiteY0" fmla="*/ 32602 h 112532"/>
              <a:gd name="connsiteX1" fmla="*/ 51201 w 271762"/>
              <a:gd name="connsiteY1" fmla="*/ 3692 h 112532"/>
              <a:gd name="connsiteX2" fmla="*/ 112641 w 271762"/>
              <a:gd name="connsiteY2" fmla="*/ 2847 h 112532"/>
              <a:gd name="connsiteX3" fmla="*/ 182240 w 271762"/>
              <a:gd name="connsiteY3" fmla="*/ 26208 h 112532"/>
              <a:gd name="connsiteX4" fmla="*/ 220607 w 271762"/>
              <a:gd name="connsiteY4" fmla="*/ 51785 h 112532"/>
              <a:gd name="connsiteX5" fmla="*/ 258973 w 271762"/>
              <a:gd name="connsiteY5" fmla="*/ 90152 h 112532"/>
              <a:gd name="connsiteX6" fmla="*/ 271762 w 271762"/>
              <a:gd name="connsiteY6" fmla="*/ 112532 h 112532"/>
              <a:gd name="connsiteX7" fmla="*/ 271762 w 271762"/>
              <a:gd name="connsiteY7" fmla="*/ 112532 h 112532"/>
              <a:gd name="connsiteX0" fmla="*/ 0 w 276678"/>
              <a:gd name="connsiteY0" fmla="*/ 27397 h 112243"/>
              <a:gd name="connsiteX1" fmla="*/ 56117 w 276678"/>
              <a:gd name="connsiteY1" fmla="*/ 3403 h 112243"/>
              <a:gd name="connsiteX2" fmla="*/ 117557 w 276678"/>
              <a:gd name="connsiteY2" fmla="*/ 2558 h 112243"/>
              <a:gd name="connsiteX3" fmla="*/ 187156 w 276678"/>
              <a:gd name="connsiteY3" fmla="*/ 25919 h 112243"/>
              <a:gd name="connsiteX4" fmla="*/ 225523 w 276678"/>
              <a:gd name="connsiteY4" fmla="*/ 51496 h 112243"/>
              <a:gd name="connsiteX5" fmla="*/ 263889 w 276678"/>
              <a:gd name="connsiteY5" fmla="*/ 89863 h 112243"/>
              <a:gd name="connsiteX6" fmla="*/ 276678 w 276678"/>
              <a:gd name="connsiteY6" fmla="*/ 112243 h 112243"/>
              <a:gd name="connsiteX7" fmla="*/ 276678 w 276678"/>
              <a:gd name="connsiteY7" fmla="*/ 112243 h 112243"/>
              <a:gd name="connsiteX0" fmla="*/ 0 w 269304"/>
              <a:gd name="connsiteY0" fmla="*/ 32602 h 112532"/>
              <a:gd name="connsiteX1" fmla="*/ 48743 w 269304"/>
              <a:gd name="connsiteY1" fmla="*/ 3692 h 112532"/>
              <a:gd name="connsiteX2" fmla="*/ 110183 w 269304"/>
              <a:gd name="connsiteY2" fmla="*/ 2847 h 112532"/>
              <a:gd name="connsiteX3" fmla="*/ 179782 w 269304"/>
              <a:gd name="connsiteY3" fmla="*/ 26208 h 112532"/>
              <a:gd name="connsiteX4" fmla="*/ 218149 w 269304"/>
              <a:gd name="connsiteY4" fmla="*/ 51785 h 112532"/>
              <a:gd name="connsiteX5" fmla="*/ 256515 w 269304"/>
              <a:gd name="connsiteY5" fmla="*/ 90152 h 112532"/>
              <a:gd name="connsiteX6" fmla="*/ 269304 w 269304"/>
              <a:gd name="connsiteY6" fmla="*/ 112532 h 112532"/>
              <a:gd name="connsiteX7" fmla="*/ 269304 w 269304"/>
              <a:gd name="connsiteY7" fmla="*/ 112532 h 112532"/>
              <a:gd name="connsiteX0" fmla="*/ 0 w 269304"/>
              <a:gd name="connsiteY0" fmla="*/ 32003 h 111933"/>
              <a:gd name="connsiteX1" fmla="*/ 48743 w 269304"/>
              <a:gd name="connsiteY1" fmla="*/ 3093 h 111933"/>
              <a:gd name="connsiteX2" fmla="*/ 110183 w 269304"/>
              <a:gd name="connsiteY2" fmla="*/ 2248 h 111933"/>
              <a:gd name="connsiteX3" fmla="*/ 179782 w 269304"/>
              <a:gd name="connsiteY3" fmla="*/ 15777 h 111933"/>
              <a:gd name="connsiteX4" fmla="*/ 218149 w 269304"/>
              <a:gd name="connsiteY4" fmla="*/ 51186 h 111933"/>
              <a:gd name="connsiteX5" fmla="*/ 256515 w 269304"/>
              <a:gd name="connsiteY5" fmla="*/ 89553 h 111933"/>
              <a:gd name="connsiteX6" fmla="*/ 269304 w 269304"/>
              <a:gd name="connsiteY6" fmla="*/ 111933 h 111933"/>
              <a:gd name="connsiteX7" fmla="*/ 269304 w 269304"/>
              <a:gd name="connsiteY7" fmla="*/ 111933 h 111933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18149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1019 h 110949"/>
              <a:gd name="connsiteX1" fmla="*/ 48743 w 269304"/>
              <a:gd name="connsiteY1" fmla="*/ 2109 h 110949"/>
              <a:gd name="connsiteX2" fmla="*/ 110183 w 269304"/>
              <a:gd name="connsiteY2" fmla="*/ 3618 h 110949"/>
              <a:gd name="connsiteX3" fmla="*/ 179782 w 269304"/>
              <a:gd name="connsiteY3" fmla="*/ 14793 h 110949"/>
              <a:gd name="connsiteX4" fmla="*/ 223065 w 269304"/>
              <a:gd name="connsiteY4" fmla="*/ 45286 h 110949"/>
              <a:gd name="connsiteX5" fmla="*/ 256515 w 269304"/>
              <a:gd name="connsiteY5" fmla="*/ 88569 h 110949"/>
              <a:gd name="connsiteX6" fmla="*/ 269304 w 269304"/>
              <a:gd name="connsiteY6" fmla="*/ 110949 h 110949"/>
              <a:gd name="connsiteX7" fmla="*/ 269304 w 269304"/>
              <a:gd name="connsiteY7" fmla="*/ 110949 h 110949"/>
              <a:gd name="connsiteX0" fmla="*/ 0 w 269304"/>
              <a:gd name="connsiteY0" fmla="*/ 27830 h 107760"/>
              <a:gd name="connsiteX1" fmla="*/ 48743 w 269304"/>
              <a:gd name="connsiteY1" fmla="*/ 4839 h 107760"/>
              <a:gd name="connsiteX2" fmla="*/ 110183 w 269304"/>
              <a:gd name="connsiteY2" fmla="*/ 429 h 107760"/>
              <a:gd name="connsiteX3" fmla="*/ 179782 w 269304"/>
              <a:gd name="connsiteY3" fmla="*/ 11604 h 107760"/>
              <a:gd name="connsiteX4" fmla="*/ 223065 w 269304"/>
              <a:gd name="connsiteY4" fmla="*/ 42097 h 107760"/>
              <a:gd name="connsiteX5" fmla="*/ 256515 w 269304"/>
              <a:gd name="connsiteY5" fmla="*/ 85380 h 107760"/>
              <a:gd name="connsiteX6" fmla="*/ 269304 w 269304"/>
              <a:gd name="connsiteY6" fmla="*/ 107760 h 107760"/>
              <a:gd name="connsiteX7" fmla="*/ 269304 w 269304"/>
              <a:gd name="connsiteY7" fmla="*/ 107760 h 107760"/>
              <a:gd name="connsiteX0" fmla="*/ 0 w 269304"/>
              <a:gd name="connsiteY0" fmla="*/ 30574 h 110504"/>
              <a:gd name="connsiteX1" fmla="*/ 48743 w 269304"/>
              <a:gd name="connsiteY1" fmla="*/ 7583 h 110504"/>
              <a:gd name="connsiteX2" fmla="*/ 110183 w 269304"/>
              <a:gd name="connsiteY2" fmla="*/ 214 h 110504"/>
              <a:gd name="connsiteX3" fmla="*/ 179782 w 269304"/>
              <a:gd name="connsiteY3" fmla="*/ 14348 h 110504"/>
              <a:gd name="connsiteX4" fmla="*/ 223065 w 269304"/>
              <a:gd name="connsiteY4" fmla="*/ 44841 h 110504"/>
              <a:gd name="connsiteX5" fmla="*/ 256515 w 269304"/>
              <a:gd name="connsiteY5" fmla="*/ 88124 h 110504"/>
              <a:gd name="connsiteX6" fmla="*/ 269304 w 269304"/>
              <a:gd name="connsiteY6" fmla="*/ 110504 h 110504"/>
              <a:gd name="connsiteX7" fmla="*/ 269304 w 269304"/>
              <a:gd name="connsiteY7" fmla="*/ 110504 h 1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304" h="110504">
                <a:moveTo>
                  <a:pt x="0" y="30574"/>
                </a:moveTo>
                <a:cubicBezTo>
                  <a:pt x="10828" y="28460"/>
                  <a:pt x="30379" y="12643"/>
                  <a:pt x="48743" y="7583"/>
                </a:cubicBezTo>
                <a:cubicBezTo>
                  <a:pt x="67107" y="2523"/>
                  <a:pt x="88343" y="-913"/>
                  <a:pt x="110183" y="214"/>
                </a:cubicBezTo>
                <a:cubicBezTo>
                  <a:pt x="132023" y="1341"/>
                  <a:pt x="160968" y="6910"/>
                  <a:pt x="179782" y="14348"/>
                </a:cubicBezTo>
                <a:cubicBezTo>
                  <a:pt x="198596" y="21786"/>
                  <a:pt x="210276" y="32545"/>
                  <a:pt x="223065" y="44841"/>
                </a:cubicBezTo>
                <a:cubicBezTo>
                  <a:pt x="235854" y="57137"/>
                  <a:pt x="248808" y="77180"/>
                  <a:pt x="256515" y="88124"/>
                </a:cubicBezTo>
                <a:cubicBezTo>
                  <a:pt x="264222" y="99068"/>
                  <a:pt x="269304" y="110504"/>
                  <a:pt x="269304" y="110504"/>
                </a:cubicBezTo>
                <a:lnTo>
                  <a:pt x="269304" y="11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1" name="Freeform 70"/>
          <p:cNvSpPr/>
          <p:nvPr/>
        </p:nvSpPr>
        <p:spPr>
          <a:xfrm>
            <a:off x="6551779" y="2317728"/>
            <a:ext cx="67377" cy="1374001"/>
          </a:xfrm>
          <a:custGeom>
            <a:avLst/>
            <a:gdLst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77" h="1390783">
                <a:moveTo>
                  <a:pt x="0" y="0"/>
                </a:moveTo>
                <a:cubicBezTo>
                  <a:pt x="1502" y="4117"/>
                  <a:pt x="1551" y="275"/>
                  <a:pt x="9011" y="17327"/>
                </a:cubicBezTo>
                <a:cubicBezTo>
                  <a:pt x="16471" y="22089"/>
                  <a:pt x="36138" y="63634"/>
                  <a:pt x="44761" y="102310"/>
                </a:cubicBezTo>
                <a:cubicBezTo>
                  <a:pt x="53384" y="140986"/>
                  <a:pt x="57550" y="195562"/>
                  <a:pt x="60747" y="249382"/>
                </a:cubicBezTo>
                <a:cubicBezTo>
                  <a:pt x="63944" y="303202"/>
                  <a:pt x="63411" y="376737"/>
                  <a:pt x="63944" y="425228"/>
                </a:cubicBezTo>
                <a:cubicBezTo>
                  <a:pt x="64477" y="473719"/>
                  <a:pt x="63411" y="501961"/>
                  <a:pt x="63944" y="540327"/>
                </a:cubicBezTo>
                <a:cubicBezTo>
                  <a:pt x="64477" y="578693"/>
                  <a:pt x="66608" y="619191"/>
                  <a:pt x="67141" y="655426"/>
                </a:cubicBezTo>
                <a:cubicBezTo>
                  <a:pt x="67674" y="691661"/>
                  <a:pt x="67141" y="757737"/>
                  <a:pt x="67141" y="757737"/>
                </a:cubicBezTo>
                <a:cubicBezTo>
                  <a:pt x="67141" y="793972"/>
                  <a:pt x="67674" y="833404"/>
                  <a:pt x="67141" y="872836"/>
                </a:cubicBezTo>
                <a:cubicBezTo>
                  <a:pt x="66608" y="912268"/>
                  <a:pt x="64477" y="954898"/>
                  <a:pt x="63944" y="994330"/>
                </a:cubicBezTo>
                <a:cubicBezTo>
                  <a:pt x="63411" y="1033762"/>
                  <a:pt x="64477" y="1063070"/>
                  <a:pt x="63944" y="1109429"/>
                </a:cubicBezTo>
                <a:cubicBezTo>
                  <a:pt x="63411" y="1155788"/>
                  <a:pt x="61280" y="1230391"/>
                  <a:pt x="60747" y="1272487"/>
                </a:cubicBezTo>
                <a:cubicBezTo>
                  <a:pt x="60214" y="1314583"/>
                  <a:pt x="60747" y="1362008"/>
                  <a:pt x="60747" y="1362008"/>
                </a:cubicBezTo>
                <a:lnTo>
                  <a:pt x="60747" y="1390783"/>
                </a:lnTo>
                <a:lnTo>
                  <a:pt x="60747" y="1390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2" name="Freeform 71"/>
          <p:cNvSpPr/>
          <p:nvPr/>
        </p:nvSpPr>
        <p:spPr>
          <a:xfrm>
            <a:off x="6614460" y="2290887"/>
            <a:ext cx="575496" cy="963381"/>
          </a:xfrm>
          <a:custGeom>
            <a:avLst/>
            <a:gdLst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354889 w 575496"/>
              <a:gd name="connsiteY5" fmla="*/ 201424 h 975147"/>
              <a:gd name="connsiteX6" fmla="*/ 457200 w 575496"/>
              <a:gd name="connsiteY6" fmla="*/ 95916 h 975147"/>
              <a:gd name="connsiteX7" fmla="*/ 537130 w 575496"/>
              <a:gd name="connsiteY7" fmla="*/ 25578 h 975147"/>
              <a:gd name="connsiteX8" fmla="*/ 575496 w 575496"/>
              <a:gd name="connsiteY8" fmla="*/ 0 h 975147"/>
              <a:gd name="connsiteX9" fmla="*/ 575496 w 575496"/>
              <a:gd name="connsiteY9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8157 w 575496"/>
              <a:gd name="connsiteY5" fmla="*/ 310129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81355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2381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31972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3932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68565 w 575496"/>
              <a:gd name="connsiteY5" fmla="*/ 335706 h 975147"/>
              <a:gd name="connsiteX6" fmla="*/ 263649 w 575496"/>
              <a:gd name="connsiteY6" fmla="*/ 332510 h 975147"/>
              <a:gd name="connsiteX7" fmla="*/ 354889 w 575496"/>
              <a:gd name="connsiteY7" fmla="*/ 204621 h 975147"/>
              <a:gd name="connsiteX8" fmla="*/ 457200 w 575496"/>
              <a:gd name="connsiteY8" fmla="*/ 95916 h 975147"/>
              <a:gd name="connsiteX9" fmla="*/ 537129 w 575496"/>
              <a:gd name="connsiteY9" fmla="*/ 31973 h 975147"/>
              <a:gd name="connsiteX10" fmla="*/ 575496 w 575496"/>
              <a:gd name="connsiteY10" fmla="*/ 0 h 975147"/>
              <a:gd name="connsiteX11" fmla="*/ 575496 w 575496"/>
              <a:gd name="connsiteY11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56798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4671 w 575496"/>
              <a:gd name="connsiteY10" fmla="*/ 29515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7426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496" h="975147">
                <a:moveTo>
                  <a:pt x="0" y="975147"/>
                </a:moveTo>
                <a:cubicBezTo>
                  <a:pt x="19450" y="909604"/>
                  <a:pt x="38900" y="844062"/>
                  <a:pt x="60747" y="783315"/>
                </a:cubicBezTo>
                <a:cubicBezTo>
                  <a:pt x="82595" y="722568"/>
                  <a:pt x="109401" y="663297"/>
                  <a:pt x="131085" y="610666"/>
                </a:cubicBezTo>
                <a:cubicBezTo>
                  <a:pt x="152769" y="558035"/>
                  <a:pt x="175685" y="500830"/>
                  <a:pt x="190853" y="467531"/>
                </a:cubicBezTo>
                <a:cubicBezTo>
                  <a:pt x="206021" y="434232"/>
                  <a:pt x="211558" y="428511"/>
                  <a:pt x="222090" y="410875"/>
                </a:cubicBezTo>
                <a:cubicBezTo>
                  <a:pt x="232622" y="393239"/>
                  <a:pt x="238924" y="374242"/>
                  <a:pt x="246670" y="361714"/>
                </a:cubicBezTo>
                <a:cubicBezTo>
                  <a:pt x="254416" y="349186"/>
                  <a:pt x="266145" y="339754"/>
                  <a:pt x="268565" y="335706"/>
                </a:cubicBezTo>
                <a:cubicBezTo>
                  <a:pt x="270985" y="331658"/>
                  <a:pt x="250001" y="367799"/>
                  <a:pt x="261191" y="337426"/>
                </a:cubicBezTo>
                <a:cubicBezTo>
                  <a:pt x="275578" y="316644"/>
                  <a:pt x="319763" y="238728"/>
                  <a:pt x="352431" y="197247"/>
                </a:cubicBezTo>
                <a:cubicBezTo>
                  <a:pt x="385099" y="155766"/>
                  <a:pt x="427236" y="117317"/>
                  <a:pt x="457200" y="88542"/>
                </a:cubicBezTo>
                <a:cubicBezTo>
                  <a:pt x="487164" y="59767"/>
                  <a:pt x="512497" y="40585"/>
                  <a:pt x="532213" y="24599"/>
                </a:cubicBezTo>
                <a:lnTo>
                  <a:pt x="575496" y="0"/>
                </a:lnTo>
                <a:lnTo>
                  <a:pt x="57549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3" name="Freeform 72"/>
          <p:cNvSpPr/>
          <p:nvPr/>
        </p:nvSpPr>
        <p:spPr>
          <a:xfrm>
            <a:off x="7179400" y="2256780"/>
            <a:ext cx="383370" cy="92460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0" fmla="*/ 0 w 477122"/>
              <a:gd name="connsiteY0" fmla="*/ 99453 h 99453"/>
              <a:gd name="connsiteX1" fmla="*/ 39918 w 477122"/>
              <a:gd name="connsiteY1" fmla="*/ 69080 h 99453"/>
              <a:gd name="connsiteX2" fmla="*/ 91739 w 477122"/>
              <a:gd name="connsiteY2" fmla="*/ 34530 h 99453"/>
              <a:gd name="connsiteX3" fmla="*/ 138219 w 477122"/>
              <a:gd name="connsiteY3" fmla="*/ 18544 h 99453"/>
              <a:gd name="connsiteX4" fmla="*/ 160600 w 477122"/>
              <a:gd name="connsiteY4" fmla="*/ 9691 h 99453"/>
              <a:gd name="connsiteX5" fmla="*/ 227002 w 477122"/>
              <a:gd name="connsiteY5" fmla="*/ 99 h 99453"/>
              <a:gd name="connsiteX6" fmla="*/ 306932 w 477122"/>
              <a:gd name="connsiteY6" fmla="*/ 5754 h 99453"/>
              <a:gd name="connsiteX7" fmla="*/ 374073 w 477122"/>
              <a:gd name="connsiteY7" fmla="*/ 21741 h 99453"/>
              <a:gd name="connsiteX8" fmla="*/ 431623 w 477122"/>
              <a:gd name="connsiteY8" fmla="*/ 51255 h 99453"/>
              <a:gd name="connsiteX9" fmla="*/ 477122 w 477122"/>
              <a:gd name="connsiteY9" fmla="*/ 93557 h 99453"/>
              <a:gd name="connsiteX0" fmla="*/ 0 w 477122"/>
              <a:gd name="connsiteY0" fmla="*/ 99932 h 99932"/>
              <a:gd name="connsiteX1" fmla="*/ 39918 w 477122"/>
              <a:gd name="connsiteY1" fmla="*/ 69559 h 99932"/>
              <a:gd name="connsiteX2" fmla="*/ 91739 w 477122"/>
              <a:gd name="connsiteY2" fmla="*/ 35009 h 99932"/>
              <a:gd name="connsiteX3" fmla="*/ 138219 w 477122"/>
              <a:gd name="connsiteY3" fmla="*/ 19023 h 99932"/>
              <a:gd name="connsiteX4" fmla="*/ 227002 w 477122"/>
              <a:gd name="connsiteY4" fmla="*/ 578 h 99932"/>
              <a:gd name="connsiteX5" fmla="*/ 306932 w 477122"/>
              <a:gd name="connsiteY5" fmla="*/ 6233 h 99932"/>
              <a:gd name="connsiteX6" fmla="*/ 374073 w 477122"/>
              <a:gd name="connsiteY6" fmla="*/ 22220 h 99932"/>
              <a:gd name="connsiteX7" fmla="*/ 431623 w 477122"/>
              <a:gd name="connsiteY7" fmla="*/ 51734 h 99932"/>
              <a:gd name="connsiteX8" fmla="*/ 477122 w 477122"/>
              <a:gd name="connsiteY8" fmla="*/ 94036 h 99932"/>
              <a:gd name="connsiteX0" fmla="*/ 0 w 477122"/>
              <a:gd name="connsiteY0" fmla="*/ 99932 h 99932"/>
              <a:gd name="connsiteX1" fmla="*/ 39918 w 477122"/>
              <a:gd name="connsiteY1" fmla="*/ 69559 h 99932"/>
              <a:gd name="connsiteX2" fmla="*/ 138219 w 477122"/>
              <a:gd name="connsiteY2" fmla="*/ 19023 h 99932"/>
              <a:gd name="connsiteX3" fmla="*/ 227002 w 477122"/>
              <a:gd name="connsiteY3" fmla="*/ 578 h 99932"/>
              <a:gd name="connsiteX4" fmla="*/ 306932 w 477122"/>
              <a:gd name="connsiteY4" fmla="*/ 6233 h 99932"/>
              <a:gd name="connsiteX5" fmla="*/ 374073 w 477122"/>
              <a:gd name="connsiteY5" fmla="*/ 22220 h 99932"/>
              <a:gd name="connsiteX6" fmla="*/ 431623 w 477122"/>
              <a:gd name="connsiteY6" fmla="*/ 51734 h 99932"/>
              <a:gd name="connsiteX7" fmla="*/ 477122 w 477122"/>
              <a:gd name="connsiteY7" fmla="*/ 94036 h 99932"/>
              <a:gd name="connsiteX0" fmla="*/ 0 w 437204"/>
              <a:gd name="connsiteY0" fmla="*/ 69559 h 94036"/>
              <a:gd name="connsiteX1" fmla="*/ 98301 w 437204"/>
              <a:gd name="connsiteY1" fmla="*/ 19023 h 94036"/>
              <a:gd name="connsiteX2" fmla="*/ 187084 w 437204"/>
              <a:gd name="connsiteY2" fmla="*/ 578 h 94036"/>
              <a:gd name="connsiteX3" fmla="*/ 267014 w 437204"/>
              <a:gd name="connsiteY3" fmla="*/ 6233 h 94036"/>
              <a:gd name="connsiteX4" fmla="*/ 334155 w 437204"/>
              <a:gd name="connsiteY4" fmla="*/ 22220 h 94036"/>
              <a:gd name="connsiteX5" fmla="*/ 391705 w 437204"/>
              <a:gd name="connsiteY5" fmla="*/ 51734 h 94036"/>
              <a:gd name="connsiteX6" fmla="*/ 437204 w 437204"/>
              <a:gd name="connsiteY6" fmla="*/ 94036 h 94036"/>
              <a:gd name="connsiteX0" fmla="*/ 0 w 437204"/>
              <a:gd name="connsiteY0" fmla="*/ 3422 h 95437"/>
              <a:gd name="connsiteX1" fmla="*/ 98301 w 437204"/>
              <a:gd name="connsiteY1" fmla="*/ 20424 h 95437"/>
              <a:gd name="connsiteX2" fmla="*/ 187084 w 437204"/>
              <a:gd name="connsiteY2" fmla="*/ 1979 h 95437"/>
              <a:gd name="connsiteX3" fmla="*/ 267014 w 437204"/>
              <a:gd name="connsiteY3" fmla="*/ 7634 h 95437"/>
              <a:gd name="connsiteX4" fmla="*/ 334155 w 437204"/>
              <a:gd name="connsiteY4" fmla="*/ 23621 h 95437"/>
              <a:gd name="connsiteX5" fmla="*/ 391705 w 437204"/>
              <a:gd name="connsiteY5" fmla="*/ 53135 h 95437"/>
              <a:gd name="connsiteX6" fmla="*/ 437204 w 437204"/>
              <a:gd name="connsiteY6" fmla="*/ 95437 h 95437"/>
              <a:gd name="connsiteX0" fmla="*/ 0 w 442290"/>
              <a:gd name="connsiteY0" fmla="*/ 10464 h 94036"/>
              <a:gd name="connsiteX1" fmla="*/ 103387 w 442290"/>
              <a:gd name="connsiteY1" fmla="*/ 19023 h 94036"/>
              <a:gd name="connsiteX2" fmla="*/ 192170 w 442290"/>
              <a:gd name="connsiteY2" fmla="*/ 578 h 94036"/>
              <a:gd name="connsiteX3" fmla="*/ 272100 w 442290"/>
              <a:gd name="connsiteY3" fmla="*/ 6233 h 94036"/>
              <a:gd name="connsiteX4" fmla="*/ 339241 w 442290"/>
              <a:gd name="connsiteY4" fmla="*/ 22220 h 94036"/>
              <a:gd name="connsiteX5" fmla="*/ 396791 w 442290"/>
              <a:gd name="connsiteY5" fmla="*/ 51734 h 94036"/>
              <a:gd name="connsiteX6" fmla="*/ 442290 w 442290"/>
              <a:gd name="connsiteY6" fmla="*/ 94036 h 94036"/>
              <a:gd name="connsiteX0" fmla="*/ 0 w 442290"/>
              <a:gd name="connsiteY0" fmla="*/ 67462 h 151034"/>
              <a:gd name="connsiteX1" fmla="*/ 98300 w 442290"/>
              <a:gd name="connsiteY1" fmla="*/ 40 h 151034"/>
              <a:gd name="connsiteX2" fmla="*/ 192170 w 442290"/>
              <a:gd name="connsiteY2" fmla="*/ 57576 h 151034"/>
              <a:gd name="connsiteX3" fmla="*/ 272100 w 442290"/>
              <a:gd name="connsiteY3" fmla="*/ 63231 h 151034"/>
              <a:gd name="connsiteX4" fmla="*/ 339241 w 442290"/>
              <a:gd name="connsiteY4" fmla="*/ 79218 h 151034"/>
              <a:gd name="connsiteX5" fmla="*/ 396791 w 442290"/>
              <a:gd name="connsiteY5" fmla="*/ 108732 h 151034"/>
              <a:gd name="connsiteX6" fmla="*/ 442290 w 442290"/>
              <a:gd name="connsiteY6" fmla="*/ 151034 h 151034"/>
              <a:gd name="connsiteX0" fmla="*/ 0 w 442290"/>
              <a:gd name="connsiteY0" fmla="*/ 82380 h 165952"/>
              <a:gd name="connsiteX1" fmla="*/ 98300 w 442290"/>
              <a:gd name="connsiteY1" fmla="*/ 14958 h 165952"/>
              <a:gd name="connsiteX2" fmla="*/ 192170 w 442290"/>
              <a:gd name="connsiteY2" fmla="*/ 4955 h 165952"/>
              <a:gd name="connsiteX3" fmla="*/ 272100 w 442290"/>
              <a:gd name="connsiteY3" fmla="*/ 78149 h 165952"/>
              <a:gd name="connsiteX4" fmla="*/ 339241 w 442290"/>
              <a:gd name="connsiteY4" fmla="*/ 94136 h 165952"/>
              <a:gd name="connsiteX5" fmla="*/ 396791 w 442290"/>
              <a:gd name="connsiteY5" fmla="*/ 123650 h 165952"/>
              <a:gd name="connsiteX6" fmla="*/ 442290 w 442290"/>
              <a:gd name="connsiteY6" fmla="*/ 165952 h 165952"/>
              <a:gd name="connsiteX0" fmla="*/ 0 w 442290"/>
              <a:gd name="connsiteY0" fmla="*/ 78008 h 161580"/>
              <a:gd name="connsiteX1" fmla="*/ 98300 w 442290"/>
              <a:gd name="connsiteY1" fmla="*/ 10586 h 161580"/>
              <a:gd name="connsiteX2" fmla="*/ 192170 w 442290"/>
              <a:gd name="connsiteY2" fmla="*/ 583 h 161580"/>
              <a:gd name="connsiteX3" fmla="*/ 307708 w 442290"/>
              <a:gd name="connsiteY3" fmla="*/ 14680 h 161580"/>
              <a:gd name="connsiteX4" fmla="*/ 339241 w 442290"/>
              <a:gd name="connsiteY4" fmla="*/ 89764 h 161580"/>
              <a:gd name="connsiteX5" fmla="*/ 396791 w 442290"/>
              <a:gd name="connsiteY5" fmla="*/ 119278 h 161580"/>
              <a:gd name="connsiteX6" fmla="*/ 442290 w 442290"/>
              <a:gd name="connsiteY6" fmla="*/ 161580 h 161580"/>
              <a:gd name="connsiteX0" fmla="*/ 0 w 442290"/>
              <a:gd name="connsiteY0" fmla="*/ 83565 h 167137"/>
              <a:gd name="connsiteX1" fmla="*/ 98300 w 442290"/>
              <a:gd name="connsiteY1" fmla="*/ 16143 h 167137"/>
              <a:gd name="connsiteX2" fmla="*/ 192170 w 442290"/>
              <a:gd name="connsiteY2" fmla="*/ 6140 h 167137"/>
              <a:gd name="connsiteX3" fmla="*/ 339241 w 442290"/>
              <a:gd name="connsiteY3" fmla="*/ 95321 h 167137"/>
              <a:gd name="connsiteX4" fmla="*/ 396791 w 442290"/>
              <a:gd name="connsiteY4" fmla="*/ 124835 h 167137"/>
              <a:gd name="connsiteX5" fmla="*/ 442290 w 442290"/>
              <a:gd name="connsiteY5" fmla="*/ 167137 h 167137"/>
              <a:gd name="connsiteX0" fmla="*/ 0 w 442290"/>
              <a:gd name="connsiteY0" fmla="*/ 68304 h 151876"/>
              <a:gd name="connsiteX1" fmla="*/ 98300 w 442290"/>
              <a:gd name="connsiteY1" fmla="*/ 882 h 151876"/>
              <a:gd name="connsiteX2" fmla="*/ 192170 w 442290"/>
              <a:gd name="connsiteY2" fmla="*/ 33091 h 151876"/>
              <a:gd name="connsiteX3" fmla="*/ 339241 w 442290"/>
              <a:gd name="connsiteY3" fmla="*/ 80060 h 151876"/>
              <a:gd name="connsiteX4" fmla="*/ 396791 w 442290"/>
              <a:gd name="connsiteY4" fmla="*/ 109574 h 151876"/>
              <a:gd name="connsiteX5" fmla="*/ 442290 w 442290"/>
              <a:gd name="connsiteY5" fmla="*/ 151876 h 151876"/>
              <a:gd name="connsiteX0" fmla="*/ 0 w 442290"/>
              <a:gd name="connsiteY0" fmla="*/ 67787 h 151359"/>
              <a:gd name="connsiteX1" fmla="*/ 98300 w 442290"/>
              <a:gd name="connsiteY1" fmla="*/ 365 h 151359"/>
              <a:gd name="connsiteX2" fmla="*/ 192170 w 442290"/>
              <a:gd name="connsiteY2" fmla="*/ 32574 h 151359"/>
              <a:gd name="connsiteX3" fmla="*/ 339241 w 442290"/>
              <a:gd name="connsiteY3" fmla="*/ 79543 h 151359"/>
              <a:gd name="connsiteX4" fmla="*/ 396791 w 442290"/>
              <a:gd name="connsiteY4" fmla="*/ 109057 h 151359"/>
              <a:gd name="connsiteX5" fmla="*/ 442290 w 442290"/>
              <a:gd name="connsiteY5" fmla="*/ 151359 h 151359"/>
              <a:gd name="connsiteX0" fmla="*/ 0 w 442290"/>
              <a:gd name="connsiteY0" fmla="*/ 67473 h 151045"/>
              <a:gd name="connsiteX1" fmla="*/ 98300 w 442290"/>
              <a:gd name="connsiteY1" fmla="*/ 51 h 151045"/>
              <a:gd name="connsiteX2" fmla="*/ 339241 w 442290"/>
              <a:gd name="connsiteY2" fmla="*/ 79229 h 151045"/>
              <a:gd name="connsiteX3" fmla="*/ 396791 w 442290"/>
              <a:gd name="connsiteY3" fmla="*/ 108743 h 151045"/>
              <a:gd name="connsiteX4" fmla="*/ 442290 w 442290"/>
              <a:gd name="connsiteY4" fmla="*/ 151045 h 151045"/>
              <a:gd name="connsiteX0" fmla="*/ 0 w 442290"/>
              <a:gd name="connsiteY0" fmla="*/ 42187 h 125759"/>
              <a:gd name="connsiteX1" fmla="*/ 98300 w 442290"/>
              <a:gd name="connsiteY1" fmla="*/ 91 h 125759"/>
              <a:gd name="connsiteX2" fmla="*/ 339241 w 442290"/>
              <a:gd name="connsiteY2" fmla="*/ 53943 h 125759"/>
              <a:gd name="connsiteX3" fmla="*/ 396791 w 442290"/>
              <a:gd name="connsiteY3" fmla="*/ 83457 h 125759"/>
              <a:gd name="connsiteX4" fmla="*/ 442290 w 442290"/>
              <a:gd name="connsiteY4" fmla="*/ 125759 h 125759"/>
              <a:gd name="connsiteX0" fmla="*/ 0 w 442290"/>
              <a:gd name="connsiteY0" fmla="*/ 33776 h 117348"/>
              <a:gd name="connsiteX1" fmla="*/ 98300 w 442290"/>
              <a:gd name="connsiteY1" fmla="*/ 123 h 117348"/>
              <a:gd name="connsiteX2" fmla="*/ 339241 w 442290"/>
              <a:gd name="connsiteY2" fmla="*/ 45532 h 117348"/>
              <a:gd name="connsiteX3" fmla="*/ 396791 w 442290"/>
              <a:gd name="connsiteY3" fmla="*/ 75046 h 117348"/>
              <a:gd name="connsiteX4" fmla="*/ 442290 w 442290"/>
              <a:gd name="connsiteY4" fmla="*/ 117348 h 117348"/>
              <a:gd name="connsiteX0" fmla="*/ 0 w 442290"/>
              <a:gd name="connsiteY0" fmla="*/ 50553 h 117240"/>
              <a:gd name="connsiteX1" fmla="*/ 98300 w 442290"/>
              <a:gd name="connsiteY1" fmla="*/ 15 h 117240"/>
              <a:gd name="connsiteX2" fmla="*/ 339241 w 442290"/>
              <a:gd name="connsiteY2" fmla="*/ 45424 h 117240"/>
              <a:gd name="connsiteX3" fmla="*/ 396791 w 442290"/>
              <a:gd name="connsiteY3" fmla="*/ 74938 h 117240"/>
              <a:gd name="connsiteX4" fmla="*/ 442290 w 442290"/>
              <a:gd name="connsiteY4" fmla="*/ 117240 h 117240"/>
              <a:gd name="connsiteX0" fmla="*/ 0 w 442290"/>
              <a:gd name="connsiteY0" fmla="*/ 68074 h 134761"/>
              <a:gd name="connsiteX1" fmla="*/ 98300 w 442290"/>
              <a:gd name="connsiteY1" fmla="*/ 17536 h 134761"/>
              <a:gd name="connsiteX2" fmla="*/ 195564 w 442290"/>
              <a:gd name="connsiteY2" fmla="*/ 2404 h 134761"/>
              <a:gd name="connsiteX3" fmla="*/ 339241 w 442290"/>
              <a:gd name="connsiteY3" fmla="*/ 62945 h 134761"/>
              <a:gd name="connsiteX4" fmla="*/ 396791 w 442290"/>
              <a:gd name="connsiteY4" fmla="*/ 92459 h 134761"/>
              <a:gd name="connsiteX5" fmla="*/ 442290 w 442290"/>
              <a:gd name="connsiteY5" fmla="*/ 134761 h 134761"/>
              <a:gd name="connsiteX0" fmla="*/ 0 w 442290"/>
              <a:gd name="connsiteY0" fmla="*/ 66391 h 133078"/>
              <a:gd name="connsiteX1" fmla="*/ 98300 w 442290"/>
              <a:gd name="connsiteY1" fmla="*/ 15853 h 133078"/>
              <a:gd name="connsiteX2" fmla="*/ 195564 w 442290"/>
              <a:gd name="connsiteY2" fmla="*/ 721 h 133078"/>
              <a:gd name="connsiteX3" fmla="*/ 282040 w 442290"/>
              <a:gd name="connsiteY3" fmla="*/ 17607 h 133078"/>
              <a:gd name="connsiteX4" fmla="*/ 339241 w 442290"/>
              <a:gd name="connsiteY4" fmla="*/ 61262 h 133078"/>
              <a:gd name="connsiteX5" fmla="*/ 396791 w 442290"/>
              <a:gd name="connsiteY5" fmla="*/ 90776 h 133078"/>
              <a:gd name="connsiteX6" fmla="*/ 442290 w 442290"/>
              <a:gd name="connsiteY6" fmla="*/ 133078 h 133078"/>
              <a:gd name="connsiteX0" fmla="*/ 0 w 442290"/>
              <a:gd name="connsiteY0" fmla="*/ 66391 h 133078"/>
              <a:gd name="connsiteX1" fmla="*/ 98300 w 442290"/>
              <a:gd name="connsiteY1" fmla="*/ 15853 h 133078"/>
              <a:gd name="connsiteX2" fmla="*/ 195564 w 442290"/>
              <a:gd name="connsiteY2" fmla="*/ 721 h 133078"/>
              <a:gd name="connsiteX3" fmla="*/ 282040 w 442290"/>
              <a:gd name="connsiteY3" fmla="*/ 17607 h 133078"/>
              <a:gd name="connsiteX4" fmla="*/ 339241 w 442290"/>
              <a:gd name="connsiteY4" fmla="*/ 52819 h 133078"/>
              <a:gd name="connsiteX5" fmla="*/ 396791 w 442290"/>
              <a:gd name="connsiteY5" fmla="*/ 90776 h 133078"/>
              <a:gd name="connsiteX6" fmla="*/ 442290 w 442290"/>
              <a:gd name="connsiteY6" fmla="*/ 133078 h 133078"/>
              <a:gd name="connsiteX0" fmla="*/ 0 w 437204"/>
              <a:gd name="connsiteY0" fmla="*/ 66391 h 166847"/>
              <a:gd name="connsiteX1" fmla="*/ 98300 w 437204"/>
              <a:gd name="connsiteY1" fmla="*/ 15853 h 166847"/>
              <a:gd name="connsiteX2" fmla="*/ 195564 w 437204"/>
              <a:gd name="connsiteY2" fmla="*/ 721 h 166847"/>
              <a:gd name="connsiteX3" fmla="*/ 282040 w 437204"/>
              <a:gd name="connsiteY3" fmla="*/ 17607 h 166847"/>
              <a:gd name="connsiteX4" fmla="*/ 339241 w 437204"/>
              <a:gd name="connsiteY4" fmla="*/ 52819 h 166847"/>
              <a:gd name="connsiteX5" fmla="*/ 396791 w 437204"/>
              <a:gd name="connsiteY5" fmla="*/ 90776 h 166847"/>
              <a:gd name="connsiteX6" fmla="*/ 437204 w 437204"/>
              <a:gd name="connsiteY6" fmla="*/ 166847 h 166847"/>
              <a:gd name="connsiteX0" fmla="*/ 0 w 437204"/>
              <a:gd name="connsiteY0" fmla="*/ 66391 h 166847"/>
              <a:gd name="connsiteX1" fmla="*/ 98300 w 437204"/>
              <a:gd name="connsiteY1" fmla="*/ 15853 h 166847"/>
              <a:gd name="connsiteX2" fmla="*/ 195564 w 437204"/>
              <a:gd name="connsiteY2" fmla="*/ 721 h 166847"/>
              <a:gd name="connsiteX3" fmla="*/ 282040 w 437204"/>
              <a:gd name="connsiteY3" fmla="*/ 17607 h 166847"/>
              <a:gd name="connsiteX4" fmla="*/ 339241 w 437204"/>
              <a:gd name="connsiteY4" fmla="*/ 52819 h 166847"/>
              <a:gd name="connsiteX5" fmla="*/ 391703 w 437204"/>
              <a:gd name="connsiteY5" fmla="*/ 107661 h 166847"/>
              <a:gd name="connsiteX6" fmla="*/ 437204 w 437204"/>
              <a:gd name="connsiteY6" fmla="*/ 166847 h 166847"/>
              <a:gd name="connsiteX0" fmla="*/ 0 w 437204"/>
              <a:gd name="connsiteY0" fmla="*/ 74541 h 174997"/>
              <a:gd name="connsiteX1" fmla="*/ 98300 w 437204"/>
              <a:gd name="connsiteY1" fmla="*/ 24003 h 174997"/>
              <a:gd name="connsiteX2" fmla="*/ 195564 w 437204"/>
              <a:gd name="connsiteY2" fmla="*/ 430 h 174997"/>
              <a:gd name="connsiteX3" fmla="*/ 282040 w 437204"/>
              <a:gd name="connsiteY3" fmla="*/ 25757 h 174997"/>
              <a:gd name="connsiteX4" fmla="*/ 339241 w 437204"/>
              <a:gd name="connsiteY4" fmla="*/ 60969 h 174997"/>
              <a:gd name="connsiteX5" fmla="*/ 391703 w 437204"/>
              <a:gd name="connsiteY5" fmla="*/ 115811 h 174997"/>
              <a:gd name="connsiteX6" fmla="*/ 437204 w 437204"/>
              <a:gd name="connsiteY6" fmla="*/ 174997 h 17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204" h="174997">
                <a:moveTo>
                  <a:pt x="0" y="74541"/>
                </a:moveTo>
                <a:cubicBezTo>
                  <a:pt x="23036" y="61056"/>
                  <a:pt x="65706" y="36355"/>
                  <a:pt x="98300" y="24003"/>
                </a:cubicBezTo>
                <a:cubicBezTo>
                  <a:pt x="130894" y="11651"/>
                  <a:pt x="164941" y="-2676"/>
                  <a:pt x="195564" y="430"/>
                </a:cubicBezTo>
                <a:cubicBezTo>
                  <a:pt x="226187" y="3536"/>
                  <a:pt x="258094" y="15667"/>
                  <a:pt x="282040" y="25757"/>
                </a:cubicBezTo>
                <a:cubicBezTo>
                  <a:pt x="305986" y="35847"/>
                  <a:pt x="320964" y="45960"/>
                  <a:pt x="339241" y="60969"/>
                </a:cubicBezTo>
                <a:cubicBezTo>
                  <a:pt x="357518" y="75978"/>
                  <a:pt x="375376" y="96806"/>
                  <a:pt x="391703" y="115811"/>
                </a:cubicBezTo>
                <a:cubicBezTo>
                  <a:pt x="408030" y="134816"/>
                  <a:pt x="420032" y="158438"/>
                  <a:pt x="437204" y="174997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4" name="Freeform 73"/>
          <p:cNvSpPr/>
          <p:nvPr/>
        </p:nvSpPr>
        <p:spPr>
          <a:xfrm>
            <a:off x="7546728" y="2331910"/>
            <a:ext cx="122087" cy="1363095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0" fmla="*/ 0 w 147071"/>
              <a:gd name="connsiteY0" fmla="*/ 0 h 1243712"/>
              <a:gd name="connsiteX1" fmla="*/ 22250 w 147071"/>
              <a:gd name="connsiteY1" fmla="*/ 22609 h 1243712"/>
              <a:gd name="connsiteX2" fmla="*/ 49677 w 147071"/>
              <a:gd name="connsiteY2" fmla="*/ 76732 h 1243712"/>
              <a:gd name="connsiteX3" fmla="*/ 73535 w 147071"/>
              <a:gd name="connsiteY3" fmla="*/ 172649 h 1243712"/>
              <a:gd name="connsiteX4" fmla="*/ 83127 w 147071"/>
              <a:gd name="connsiteY4" fmla="*/ 358086 h 1243712"/>
              <a:gd name="connsiteX5" fmla="*/ 83127 w 147071"/>
              <a:gd name="connsiteY5" fmla="*/ 521144 h 1243712"/>
              <a:gd name="connsiteX6" fmla="*/ 81445 w 147071"/>
              <a:gd name="connsiteY6" fmla="*/ 597521 h 1243712"/>
              <a:gd name="connsiteX7" fmla="*/ 83127 w 147071"/>
              <a:gd name="connsiteY7" fmla="*/ 639440 h 1243712"/>
              <a:gd name="connsiteX8" fmla="*/ 81446 w 147071"/>
              <a:gd name="connsiteY8" fmla="*/ 766973 h 1243712"/>
              <a:gd name="connsiteX9" fmla="*/ 79930 w 147071"/>
              <a:gd name="connsiteY9" fmla="*/ 780117 h 1243712"/>
              <a:gd name="connsiteX10" fmla="*/ 81446 w 147071"/>
              <a:gd name="connsiteY10" fmla="*/ 814931 h 1243712"/>
              <a:gd name="connsiteX11" fmla="*/ 83127 w 147071"/>
              <a:gd name="connsiteY11" fmla="*/ 882427 h 1243712"/>
              <a:gd name="connsiteX12" fmla="*/ 86325 w 147071"/>
              <a:gd name="connsiteY12" fmla="*/ 962357 h 1243712"/>
              <a:gd name="connsiteX13" fmla="*/ 84642 w 147071"/>
              <a:gd name="connsiteY13" fmla="*/ 1013158 h 1243712"/>
              <a:gd name="connsiteX14" fmla="*/ 86325 w 147071"/>
              <a:gd name="connsiteY14" fmla="*/ 1032696 h 1243712"/>
              <a:gd name="connsiteX15" fmla="*/ 92718 w 147071"/>
              <a:gd name="connsiteY15" fmla="*/ 1115823 h 1243712"/>
              <a:gd name="connsiteX16" fmla="*/ 108705 w 147071"/>
              <a:gd name="connsiteY16" fmla="*/ 1176570 h 1243712"/>
              <a:gd name="connsiteX17" fmla="*/ 126207 w 147071"/>
              <a:gd name="connsiteY17" fmla="*/ 1217779 h 1243712"/>
              <a:gd name="connsiteX18" fmla="*/ 147071 w 147071"/>
              <a:gd name="connsiteY18" fmla="*/ 1243712 h 1243712"/>
              <a:gd name="connsiteX0" fmla="*/ 0 w 126207"/>
              <a:gd name="connsiteY0" fmla="*/ 0 h 1217779"/>
              <a:gd name="connsiteX1" fmla="*/ 22250 w 126207"/>
              <a:gd name="connsiteY1" fmla="*/ 22609 h 1217779"/>
              <a:gd name="connsiteX2" fmla="*/ 49677 w 126207"/>
              <a:gd name="connsiteY2" fmla="*/ 76732 h 1217779"/>
              <a:gd name="connsiteX3" fmla="*/ 73535 w 126207"/>
              <a:gd name="connsiteY3" fmla="*/ 172649 h 1217779"/>
              <a:gd name="connsiteX4" fmla="*/ 83127 w 126207"/>
              <a:gd name="connsiteY4" fmla="*/ 358086 h 1217779"/>
              <a:gd name="connsiteX5" fmla="*/ 83127 w 126207"/>
              <a:gd name="connsiteY5" fmla="*/ 521144 h 1217779"/>
              <a:gd name="connsiteX6" fmla="*/ 81445 w 126207"/>
              <a:gd name="connsiteY6" fmla="*/ 597521 h 1217779"/>
              <a:gd name="connsiteX7" fmla="*/ 83127 w 126207"/>
              <a:gd name="connsiteY7" fmla="*/ 639440 h 1217779"/>
              <a:gd name="connsiteX8" fmla="*/ 81446 w 126207"/>
              <a:gd name="connsiteY8" fmla="*/ 766973 h 1217779"/>
              <a:gd name="connsiteX9" fmla="*/ 79930 w 126207"/>
              <a:gd name="connsiteY9" fmla="*/ 780117 h 1217779"/>
              <a:gd name="connsiteX10" fmla="*/ 81446 w 126207"/>
              <a:gd name="connsiteY10" fmla="*/ 814931 h 1217779"/>
              <a:gd name="connsiteX11" fmla="*/ 83127 w 126207"/>
              <a:gd name="connsiteY11" fmla="*/ 882427 h 1217779"/>
              <a:gd name="connsiteX12" fmla="*/ 86325 w 126207"/>
              <a:gd name="connsiteY12" fmla="*/ 962357 h 1217779"/>
              <a:gd name="connsiteX13" fmla="*/ 84642 w 126207"/>
              <a:gd name="connsiteY13" fmla="*/ 1013158 h 1217779"/>
              <a:gd name="connsiteX14" fmla="*/ 86325 w 126207"/>
              <a:gd name="connsiteY14" fmla="*/ 1032696 h 1217779"/>
              <a:gd name="connsiteX15" fmla="*/ 92718 w 126207"/>
              <a:gd name="connsiteY15" fmla="*/ 1115823 h 1217779"/>
              <a:gd name="connsiteX16" fmla="*/ 108705 w 126207"/>
              <a:gd name="connsiteY16" fmla="*/ 1176570 h 1217779"/>
              <a:gd name="connsiteX17" fmla="*/ 126207 w 126207"/>
              <a:gd name="connsiteY17" fmla="*/ 1217779 h 1217779"/>
              <a:gd name="connsiteX0" fmla="*/ 0 w 108758"/>
              <a:gd name="connsiteY0" fmla="*/ 0 h 1348713"/>
              <a:gd name="connsiteX1" fmla="*/ 22250 w 108758"/>
              <a:gd name="connsiteY1" fmla="*/ 22609 h 1348713"/>
              <a:gd name="connsiteX2" fmla="*/ 49677 w 108758"/>
              <a:gd name="connsiteY2" fmla="*/ 76732 h 1348713"/>
              <a:gd name="connsiteX3" fmla="*/ 73535 w 108758"/>
              <a:gd name="connsiteY3" fmla="*/ 172649 h 1348713"/>
              <a:gd name="connsiteX4" fmla="*/ 83127 w 108758"/>
              <a:gd name="connsiteY4" fmla="*/ 358086 h 1348713"/>
              <a:gd name="connsiteX5" fmla="*/ 83127 w 108758"/>
              <a:gd name="connsiteY5" fmla="*/ 521144 h 1348713"/>
              <a:gd name="connsiteX6" fmla="*/ 81445 w 108758"/>
              <a:gd name="connsiteY6" fmla="*/ 597521 h 1348713"/>
              <a:gd name="connsiteX7" fmla="*/ 83127 w 108758"/>
              <a:gd name="connsiteY7" fmla="*/ 639440 h 1348713"/>
              <a:gd name="connsiteX8" fmla="*/ 81446 w 108758"/>
              <a:gd name="connsiteY8" fmla="*/ 766973 h 1348713"/>
              <a:gd name="connsiteX9" fmla="*/ 79930 w 108758"/>
              <a:gd name="connsiteY9" fmla="*/ 780117 h 1348713"/>
              <a:gd name="connsiteX10" fmla="*/ 81446 w 108758"/>
              <a:gd name="connsiteY10" fmla="*/ 814931 h 1348713"/>
              <a:gd name="connsiteX11" fmla="*/ 83127 w 108758"/>
              <a:gd name="connsiteY11" fmla="*/ 882427 h 1348713"/>
              <a:gd name="connsiteX12" fmla="*/ 86325 w 108758"/>
              <a:gd name="connsiteY12" fmla="*/ 962357 h 1348713"/>
              <a:gd name="connsiteX13" fmla="*/ 84642 w 108758"/>
              <a:gd name="connsiteY13" fmla="*/ 1013158 h 1348713"/>
              <a:gd name="connsiteX14" fmla="*/ 86325 w 108758"/>
              <a:gd name="connsiteY14" fmla="*/ 1032696 h 1348713"/>
              <a:gd name="connsiteX15" fmla="*/ 92718 w 108758"/>
              <a:gd name="connsiteY15" fmla="*/ 1115823 h 1348713"/>
              <a:gd name="connsiteX16" fmla="*/ 108705 w 108758"/>
              <a:gd name="connsiteY16" fmla="*/ 1176570 h 1348713"/>
              <a:gd name="connsiteX17" fmla="*/ 99444 w 108758"/>
              <a:gd name="connsiteY17" fmla="*/ 1348713 h 1348713"/>
              <a:gd name="connsiteX0" fmla="*/ 0 w 99444"/>
              <a:gd name="connsiteY0" fmla="*/ 0 h 1348713"/>
              <a:gd name="connsiteX1" fmla="*/ 22250 w 99444"/>
              <a:gd name="connsiteY1" fmla="*/ 22609 h 1348713"/>
              <a:gd name="connsiteX2" fmla="*/ 49677 w 99444"/>
              <a:gd name="connsiteY2" fmla="*/ 76732 h 1348713"/>
              <a:gd name="connsiteX3" fmla="*/ 73535 w 99444"/>
              <a:gd name="connsiteY3" fmla="*/ 172649 h 1348713"/>
              <a:gd name="connsiteX4" fmla="*/ 83127 w 99444"/>
              <a:gd name="connsiteY4" fmla="*/ 358086 h 1348713"/>
              <a:gd name="connsiteX5" fmla="*/ 83127 w 99444"/>
              <a:gd name="connsiteY5" fmla="*/ 521144 h 1348713"/>
              <a:gd name="connsiteX6" fmla="*/ 81445 w 99444"/>
              <a:gd name="connsiteY6" fmla="*/ 597521 h 1348713"/>
              <a:gd name="connsiteX7" fmla="*/ 83127 w 99444"/>
              <a:gd name="connsiteY7" fmla="*/ 639440 h 1348713"/>
              <a:gd name="connsiteX8" fmla="*/ 81446 w 99444"/>
              <a:gd name="connsiteY8" fmla="*/ 766973 h 1348713"/>
              <a:gd name="connsiteX9" fmla="*/ 79930 w 99444"/>
              <a:gd name="connsiteY9" fmla="*/ 780117 h 1348713"/>
              <a:gd name="connsiteX10" fmla="*/ 81446 w 99444"/>
              <a:gd name="connsiteY10" fmla="*/ 814931 h 1348713"/>
              <a:gd name="connsiteX11" fmla="*/ 83127 w 99444"/>
              <a:gd name="connsiteY11" fmla="*/ 882427 h 1348713"/>
              <a:gd name="connsiteX12" fmla="*/ 86325 w 99444"/>
              <a:gd name="connsiteY12" fmla="*/ 962357 h 1348713"/>
              <a:gd name="connsiteX13" fmla="*/ 84642 w 99444"/>
              <a:gd name="connsiteY13" fmla="*/ 1013158 h 1348713"/>
              <a:gd name="connsiteX14" fmla="*/ 86325 w 99444"/>
              <a:gd name="connsiteY14" fmla="*/ 1032696 h 1348713"/>
              <a:gd name="connsiteX15" fmla="*/ 92718 w 99444"/>
              <a:gd name="connsiteY15" fmla="*/ 1115823 h 1348713"/>
              <a:gd name="connsiteX16" fmla="*/ 90863 w 99444"/>
              <a:gd name="connsiteY16" fmla="*/ 1176570 h 1348713"/>
              <a:gd name="connsiteX17" fmla="*/ 99444 w 99444"/>
              <a:gd name="connsiteY17" fmla="*/ 1348713 h 1348713"/>
              <a:gd name="connsiteX0" fmla="*/ 0 w 92819"/>
              <a:gd name="connsiteY0" fmla="*/ 0 h 1176570"/>
              <a:gd name="connsiteX1" fmla="*/ 22250 w 92819"/>
              <a:gd name="connsiteY1" fmla="*/ 22609 h 1176570"/>
              <a:gd name="connsiteX2" fmla="*/ 49677 w 92819"/>
              <a:gd name="connsiteY2" fmla="*/ 76732 h 1176570"/>
              <a:gd name="connsiteX3" fmla="*/ 73535 w 92819"/>
              <a:gd name="connsiteY3" fmla="*/ 172649 h 1176570"/>
              <a:gd name="connsiteX4" fmla="*/ 83127 w 92819"/>
              <a:gd name="connsiteY4" fmla="*/ 358086 h 1176570"/>
              <a:gd name="connsiteX5" fmla="*/ 83127 w 92819"/>
              <a:gd name="connsiteY5" fmla="*/ 521144 h 1176570"/>
              <a:gd name="connsiteX6" fmla="*/ 81445 w 92819"/>
              <a:gd name="connsiteY6" fmla="*/ 597521 h 1176570"/>
              <a:gd name="connsiteX7" fmla="*/ 83127 w 92819"/>
              <a:gd name="connsiteY7" fmla="*/ 639440 h 1176570"/>
              <a:gd name="connsiteX8" fmla="*/ 81446 w 92819"/>
              <a:gd name="connsiteY8" fmla="*/ 766973 h 1176570"/>
              <a:gd name="connsiteX9" fmla="*/ 79930 w 92819"/>
              <a:gd name="connsiteY9" fmla="*/ 780117 h 1176570"/>
              <a:gd name="connsiteX10" fmla="*/ 81446 w 92819"/>
              <a:gd name="connsiteY10" fmla="*/ 814931 h 1176570"/>
              <a:gd name="connsiteX11" fmla="*/ 83127 w 92819"/>
              <a:gd name="connsiteY11" fmla="*/ 882427 h 1176570"/>
              <a:gd name="connsiteX12" fmla="*/ 86325 w 92819"/>
              <a:gd name="connsiteY12" fmla="*/ 962357 h 1176570"/>
              <a:gd name="connsiteX13" fmla="*/ 84642 w 92819"/>
              <a:gd name="connsiteY13" fmla="*/ 1013158 h 1176570"/>
              <a:gd name="connsiteX14" fmla="*/ 86325 w 92819"/>
              <a:gd name="connsiteY14" fmla="*/ 1032696 h 1176570"/>
              <a:gd name="connsiteX15" fmla="*/ 92718 w 92819"/>
              <a:gd name="connsiteY15" fmla="*/ 1115823 h 1176570"/>
              <a:gd name="connsiteX16" fmla="*/ 90863 w 92819"/>
              <a:gd name="connsiteY16" fmla="*/ 1176570 h 1176570"/>
              <a:gd name="connsiteX0" fmla="*/ 0 w 99784"/>
              <a:gd name="connsiteY0" fmla="*/ 0 h 1343624"/>
              <a:gd name="connsiteX1" fmla="*/ 22250 w 99784"/>
              <a:gd name="connsiteY1" fmla="*/ 22609 h 1343624"/>
              <a:gd name="connsiteX2" fmla="*/ 49677 w 99784"/>
              <a:gd name="connsiteY2" fmla="*/ 76732 h 1343624"/>
              <a:gd name="connsiteX3" fmla="*/ 73535 w 99784"/>
              <a:gd name="connsiteY3" fmla="*/ 172649 h 1343624"/>
              <a:gd name="connsiteX4" fmla="*/ 83127 w 99784"/>
              <a:gd name="connsiteY4" fmla="*/ 358086 h 1343624"/>
              <a:gd name="connsiteX5" fmla="*/ 83127 w 99784"/>
              <a:gd name="connsiteY5" fmla="*/ 521144 h 1343624"/>
              <a:gd name="connsiteX6" fmla="*/ 81445 w 99784"/>
              <a:gd name="connsiteY6" fmla="*/ 597521 h 1343624"/>
              <a:gd name="connsiteX7" fmla="*/ 83127 w 99784"/>
              <a:gd name="connsiteY7" fmla="*/ 639440 h 1343624"/>
              <a:gd name="connsiteX8" fmla="*/ 81446 w 99784"/>
              <a:gd name="connsiteY8" fmla="*/ 766973 h 1343624"/>
              <a:gd name="connsiteX9" fmla="*/ 79930 w 99784"/>
              <a:gd name="connsiteY9" fmla="*/ 780117 h 1343624"/>
              <a:gd name="connsiteX10" fmla="*/ 81446 w 99784"/>
              <a:gd name="connsiteY10" fmla="*/ 814931 h 1343624"/>
              <a:gd name="connsiteX11" fmla="*/ 83127 w 99784"/>
              <a:gd name="connsiteY11" fmla="*/ 882427 h 1343624"/>
              <a:gd name="connsiteX12" fmla="*/ 86325 w 99784"/>
              <a:gd name="connsiteY12" fmla="*/ 962357 h 1343624"/>
              <a:gd name="connsiteX13" fmla="*/ 84642 w 99784"/>
              <a:gd name="connsiteY13" fmla="*/ 1013158 h 1343624"/>
              <a:gd name="connsiteX14" fmla="*/ 86325 w 99784"/>
              <a:gd name="connsiteY14" fmla="*/ 1032696 h 1343624"/>
              <a:gd name="connsiteX15" fmla="*/ 92718 w 99784"/>
              <a:gd name="connsiteY15" fmla="*/ 1115823 h 1343624"/>
              <a:gd name="connsiteX16" fmla="*/ 99784 w 99784"/>
              <a:gd name="connsiteY16" fmla="*/ 1343624 h 1343624"/>
              <a:gd name="connsiteX0" fmla="*/ 0 w 99784"/>
              <a:gd name="connsiteY0" fmla="*/ 0 h 1343624"/>
              <a:gd name="connsiteX1" fmla="*/ 22250 w 99784"/>
              <a:gd name="connsiteY1" fmla="*/ 22609 h 1343624"/>
              <a:gd name="connsiteX2" fmla="*/ 49677 w 99784"/>
              <a:gd name="connsiteY2" fmla="*/ 76732 h 1343624"/>
              <a:gd name="connsiteX3" fmla="*/ 73535 w 99784"/>
              <a:gd name="connsiteY3" fmla="*/ 172649 h 1343624"/>
              <a:gd name="connsiteX4" fmla="*/ 83127 w 99784"/>
              <a:gd name="connsiteY4" fmla="*/ 358086 h 1343624"/>
              <a:gd name="connsiteX5" fmla="*/ 83127 w 99784"/>
              <a:gd name="connsiteY5" fmla="*/ 521144 h 1343624"/>
              <a:gd name="connsiteX6" fmla="*/ 81445 w 99784"/>
              <a:gd name="connsiteY6" fmla="*/ 597521 h 1343624"/>
              <a:gd name="connsiteX7" fmla="*/ 83127 w 99784"/>
              <a:gd name="connsiteY7" fmla="*/ 639440 h 1343624"/>
              <a:gd name="connsiteX8" fmla="*/ 81446 w 99784"/>
              <a:gd name="connsiteY8" fmla="*/ 766973 h 1343624"/>
              <a:gd name="connsiteX9" fmla="*/ 79930 w 99784"/>
              <a:gd name="connsiteY9" fmla="*/ 780117 h 1343624"/>
              <a:gd name="connsiteX10" fmla="*/ 81446 w 99784"/>
              <a:gd name="connsiteY10" fmla="*/ 814931 h 1343624"/>
              <a:gd name="connsiteX11" fmla="*/ 83127 w 99784"/>
              <a:gd name="connsiteY11" fmla="*/ 882427 h 1343624"/>
              <a:gd name="connsiteX12" fmla="*/ 86325 w 99784"/>
              <a:gd name="connsiteY12" fmla="*/ 962357 h 1343624"/>
              <a:gd name="connsiteX13" fmla="*/ 84642 w 99784"/>
              <a:gd name="connsiteY13" fmla="*/ 1013158 h 1343624"/>
              <a:gd name="connsiteX14" fmla="*/ 90786 w 99784"/>
              <a:gd name="connsiteY14" fmla="*/ 1032696 h 1343624"/>
              <a:gd name="connsiteX15" fmla="*/ 92718 w 99784"/>
              <a:gd name="connsiteY15" fmla="*/ 1115823 h 1343624"/>
              <a:gd name="connsiteX16" fmla="*/ 99784 w 99784"/>
              <a:gd name="connsiteY16" fmla="*/ 1343624 h 1343624"/>
              <a:gd name="connsiteX0" fmla="*/ 0 w 99784"/>
              <a:gd name="connsiteY0" fmla="*/ 0 h 1343624"/>
              <a:gd name="connsiteX1" fmla="*/ 22250 w 99784"/>
              <a:gd name="connsiteY1" fmla="*/ 22609 h 1343624"/>
              <a:gd name="connsiteX2" fmla="*/ 49677 w 99784"/>
              <a:gd name="connsiteY2" fmla="*/ 76732 h 1343624"/>
              <a:gd name="connsiteX3" fmla="*/ 73535 w 99784"/>
              <a:gd name="connsiteY3" fmla="*/ 172649 h 1343624"/>
              <a:gd name="connsiteX4" fmla="*/ 83127 w 99784"/>
              <a:gd name="connsiteY4" fmla="*/ 358086 h 1343624"/>
              <a:gd name="connsiteX5" fmla="*/ 83127 w 99784"/>
              <a:gd name="connsiteY5" fmla="*/ 521144 h 1343624"/>
              <a:gd name="connsiteX6" fmla="*/ 81445 w 99784"/>
              <a:gd name="connsiteY6" fmla="*/ 597521 h 1343624"/>
              <a:gd name="connsiteX7" fmla="*/ 83127 w 99784"/>
              <a:gd name="connsiteY7" fmla="*/ 639440 h 1343624"/>
              <a:gd name="connsiteX8" fmla="*/ 81446 w 99784"/>
              <a:gd name="connsiteY8" fmla="*/ 766973 h 1343624"/>
              <a:gd name="connsiteX9" fmla="*/ 79930 w 99784"/>
              <a:gd name="connsiteY9" fmla="*/ 780117 h 1343624"/>
              <a:gd name="connsiteX10" fmla="*/ 81446 w 99784"/>
              <a:gd name="connsiteY10" fmla="*/ 814931 h 1343624"/>
              <a:gd name="connsiteX11" fmla="*/ 83127 w 99784"/>
              <a:gd name="connsiteY11" fmla="*/ 882427 h 1343624"/>
              <a:gd name="connsiteX12" fmla="*/ 86325 w 99784"/>
              <a:gd name="connsiteY12" fmla="*/ 962357 h 1343624"/>
              <a:gd name="connsiteX13" fmla="*/ 84642 w 99784"/>
              <a:gd name="connsiteY13" fmla="*/ 1013158 h 1343624"/>
              <a:gd name="connsiteX14" fmla="*/ 90786 w 99784"/>
              <a:gd name="connsiteY14" fmla="*/ 1032696 h 1343624"/>
              <a:gd name="connsiteX15" fmla="*/ 92718 w 99784"/>
              <a:gd name="connsiteY15" fmla="*/ 1115823 h 1343624"/>
              <a:gd name="connsiteX16" fmla="*/ 99784 w 99784"/>
              <a:gd name="connsiteY16" fmla="*/ 1343624 h 1343624"/>
              <a:gd name="connsiteX0" fmla="*/ 0 w 99784"/>
              <a:gd name="connsiteY0" fmla="*/ 0 h 1343624"/>
              <a:gd name="connsiteX1" fmla="*/ 22250 w 99784"/>
              <a:gd name="connsiteY1" fmla="*/ 22609 h 1343624"/>
              <a:gd name="connsiteX2" fmla="*/ 49677 w 99784"/>
              <a:gd name="connsiteY2" fmla="*/ 76732 h 1343624"/>
              <a:gd name="connsiteX3" fmla="*/ 73535 w 99784"/>
              <a:gd name="connsiteY3" fmla="*/ 172649 h 1343624"/>
              <a:gd name="connsiteX4" fmla="*/ 83127 w 99784"/>
              <a:gd name="connsiteY4" fmla="*/ 358086 h 1343624"/>
              <a:gd name="connsiteX5" fmla="*/ 83127 w 99784"/>
              <a:gd name="connsiteY5" fmla="*/ 521144 h 1343624"/>
              <a:gd name="connsiteX6" fmla="*/ 81445 w 99784"/>
              <a:gd name="connsiteY6" fmla="*/ 597521 h 1343624"/>
              <a:gd name="connsiteX7" fmla="*/ 83127 w 99784"/>
              <a:gd name="connsiteY7" fmla="*/ 639440 h 1343624"/>
              <a:gd name="connsiteX8" fmla="*/ 81446 w 99784"/>
              <a:gd name="connsiteY8" fmla="*/ 766973 h 1343624"/>
              <a:gd name="connsiteX9" fmla="*/ 79930 w 99784"/>
              <a:gd name="connsiteY9" fmla="*/ 780117 h 1343624"/>
              <a:gd name="connsiteX10" fmla="*/ 81446 w 99784"/>
              <a:gd name="connsiteY10" fmla="*/ 814931 h 1343624"/>
              <a:gd name="connsiteX11" fmla="*/ 83127 w 99784"/>
              <a:gd name="connsiteY11" fmla="*/ 882427 h 1343624"/>
              <a:gd name="connsiteX12" fmla="*/ 86325 w 99784"/>
              <a:gd name="connsiteY12" fmla="*/ 962357 h 1343624"/>
              <a:gd name="connsiteX13" fmla="*/ 84642 w 99784"/>
              <a:gd name="connsiteY13" fmla="*/ 1013158 h 1343624"/>
              <a:gd name="connsiteX14" fmla="*/ 81865 w 99784"/>
              <a:gd name="connsiteY14" fmla="*/ 1032696 h 1343624"/>
              <a:gd name="connsiteX15" fmla="*/ 92718 w 99784"/>
              <a:gd name="connsiteY15" fmla="*/ 1115823 h 1343624"/>
              <a:gd name="connsiteX16" fmla="*/ 99784 w 99784"/>
              <a:gd name="connsiteY16" fmla="*/ 1343624 h 1343624"/>
              <a:gd name="connsiteX0" fmla="*/ 0 w 99784"/>
              <a:gd name="connsiteY0" fmla="*/ 0 h 1343624"/>
              <a:gd name="connsiteX1" fmla="*/ 22250 w 99784"/>
              <a:gd name="connsiteY1" fmla="*/ 22609 h 1343624"/>
              <a:gd name="connsiteX2" fmla="*/ 49677 w 99784"/>
              <a:gd name="connsiteY2" fmla="*/ 76732 h 1343624"/>
              <a:gd name="connsiteX3" fmla="*/ 73535 w 99784"/>
              <a:gd name="connsiteY3" fmla="*/ 172649 h 1343624"/>
              <a:gd name="connsiteX4" fmla="*/ 83127 w 99784"/>
              <a:gd name="connsiteY4" fmla="*/ 358086 h 1343624"/>
              <a:gd name="connsiteX5" fmla="*/ 83127 w 99784"/>
              <a:gd name="connsiteY5" fmla="*/ 521144 h 1343624"/>
              <a:gd name="connsiteX6" fmla="*/ 81445 w 99784"/>
              <a:gd name="connsiteY6" fmla="*/ 597521 h 1343624"/>
              <a:gd name="connsiteX7" fmla="*/ 83127 w 99784"/>
              <a:gd name="connsiteY7" fmla="*/ 639440 h 1343624"/>
              <a:gd name="connsiteX8" fmla="*/ 81446 w 99784"/>
              <a:gd name="connsiteY8" fmla="*/ 766973 h 1343624"/>
              <a:gd name="connsiteX9" fmla="*/ 79930 w 99784"/>
              <a:gd name="connsiteY9" fmla="*/ 780117 h 1343624"/>
              <a:gd name="connsiteX10" fmla="*/ 81446 w 99784"/>
              <a:gd name="connsiteY10" fmla="*/ 814931 h 1343624"/>
              <a:gd name="connsiteX11" fmla="*/ 83127 w 99784"/>
              <a:gd name="connsiteY11" fmla="*/ 882427 h 1343624"/>
              <a:gd name="connsiteX12" fmla="*/ 86325 w 99784"/>
              <a:gd name="connsiteY12" fmla="*/ 962357 h 1343624"/>
              <a:gd name="connsiteX13" fmla="*/ 84642 w 99784"/>
              <a:gd name="connsiteY13" fmla="*/ 1013158 h 1343624"/>
              <a:gd name="connsiteX14" fmla="*/ 90786 w 99784"/>
              <a:gd name="connsiteY14" fmla="*/ 1032696 h 1343624"/>
              <a:gd name="connsiteX15" fmla="*/ 92718 w 99784"/>
              <a:gd name="connsiteY15" fmla="*/ 1115823 h 1343624"/>
              <a:gd name="connsiteX16" fmla="*/ 99784 w 99784"/>
              <a:gd name="connsiteY16" fmla="*/ 1343624 h 1343624"/>
              <a:gd name="connsiteX0" fmla="*/ 0 w 99784"/>
              <a:gd name="connsiteY0" fmla="*/ 0 h 1343624"/>
              <a:gd name="connsiteX1" fmla="*/ 22250 w 99784"/>
              <a:gd name="connsiteY1" fmla="*/ 22609 h 1343624"/>
              <a:gd name="connsiteX2" fmla="*/ 49677 w 99784"/>
              <a:gd name="connsiteY2" fmla="*/ 76732 h 1343624"/>
              <a:gd name="connsiteX3" fmla="*/ 73535 w 99784"/>
              <a:gd name="connsiteY3" fmla="*/ 172649 h 1343624"/>
              <a:gd name="connsiteX4" fmla="*/ 83127 w 99784"/>
              <a:gd name="connsiteY4" fmla="*/ 358086 h 1343624"/>
              <a:gd name="connsiteX5" fmla="*/ 83127 w 99784"/>
              <a:gd name="connsiteY5" fmla="*/ 521144 h 1343624"/>
              <a:gd name="connsiteX6" fmla="*/ 81445 w 99784"/>
              <a:gd name="connsiteY6" fmla="*/ 597521 h 1343624"/>
              <a:gd name="connsiteX7" fmla="*/ 83127 w 99784"/>
              <a:gd name="connsiteY7" fmla="*/ 639440 h 1343624"/>
              <a:gd name="connsiteX8" fmla="*/ 81446 w 99784"/>
              <a:gd name="connsiteY8" fmla="*/ 766973 h 1343624"/>
              <a:gd name="connsiteX9" fmla="*/ 79930 w 99784"/>
              <a:gd name="connsiteY9" fmla="*/ 780117 h 1343624"/>
              <a:gd name="connsiteX10" fmla="*/ 81446 w 99784"/>
              <a:gd name="connsiteY10" fmla="*/ 814931 h 1343624"/>
              <a:gd name="connsiteX11" fmla="*/ 83127 w 99784"/>
              <a:gd name="connsiteY11" fmla="*/ 882427 h 1343624"/>
              <a:gd name="connsiteX12" fmla="*/ 86325 w 99784"/>
              <a:gd name="connsiteY12" fmla="*/ 962357 h 1343624"/>
              <a:gd name="connsiteX13" fmla="*/ 84642 w 99784"/>
              <a:gd name="connsiteY13" fmla="*/ 1013158 h 1343624"/>
              <a:gd name="connsiteX14" fmla="*/ 86326 w 99784"/>
              <a:gd name="connsiteY14" fmla="*/ 1032696 h 1343624"/>
              <a:gd name="connsiteX15" fmla="*/ 92718 w 99784"/>
              <a:gd name="connsiteY15" fmla="*/ 1115823 h 1343624"/>
              <a:gd name="connsiteX16" fmla="*/ 99784 w 99784"/>
              <a:gd name="connsiteY16" fmla="*/ 1343624 h 1343624"/>
              <a:gd name="connsiteX0" fmla="*/ 0 w 99784"/>
              <a:gd name="connsiteY0" fmla="*/ 1212 h 1344836"/>
              <a:gd name="connsiteX1" fmla="*/ 4408 w 99784"/>
              <a:gd name="connsiteY1" fmla="*/ 5761 h 1344836"/>
              <a:gd name="connsiteX2" fmla="*/ 49677 w 99784"/>
              <a:gd name="connsiteY2" fmla="*/ 77944 h 1344836"/>
              <a:gd name="connsiteX3" fmla="*/ 73535 w 99784"/>
              <a:gd name="connsiteY3" fmla="*/ 173861 h 1344836"/>
              <a:gd name="connsiteX4" fmla="*/ 83127 w 99784"/>
              <a:gd name="connsiteY4" fmla="*/ 359298 h 1344836"/>
              <a:gd name="connsiteX5" fmla="*/ 83127 w 99784"/>
              <a:gd name="connsiteY5" fmla="*/ 522356 h 1344836"/>
              <a:gd name="connsiteX6" fmla="*/ 81445 w 99784"/>
              <a:gd name="connsiteY6" fmla="*/ 598733 h 1344836"/>
              <a:gd name="connsiteX7" fmla="*/ 83127 w 99784"/>
              <a:gd name="connsiteY7" fmla="*/ 640652 h 1344836"/>
              <a:gd name="connsiteX8" fmla="*/ 81446 w 99784"/>
              <a:gd name="connsiteY8" fmla="*/ 768185 h 1344836"/>
              <a:gd name="connsiteX9" fmla="*/ 79930 w 99784"/>
              <a:gd name="connsiteY9" fmla="*/ 781329 h 1344836"/>
              <a:gd name="connsiteX10" fmla="*/ 81446 w 99784"/>
              <a:gd name="connsiteY10" fmla="*/ 816143 h 1344836"/>
              <a:gd name="connsiteX11" fmla="*/ 83127 w 99784"/>
              <a:gd name="connsiteY11" fmla="*/ 883639 h 1344836"/>
              <a:gd name="connsiteX12" fmla="*/ 86325 w 99784"/>
              <a:gd name="connsiteY12" fmla="*/ 963569 h 1344836"/>
              <a:gd name="connsiteX13" fmla="*/ 84642 w 99784"/>
              <a:gd name="connsiteY13" fmla="*/ 1014370 h 1344836"/>
              <a:gd name="connsiteX14" fmla="*/ 86326 w 99784"/>
              <a:gd name="connsiteY14" fmla="*/ 1033908 h 1344836"/>
              <a:gd name="connsiteX15" fmla="*/ 92718 w 99784"/>
              <a:gd name="connsiteY15" fmla="*/ 1117035 h 1344836"/>
              <a:gd name="connsiteX16" fmla="*/ 99784 w 99784"/>
              <a:gd name="connsiteY16" fmla="*/ 1344836 h 1344836"/>
              <a:gd name="connsiteX0" fmla="*/ 0 w 99784"/>
              <a:gd name="connsiteY0" fmla="*/ 1212 h 1344836"/>
              <a:gd name="connsiteX1" fmla="*/ 8868 w 99784"/>
              <a:gd name="connsiteY1" fmla="*/ 5761 h 1344836"/>
              <a:gd name="connsiteX2" fmla="*/ 49677 w 99784"/>
              <a:gd name="connsiteY2" fmla="*/ 77944 h 1344836"/>
              <a:gd name="connsiteX3" fmla="*/ 73535 w 99784"/>
              <a:gd name="connsiteY3" fmla="*/ 173861 h 1344836"/>
              <a:gd name="connsiteX4" fmla="*/ 83127 w 99784"/>
              <a:gd name="connsiteY4" fmla="*/ 359298 h 1344836"/>
              <a:gd name="connsiteX5" fmla="*/ 83127 w 99784"/>
              <a:gd name="connsiteY5" fmla="*/ 522356 h 1344836"/>
              <a:gd name="connsiteX6" fmla="*/ 81445 w 99784"/>
              <a:gd name="connsiteY6" fmla="*/ 598733 h 1344836"/>
              <a:gd name="connsiteX7" fmla="*/ 83127 w 99784"/>
              <a:gd name="connsiteY7" fmla="*/ 640652 h 1344836"/>
              <a:gd name="connsiteX8" fmla="*/ 81446 w 99784"/>
              <a:gd name="connsiteY8" fmla="*/ 768185 h 1344836"/>
              <a:gd name="connsiteX9" fmla="*/ 79930 w 99784"/>
              <a:gd name="connsiteY9" fmla="*/ 781329 h 1344836"/>
              <a:gd name="connsiteX10" fmla="*/ 81446 w 99784"/>
              <a:gd name="connsiteY10" fmla="*/ 816143 h 1344836"/>
              <a:gd name="connsiteX11" fmla="*/ 83127 w 99784"/>
              <a:gd name="connsiteY11" fmla="*/ 883639 h 1344836"/>
              <a:gd name="connsiteX12" fmla="*/ 86325 w 99784"/>
              <a:gd name="connsiteY12" fmla="*/ 963569 h 1344836"/>
              <a:gd name="connsiteX13" fmla="*/ 84642 w 99784"/>
              <a:gd name="connsiteY13" fmla="*/ 1014370 h 1344836"/>
              <a:gd name="connsiteX14" fmla="*/ 86326 w 99784"/>
              <a:gd name="connsiteY14" fmla="*/ 1033908 h 1344836"/>
              <a:gd name="connsiteX15" fmla="*/ 92718 w 99784"/>
              <a:gd name="connsiteY15" fmla="*/ 1117035 h 1344836"/>
              <a:gd name="connsiteX16" fmla="*/ 99784 w 99784"/>
              <a:gd name="connsiteY16" fmla="*/ 1344836 h 1344836"/>
              <a:gd name="connsiteX0" fmla="*/ 0 w 99784"/>
              <a:gd name="connsiteY0" fmla="*/ 4696 h 1348320"/>
              <a:gd name="connsiteX1" fmla="*/ 8868 w 99784"/>
              <a:gd name="connsiteY1" fmla="*/ 4730 h 1348320"/>
              <a:gd name="connsiteX2" fmla="*/ 49677 w 99784"/>
              <a:gd name="connsiteY2" fmla="*/ 81428 h 1348320"/>
              <a:gd name="connsiteX3" fmla="*/ 73535 w 99784"/>
              <a:gd name="connsiteY3" fmla="*/ 177345 h 1348320"/>
              <a:gd name="connsiteX4" fmla="*/ 83127 w 99784"/>
              <a:gd name="connsiteY4" fmla="*/ 362782 h 1348320"/>
              <a:gd name="connsiteX5" fmla="*/ 83127 w 99784"/>
              <a:gd name="connsiteY5" fmla="*/ 525840 h 1348320"/>
              <a:gd name="connsiteX6" fmla="*/ 81445 w 99784"/>
              <a:gd name="connsiteY6" fmla="*/ 602217 h 1348320"/>
              <a:gd name="connsiteX7" fmla="*/ 83127 w 99784"/>
              <a:gd name="connsiteY7" fmla="*/ 644136 h 1348320"/>
              <a:gd name="connsiteX8" fmla="*/ 81446 w 99784"/>
              <a:gd name="connsiteY8" fmla="*/ 771669 h 1348320"/>
              <a:gd name="connsiteX9" fmla="*/ 79930 w 99784"/>
              <a:gd name="connsiteY9" fmla="*/ 784813 h 1348320"/>
              <a:gd name="connsiteX10" fmla="*/ 81446 w 99784"/>
              <a:gd name="connsiteY10" fmla="*/ 819627 h 1348320"/>
              <a:gd name="connsiteX11" fmla="*/ 83127 w 99784"/>
              <a:gd name="connsiteY11" fmla="*/ 887123 h 1348320"/>
              <a:gd name="connsiteX12" fmla="*/ 86325 w 99784"/>
              <a:gd name="connsiteY12" fmla="*/ 967053 h 1348320"/>
              <a:gd name="connsiteX13" fmla="*/ 84642 w 99784"/>
              <a:gd name="connsiteY13" fmla="*/ 1017854 h 1348320"/>
              <a:gd name="connsiteX14" fmla="*/ 86326 w 99784"/>
              <a:gd name="connsiteY14" fmla="*/ 1037392 h 1348320"/>
              <a:gd name="connsiteX15" fmla="*/ 92718 w 99784"/>
              <a:gd name="connsiteY15" fmla="*/ 1120519 h 1348320"/>
              <a:gd name="connsiteX16" fmla="*/ 99784 w 99784"/>
              <a:gd name="connsiteY16" fmla="*/ 1348320 h 1348320"/>
              <a:gd name="connsiteX0" fmla="*/ 0 w 99784"/>
              <a:gd name="connsiteY0" fmla="*/ 8500 h 1352124"/>
              <a:gd name="connsiteX1" fmla="*/ 8868 w 99784"/>
              <a:gd name="connsiteY1" fmla="*/ 4019 h 1352124"/>
              <a:gd name="connsiteX2" fmla="*/ 49677 w 99784"/>
              <a:gd name="connsiteY2" fmla="*/ 85232 h 1352124"/>
              <a:gd name="connsiteX3" fmla="*/ 73535 w 99784"/>
              <a:gd name="connsiteY3" fmla="*/ 181149 h 1352124"/>
              <a:gd name="connsiteX4" fmla="*/ 83127 w 99784"/>
              <a:gd name="connsiteY4" fmla="*/ 366586 h 1352124"/>
              <a:gd name="connsiteX5" fmla="*/ 83127 w 99784"/>
              <a:gd name="connsiteY5" fmla="*/ 529644 h 1352124"/>
              <a:gd name="connsiteX6" fmla="*/ 81445 w 99784"/>
              <a:gd name="connsiteY6" fmla="*/ 606021 h 1352124"/>
              <a:gd name="connsiteX7" fmla="*/ 83127 w 99784"/>
              <a:gd name="connsiteY7" fmla="*/ 647940 h 1352124"/>
              <a:gd name="connsiteX8" fmla="*/ 81446 w 99784"/>
              <a:gd name="connsiteY8" fmla="*/ 775473 h 1352124"/>
              <a:gd name="connsiteX9" fmla="*/ 79930 w 99784"/>
              <a:gd name="connsiteY9" fmla="*/ 788617 h 1352124"/>
              <a:gd name="connsiteX10" fmla="*/ 81446 w 99784"/>
              <a:gd name="connsiteY10" fmla="*/ 823431 h 1352124"/>
              <a:gd name="connsiteX11" fmla="*/ 83127 w 99784"/>
              <a:gd name="connsiteY11" fmla="*/ 890927 h 1352124"/>
              <a:gd name="connsiteX12" fmla="*/ 86325 w 99784"/>
              <a:gd name="connsiteY12" fmla="*/ 970857 h 1352124"/>
              <a:gd name="connsiteX13" fmla="*/ 84642 w 99784"/>
              <a:gd name="connsiteY13" fmla="*/ 1021658 h 1352124"/>
              <a:gd name="connsiteX14" fmla="*/ 86326 w 99784"/>
              <a:gd name="connsiteY14" fmla="*/ 1041196 h 1352124"/>
              <a:gd name="connsiteX15" fmla="*/ 92718 w 99784"/>
              <a:gd name="connsiteY15" fmla="*/ 1124323 h 1352124"/>
              <a:gd name="connsiteX16" fmla="*/ 99784 w 99784"/>
              <a:gd name="connsiteY16" fmla="*/ 1352124 h 1352124"/>
              <a:gd name="connsiteX0" fmla="*/ 0 w 99784"/>
              <a:gd name="connsiteY0" fmla="*/ 0 h 1343624"/>
              <a:gd name="connsiteX1" fmla="*/ 49677 w 99784"/>
              <a:gd name="connsiteY1" fmla="*/ 76732 h 1343624"/>
              <a:gd name="connsiteX2" fmla="*/ 73535 w 99784"/>
              <a:gd name="connsiteY2" fmla="*/ 172649 h 1343624"/>
              <a:gd name="connsiteX3" fmla="*/ 83127 w 99784"/>
              <a:gd name="connsiteY3" fmla="*/ 358086 h 1343624"/>
              <a:gd name="connsiteX4" fmla="*/ 83127 w 99784"/>
              <a:gd name="connsiteY4" fmla="*/ 521144 h 1343624"/>
              <a:gd name="connsiteX5" fmla="*/ 81445 w 99784"/>
              <a:gd name="connsiteY5" fmla="*/ 597521 h 1343624"/>
              <a:gd name="connsiteX6" fmla="*/ 83127 w 99784"/>
              <a:gd name="connsiteY6" fmla="*/ 639440 h 1343624"/>
              <a:gd name="connsiteX7" fmla="*/ 81446 w 99784"/>
              <a:gd name="connsiteY7" fmla="*/ 766973 h 1343624"/>
              <a:gd name="connsiteX8" fmla="*/ 79930 w 99784"/>
              <a:gd name="connsiteY8" fmla="*/ 780117 h 1343624"/>
              <a:gd name="connsiteX9" fmla="*/ 81446 w 99784"/>
              <a:gd name="connsiteY9" fmla="*/ 814931 h 1343624"/>
              <a:gd name="connsiteX10" fmla="*/ 83127 w 99784"/>
              <a:gd name="connsiteY10" fmla="*/ 882427 h 1343624"/>
              <a:gd name="connsiteX11" fmla="*/ 86325 w 99784"/>
              <a:gd name="connsiteY11" fmla="*/ 962357 h 1343624"/>
              <a:gd name="connsiteX12" fmla="*/ 84642 w 99784"/>
              <a:gd name="connsiteY12" fmla="*/ 1013158 h 1343624"/>
              <a:gd name="connsiteX13" fmla="*/ 86326 w 99784"/>
              <a:gd name="connsiteY13" fmla="*/ 1032696 h 1343624"/>
              <a:gd name="connsiteX14" fmla="*/ 92718 w 99784"/>
              <a:gd name="connsiteY14" fmla="*/ 1115823 h 1343624"/>
              <a:gd name="connsiteX15" fmla="*/ 99784 w 99784"/>
              <a:gd name="connsiteY15" fmla="*/ 1343624 h 1343624"/>
              <a:gd name="connsiteX0" fmla="*/ 0 w 99784"/>
              <a:gd name="connsiteY0" fmla="*/ 0 h 1366199"/>
              <a:gd name="connsiteX1" fmla="*/ 49677 w 99784"/>
              <a:gd name="connsiteY1" fmla="*/ 99307 h 1366199"/>
              <a:gd name="connsiteX2" fmla="*/ 73535 w 99784"/>
              <a:gd name="connsiteY2" fmla="*/ 195224 h 1366199"/>
              <a:gd name="connsiteX3" fmla="*/ 83127 w 99784"/>
              <a:gd name="connsiteY3" fmla="*/ 380661 h 1366199"/>
              <a:gd name="connsiteX4" fmla="*/ 83127 w 99784"/>
              <a:gd name="connsiteY4" fmla="*/ 543719 h 1366199"/>
              <a:gd name="connsiteX5" fmla="*/ 81445 w 99784"/>
              <a:gd name="connsiteY5" fmla="*/ 620096 h 1366199"/>
              <a:gd name="connsiteX6" fmla="*/ 83127 w 99784"/>
              <a:gd name="connsiteY6" fmla="*/ 662015 h 1366199"/>
              <a:gd name="connsiteX7" fmla="*/ 81446 w 99784"/>
              <a:gd name="connsiteY7" fmla="*/ 789548 h 1366199"/>
              <a:gd name="connsiteX8" fmla="*/ 79930 w 99784"/>
              <a:gd name="connsiteY8" fmla="*/ 802692 h 1366199"/>
              <a:gd name="connsiteX9" fmla="*/ 81446 w 99784"/>
              <a:gd name="connsiteY9" fmla="*/ 837506 h 1366199"/>
              <a:gd name="connsiteX10" fmla="*/ 83127 w 99784"/>
              <a:gd name="connsiteY10" fmla="*/ 905002 h 1366199"/>
              <a:gd name="connsiteX11" fmla="*/ 86325 w 99784"/>
              <a:gd name="connsiteY11" fmla="*/ 984932 h 1366199"/>
              <a:gd name="connsiteX12" fmla="*/ 84642 w 99784"/>
              <a:gd name="connsiteY12" fmla="*/ 1035733 h 1366199"/>
              <a:gd name="connsiteX13" fmla="*/ 86326 w 99784"/>
              <a:gd name="connsiteY13" fmla="*/ 1055271 h 1366199"/>
              <a:gd name="connsiteX14" fmla="*/ 92718 w 99784"/>
              <a:gd name="connsiteY14" fmla="*/ 1138398 h 1366199"/>
              <a:gd name="connsiteX15" fmla="*/ 99784 w 99784"/>
              <a:gd name="connsiteY15" fmla="*/ 1366199 h 1366199"/>
              <a:gd name="connsiteX0" fmla="*/ 0 w 117626"/>
              <a:gd name="connsiteY0" fmla="*/ 0 h 1379743"/>
              <a:gd name="connsiteX1" fmla="*/ 67519 w 117626"/>
              <a:gd name="connsiteY1" fmla="*/ 112851 h 1379743"/>
              <a:gd name="connsiteX2" fmla="*/ 91377 w 117626"/>
              <a:gd name="connsiteY2" fmla="*/ 208768 h 1379743"/>
              <a:gd name="connsiteX3" fmla="*/ 100969 w 117626"/>
              <a:gd name="connsiteY3" fmla="*/ 394205 h 1379743"/>
              <a:gd name="connsiteX4" fmla="*/ 100969 w 117626"/>
              <a:gd name="connsiteY4" fmla="*/ 557263 h 1379743"/>
              <a:gd name="connsiteX5" fmla="*/ 99287 w 117626"/>
              <a:gd name="connsiteY5" fmla="*/ 633640 h 1379743"/>
              <a:gd name="connsiteX6" fmla="*/ 100969 w 117626"/>
              <a:gd name="connsiteY6" fmla="*/ 675559 h 1379743"/>
              <a:gd name="connsiteX7" fmla="*/ 99288 w 117626"/>
              <a:gd name="connsiteY7" fmla="*/ 803092 h 1379743"/>
              <a:gd name="connsiteX8" fmla="*/ 97772 w 117626"/>
              <a:gd name="connsiteY8" fmla="*/ 816236 h 1379743"/>
              <a:gd name="connsiteX9" fmla="*/ 99288 w 117626"/>
              <a:gd name="connsiteY9" fmla="*/ 851050 h 1379743"/>
              <a:gd name="connsiteX10" fmla="*/ 100969 w 117626"/>
              <a:gd name="connsiteY10" fmla="*/ 918546 h 1379743"/>
              <a:gd name="connsiteX11" fmla="*/ 104167 w 117626"/>
              <a:gd name="connsiteY11" fmla="*/ 998476 h 1379743"/>
              <a:gd name="connsiteX12" fmla="*/ 102484 w 117626"/>
              <a:gd name="connsiteY12" fmla="*/ 1049277 h 1379743"/>
              <a:gd name="connsiteX13" fmla="*/ 104168 w 117626"/>
              <a:gd name="connsiteY13" fmla="*/ 1068815 h 1379743"/>
              <a:gd name="connsiteX14" fmla="*/ 110560 w 117626"/>
              <a:gd name="connsiteY14" fmla="*/ 1151942 h 1379743"/>
              <a:gd name="connsiteX15" fmla="*/ 117626 w 117626"/>
              <a:gd name="connsiteY15" fmla="*/ 1379743 h 1379743"/>
              <a:gd name="connsiteX0" fmla="*/ 0 w 117626"/>
              <a:gd name="connsiteY0" fmla="*/ 0 h 1384258"/>
              <a:gd name="connsiteX1" fmla="*/ 67519 w 117626"/>
              <a:gd name="connsiteY1" fmla="*/ 117366 h 1384258"/>
              <a:gd name="connsiteX2" fmla="*/ 91377 w 117626"/>
              <a:gd name="connsiteY2" fmla="*/ 213283 h 1384258"/>
              <a:gd name="connsiteX3" fmla="*/ 100969 w 117626"/>
              <a:gd name="connsiteY3" fmla="*/ 398720 h 1384258"/>
              <a:gd name="connsiteX4" fmla="*/ 100969 w 117626"/>
              <a:gd name="connsiteY4" fmla="*/ 561778 h 1384258"/>
              <a:gd name="connsiteX5" fmla="*/ 99287 w 117626"/>
              <a:gd name="connsiteY5" fmla="*/ 638155 h 1384258"/>
              <a:gd name="connsiteX6" fmla="*/ 100969 w 117626"/>
              <a:gd name="connsiteY6" fmla="*/ 680074 h 1384258"/>
              <a:gd name="connsiteX7" fmla="*/ 99288 w 117626"/>
              <a:gd name="connsiteY7" fmla="*/ 807607 h 1384258"/>
              <a:gd name="connsiteX8" fmla="*/ 97772 w 117626"/>
              <a:gd name="connsiteY8" fmla="*/ 820751 h 1384258"/>
              <a:gd name="connsiteX9" fmla="*/ 99288 w 117626"/>
              <a:gd name="connsiteY9" fmla="*/ 855565 h 1384258"/>
              <a:gd name="connsiteX10" fmla="*/ 100969 w 117626"/>
              <a:gd name="connsiteY10" fmla="*/ 923061 h 1384258"/>
              <a:gd name="connsiteX11" fmla="*/ 104167 w 117626"/>
              <a:gd name="connsiteY11" fmla="*/ 1002991 h 1384258"/>
              <a:gd name="connsiteX12" fmla="*/ 102484 w 117626"/>
              <a:gd name="connsiteY12" fmla="*/ 1053792 h 1384258"/>
              <a:gd name="connsiteX13" fmla="*/ 104168 w 117626"/>
              <a:gd name="connsiteY13" fmla="*/ 1073330 h 1384258"/>
              <a:gd name="connsiteX14" fmla="*/ 110560 w 117626"/>
              <a:gd name="connsiteY14" fmla="*/ 1156457 h 1384258"/>
              <a:gd name="connsiteX15" fmla="*/ 117626 w 117626"/>
              <a:gd name="connsiteY15" fmla="*/ 1384258 h 1384258"/>
              <a:gd name="connsiteX0" fmla="*/ 0 w 122087"/>
              <a:gd name="connsiteY0" fmla="*/ 0 h 1375228"/>
              <a:gd name="connsiteX1" fmla="*/ 71980 w 122087"/>
              <a:gd name="connsiteY1" fmla="*/ 108336 h 1375228"/>
              <a:gd name="connsiteX2" fmla="*/ 95838 w 122087"/>
              <a:gd name="connsiteY2" fmla="*/ 204253 h 1375228"/>
              <a:gd name="connsiteX3" fmla="*/ 105430 w 122087"/>
              <a:gd name="connsiteY3" fmla="*/ 389690 h 1375228"/>
              <a:gd name="connsiteX4" fmla="*/ 105430 w 122087"/>
              <a:gd name="connsiteY4" fmla="*/ 552748 h 1375228"/>
              <a:gd name="connsiteX5" fmla="*/ 103748 w 122087"/>
              <a:gd name="connsiteY5" fmla="*/ 629125 h 1375228"/>
              <a:gd name="connsiteX6" fmla="*/ 105430 w 122087"/>
              <a:gd name="connsiteY6" fmla="*/ 671044 h 1375228"/>
              <a:gd name="connsiteX7" fmla="*/ 103749 w 122087"/>
              <a:gd name="connsiteY7" fmla="*/ 798577 h 1375228"/>
              <a:gd name="connsiteX8" fmla="*/ 102233 w 122087"/>
              <a:gd name="connsiteY8" fmla="*/ 811721 h 1375228"/>
              <a:gd name="connsiteX9" fmla="*/ 103749 w 122087"/>
              <a:gd name="connsiteY9" fmla="*/ 846535 h 1375228"/>
              <a:gd name="connsiteX10" fmla="*/ 105430 w 122087"/>
              <a:gd name="connsiteY10" fmla="*/ 914031 h 1375228"/>
              <a:gd name="connsiteX11" fmla="*/ 108628 w 122087"/>
              <a:gd name="connsiteY11" fmla="*/ 993961 h 1375228"/>
              <a:gd name="connsiteX12" fmla="*/ 106945 w 122087"/>
              <a:gd name="connsiteY12" fmla="*/ 1044762 h 1375228"/>
              <a:gd name="connsiteX13" fmla="*/ 108629 w 122087"/>
              <a:gd name="connsiteY13" fmla="*/ 1064300 h 1375228"/>
              <a:gd name="connsiteX14" fmla="*/ 115021 w 122087"/>
              <a:gd name="connsiteY14" fmla="*/ 1147427 h 1375228"/>
              <a:gd name="connsiteX15" fmla="*/ 122087 w 122087"/>
              <a:gd name="connsiteY15" fmla="*/ 1375228 h 1375228"/>
              <a:gd name="connsiteX0" fmla="*/ 0 w 122087"/>
              <a:gd name="connsiteY0" fmla="*/ 0 h 1384258"/>
              <a:gd name="connsiteX1" fmla="*/ 71980 w 122087"/>
              <a:gd name="connsiteY1" fmla="*/ 117366 h 1384258"/>
              <a:gd name="connsiteX2" fmla="*/ 95838 w 122087"/>
              <a:gd name="connsiteY2" fmla="*/ 213283 h 1384258"/>
              <a:gd name="connsiteX3" fmla="*/ 105430 w 122087"/>
              <a:gd name="connsiteY3" fmla="*/ 398720 h 1384258"/>
              <a:gd name="connsiteX4" fmla="*/ 105430 w 122087"/>
              <a:gd name="connsiteY4" fmla="*/ 561778 h 1384258"/>
              <a:gd name="connsiteX5" fmla="*/ 103748 w 122087"/>
              <a:gd name="connsiteY5" fmla="*/ 638155 h 1384258"/>
              <a:gd name="connsiteX6" fmla="*/ 105430 w 122087"/>
              <a:gd name="connsiteY6" fmla="*/ 680074 h 1384258"/>
              <a:gd name="connsiteX7" fmla="*/ 103749 w 122087"/>
              <a:gd name="connsiteY7" fmla="*/ 807607 h 1384258"/>
              <a:gd name="connsiteX8" fmla="*/ 102233 w 122087"/>
              <a:gd name="connsiteY8" fmla="*/ 820751 h 1384258"/>
              <a:gd name="connsiteX9" fmla="*/ 103749 w 122087"/>
              <a:gd name="connsiteY9" fmla="*/ 855565 h 1384258"/>
              <a:gd name="connsiteX10" fmla="*/ 105430 w 122087"/>
              <a:gd name="connsiteY10" fmla="*/ 923061 h 1384258"/>
              <a:gd name="connsiteX11" fmla="*/ 108628 w 122087"/>
              <a:gd name="connsiteY11" fmla="*/ 1002991 h 1384258"/>
              <a:gd name="connsiteX12" fmla="*/ 106945 w 122087"/>
              <a:gd name="connsiteY12" fmla="*/ 1053792 h 1384258"/>
              <a:gd name="connsiteX13" fmla="*/ 108629 w 122087"/>
              <a:gd name="connsiteY13" fmla="*/ 1073330 h 1384258"/>
              <a:gd name="connsiteX14" fmla="*/ 115021 w 122087"/>
              <a:gd name="connsiteY14" fmla="*/ 1156457 h 1384258"/>
              <a:gd name="connsiteX15" fmla="*/ 122087 w 122087"/>
              <a:gd name="connsiteY15" fmla="*/ 1384258 h 1384258"/>
              <a:gd name="connsiteX0" fmla="*/ 0 w 122087"/>
              <a:gd name="connsiteY0" fmla="*/ 0 h 1379743"/>
              <a:gd name="connsiteX1" fmla="*/ 71980 w 122087"/>
              <a:gd name="connsiteY1" fmla="*/ 112851 h 1379743"/>
              <a:gd name="connsiteX2" fmla="*/ 95838 w 122087"/>
              <a:gd name="connsiteY2" fmla="*/ 208768 h 1379743"/>
              <a:gd name="connsiteX3" fmla="*/ 105430 w 122087"/>
              <a:gd name="connsiteY3" fmla="*/ 394205 h 1379743"/>
              <a:gd name="connsiteX4" fmla="*/ 105430 w 122087"/>
              <a:gd name="connsiteY4" fmla="*/ 557263 h 1379743"/>
              <a:gd name="connsiteX5" fmla="*/ 103748 w 122087"/>
              <a:gd name="connsiteY5" fmla="*/ 633640 h 1379743"/>
              <a:gd name="connsiteX6" fmla="*/ 105430 w 122087"/>
              <a:gd name="connsiteY6" fmla="*/ 675559 h 1379743"/>
              <a:gd name="connsiteX7" fmla="*/ 103749 w 122087"/>
              <a:gd name="connsiteY7" fmla="*/ 803092 h 1379743"/>
              <a:gd name="connsiteX8" fmla="*/ 102233 w 122087"/>
              <a:gd name="connsiteY8" fmla="*/ 816236 h 1379743"/>
              <a:gd name="connsiteX9" fmla="*/ 103749 w 122087"/>
              <a:gd name="connsiteY9" fmla="*/ 851050 h 1379743"/>
              <a:gd name="connsiteX10" fmla="*/ 105430 w 122087"/>
              <a:gd name="connsiteY10" fmla="*/ 918546 h 1379743"/>
              <a:gd name="connsiteX11" fmla="*/ 108628 w 122087"/>
              <a:gd name="connsiteY11" fmla="*/ 998476 h 1379743"/>
              <a:gd name="connsiteX12" fmla="*/ 106945 w 122087"/>
              <a:gd name="connsiteY12" fmla="*/ 1049277 h 1379743"/>
              <a:gd name="connsiteX13" fmla="*/ 108629 w 122087"/>
              <a:gd name="connsiteY13" fmla="*/ 1068815 h 1379743"/>
              <a:gd name="connsiteX14" fmla="*/ 115021 w 122087"/>
              <a:gd name="connsiteY14" fmla="*/ 1151942 h 1379743"/>
              <a:gd name="connsiteX15" fmla="*/ 122087 w 122087"/>
              <a:gd name="connsiteY15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5430 w 122087"/>
              <a:gd name="connsiteY4" fmla="*/ 394205 h 1379743"/>
              <a:gd name="connsiteX5" fmla="*/ 105430 w 122087"/>
              <a:gd name="connsiteY5" fmla="*/ 557263 h 1379743"/>
              <a:gd name="connsiteX6" fmla="*/ 103748 w 122087"/>
              <a:gd name="connsiteY6" fmla="*/ 633640 h 1379743"/>
              <a:gd name="connsiteX7" fmla="*/ 105430 w 122087"/>
              <a:gd name="connsiteY7" fmla="*/ 675559 h 1379743"/>
              <a:gd name="connsiteX8" fmla="*/ 103749 w 122087"/>
              <a:gd name="connsiteY8" fmla="*/ 803092 h 1379743"/>
              <a:gd name="connsiteX9" fmla="*/ 102233 w 122087"/>
              <a:gd name="connsiteY9" fmla="*/ 816236 h 1379743"/>
              <a:gd name="connsiteX10" fmla="*/ 103749 w 122087"/>
              <a:gd name="connsiteY10" fmla="*/ 851050 h 1379743"/>
              <a:gd name="connsiteX11" fmla="*/ 105430 w 122087"/>
              <a:gd name="connsiteY11" fmla="*/ 918546 h 1379743"/>
              <a:gd name="connsiteX12" fmla="*/ 108628 w 122087"/>
              <a:gd name="connsiteY12" fmla="*/ 998476 h 1379743"/>
              <a:gd name="connsiteX13" fmla="*/ 106945 w 122087"/>
              <a:gd name="connsiteY13" fmla="*/ 1049277 h 1379743"/>
              <a:gd name="connsiteX14" fmla="*/ 108629 w 122087"/>
              <a:gd name="connsiteY14" fmla="*/ 1068815 h 1379743"/>
              <a:gd name="connsiteX15" fmla="*/ 115021 w 122087"/>
              <a:gd name="connsiteY15" fmla="*/ 1151942 h 1379743"/>
              <a:gd name="connsiteX16" fmla="*/ 122087 w 122087"/>
              <a:gd name="connsiteY16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05430 w 122087"/>
              <a:gd name="connsiteY5" fmla="*/ 557263 h 1379743"/>
              <a:gd name="connsiteX6" fmla="*/ 103748 w 122087"/>
              <a:gd name="connsiteY6" fmla="*/ 633640 h 1379743"/>
              <a:gd name="connsiteX7" fmla="*/ 105430 w 122087"/>
              <a:gd name="connsiteY7" fmla="*/ 675559 h 1379743"/>
              <a:gd name="connsiteX8" fmla="*/ 103749 w 122087"/>
              <a:gd name="connsiteY8" fmla="*/ 803092 h 1379743"/>
              <a:gd name="connsiteX9" fmla="*/ 102233 w 122087"/>
              <a:gd name="connsiteY9" fmla="*/ 816236 h 1379743"/>
              <a:gd name="connsiteX10" fmla="*/ 103749 w 122087"/>
              <a:gd name="connsiteY10" fmla="*/ 851050 h 1379743"/>
              <a:gd name="connsiteX11" fmla="*/ 105430 w 122087"/>
              <a:gd name="connsiteY11" fmla="*/ 918546 h 1379743"/>
              <a:gd name="connsiteX12" fmla="*/ 108628 w 122087"/>
              <a:gd name="connsiteY12" fmla="*/ 998476 h 1379743"/>
              <a:gd name="connsiteX13" fmla="*/ 106945 w 122087"/>
              <a:gd name="connsiteY13" fmla="*/ 1049277 h 1379743"/>
              <a:gd name="connsiteX14" fmla="*/ 108629 w 122087"/>
              <a:gd name="connsiteY14" fmla="*/ 1068815 h 1379743"/>
              <a:gd name="connsiteX15" fmla="*/ 115021 w 122087"/>
              <a:gd name="connsiteY15" fmla="*/ 1151942 h 1379743"/>
              <a:gd name="connsiteX16" fmla="*/ 122087 w 122087"/>
              <a:gd name="connsiteY16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03748 w 122087"/>
              <a:gd name="connsiteY6" fmla="*/ 633640 h 1379743"/>
              <a:gd name="connsiteX7" fmla="*/ 105430 w 122087"/>
              <a:gd name="connsiteY7" fmla="*/ 675559 h 1379743"/>
              <a:gd name="connsiteX8" fmla="*/ 103749 w 122087"/>
              <a:gd name="connsiteY8" fmla="*/ 803092 h 1379743"/>
              <a:gd name="connsiteX9" fmla="*/ 102233 w 122087"/>
              <a:gd name="connsiteY9" fmla="*/ 816236 h 1379743"/>
              <a:gd name="connsiteX10" fmla="*/ 103749 w 122087"/>
              <a:gd name="connsiteY10" fmla="*/ 851050 h 1379743"/>
              <a:gd name="connsiteX11" fmla="*/ 105430 w 122087"/>
              <a:gd name="connsiteY11" fmla="*/ 918546 h 1379743"/>
              <a:gd name="connsiteX12" fmla="*/ 108628 w 122087"/>
              <a:gd name="connsiteY12" fmla="*/ 998476 h 1379743"/>
              <a:gd name="connsiteX13" fmla="*/ 106945 w 122087"/>
              <a:gd name="connsiteY13" fmla="*/ 1049277 h 1379743"/>
              <a:gd name="connsiteX14" fmla="*/ 108629 w 122087"/>
              <a:gd name="connsiteY14" fmla="*/ 1068815 h 1379743"/>
              <a:gd name="connsiteX15" fmla="*/ 115021 w 122087"/>
              <a:gd name="connsiteY15" fmla="*/ 1151942 h 1379743"/>
              <a:gd name="connsiteX16" fmla="*/ 122087 w 122087"/>
              <a:gd name="connsiteY16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05430 w 122087"/>
              <a:gd name="connsiteY6" fmla="*/ 675559 h 1379743"/>
              <a:gd name="connsiteX7" fmla="*/ 103749 w 122087"/>
              <a:gd name="connsiteY7" fmla="*/ 803092 h 1379743"/>
              <a:gd name="connsiteX8" fmla="*/ 102233 w 122087"/>
              <a:gd name="connsiteY8" fmla="*/ 816236 h 1379743"/>
              <a:gd name="connsiteX9" fmla="*/ 103749 w 122087"/>
              <a:gd name="connsiteY9" fmla="*/ 851050 h 1379743"/>
              <a:gd name="connsiteX10" fmla="*/ 105430 w 122087"/>
              <a:gd name="connsiteY10" fmla="*/ 918546 h 1379743"/>
              <a:gd name="connsiteX11" fmla="*/ 108628 w 122087"/>
              <a:gd name="connsiteY11" fmla="*/ 998476 h 1379743"/>
              <a:gd name="connsiteX12" fmla="*/ 106945 w 122087"/>
              <a:gd name="connsiteY12" fmla="*/ 1049277 h 1379743"/>
              <a:gd name="connsiteX13" fmla="*/ 108629 w 122087"/>
              <a:gd name="connsiteY13" fmla="*/ 1068815 h 1379743"/>
              <a:gd name="connsiteX14" fmla="*/ 115021 w 122087"/>
              <a:gd name="connsiteY14" fmla="*/ 1151942 h 1379743"/>
              <a:gd name="connsiteX15" fmla="*/ 122087 w 122087"/>
              <a:gd name="connsiteY15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03749 w 122087"/>
              <a:gd name="connsiteY7" fmla="*/ 803092 h 1379743"/>
              <a:gd name="connsiteX8" fmla="*/ 102233 w 122087"/>
              <a:gd name="connsiteY8" fmla="*/ 816236 h 1379743"/>
              <a:gd name="connsiteX9" fmla="*/ 103749 w 122087"/>
              <a:gd name="connsiteY9" fmla="*/ 851050 h 1379743"/>
              <a:gd name="connsiteX10" fmla="*/ 105430 w 122087"/>
              <a:gd name="connsiteY10" fmla="*/ 918546 h 1379743"/>
              <a:gd name="connsiteX11" fmla="*/ 108628 w 122087"/>
              <a:gd name="connsiteY11" fmla="*/ 998476 h 1379743"/>
              <a:gd name="connsiteX12" fmla="*/ 106945 w 122087"/>
              <a:gd name="connsiteY12" fmla="*/ 1049277 h 1379743"/>
              <a:gd name="connsiteX13" fmla="*/ 108629 w 122087"/>
              <a:gd name="connsiteY13" fmla="*/ 1068815 h 1379743"/>
              <a:gd name="connsiteX14" fmla="*/ 115021 w 122087"/>
              <a:gd name="connsiteY14" fmla="*/ 1151942 h 1379743"/>
              <a:gd name="connsiteX15" fmla="*/ 122087 w 122087"/>
              <a:gd name="connsiteY15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03749 w 122087"/>
              <a:gd name="connsiteY7" fmla="*/ 803092 h 1379743"/>
              <a:gd name="connsiteX8" fmla="*/ 102233 w 122087"/>
              <a:gd name="connsiteY8" fmla="*/ 816236 h 1379743"/>
              <a:gd name="connsiteX9" fmla="*/ 117130 w 122087"/>
              <a:gd name="connsiteY9" fmla="*/ 851050 h 1379743"/>
              <a:gd name="connsiteX10" fmla="*/ 105430 w 122087"/>
              <a:gd name="connsiteY10" fmla="*/ 918546 h 1379743"/>
              <a:gd name="connsiteX11" fmla="*/ 108628 w 122087"/>
              <a:gd name="connsiteY11" fmla="*/ 998476 h 1379743"/>
              <a:gd name="connsiteX12" fmla="*/ 106945 w 122087"/>
              <a:gd name="connsiteY12" fmla="*/ 1049277 h 1379743"/>
              <a:gd name="connsiteX13" fmla="*/ 108629 w 122087"/>
              <a:gd name="connsiteY13" fmla="*/ 1068815 h 1379743"/>
              <a:gd name="connsiteX14" fmla="*/ 115021 w 122087"/>
              <a:gd name="connsiteY14" fmla="*/ 1151942 h 1379743"/>
              <a:gd name="connsiteX15" fmla="*/ 122087 w 122087"/>
              <a:gd name="connsiteY15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03749 w 122087"/>
              <a:gd name="connsiteY7" fmla="*/ 803092 h 1379743"/>
              <a:gd name="connsiteX8" fmla="*/ 102233 w 122087"/>
              <a:gd name="connsiteY8" fmla="*/ 816236 h 1379743"/>
              <a:gd name="connsiteX9" fmla="*/ 105430 w 122087"/>
              <a:gd name="connsiteY9" fmla="*/ 918546 h 1379743"/>
              <a:gd name="connsiteX10" fmla="*/ 108628 w 122087"/>
              <a:gd name="connsiteY10" fmla="*/ 998476 h 1379743"/>
              <a:gd name="connsiteX11" fmla="*/ 106945 w 122087"/>
              <a:gd name="connsiteY11" fmla="*/ 1049277 h 1379743"/>
              <a:gd name="connsiteX12" fmla="*/ 108629 w 122087"/>
              <a:gd name="connsiteY12" fmla="*/ 1068815 h 1379743"/>
              <a:gd name="connsiteX13" fmla="*/ 115021 w 122087"/>
              <a:gd name="connsiteY13" fmla="*/ 1151942 h 1379743"/>
              <a:gd name="connsiteX14" fmla="*/ 122087 w 122087"/>
              <a:gd name="connsiteY14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03749 w 122087"/>
              <a:gd name="connsiteY7" fmla="*/ 803092 h 1379743"/>
              <a:gd name="connsiteX8" fmla="*/ 105430 w 122087"/>
              <a:gd name="connsiteY8" fmla="*/ 918546 h 1379743"/>
              <a:gd name="connsiteX9" fmla="*/ 108628 w 122087"/>
              <a:gd name="connsiteY9" fmla="*/ 998476 h 1379743"/>
              <a:gd name="connsiteX10" fmla="*/ 106945 w 122087"/>
              <a:gd name="connsiteY10" fmla="*/ 1049277 h 1379743"/>
              <a:gd name="connsiteX11" fmla="*/ 108629 w 122087"/>
              <a:gd name="connsiteY11" fmla="*/ 1068815 h 1379743"/>
              <a:gd name="connsiteX12" fmla="*/ 115021 w 122087"/>
              <a:gd name="connsiteY12" fmla="*/ 1151942 h 1379743"/>
              <a:gd name="connsiteX13" fmla="*/ 122087 w 122087"/>
              <a:gd name="connsiteY13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12670 w 122087"/>
              <a:gd name="connsiteY7" fmla="*/ 821152 h 1379743"/>
              <a:gd name="connsiteX8" fmla="*/ 105430 w 122087"/>
              <a:gd name="connsiteY8" fmla="*/ 918546 h 1379743"/>
              <a:gd name="connsiteX9" fmla="*/ 108628 w 122087"/>
              <a:gd name="connsiteY9" fmla="*/ 998476 h 1379743"/>
              <a:gd name="connsiteX10" fmla="*/ 106945 w 122087"/>
              <a:gd name="connsiteY10" fmla="*/ 1049277 h 1379743"/>
              <a:gd name="connsiteX11" fmla="*/ 108629 w 122087"/>
              <a:gd name="connsiteY11" fmla="*/ 1068815 h 1379743"/>
              <a:gd name="connsiteX12" fmla="*/ 115021 w 122087"/>
              <a:gd name="connsiteY12" fmla="*/ 1151942 h 1379743"/>
              <a:gd name="connsiteX13" fmla="*/ 122087 w 122087"/>
              <a:gd name="connsiteY13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12670 w 122087"/>
              <a:gd name="connsiteY7" fmla="*/ 821152 h 1379743"/>
              <a:gd name="connsiteX8" fmla="*/ 105430 w 122087"/>
              <a:gd name="connsiteY8" fmla="*/ 918546 h 1379743"/>
              <a:gd name="connsiteX9" fmla="*/ 106945 w 122087"/>
              <a:gd name="connsiteY9" fmla="*/ 1049277 h 1379743"/>
              <a:gd name="connsiteX10" fmla="*/ 108629 w 122087"/>
              <a:gd name="connsiteY10" fmla="*/ 1068815 h 1379743"/>
              <a:gd name="connsiteX11" fmla="*/ 115021 w 122087"/>
              <a:gd name="connsiteY11" fmla="*/ 1151942 h 1379743"/>
              <a:gd name="connsiteX12" fmla="*/ 122087 w 122087"/>
              <a:gd name="connsiteY12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12670 w 122087"/>
              <a:gd name="connsiteY7" fmla="*/ 821152 h 1379743"/>
              <a:gd name="connsiteX8" fmla="*/ 105430 w 122087"/>
              <a:gd name="connsiteY8" fmla="*/ 918546 h 1379743"/>
              <a:gd name="connsiteX9" fmla="*/ 106945 w 122087"/>
              <a:gd name="connsiteY9" fmla="*/ 1049277 h 1379743"/>
              <a:gd name="connsiteX10" fmla="*/ 115021 w 122087"/>
              <a:gd name="connsiteY10" fmla="*/ 1151942 h 1379743"/>
              <a:gd name="connsiteX11" fmla="*/ 122087 w 122087"/>
              <a:gd name="connsiteY11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12670 w 122087"/>
              <a:gd name="connsiteY7" fmla="*/ 821152 h 1379743"/>
              <a:gd name="connsiteX8" fmla="*/ 118812 w 122087"/>
              <a:gd name="connsiteY8" fmla="*/ 927576 h 1379743"/>
              <a:gd name="connsiteX9" fmla="*/ 106945 w 122087"/>
              <a:gd name="connsiteY9" fmla="*/ 1049277 h 1379743"/>
              <a:gd name="connsiteX10" fmla="*/ 115021 w 122087"/>
              <a:gd name="connsiteY10" fmla="*/ 1151942 h 1379743"/>
              <a:gd name="connsiteX11" fmla="*/ 122087 w 122087"/>
              <a:gd name="connsiteY11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12670 w 122087"/>
              <a:gd name="connsiteY7" fmla="*/ 821152 h 1379743"/>
              <a:gd name="connsiteX8" fmla="*/ 118812 w 122087"/>
              <a:gd name="connsiteY8" fmla="*/ 927576 h 1379743"/>
              <a:gd name="connsiteX9" fmla="*/ 115866 w 122087"/>
              <a:gd name="connsiteY9" fmla="*/ 1044762 h 1379743"/>
              <a:gd name="connsiteX10" fmla="*/ 115021 w 122087"/>
              <a:gd name="connsiteY10" fmla="*/ 1151942 h 1379743"/>
              <a:gd name="connsiteX11" fmla="*/ 122087 w 122087"/>
              <a:gd name="connsiteY11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12670 w 122087"/>
              <a:gd name="connsiteY7" fmla="*/ 821152 h 1379743"/>
              <a:gd name="connsiteX8" fmla="*/ 114351 w 122087"/>
              <a:gd name="connsiteY8" fmla="*/ 932091 h 1379743"/>
              <a:gd name="connsiteX9" fmla="*/ 115866 w 122087"/>
              <a:gd name="connsiteY9" fmla="*/ 1044762 h 1379743"/>
              <a:gd name="connsiteX10" fmla="*/ 115021 w 122087"/>
              <a:gd name="connsiteY10" fmla="*/ 1151942 h 1379743"/>
              <a:gd name="connsiteX11" fmla="*/ 122087 w 122087"/>
              <a:gd name="connsiteY11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12670 w 122087"/>
              <a:gd name="connsiteY7" fmla="*/ 825668 h 1379743"/>
              <a:gd name="connsiteX8" fmla="*/ 114351 w 122087"/>
              <a:gd name="connsiteY8" fmla="*/ 932091 h 1379743"/>
              <a:gd name="connsiteX9" fmla="*/ 115866 w 122087"/>
              <a:gd name="connsiteY9" fmla="*/ 1044762 h 1379743"/>
              <a:gd name="connsiteX10" fmla="*/ 115021 w 122087"/>
              <a:gd name="connsiteY10" fmla="*/ 1151942 h 1379743"/>
              <a:gd name="connsiteX11" fmla="*/ 122087 w 122087"/>
              <a:gd name="connsiteY11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4350 w 122087"/>
              <a:gd name="connsiteY6" fmla="*/ 675559 h 1379743"/>
              <a:gd name="connsiteX7" fmla="*/ 112670 w 122087"/>
              <a:gd name="connsiteY7" fmla="*/ 825668 h 1379743"/>
              <a:gd name="connsiteX8" fmla="*/ 114351 w 122087"/>
              <a:gd name="connsiteY8" fmla="*/ 932091 h 1379743"/>
              <a:gd name="connsiteX9" fmla="*/ 115866 w 122087"/>
              <a:gd name="connsiteY9" fmla="*/ 1044762 h 1379743"/>
              <a:gd name="connsiteX10" fmla="*/ 115021 w 122087"/>
              <a:gd name="connsiteY10" fmla="*/ 1151942 h 1379743"/>
              <a:gd name="connsiteX11" fmla="*/ 122087 w 122087"/>
              <a:gd name="connsiteY11" fmla="*/ 1379743 h 137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087" h="1379743">
                <a:moveTo>
                  <a:pt x="0" y="0"/>
                </a:moveTo>
                <a:cubicBezTo>
                  <a:pt x="5273" y="8433"/>
                  <a:pt x="28565" y="31793"/>
                  <a:pt x="40562" y="50601"/>
                </a:cubicBezTo>
                <a:cubicBezTo>
                  <a:pt x="52559" y="69409"/>
                  <a:pt x="61281" y="86490"/>
                  <a:pt x="71980" y="112851"/>
                </a:cubicBezTo>
                <a:cubicBezTo>
                  <a:pt x="82680" y="139212"/>
                  <a:pt x="89520" y="161876"/>
                  <a:pt x="95838" y="208768"/>
                </a:cubicBezTo>
                <a:cubicBezTo>
                  <a:pt x="102156" y="255660"/>
                  <a:pt x="106806" y="336123"/>
                  <a:pt x="109891" y="394205"/>
                </a:cubicBezTo>
                <a:cubicBezTo>
                  <a:pt x="112977" y="452288"/>
                  <a:pt x="113608" y="510371"/>
                  <a:pt x="114351" y="557263"/>
                </a:cubicBezTo>
                <a:cubicBezTo>
                  <a:pt x="115094" y="604155"/>
                  <a:pt x="114630" y="630825"/>
                  <a:pt x="114350" y="675559"/>
                </a:cubicBezTo>
                <a:cubicBezTo>
                  <a:pt x="114070" y="720293"/>
                  <a:pt x="112670" y="782913"/>
                  <a:pt x="112670" y="825668"/>
                </a:cubicBezTo>
                <a:cubicBezTo>
                  <a:pt x="112670" y="868423"/>
                  <a:pt x="113818" y="895575"/>
                  <a:pt x="114351" y="932091"/>
                </a:cubicBezTo>
                <a:cubicBezTo>
                  <a:pt x="114884" y="968607"/>
                  <a:pt x="115754" y="1008120"/>
                  <a:pt x="115866" y="1044762"/>
                </a:cubicBezTo>
                <a:cubicBezTo>
                  <a:pt x="115978" y="1081404"/>
                  <a:pt x="113984" y="1096112"/>
                  <a:pt x="115021" y="1151942"/>
                </a:cubicBezTo>
                <a:cubicBezTo>
                  <a:pt x="116058" y="1207772"/>
                  <a:pt x="120966" y="1340928"/>
                  <a:pt x="122087" y="137974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7" name="Freeform 76"/>
          <p:cNvSpPr/>
          <p:nvPr/>
        </p:nvSpPr>
        <p:spPr>
          <a:xfrm>
            <a:off x="5944878" y="2262230"/>
            <a:ext cx="391376" cy="727615"/>
          </a:xfrm>
          <a:custGeom>
            <a:avLst/>
            <a:gdLst>
              <a:gd name="connsiteX0" fmla="*/ 0 w 907284"/>
              <a:gd name="connsiteY0" fmla="*/ 1376937 h 1376937"/>
              <a:gd name="connsiteX1" fmla="*/ 88950 w 907284"/>
              <a:gd name="connsiteY1" fmla="*/ 1355589 h 1376937"/>
              <a:gd name="connsiteX2" fmla="*/ 163667 w 907284"/>
              <a:gd name="connsiteY2" fmla="*/ 1312893 h 1376937"/>
              <a:gd name="connsiteX3" fmla="*/ 252617 w 907284"/>
              <a:gd name="connsiteY3" fmla="*/ 1241734 h 1376937"/>
              <a:gd name="connsiteX4" fmla="*/ 348682 w 907284"/>
              <a:gd name="connsiteY4" fmla="*/ 1110089 h 1376937"/>
              <a:gd name="connsiteX5" fmla="*/ 441190 w 907284"/>
              <a:gd name="connsiteY5" fmla="*/ 935748 h 1376937"/>
              <a:gd name="connsiteX6" fmla="*/ 537255 w 907284"/>
              <a:gd name="connsiteY6" fmla="*/ 718711 h 1376937"/>
              <a:gd name="connsiteX7" fmla="*/ 622646 w 907284"/>
              <a:gd name="connsiteY7" fmla="*/ 469653 h 1376937"/>
              <a:gd name="connsiteX8" fmla="*/ 704480 w 907284"/>
              <a:gd name="connsiteY8" fmla="*/ 281080 h 1376937"/>
              <a:gd name="connsiteX9" fmla="*/ 761407 w 907284"/>
              <a:gd name="connsiteY9" fmla="*/ 160109 h 1376937"/>
              <a:gd name="connsiteX10" fmla="*/ 821893 w 907284"/>
              <a:gd name="connsiteY10" fmla="*/ 71159 h 1376937"/>
              <a:gd name="connsiteX11" fmla="*/ 907284 w 907284"/>
              <a:gd name="connsiteY11" fmla="*/ 0 h 1376937"/>
              <a:gd name="connsiteX12" fmla="*/ 907284 w 907284"/>
              <a:gd name="connsiteY12" fmla="*/ 0 h 1376937"/>
              <a:gd name="connsiteX0" fmla="*/ 0 w 914399"/>
              <a:gd name="connsiteY0" fmla="*/ 1373379 h 1373379"/>
              <a:gd name="connsiteX1" fmla="*/ 96065 w 914399"/>
              <a:gd name="connsiteY1" fmla="*/ 1355589 h 1373379"/>
              <a:gd name="connsiteX2" fmla="*/ 170782 w 914399"/>
              <a:gd name="connsiteY2" fmla="*/ 1312893 h 1373379"/>
              <a:gd name="connsiteX3" fmla="*/ 259732 w 914399"/>
              <a:gd name="connsiteY3" fmla="*/ 1241734 h 1373379"/>
              <a:gd name="connsiteX4" fmla="*/ 355797 w 914399"/>
              <a:gd name="connsiteY4" fmla="*/ 1110089 h 1373379"/>
              <a:gd name="connsiteX5" fmla="*/ 448305 w 914399"/>
              <a:gd name="connsiteY5" fmla="*/ 935748 h 1373379"/>
              <a:gd name="connsiteX6" fmla="*/ 544370 w 914399"/>
              <a:gd name="connsiteY6" fmla="*/ 718711 h 1373379"/>
              <a:gd name="connsiteX7" fmla="*/ 629761 w 914399"/>
              <a:gd name="connsiteY7" fmla="*/ 469653 h 1373379"/>
              <a:gd name="connsiteX8" fmla="*/ 711595 w 914399"/>
              <a:gd name="connsiteY8" fmla="*/ 281080 h 1373379"/>
              <a:gd name="connsiteX9" fmla="*/ 768522 w 914399"/>
              <a:gd name="connsiteY9" fmla="*/ 160109 h 1373379"/>
              <a:gd name="connsiteX10" fmla="*/ 829008 w 914399"/>
              <a:gd name="connsiteY10" fmla="*/ 71159 h 1373379"/>
              <a:gd name="connsiteX11" fmla="*/ 914399 w 914399"/>
              <a:gd name="connsiteY11" fmla="*/ 0 h 1373379"/>
              <a:gd name="connsiteX12" fmla="*/ 914399 w 914399"/>
              <a:gd name="connsiteY12" fmla="*/ 0 h 1373379"/>
              <a:gd name="connsiteX0" fmla="*/ 0 w 914399"/>
              <a:gd name="connsiteY0" fmla="*/ 1380495 h 1380495"/>
              <a:gd name="connsiteX1" fmla="*/ 96065 w 914399"/>
              <a:gd name="connsiteY1" fmla="*/ 1355589 h 1380495"/>
              <a:gd name="connsiteX2" fmla="*/ 170782 w 914399"/>
              <a:gd name="connsiteY2" fmla="*/ 1312893 h 1380495"/>
              <a:gd name="connsiteX3" fmla="*/ 259732 w 914399"/>
              <a:gd name="connsiteY3" fmla="*/ 1241734 h 1380495"/>
              <a:gd name="connsiteX4" fmla="*/ 355797 w 914399"/>
              <a:gd name="connsiteY4" fmla="*/ 1110089 h 1380495"/>
              <a:gd name="connsiteX5" fmla="*/ 448305 w 914399"/>
              <a:gd name="connsiteY5" fmla="*/ 935748 h 1380495"/>
              <a:gd name="connsiteX6" fmla="*/ 544370 w 914399"/>
              <a:gd name="connsiteY6" fmla="*/ 718711 h 1380495"/>
              <a:gd name="connsiteX7" fmla="*/ 629761 w 914399"/>
              <a:gd name="connsiteY7" fmla="*/ 469653 h 1380495"/>
              <a:gd name="connsiteX8" fmla="*/ 711595 w 914399"/>
              <a:gd name="connsiteY8" fmla="*/ 281080 h 1380495"/>
              <a:gd name="connsiteX9" fmla="*/ 768522 w 914399"/>
              <a:gd name="connsiteY9" fmla="*/ 160109 h 1380495"/>
              <a:gd name="connsiteX10" fmla="*/ 829008 w 914399"/>
              <a:gd name="connsiteY10" fmla="*/ 71159 h 1380495"/>
              <a:gd name="connsiteX11" fmla="*/ 914399 w 914399"/>
              <a:gd name="connsiteY11" fmla="*/ 0 h 1380495"/>
              <a:gd name="connsiteX12" fmla="*/ 914399 w 914399"/>
              <a:gd name="connsiteY12" fmla="*/ 0 h 1380495"/>
              <a:gd name="connsiteX0" fmla="*/ 0 w 925073"/>
              <a:gd name="connsiteY0" fmla="*/ 1380495 h 1380495"/>
              <a:gd name="connsiteX1" fmla="*/ 106739 w 925073"/>
              <a:gd name="connsiteY1" fmla="*/ 1355589 h 1380495"/>
              <a:gd name="connsiteX2" fmla="*/ 181456 w 925073"/>
              <a:gd name="connsiteY2" fmla="*/ 1312893 h 1380495"/>
              <a:gd name="connsiteX3" fmla="*/ 270406 w 925073"/>
              <a:gd name="connsiteY3" fmla="*/ 1241734 h 1380495"/>
              <a:gd name="connsiteX4" fmla="*/ 366471 w 925073"/>
              <a:gd name="connsiteY4" fmla="*/ 1110089 h 1380495"/>
              <a:gd name="connsiteX5" fmla="*/ 458979 w 925073"/>
              <a:gd name="connsiteY5" fmla="*/ 935748 h 1380495"/>
              <a:gd name="connsiteX6" fmla="*/ 555044 w 925073"/>
              <a:gd name="connsiteY6" fmla="*/ 718711 h 1380495"/>
              <a:gd name="connsiteX7" fmla="*/ 640435 w 925073"/>
              <a:gd name="connsiteY7" fmla="*/ 469653 h 1380495"/>
              <a:gd name="connsiteX8" fmla="*/ 722269 w 925073"/>
              <a:gd name="connsiteY8" fmla="*/ 281080 h 1380495"/>
              <a:gd name="connsiteX9" fmla="*/ 779196 w 925073"/>
              <a:gd name="connsiteY9" fmla="*/ 160109 h 1380495"/>
              <a:gd name="connsiteX10" fmla="*/ 839682 w 925073"/>
              <a:gd name="connsiteY10" fmla="*/ 71159 h 1380495"/>
              <a:gd name="connsiteX11" fmla="*/ 925073 w 925073"/>
              <a:gd name="connsiteY11" fmla="*/ 0 h 1380495"/>
              <a:gd name="connsiteX12" fmla="*/ 925073 w 925073"/>
              <a:gd name="connsiteY12" fmla="*/ 0 h 1380495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6451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37162"/>
              <a:gd name="connsiteY0" fmla="*/ 1384509 h 1384509"/>
              <a:gd name="connsiteX1" fmla="*/ 110297 w 937162"/>
              <a:gd name="connsiteY1" fmla="*/ 1363161 h 1384509"/>
              <a:gd name="connsiteX2" fmla="*/ 185014 w 937162"/>
              <a:gd name="connsiteY2" fmla="*/ 1324023 h 1384509"/>
              <a:gd name="connsiteX3" fmla="*/ 273964 w 937162"/>
              <a:gd name="connsiteY3" fmla="*/ 1249306 h 1384509"/>
              <a:gd name="connsiteX4" fmla="*/ 370029 w 937162"/>
              <a:gd name="connsiteY4" fmla="*/ 1117661 h 1384509"/>
              <a:gd name="connsiteX5" fmla="*/ 462537 w 937162"/>
              <a:gd name="connsiteY5" fmla="*/ 943320 h 1384509"/>
              <a:gd name="connsiteX6" fmla="*/ 558602 w 937162"/>
              <a:gd name="connsiteY6" fmla="*/ 726283 h 1384509"/>
              <a:gd name="connsiteX7" fmla="*/ 643993 w 937162"/>
              <a:gd name="connsiteY7" fmla="*/ 477225 h 1384509"/>
              <a:gd name="connsiteX8" fmla="*/ 725827 w 937162"/>
              <a:gd name="connsiteY8" fmla="*/ 288652 h 1384509"/>
              <a:gd name="connsiteX9" fmla="*/ 782754 w 937162"/>
              <a:gd name="connsiteY9" fmla="*/ 167681 h 1384509"/>
              <a:gd name="connsiteX10" fmla="*/ 843240 w 937162"/>
              <a:gd name="connsiteY10" fmla="*/ 78731 h 1384509"/>
              <a:gd name="connsiteX11" fmla="*/ 928631 w 937162"/>
              <a:gd name="connsiteY11" fmla="*/ 7572 h 1384509"/>
              <a:gd name="connsiteX12" fmla="*/ 935746 w 937162"/>
              <a:gd name="connsiteY12" fmla="*/ 456 h 1384509"/>
              <a:gd name="connsiteX0" fmla="*/ 0 w 939304"/>
              <a:gd name="connsiteY0" fmla="*/ 1387611 h 1387611"/>
              <a:gd name="connsiteX1" fmla="*/ 110297 w 939304"/>
              <a:gd name="connsiteY1" fmla="*/ 1366263 h 1387611"/>
              <a:gd name="connsiteX2" fmla="*/ 185014 w 939304"/>
              <a:gd name="connsiteY2" fmla="*/ 1327125 h 1387611"/>
              <a:gd name="connsiteX3" fmla="*/ 273964 w 939304"/>
              <a:gd name="connsiteY3" fmla="*/ 1252408 h 1387611"/>
              <a:gd name="connsiteX4" fmla="*/ 370029 w 939304"/>
              <a:gd name="connsiteY4" fmla="*/ 1120763 h 1387611"/>
              <a:gd name="connsiteX5" fmla="*/ 462537 w 939304"/>
              <a:gd name="connsiteY5" fmla="*/ 946422 h 1387611"/>
              <a:gd name="connsiteX6" fmla="*/ 558602 w 939304"/>
              <a:gd name="connsiteY6" fmla="*/ 729385 h 1387611"/>
              <a:gd name="connsiteX7" fmla="*/ 643993 w 939304"/>
              <a:gd name="connsiteY7" fmla="*/ 480327 h 1387611"/>
              <a:gd name="connsiteX8" fmla="*/ 725827 w 939304"/>
              <a:gd name="connsiteY8" fmla="*/ 291754 h 1387611"/>
              <a:gd name="connsiteX9" fmla="*/ 782754 w 939304"/>
              <a:gd name="connsiteY9" fmla="*/ 170783 h 1387611"/>
              <a:gd name="connsiteX10" fmla="*/ 843240 w 939304"/>
              <a:gd name="connsiteY10" fmla="*/ 81833 h 1387611"/>
              <a:gd name="connsiteX11" fmla="*/ 928631 w 939304"/>
              <a:gd name="connsiteY11" fmla="*/ 10674 h 1387611"/>
              <a:gd name="connsiteX12" fmla="*/ 939304 w 939304"/>
              <a:gd name="connsiteY12" fmla="*/ 0 h 1387611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28631 w 949978"/>
              <a:gd name="connsiteY11" fmla="*/ 17790 h 1394727"/>
              <a:gd name="connsiteX12" fmla="*/ 949978 w 949978"/>
              <a:gd name="connsiteY12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839681"/>
              <a:gd name="connsiteY0" fmla="*/ 1373379 h 1373379"/>
              <a:gd name="connsiteX1" fmla="*/ 74717 w 839681"/>
              <a:gd name="connsiteY1" fmla="*/ 1334241 h 1373379"/>
              <a:gd name="connsiteX2" fmla="*/ 163667 w 839681"/>
              <a:gd name="connsiteY2" fmla="*/ 1259524 h 1373379"/>
              <a:gd name="connsiteX3" fmla="*/ 259732 w 839681"/>
              <a:gd name="connsiteY3" fmla="*/ 1127879 h 1373379"/>
              <a:gd name="connsiteX4" fmla="*/ 352240 w 839681"/>
              <a:gd name="connsiteY4" fmla="*/ 953538 h 1373379"/>
              <a:gd name="connsiteX5" fmla="*/ 448305 w 839681"/>
              <a:gd name="connsiteY5" fmla="*/ 736501 h 1373379"/>
              <a:gd name="connsiteX6" fmla="*/ 533696 w 839681"/>
              <a:gd name="connsiteY6" fmla="*/ 487443 h 1373379"/>
              <a:gd name="connsiteX7" fmla="*/ 615530 w 839681"/>
              <a:gd name="connsiteY7" fmla="*/ 298870 h 1373379"/>
              <a:gd name="connsiteX8" fmla="*/ 672457 w 839681"/>
              <a:gd name="connsiteY8" fmla="*/ 177899 h 1373379"/>
              <a:gd name="connsiteX9" fmla="*/ 732943 w 839681"/>
              <a:gd name="connsiteY9" fmla="*/ 88949 h 1373379"/>
              <a:gd name="connsiteX10" fmla="*/ 789871 w 839681"/>
              <a:gd name="connsiteY10" fmla="*/ 32022 h 1373379"/>
              <a:gd name="connsiteX11" fmla="*/ 818334 w 839681"/>
              <a:gd name="connsiteY11" fmla="*/ 17790 h 1373379"/>
              <a:gd name="connsiteX12" fmla="*/ 839681 w 839681"/>
              <a:gd name="connsiteY12" fmla="*/ 0 h 1373379"/>
              <a:gd name="connsiteX0" fmla="*/ 0 w 764964"/>
              <a:gd name="connsiteY0" fmla="*/ 1334241 h 1334241"/>
              <a:gd name="connsiteX1" fmla="*/ 88950 w 764964"/>
              <a:gd name="connsiteY1" fmla="*/ 1259524 h 1334241"/>
              <a:gd name="connsiteX2" fmla="*/ 185015 w 764964"/>
              <a:gd name="connsiteY2" fmla="*/ 1127879 h 1334241"/>
              <a:gd name="connsiteX3" fmla="*/ 277523 w 764964"/>
              <a:gd name="connsiteY3" fmla="*/ 953538 h 1334241"/>
              <a:gd name="connsiteX4" fmla="*/ 373588 w 764964"/>
              <a:gd name="connsiteY4" fmla="*/ 736501 h 1334241"/>
              <a:gd name="connsiteX5" fmla="*/ 458979 w 764964"/>
              <a:gd name="connsiteY5" fmla="*/ 487443 h 1334241"/>
              <a:gd name="connsiteX6" fmla="*/ 540813 w 764964"/>
              <a:gd name="connsiteY6" fmla="*/ 298870 h 1334241"/>
              <a:gd name="connsiteX7" fmla="*/ 597740 w 764964"/>
              <a:gd name="connsiteY7" fmla="*/ 177899 h 1334241"/>
              <a:gd name="connsiteX8" fmla="*/ 658226 w 764964"/>
              <a:gd name="connsiteY8" fmla="*/ 88949 h 1334241"/>
              <a:gd name="connsiteX9" fmla="*/ 715154 w 764964"/>
              <a:gd name="connsiteY9" fmla="*/ 32022 h 1334241"/>
              <a:gd name="connsiteX10" fmla="*/ 743617 w 764964"/>
              <a:gd name="connsiteY10" fmla="*/ 17790 h 1334241"/>
              <a:gd name="connsiteX11" fmla="*/ 764964 w 764964"/>
              <a:gd name="connsiteY11" fmla="*/ 0 h 1334241"/>
              <a:gd name="connsiteX0" fmla="*/ 0 w 676014"/>
              <a:gd name="connsiteY0" fmla="*/ 1259524 h 1259524"/>
              <a:gd name="connsiteX1" fmla="*/ 96065 w 676014"/>
              <a:gd name="connsiteY1" fmla="*/ 1127879 h 1259524"/>
              <a:gd name="connsiteX2" fmla="*/ 188573 w 676014"/>
              <a:gd name="connsiteY2" fmla="*/ 953538 h 1259524"/>
              <a:gd name="connsiteX3" fmla="*/ 284638 w 676014"/>
              <a:gd name="connsiteY3" fmla="*/ 736501 h 1259524"/>
              <a:gd name="connsiteX4" fmla="*/ 370029 w 676014"/>
              <a:gd name="connsiteY4" fmla="*/ 487443 h 1259524"/>
              <a:gd name="connsiteX5" fmla="*/ 451863 w 676014"/>
              <a:gd name="connsiteY5" fmla="*/ 298870 h 1259524"/>
              <a:gd name="connsiteX6" fmla="*/ 508790 w 676014"/>
              <a:gd name="connsiteY6" fmla="*/ 177899 h 1259524"/>
              <a:gd name="connsiteX7" fmla="*/ 569276 w 676014"/>
              <a:gd name="connsiteY7" fmla="*/ 88949 h 1259524"/>
              <a:gd name="connsiteX8" fmla="*/ 626204 w 676014"/>
              <a:gd name="connsiteY8" fmla="*/ 32022 h 1259524"/>
              <a:gd name="connsiteX9" fmla="*/ 654667 w 676014"/>
              <a:gd name="connsiteY9" fmla="*/ 17790 h 1259524"/>
              <a:gd name="connsiteX10" fmla="*/ 676014 w 676014"/>
              <a:gd name="connsiteY10" fmla="*/ 0 h 1259524"/>
              <a:gd name="connsiteX0" fmla="*/ 0 w 579949"/>
              <a:gd name="connsiteY0" fmla="*/ 1127879 h 1127879"/>
              <a:gd name="connsiteX1" fmla="*/ 92508 w 579949"/>
              <a:gd name="connsiteY1" fmla="*/ 953538 h 1127879"/>
              <a:gd name="connsiteX2" fmla="*/ 188573 w 579949"/>
              <a:gd name="connsiteY2" fmla="*/ 736501 h 1127879"/>
              <a:gd name="connsiteX3" fmla="*/ 273964 w 579949"/>
              <a:gd name="connsiteY3" fmla="*/ 487443 h 1127879"/>
              <a:gd name="connsiteX4" fmla="*/ 355798 w 579949"/>
              <a:gd name="connsiteY4" fmla="*/ 298870 h 1127879"/>
              <a:gd name="connsiteX5" fmla="*/ 412725 w 579949"/>
              <a:gd name="connsiteY5" fmla="*/ 177899 h 1127879"/>
              <a:gd name="connsiteX6" fmla="*/ 473211 w 579949"/>
              <a:gd name="connsiteY6" fmla="*/ 88949 h 1127879"/>
              <a:gd name="connsiteX7" fmla="*/ 530139 w 579949"/>
              <a:gd name="connsiteY7" fmla="*/ 32022 h 1127879"/>
              <a:gd name="connsiteX8" fmla="*/ 558602 w 579949"/>
              <a:gd name="connsiteY8" fmla="*/ 17790 h 1127879"/>
              <a:gd name="connsiteX9" fmla="*/ 579949 w 579949"/>
              <a:gd name="connsiteY9" fmla="*/ 0 h 1127879"/>
              <a:gd name="connsiteX0" fmla="*/ 0 w 487441"/>
              <a:gd name="connsiteY0" fmla="*/ 953538 h 953538"/>
              <a:gd name="connsiteX1" fmla="*/ 96065 w 487441"/>
              <a:gd name="connsiteY1" fmla="*/ 736501 h 953538"/>
              <a:gd name="connsiteX2" fmla="*/ 181456 w 487441"/>
              <a:gd name="connsiteY2" fmla="*/ 487443 h 953538"/>
              <a:gd name="connsiteX3" fmla="*/ 263290 w 487441"/>
              <a:gd name="connsiteY3" fmla="*/ 298870 h 953538"/>
              <a:gd name="connsiteX4" fmla="*/ 320217 w 487441"/>
              <a:gd name="connsiteY4" fmla="*/ 177899 h 953538"/>
              <a:gd name="connsiteX5" fmla="*/ 380703 w 487441"/>
              <a:gd name="connsiteY5" fmla="*/ 88949 h 953538"/>
              <a:gd name="connsiteX6" fmla="*/ 437631 w 487441"/>
              <a:gd name="connsiteY6" fmla="*/ 32022 h 953538"/>
              <a:gd name="connsiteX7" fmla="*/ 466094 w 487441"/>
              <a:gd name="connsiteY7" fmla="*/ 17790 h 953538"/>
              <a:gd name="connsiteX8" fmla="*/ 487441 w 487441"/>
              <a:gd name="connsiteY8" fmla="*/ 0 h 953538"/>
              <a:gd name="connsiteX0" fmla="*/ 0 w 391376"/>
              <a:gd name="connsiteY0" fmla="*/ 736501 h 736501"/>
              <a:gd name="connsiteX1" fmla="*/ 85391 w 391376"/>
              <a:gd name="connsiteY1" fmla="*/ 487443 h 736501"/>
              <a:gd name="connsiteX2" fmla="*/ 167225 w 391376"/>
              <a:gd name="connsiteY2" fmla="*/ 298870 h 736501"/>
              <a:gd name="connsiteX3" fmla="*/ 224152 w 391376"/>
              <a:gd name="connsiteY3" fmla="*/ 177899 h 736501"/>
              <a:gd name="connsiteX4" fmla="*/ 284638 w 391376"/>
              <a:gd name="connsiteY4" fmla="*/ 88949 h 736501"/>
              <a:gd name="connsiteX5" fmla="*/ 341566 w 391376"/>
              <a:gd name="connsiteY5" fmla="*/ 32022 h 736501"/>
              <a:gd name="connsiteX6" fmla="*/ 370029 w 391376"/>
              <a:gd name="connsiteY6" fmla="*/ 17790 h 736501"/>
              <a:gd name="connsiteX7" fmla="*/ 391376 w 391376"/>
              <a:gd name="connsiteY7" fmla="*/ 0 h 73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376" h="736501">
                <a:moveTo>
                  <a:pt x="0" y="736501"/>
                </a:moveTo>
                <a:cubicBezTo>
                  <a:pt x="30243" y="658819"/>
                  <a:pt x="57520" y="560381"/>
                  <a:pt x="85391" y="487443"/>
                </a:cubicBezTo>
                <a:cubicBezTo>
                  <a:pt x="113262" y="414504"/>
                  <a:pt x="144098" y="350461"/>
                  <a:pt x="167225" y="298870"/>
                </a:cubicBezTo>
                <a:cubicBezTo>
                  <a:pt x="190352" y="247279"/>
                  <a:pt x="204583" y="212886"/>
                  <a:pt x="224152" y="177899"/>
                </a:cubicBezTo>
                <a:cubicBezTo>
                  <a:pt x="243721" y="142912"/>
                  <a:pt x="265069" y="113262"/>
                  <a:pt x="284638" y="88949"/>
                </a:cubicBezTo>
                <a:cubicBezTo>
                  <a:pt x="304207" y="64636"/>
                  <a:pt x="327334" y="43882"/>
                  <a:pt x="341566" y="32022"/>
                </a:cubicBezTo>
                <a:cubicBezTo>
                  <a:pt x="355798" y="20162"/>
                  <a:pt x="361727" y="23127"/>
                  <a:pt x="370029" y="17790"/>
                </a:cubicBezTo>
                <a:cubicBezTo>
                  <a:pt x="378331" y="12453"/>
                  <a:pt x="389004" y="2372"/>
                  <a:pt x="39137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Freeform 78"/>
          <p:cNvSpPr/>
          <p:nvPr/>
        </p:nvSpPr>
        <p:spPr>
          <a:xfrm>
            <a:off x="7664824" y="2295347"/>
            <a:ext cx="579487" cy="958921"/>
          </a:xfrm>
          <a:custGeom>
            <a:avLst/>
            <a:gdLst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354889 w 575496"/>
              <a:gd name="connsiteY5" fmla="*/ 201424 h 975147"/>
              <a:gd name="connsiteX6" fmla="*/ 457200 w 575496"/>
              <a:gd name="connsiteY6" fmla="*/ 95916 h 975147"/>
              <a:gd name="connsiteX7" fmla="*/ 537130 w 575496"/>
              <a:gd name="connsiteY7" fmla="*/ 25578 h 975147"/>
              <a:gd name="connsiteX8" fmla="*/ 575496 w 575496"/>
              <a:gd name="connsiteY8" fmla="*/ 0 h 975147"/>
              <a:gd name="connsiteX9" fmla="*/ 575496 w 575496"/>
              <a:gd name="connsiteY9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8157 w 575496"/>
              <a:gd name="connsiteY5" fmla="*/ 310129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81355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2381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31972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3932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68565 w 575496"/>
              <a:gd name="connsiteY5" fmla="*/ 335706 h 975147"/>
              <a:gd name="connsiteX6" fmla="*/ 263649 w 575496"/>
              <a:gd name="connsiteY6" fmla="*/ 332510 h 975147"/>
              <a:gd name="connsiteX7" fmla="*/ 354889 w 575496"/>
              <a:gd name="connsiteY7" fmla="*/ 204621 h 975147"/>
              <a:gd name="connsiteX8" fmla="*/ 457200 w 575496"/>
              <a:gd name="connsiteY8" fmla="*/ 95916 h 975147"/>
              <a:gd name="connsiteX9" fmla="*/ 537129 w 575496"/>
              <a:gd name="connsiteY9" fmla="*/ 31973 h 975147"/>
              <a:gd name="connsiteX10" fmla="*/ 575496 w 575496"/>
              <a:gd name="connsiteY10" fmla="*/ 0 h 975147"/>
              <a:gd name="connsiteX11" fmla="*/ 575496 w 575496"/>
              <a:gd name="connsiteY11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56798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4671 w 575496"/>
              <a:gd name="connsiteY10" fmla="*/ 29515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7426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496" h="975147">
                <a:moveTo>
                  <a:pt x="0" y="975147"/>
                </a:moveTo>
                <a:cubicBezTo>
                  <a:pt x="19450" y="909604"/>
                  <a:pt x="38900" y="844062"/>
                  <a:pt x="60747" y="783315"/>
                </a:cubicBezTo>
                <a:cubicBezTo>
                  <a:pt x="82595" y="722568"/>
                  <a:pt x="109401" y="663297"/>
                  <a:pt x="131085" y="610666"/>
                </a:cubicBezTo>
                <a:cubicBezTo>
                  <a:pt x="152769" y="558035"/>
                  <a:pt x="175685" y="500830"/>
                  <a:pt x="190853" y="467531"/>
                </a:cubicBezTo>
                <a:cubicBezTo>
                  <a:pt x="206021" y="434232"/>
                  <a:pt x="211558" y="428511"/>
                  <a:pt x="222090" y="410875"/>
                </a:cubicBezTo>
                <a:cubicBezTo>
                  <a:pt x="232622" y="393239"/>
                  <a:pt x="238924" y="374242"/>
                  <a:pt x="246670" y="361714"/>
                </a:cubicBezTo>
                <a:cubicBezTo>
                  <a:pt x="254416" y="349186"/>
                  <a:pt x="266145" y="339754"/>
                  <a:pt x="268565" y="335706"/>
                </a:cubicBezTo>
                <a:cubicBezTo>
                  <a:pt x="270985" y="331658"/>
                  <a:pt x="250001" y="367799"/>
                  <a:pt x="261191" y="337426"/>
                </a:cubicBezTo>
                <a:cubicBezTo>
                  <a:pt x="275578" y="316644"/>
                  <a:pt x="319763" y="238728"/>
                  <a:pt x="352431" y="197247"/>
                </a:cubicBezTo>
                <a:cubicBezTo>
                  <a:pt x="385099" y="155766"/>
                  <a:pt x="427236" y="117317"/>
                  <a:pt x="457200" y="88542"/>
                </a:cubicBezTo>
                <a:cubicBezTo>
                  <a:pt x="487164" y="59767"/>
                  <a:pt x="512497" y="40585"/>
                  <a:pt x="532213" y="24599"/>
                </a:cubicBezTo>
                <a:lnTo>
                  <a:pt x="575496" y="0"/>
                </a:lnTo>
                <a:lnTo>
                  <a:pt x="57549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0" name="Freeform 79"/>
          <p:cNvSpPr/>
          <p:nvPr/>
        </p:nvSpPr>
        <p:spPr>
          <a:xfrm>
            <a:off x="8180367" y="2243854"/>
            <a:ext cx="505158" cy="148792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158" h="150609">
                <a:moveTo>
                  <a:pt x="0" y="99453"/>
                </a:moveTo>
                <a:cubicBezTo>
                  <a:pt x="6653" y="95210"/>
                  <a:pt x="24628" y="79900"/>
                  <a:pt x="39918" y="69080"/>
                </a:cubicBezTo>
                <a:cubicBezTo>
                  <a:pt x="55208" y="58260"/>
                  <a:pt x="75356" y="42953"/>
                  <a:pt x="91739" y="34530"/>
                </a:cubicBezTo>
                <a:cubicBezTo>
                  <a:pt x="108123" y="26107"/>
                  <a:pt x="126742" y="22684"/>
                  <a:pt x="138219" y="18544"/>
                </a:cubicBezTo>
                <a:cubicBezTo>
                  <a:pt x="149696" y="14404"/>
                  <a:pt x="145803" y="12765"/>
                  <a:pt x="160600" y="9691"/>
                </a:cubicBezTo>
                <a:cubicBezTo>
                  <a:pt x="175397" y="6617"/>
                  <a:pt x="202613" y="755"/>
                  <a:pt x="227002" y="99"/>
                </a:cubicBezTo>
                <a:cubicBezTo>
                  <a:pt x="251391" y="-557"/>
                  <a:pt x="282420" y="2147"/>
                  <a:pt x="306932" y="5754"/>
                </a:cubicBezTo>
                <a:cubicBezTo>
                  <a:pt x="331444" y="9361"/>
                  <a:pt x="353291" y="14158"/>
                  <a:pt x="374073" y="21741"/>
                </a:cubicBezTo>
                <a:cubicBezTo>
                  <a:pt x="394855" y="29324"/>
                  <a:pt x="414448" y="39286"/>
                  <a:pt x="431623" y="51255"/>
                </a:cubicBezTo>
                <a:cubicBezTo>
                  <a:pt x="448798" y="63224"/>
                  <a:pt x="459950" y="76998"/>
                  <a:pt x="477122" y="93557"/>
                </a:cubicBezTo>
                <a:cubicBezTo>
                  <a:pt x="494294" y="110116"/>
                  <a:pt x="500895" y="143149"/>
                  <a:pt x="505158" y="150609"/>
                </a:cubicBezTo>
                <a:lnTo>
                  <a:pt x="505158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1" name="Freeform 80"/>
          <p:cNvSpPr/>
          <p:nvPr/>
        </p:nvSpPr>
        <p:spPr>
          <a:xfrm>
            <a:off x="8655235" y="2346858"/>
            <a:ext cx="163057" cy="12444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2" name="Freeform 81"/>
          <p:cNvSpPr/>
          <p:nvPr/>
        </p:nvSpPr>
        <p:spPr>
          <a:xfrm>
            <a:off x="8779566" y="3506202"/>
            <a:ext cx="459289" cy="145354"/>
          </a:xfrm>
          <a:custGeom>
            <a:avLst/>
            <a:gdLst>
              <a:gd name="connsiteX0" fmla="*/ 0 w 457200"/>
              <a:gd name="connsiteY0" fmla="*/ 47958 h 139374"/>
              <a:gd name="connsiteX1" fmla="*/ 73535 w 457200"/>
              <a:gd name="connsiteY1" fmla="*/ 115100 h 139374"/>
              <a:gd name="connsiteX2" fmla="*/ 115099 w 457200"/>
              <a:gd name="connsiteY2" fmla="*/ 137480 h 139374"/>
              <a:gd name="connsiteX3" fmla="*/ 172648 w 457200"/>
              <a:gd name="connsiteY3" fmla="*/ 137480 h 139374"/>
              <a:gd name="connsiteX4" fmla="*/ 230198 w 457200"/>
              <a:gd name="connsiteY4" fmla="*/ 137480 h 139374"/>
              <a:gd name="connsiteX5" fmla="*/ 290945 w 457200"/>
              <a:gd name="connsiteY5" fmla="*/ 111902 h 139374"/>
              <a:gd name="connsiteX6" fmla="*/ 348495 w 457200"/>
              <a:gd name="connsiteY6" fmla="*/ 89522 h 139374"/>
              <a:gd name="connsiteX7" fmla="*/ 434819 w 457200"/>
              <a:gd name="connsiteY7" fmla="*/ 22381 h 139374"/>
              <a:gd name="connsiteX8" fmla="*/ 457200 w 457200"/>
              <a:gd name="connsiteY8" fmla="*/ 0 h 139374"/>
              <a:gd name="connsiteX9" fmla="*/ 457200 w 457200"/>
              <a:gd name="connsiteY9" fmla="*/ 0 h 1393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1902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8296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21495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1934 w 457200"/>
              <a:gd name="connsiteY8" fmla="*/ 55239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9593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92"/>
              <a:gd name="connsiteX1" fmla="*/ 43439 w 457200"/>
              <a:gd name="connsiteY1" fmla="*/ 96802 h 147192"/>
              <a:gd name="connsiteX2" fmla="*/ 73535 w 457200"/>
              <a:gd name="connsiteY2" fmla="*/ 121495 h 147192"/>
              <a:gd name="connsiteX3" fmla="*/ 115099 w 457200"/>
              <a:gd name="connsiteY3" fmla="*/ 137480 h 147192"/>
              <a:gd name="connsiteX4" fmla="*/ 172648 w 457200"/>
              <a:gd name="connsiteY4" fmla="*/ 147071 h 147192"/>
              <a:gd name="connsiteX5" fmla="*/ 230198 w 457200"/>
              <a:gd name="connsiteY5" fmla="*/ 140677 h 147192"/>
              <a:gd name="connsiteX6" fmla="*/ 290945 w 457200"/>
              <a:gd name="connsiteY6" fmla="*/ 111902 h 147192"/>
              <a:gd name="connsiteX7" fmla="*/ 315201 w 457200"/>
              <a:gd name="connsiteY7" fmla="*/ 109591 h 147192"/>
              <a:gd name="connsiteX8" fmla="*/ 348495 w 457200"/>
              <a:gd name="connsiteY8" fmla="*/ 89522 h 147192"/>
              <a:gd name="connsiteX9" fmla="*/ 395131 w 457200"/>
              <a:gd name="connsiteY9" fmla="*/ 61633 h 147192"/>
              <a:gd name="connsiteX10" fmla="*/ 454002 w 457200"/>
              <a:gd name="connsiteY10" fmla="*/ 9593 h 147192"/>
              <a:gd name="connsiteX11" fmla="*/ 457200 w 457200"/>
              <a:gd name="connsiteY11" fmla="*/ 0 h 147192"/>
              <a:gd name="connsiteX12" fmla="*/ 457200 w 457200"/>
              <a:gd name="connsiteY12" fmla="*/ 0 h 147192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5201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5201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15986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87748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50"/>
              <a:gd name="connsiteX1" fmla="*/ 43439 w 457200"/>
              <a:gd name="connsiteY1" fmla="*/ 96802 h 147150"/>
              <a:gd name="connsiteX2" fmla="*/ 73535 w 457200"/>
              <a:gd name="connsiteY2" fmla="*/ 121495 h 147150"/>
              <a:gd name="connsiteX3" fmla="*/ 115099 w 457200"/>
              <a:gd name="connsiteY3" fmla="*/ 137480 h 147150"/>
              <a:gd name="connsiteX4" fmla="*/ 172648 w 457200"/>
              <a:gd name="connsiteY4" fmla="*/ 147071 h 147150"/>
              <a:gd name="connsiteX5" fmla="*/ 230198 w 457200"/>
              <a:gd name="connsiteY5" fmla="*/ 140677 h 147150"/>
              <a:gd name="connsiteX6" fmla="*/ 287748 w 457200"/>
              <a:gd name="connsiteY6" fmla="*/ 118296 h 147150"/>
              <a:gd name="connsiteX7" fmla="*/ 318398 w 457200"/>
              <a:gd name="connsiteY7" fmla="*/ 109591 h 147150"/>
              <a:gd name="connsiteX8" fmla="*/ 348495 w 457200"/>
              <a:gd name="connsiteY8" fmla="*/ 89522 h 147150"/>
              <a:gd name="connsiteX9" fmla="*/ 395131 w 457200"/>
              <a:gd name="connsiteY9" fmla="*/ 61633 h 147150"/>
              <a:gd name="connsiteX10" fmla="*/ 454002 w 457200"/>
              <a:gd name="connsiteY10" fmla="*/ 9593 h 147150"/>
              <a:gd name="connsiteX11" fmla="*/ 457200 w 457200"/>
              <a:gd name="connsiteY11" fmla="*/ 0 h 147150"/>
              <a:gd name="connsiteX12" fmla="*/ 457200 w 457200"/>
              <a:gd name="connsiteY12" fmla="*/ 0 h 147150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90945 w 457200"/>
              <a:gd name="connsiteY6" fmla="*/ 121493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19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9115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3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51692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289" h="147129">
                <a:moveTo>
                  <a:pt x="0" y="47958"/>
                </a:moveTo>
                <a:cubicBezTo>
                  <a:pt x="8306" y="55033"/>
                  <a:pt x="31183" y="85612"/>
                  <a:pt x="43439" y="96802"/>
                </a:cubicBezTo>
                <a:cubicBezTo>
                  <a:pt x="55695" y="107992"/>
                  <a:pt x="61592" y="114715"/>
                  <a:pt x="73535" y="121495"/>
                </a:cubicBezTo>
                <a:cubicBezTo>
                  <a:pt x="85478" y="128275"/>
                  <a:pt x="98580" y="133217"/>
                  <a:pt x="115099" y="137480"/>
                </a:cubicBezTo>
                <a:cubicBezTo>
                  <a:pt x="131618" y="141743"/>
                  <a:pt x="153465" y="146538"/>
                  <a:pt x="172648" y="147071"/>
                </a:cubicBezTo>
                <a:cubicBezTo>
                  <a:pt x="191831" y="147604"/>
                  <a:pt x="210482" y="144407"/>
                  <a:pt x="230198" y="140677"/>
                </a:cubicBezTo>
                <a:cubicBezTo>
                  <a:pt x="249914" y="136947"/>
                  <a:pt x="276245" y="129339"/>
                  <a:pt x="290945" y="124691"/>
                </a:cubicBezTo>
                <a:cubicBezTo>
                  <a:pt x="305645" y="120043"/>
                  <a:pt x="308806" y="117585"/>
                  <a:pt x="318398" y="112789"/>
                </a:cubicBezTo>
                <a:cubicBezTo>
                  <a:pt x="327990" y="107993"/>
                  <a:pt x="338903" y="103910"/>
                  <a:pt x="351692" y="95917"/>
                </a:cubicBezTo>
                <a:cubicBezTo>
                  <a:pt x="364481" y="87924"/>
                  <a:pt x="380744" y="76020"/>
                  <a:pt x="395131" y="64830"/>
                </a:cubicBezTo>
                <a:cubicBezTo>
                  <a:pt x="409518" y="53640"/>
                  <a:pt x="443657" y="20398"/>
                  <a:pt x="454002" y="9593"/>
                </a:cubicBezTo>
                <a:cubicBezTo>
                  <a:pt x="464347" y="-1212"/>
                  <a:pt x="456134" y="3198"/>
                  <a:pt x="457200" y="0"/>
                </a:cubicBezTo>
                <a:lnTo>
                  <a:pt x="4572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3" name="Freeform 82"/>
          <p:cNvSpPr/>
          <p:nvPr/>
        </p:nvSpPr>
        <p:spPr>
          <a:xfrm>
            <a:off x="9200275" y="2950774"/>
            <a:ext cx="326115" cy="593821"/>
          </a:xfrm>
          <a:custGeom>
            <a:avLst/>
            <a:gdLst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3057 w 326115"/>
              <a:gd name="connsiteY2" fmla="*/ 367678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15" h="601074">
                <a:moveTo>
                  <a:pt x="0" y="601074"/>
                </a:moveTo>
                <a:cubicBezTo>
                  <a:pt x="39166" y="559776"/>
                  <a:pt x="76733" y="517946"/>
                  <a:pt x="105508" y="479580"/>
                </a:cubicBezTo>
                <a:cubicBezTo>
                  <a:pt x="134283" y="441214"/>
                  <a:pt x="153465" y="403913"/>
                  <a:pt x="172648" y="370875"/>
                </a:cubicBezTo>
                <a:cubicBezTo>
                  <a:pt x="191831" y="337837"/>
                  <a:pt x="203023" y="319187"/>
                  <a:pt x="220608" y="281354"/>
                </a:cubicBezTo>
                <a:cubicBezTo>
                  <a:pt x="238193" y="243521"/>
                  <a:pt x="265901" y="174248"/>
                  <a:pt x="278157" y="143874"/>
                </a:cubicBezTo>
                <a:cubicBezTo>
                  <a:pt x="290413" y="113501"/>
                  <a:pt x="286150" y="123092"/>
                  <a:pt x="294143" y="99113"/>
                </a:cubicBezTo>
                <a:cubicBezTo>
                  <a:pt x="302136" y="75134"/>
                  <a:pt x="320786" y="16519"/>
                  <a:pt x="326115" y="0"/>
                </a:cubicBezTo>
                <a:lnTo>
                  <a:pt x="32611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78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6024757" y="182964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93 L -0.01198 -0.01597 L -0.02253 -0.02176 L -0.03542 -0.0206 L -0.04948 -0.01273 L -0.06003 0.00278 L -0.0681 0.025 L -0.07474 0.0581 L -0.07631 0.08866 L -0.07474 0.11505 L -0.06901 0.14051 L -0.05977 0.16065 L -0.04818 0.17083 L -0.03724 0.17824 L -0.02605 0.18287 L -0.0142 0.17824 L -0.00013 0.1669 L 0.01106 0.14121 L 0.01849 0.10764 L 0.01914 0.07847 L 0.01627 0.04259 L 0.01172 0.02222 L 0.00625 0.00787 L 0.00312 0.00509 L -0.00235 0.01991 L -0.00105 0.03056 L 0.00468 0.0375 L 0.01523 0.03982 L 0.02838 0.04213 L 0.06172 0.00787 L 0.11458 -0.0081 L 0.1069 -0.01667 L 0.09283 -0.01782 L 0.07773 -0.01204 L 0.06367 0.00741 L 0.05312 0.03634 L 0.04661 0.075 L 0.04726 0.12292 L 0.05533 0.14514 L 0.0694 0.16621 L 0.08281 0.17593 L 0.0944 0.18056 L 0.10664 0.17871 L 0.12161 0.15833 L 0.1306 0.13264 L 0.13737 0.09051 L 0.13606 0.06597 L 0.13281 0.04329 L 0.12617 0.01296 L 0.11588 -0.00648 L 0.13737 -0.02847 L 0.13567 0.14908 L 0.13802 0.16621 L 0.1431 0.17431 L 0.15052 0.17871 L 0.15911 0.1794 L 0.16966 0.17014 L 0.18086 0.15208 L 0.18854 0.12871 L 0.20052 0.08033 L 0.20052 0.08056 " pathEditMode="relative" rAng="0" ptsTypes="AAAAAAAAAAAAAAAAAAAAAAAAAAAAAAAAAAAAAAAAAAAAAAAAAAAAAAAAAAAAA">
                                      <p:cBhvr>
                                        <p:cTn id="10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76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9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9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animMotion origin="layout" path="M 0.00117 -0.00324 L 0.01484 -0.06667 L 0.02851 -0.09745 L 0.04414 -0.09745 L 0.05325 -0.06667 L 0.05325 -0.03912 L 0.05507 0.11204 L 0.05598 0.0243 L 0.07799 -0.05046 L 0.10078 -0.08935 L 0.12096 -0.09421 L 0.13645 -0.06181 L 0.13919 0.00486 L 0.1401 0.11389 L 0.14192 0.03241 L 0.16119 -0.03912 L 0.17851 -0.08125 L 0.20052 -0.09745 L 0.21783 -0.09259 L 0.2289 -0.05857 L 0.2289 0.05856 L 0.23072 0.08935 L 0.24075 0.10718 L 0.26093 0.10231 L 0.28098 0.0618 L 0.29296 0.0081 L 0.29296 0.00833 " pathEditMode="relative" rAng="0" ptsTypes="AAAAAAAAAAAAAAAAAAAAAAAAAAA">
                                      <p:cBhvr>
                                        <p:cTn id="58" dur="14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13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9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9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9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23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27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8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28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7" presetClass="exit" presetSubtype="0" fill="hold" nodeType="withEffect">
                                  <p:stCondLst>
                                    <p:cond delay="30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3798" y="614392"/>
            <a:ext cx="9033486" cy="5342634"/>
            <a:chOff x="224676" y="630817"/>
            <a:chExt cx="8657182" cy="5342634"/>
          </a:xfrm>
        </p:grpSpPr>
        <p:grpSp>
          <p:nvGrpSpPr>
            <p:cNvPr id="5" name="Group 4"/>
            <p:cNvGrpSpPr/>
            <p:nvPr/>
          </p:nvGrpSpPr>
          <p:grpSpPr>
            <a:xfrm>
              <a:off x="3069043" y="630817"/>
              <a:ext cx="5812815" cy="5342634"/>
              <a:chOff x="3775165" y="598807"/>
              <a:chExt cx="5977777" cy="534263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775165" y="598807"/>
                <a:ext cx="1593518" cy="5342634"/>
                <a:chOff x="9031566" y="1187554"/>
                <a:chExt cx="1593518" cy="5342634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49" t="39665" r="48607" b="25263"/>
                <a:stretch/>
              </p:blipFill>
              <p:spPr>
                <a:xfrm>
                  <a:off x="9044630" y="1187554"/>
                  <a:ext cx="1580454" cy="313128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288" t="40463" r="48751" b="34105"/>
                <a:stretch/>
              </p:blipFill>
              <p:spPr>
                <a:xfrm>
                  <a:off x="9031566" y="4259555"/>
                  <a:ext cx="1567391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4562404" y="598807"/>
                <a:ext cx="5190538" cy="5342634"/>
                <a:chOff x="6899257" y="1187554"/>
                <a:chExt cx="5190538" cy="5342634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39378" b="25263"/>
                <a:stretch/>
              </p:blipFill>
              <p:spPr>
                <a:xfrm>
                  <a:off x="6902854" y="1187554"/>
                  <a:ext cx="5174597" cy="3131280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39277" b="34105"/>
                <a:stretch/>
              </p:blipFill>
              <p:spPr>
                <a:xfrm>
                  <a:off x="6899257" y="4259555"/>
                  <a:ext cx="5190538" cy="22706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2" name="TextBox 21"/>
          <p:cNvSpPr txBox="1"/>
          <p:nvPr/>
        </p:nvSpPr>
        <p:spPr>
          <a:xfrm>
            <a:off x="2529657" y="386857"/>
            <a:ext cx="81951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ę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m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968618" y="2248383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2597315" y="2293297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2602858" y="3058066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3212457" y="2990327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3456296" y="2343171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3507207" y="2420757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3565848" y="2446765"/>
            <a:ext cx="702733" cy="238948"/>
          </a:xfrm>
          <a:custGeom>
            <a:avLst/>
            <a:gdLst>
              <a:gd name="connsiteX0" fmla="*/ 0 w 702733"/>
              <a:gd name="connsiteY0" fmla="*/ 194734 h 238948"/>
              <a:gd name="connsiteX1" fmla="*/ 55033 w 702733"/>
              <a:gd name="connsiteY1" fmla="*/ 215900 h 238948"/>
              <a:gd name="connsiteX2" fmla="*/ 186266 w 702733"/>
              <a:gd name="connsiteY2" fmla="*/ 237067 h 238948"/>
              <a:gd name="connsiteX3" fmla="*/ 186266 w 702733"/>
              <a:gd name="connsiteY3" fmla="*/ 237067 h 238948"/>
              <a:gd name="connsiteX4" fmla="*/ 254000 w 702733"/>
              <a:gd name="connsiteY4" fmla="*/ 237067 h 238948"/>
              <a:gd name="connsiteX5" fmla="*/ 325966 w 702733"/>
              <a:gd name="connsiteY5" fmla="*/ 211667 h 238948"/>
              <a:gd name="connsiteX6" fmla="*/ 406400 w 702733"/>
              <a:gd name="connsiteY6" fmla="*/ 182034 h 238948"/>
              <a:gd name="connsiteX7" fmla="*/ 491066 w 702733"/>
              <a:gd name="connsiteY7" fmla="*/ 135467 h 238948"/>
              <a:gd name="connsiteX8" fmla="*/ 563033 w 702733"/>
              <a:gd name="connsiteY8" fmla="*/ 88900 h 238948"/>
              <a:gd name="connsiteX9" fmla="*/ 660400 w 702733"/>
              <a:gd name="connsiteY9" fmla="*/ 21167 h 238948"/>
              <a:gd name="connsiteX10" fmla="*/ 702733 w 702733"/>
              <a:gd name="connsiteY10" fmla="*/ 0 h 238948"/>
              <a:gd name="connsiteX11" fmla="*/ 702733 w 702733"/>
              <a:gd name="connsiteY11" fmla="*/ 0 h 2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733" h="238948">
                <a:moveTo>
                  <a:pt x="0" y="194734"/>
                </a:moveTo>
                <a:cubicBezTo>
                  <a:pt x="11994" y="201789"/>
                  <a:pt x="23989" y="208845"/>
                  <a:pt x="55033" y="215900"/>
                </a:cubicBezTo>
                <a:cubicBezTo>
                  <a:pt x="86077" y="222955"/>
                  <a:pt x="186266" y="237067"/>
                  <a:pt x="186266" y="237067"/>
                </a:cubicBezTo>
                <a:lnTo>
                  <a:pt x="186266" y="237067"/>
                </a:lnTo>
                <a:cubicBezTo>
                  <a:pt x="197555" y="237067"/>
                  <a:pt x="230717" y="241300"/>
                  <a:pt x="254000" y="237067"/>
                </a:cubicBezTo>
                <a:cubicBezTo>
                  <a:pt x="277283" y="232834"/>
                  <a:pt x="325966" y="211667"/>
                  <a:pt x="325966" y="211667"/>
                </a:cubicBezTo>
                <a:cubicBezTo>
                  <a:pt x="351366" y="202495"/>
                  <a:pt x="378883" y="194734"/>
                  <a:pt x="406400" y="182034"/>
                </a:cubicBezTo>
                <a:cubicBezTo>
                  <a:pt x="433917" y="169334"/>
                  <a:pt x="464961" y="150989"/>
                  <a:pt x="491066" y="135467"/>
                </a:cubicBezTo>
                <a:cubicBezTo>
                  <a:pt x="517171" y="119945"/>
                  <a:pt x="534811" y="107950"/>
                  <a:pt x="563033" y="88900"/>
                </a:cubicBezTo>
                <a:cubicBezTo>
                  <a:pt x="591255" y="69850"/>
                  <a:pt x="637117" y="35984"/>
                  <a:pt x="660400" y="21167"/>
                </a:cubicBezTo>
                <a:cubicBezTo>
                  <a:pt x="683683" y="6350"/>
                  <a:pt x="702733" y="0"/>
                  <a:pt x="702733" y="0"/>
                </a:cubicBezTo>
                <a:lnTo>
                  <a:pt x="70273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4290624" y="2258139"/>
            <a:ext cx="633247" cy="184081"/>
          </a:xfrm>
          <a:custGeom>
            <a:avLst/>
            <a:gdLst>
              <a:gd name="connsiteX0" fmla="*/ 626853 w 626853"/>
              <a:gd name="connsiteY0" fmla="*/ 70530 h 185548"/>
              <a:gd name="connsiteX1" fmla="*/ 506083 w 626853"/>
              <a:gd name="connsiteY1" fmla="*/ 13020 h 185548"/>
              <a:gd name="connsiteX2" fmla="*/ 437071 w 626853"/>
              <a:gd name="connsiteY2" fmla="*/ 7269 h 185548"/>
              <a:gd name="connsiteX3" fmla="*/ 368060 w 626853"/>
              <a:gd name="connsiteY3" fmla="*/ 1518 h 185548"/>
              <a:gd name="connsiteX4" fmla="*/ 310551 w 626853"/>
              <a:gd name="connsiteY4" fmla="*/ 1518 h 185548"/>
              <a:gd name="connsiteX5" fmla="*/ 241539 w 626853"/>
              <a:gd name="connsiteY5" fmla="*/ 18771 h 185548"/>
              <a:gd name="connsiteX6" fmla="*/ 189781 w 626853"/>
              <a:gd name="connsiteY6" fmla="*/ 41775 h 185548"/>
              <a:gd name="connsiteX7" fmla="*/ 132271 w 626853"/>
              <a:gd name="connsiteY7" fmla="*/ 70530 h 185548"/>
              <a:gd name="connsiteX8" fmla="*/ 80513 w 626853"/>
              <a:gd name="connsiteY8" fmla="*/ 105035 h 185548"/>
              <a:gd name="connsiteX9" fmla="*/ 34505 w 626853"/>
              <a:gd name="connsiteY9" fmla="*/ 145292 h 185548"/>
              <a:gd name="connsiteX10" fmla="*/ 0 w 626853"/>
              <a:gd name="connsiteY10" fmla="*/ 185548 h 185548"/>
              <a:gd name="connsiteX11" fmla="*/ 0 w 626853"/>
              <a:gd name="connsiteY11" fmla="*/ 185548 h 185548"/>
              <a:gd name="connsiteX0" fmla="*/ 626853 w 626853"/>
              <a:gd name="connsiteY0" fmla="*/ 74948 h 189966"/>
              <a:gd name="connsiteX1" fmla="*/ 506083 w 626853"/>
              <a:gd name="connsiteY1" fmla="*/ 17438 h 189966"/>
              <a:gd name="connsiteX2" fmla="*/ 437071 w 626853"/>
              <a:gd name="connsiteY2" fmla="*/ 11687 h 189966"/>
              <a:gd name="connsiteX3" fmla="*/ 368060 w 626853"/>
              <a:gd name="connsiteY3" fmla="*/ 185 h 189966"/>
              <a:gd name="connsiteX4" fmla="*/ 310551 w 626853"/>
              <a:gd name="connsiteY4" fmla="*/ 5936 h 189966"/>
              <a:gd name="connsiteX5" fmla="*/ 241539 w 626853"/>
              <a:gd name="connsiteY5" fmla="*/ 23189 h 189966"/>
              <a:gd name="connsiteX6" fmla="*/ 189781 w 626853"/>
              <a:gd name="connsiteY6" fmla="*/ 46193 h 189966"/>
              <a:gd name="connsiteX7" fmla="*/ 132271 w 626853"/>
              <a:gd name="connsiteY7" fmla="*/ 74948 h 189966"/>
              <a:gd name="connsiteX8" fmla="*/ 80513 w 626853"/>
              <a:gd name="connsiteY8" fmla="*/ 109453 h 189966"/>
              <a:gd name="connsiteX9" fmla="*/ 34505 w 626853"/>
              <a:gd name="connsiteY9" fmla="*/ 149710 h 189966"/>
              <a:gd name="connsiteX10" fmla="*/ 0 w 626853"/>
              <a:gd name="connsiteY10" fmla="*/ 189966 h 189966"/>
              <a:gd name="connsiteX11" fmla="*/ 0 w 626853"/>
              <a:gd name="connsiteY11" fmla="*/ 189966 h 189966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5751 h 189781"/>
              <a:gd name="connsiteX3" fmla="*/ 368060 w 626853"/>
              <a:gd name="connsiteY3" fmla="*/ 0 h 189781"/>
              <a:gd name="connsiteX4" fmla="*/ 310551 w 626853"/>
              <a:gd name="connsiteY4" fmla="*/ 5751 h 189781"/>
              <a:gd name="connsiteX5" fmla="*/ 241539 w 626853"/>
              <a:gd name="connsiteY5" fmla="*/ 23004 h 189781"/>
              <a:gd name="connsiteX6" fmla="*/ 189781 w 626853"/>
              <a:gd name="connsiteY6" fmla="*/ 46008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913 h 189931"/>
              <a:gd name="connsiteX1" fmla="*/ 506083 w 626853"/>
              <a:gd name="connsiteY1" fmla="*/ 17403 h 189931"/>
              <a:gd name="connsiteX2" fmla="*/ 437071 w 626853"/>
              <a:gd name="connsiteY2" fmla="*/ 5901 h 189931"/>
              <a:gd name="connsiteX3" fmla="*/ 368060 w 626853"/>
              <a:gd name="connsiteY3" fmla="*/ 150 h 189931"/>
              <a:gd name="connsiteX4" fmla="*/ 310551 w 626853"/>
              <a:gd name="connsiteY4" fmla="*/ 11652 h 189931"/>
              <a:gd name="connsiteX5" fmla="*/ 241539 w 626853"/>
              <a:gd name="connsiteY5" fmla="*/ 23154 h 189931"/>
              <a:gd name="connsiteX6" fmla="*/ 189781 w 626853"/>
              <a:gd name="connsiteY6" fmla="*/ 46158 h 189931"/>
              <a:gd name="connsiteX7" fmla="*/ 132271 w 626853"/>
              <a:gd name="connsiteY7" fmla="*/ 74913 h 189931"/>
              <a:gd name="connsiteX8" fmla="*/ 80513 w 626853"/>
              <a:gd name="connsiteY8" fmla="*/ 109418 h 189931"/>
              <a:gd name="connsiteX9" fmla="*/ 34505 w 626853"/>
              <a:gd name="connsiteY9" fmla="*/ 149675 h 189931"/>
              <a:gd name="connsiteX10" fmla="*/ 0 w 626853"/>
              <a:gd name="connsiteY10" fmla="*/ 189931 h 189931"/>
              <a:gd name="connsiteX11" fmla="*/ 0 w 626853"/>
              <a:gd name="connsiteY11" fmla="*/ 189931 h 189931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80587 h 195605"/>
              <a:gd name="connsiteX1" fmla="*/ 506083 w 626853"/>
              <a:gd name="connsiteY1" fmla="*/ 23077 h 195605"/>
              <a:gd name="connsiteX2" fmla="*/ 437071 w 626853"/>
              <a:gd name="connsiteY2" fmla="*/ 11575 h 195605"/>
              <a:gd name="connsiteX3" fmla="*/ 368060 w 626853"/>
              <a:gd name="connsiteY3" fmla="*/ 73 h 195605"/>
              <a:gd name="connsiteX4" fmla="*/ 310551 w 626853"/>
              <a:gd name="connsiteY4" fmla="*/ 17326 h 195605"/>
              <a:gd name="connsiteX5" fmla="*/ 241539 w 626853"/>
              <a:gd name="connsiteY5" fmla="*/ 28828 h 195605"/>
              <a:gd name="connsiteX6" fmla="*/ 195532 w 626853"/>
              <a:gd name="connsiteY6" fmla="*/ 46081 h 195605"/>
              <a:gd name="connsiteX7" fmla="*/ 132271 w 626853"/>
              <a:gd name="connsiteY7" fmla="*/ 80587 h 195605"/>
              <a:gd name="connsiteX8" fmla="*/ 80513 w 626853"/>
              <a:gd name="connsiteY8" fmla="*/ 115092 h 195605"/>
              <a:gd name="connsiteX9" fmla="*/ 34505 w 626853"/>
              <a:gd name="connsiteY9" fmla="*/ 155349 h 195605"/>
              <a:gd name="connsiteX10" fmla="*/ 0 w 626853"/>
              <a:gd name="connsiteY10" fmla="*/ 195605 h 195605"/>
              <a:gd name="connsiteX11" fmla="*/ 0 w 626853"/>
              <a:gd name="connsiteY11" fmla="*/ 195605 h 195605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449 h 185467"/>
              <a:gd name="connsiteX1" fmla="*/ 506083 w 626853"/>
              <a:gd name="connsiteY1" fmla="*/ 12939 h 185467"/>
              <a:gd name="connsiteX2" fmla="*/ 437071 w 626853"/>
              <a:gd name="connsiteY2" fmla="*/ 1437 h 185467"/>
              <a:gd name="connsiteX3" fmla="*/ 368060 w 626853"/>
              <a:gd name="connsiteY3" fmla="*/ 1437 h 185467"/>
              <a:gd name="connsiteX4" fmla="*/ 310551 w 626853"/>
              <a:gd name="connsiteY4" fmla="*/ 12939 h 185467"/>
              <a:gd name="connsiteX5" fmla="*/ 241539 w 626853"/>
              <a:gd name="connsiteY5" fmla="*/ 18690 h 185467"/>
              <a:gd name="connsiteX6" fmla="*/ 195532 w 626853"/>
              <a:gd name="connsiteY6" fmla="*/ 35943 h 185467"/>
              <a:gd name="connsiteX7" fmla="*/ 132271 w 626853"/>
              <a:gd name="connsiteY7" fmla="*/ 70449 h 185467"/>
              <a:gd name="connsiteX8" fmla="*/ 80513 w 626853"/>
              <a:gd name="connsiteY8" fmla="*/ 104954 h 185467"/>
              <a:gd name="connsiteX9" fmla="*/ 34505 w 626853"/>
              <a:gd name="connsiteY9" fmla="*/ 145211 h 185467"/>
              <a:gd name="connsiteX10" fmla="*/ 0 w 626853"/>
              <a:gd name="connsiteY10" fmla="*/ 185467 h 185467"/>
              <a:gd name="connsiteX11" fmla="*/ 0 w 626853"/>
              <a:gd name="connsiteY11" fmla="*/ 185467 h 18546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86356 h 201374"/>
              <a:gd name="connsiteX1" fmla="*/ 506083 w 626853"/>
              <a:gd name="connsiteY1" fmla="*/ 28846 h 201374"/>
              <a:gd name="connsiteX2" fmla="*/ 437071 w 626853"/>
              <a:gd name="connsiteY2" fmla="*/ 17344 h 201374"/>
              <a:gd name="connsiteX3" fmla="*/ 379562 w 626853"/>
              <a:gd name="connsiteY3" fmla="*/ 91 h 201374"/>
              <a:gd name="connsiteX4" fmla="*/ 310551 w 626853"/>
              <a:gd name="connsiteY4" fmla="*/ 11593 h 201374"/>
              <a:gd name="connsiteX5" fmla="*/ 241539 w 626853"/>
              <a:gd name="connsiteY5" fmla="*/ 34597 h 201374"/>
              <a:gd name="connsiteX6" fmla="*/ 195532 w 626853"/>
              <a:gd name="connsiteY6" fmla="*/ 51850 h 201374"/>
              <a:gd name="connsiteX7" fmla="*/ 132271 w 626853"/>
              <a:gd name="connsiteY7" fmla="*/ 86356 h 201374"/>
              <a:gd name="connsiteX8" fmla="*/ 80513 w 626853"/>
              <a:gd name="connsiteY8" fmla="*/ 120861 h 201374"/>
              <a:gd name="connsiteX9" fmla="*/ 34505 w 626853"/>
              <a:gd name="connsiteY9" fmla="*/ 161118 h 201374"/>
              <a:gd name="connsiteX10" fmla="*/ 0 w 626853"/>
              <a:gd name="connsiteY10" fmla="*/ 201374 h 201374"/>
              <a:gd name="connsiteX11" fmla="*/ 0 w 626853"/>
              <a:gd name="connsiteY11" fmla="*/ 201374 h 201374"/>
              <a:gd name="connsiteX0" fmla="*/ 626853 w 626853"/>
              <a:gd name="connsiteY0" fmla="*/ 80754 h 195772"/>
              <a:gd name="connsiteX1" fmla="*/ 506083 w 626853"/>
              <a:gd name="connsiteY1" fmla="*/ 23244 h 195772"/>
              <a:gd name="connsiteX2" fmla="*/ 437071 w 626853"/>
              <a:gd name="connsiteY2" fmla="*/ 11742 h 195772"/>
              <a:gd name="connsiteX3" fmla="*/ 379562 w 626853"/>
              <a:gd name="connsiteY3" fmla="*/ 240 h 195772"/>
              <a:gd name="connsiteX4" fmla="*/ 310551 w 626853"/>
              <a:gd name="connsiteY4" fmla="*/ 5991 h 195772"/>
              <a:gd name="connsiteX5" fmla="*/ 241539 w 626853"/>
              <a:gd name="connsiteY5" fmla="*/ 28995 h 195772"/>
              <a:gd name="connsiteX6" fmla="*/ 195532 w 626853"/>
              <a:gd name="connsiteY6" fmla="*/ 46248 h 195772"/>
              <a:gd name="connsiteX7" fmla="*/ 132271 w 626853"/>
              <a:gd name="connsiteY7" fmla="*/ 80754 h 195772"/>
              <a:gd name="connsiteX8" fmla="*/ 80513 w 626853"/>
              <a:gd name="connsiteY8" fmla="*/ 115259 h 195772"/>
              <a:gd name="connsiteX9" fmla="*/ 34505 w 626853"/>
              <a:gd name="connsiteY9" fmla="*/ 155516 h 195772"/>
              <a:gd name="connsiteX10" fmla="*/ 0 w 626853"/>
              <a:gd name="connsiteY10" fmla="*/ 195772 h 195772"/>
              <a:gd name="connsiteX11" fmla="*/ 0 w 626853"/>
              <a:gd name="connsiteY11" fmla="*/ 195772 h 195772"/>
              <a:gd name="connsiteX0" fmla="*/ 626853 w 626853"/>
              <a:gd name="connsiteY0" fmla="*/ 80514 h 195532"/>
              <a:gd name="connsiteX1" fmla="*/ 506083 w 626853"/>
              <a:gd name="connsiteY1" fmla="*/ 23004 h 195532"/>
              <a:gd name="connsiteX2" fmla="*/ 437071 w 626853"/>
              <a:gd name="connsiteY2" fmla="*/ 5751 h 195532"/>
              <a:gd name="connsiteX3" fmla="*/ 379562 w 626853"/>
              <a:gd name="connsiteY3" fmla="*/ 0 h 195532"/>
              <a:gd name="connsiteX4" fmla="*/ 310551 w 626853"/>
              <a:gd name="connsiteY4" fmla="*/ 5751 h 195532"/>
              <a:gd name="connsiteX5" fmla="*/ 241539 w 626853"/>
              <a:gd name="connsiteY5" fmla="*/ 28755 h 195532"/>
              <a:gd name="connsiteX6" fmla="*/ 195532 w 626853"/>
              <a:gd name="connsiteY6" fmla="*/ 46008 h 195532"/>
              <a:gd name="connsiteX7" fmla="*/ 132271 w 626853"/>
              <a:gd name="connsiteY7" fmla="*/ 80514 h 195532"/>
              <a:gd name="connsiteX8" fmla="*/ 80513 w 626853"/>
              <a:gd name="connsiteY8" fmla="*/ 115019 h 195532"/>
              <a:gd name="connsiteX9" fmla="*/ 34505 w 626853"/>
              <a:gd name="connsiteY9" fmla="*/ 155276 h 195532"/>
              <a:gd name="connsiteX10" fmla="*/ 0 w 626853"/>
              <a:gd name="connsiteY10" fmla="*/ 195532 h 195532"/>
              <a:gd name="connsiteX11" fmla="*/ 0 w 626853"/>
              <a:gd name="connsiteY11" fmla="*/ 195532 h 195532"/>
              <a:gd name="connsiteX0" fmla="*/ 626853 w 626853"/>
              <a:gd name="connsiteY0" fmla="*/ 81023 h 196041"/>
              <a:gd name="connsiteX1" fmla="*/ 506083 w 626853"/>
              <a:gd name="connsiteY1" fmla="*/ 23513 h 196041"/>
              <a:gd name="connsiteX2" fmla="*/ 437071 w 626853"/>
              <a:gd name="connsiteY2" fmla="*/ 6260 h 196041"/>
              <a:gd name="connsiteX3" fmla="*/ 379562 w 626853"/>
              <a:gd name="connsiteY3" fmla="*/ 509 h 196041"/>
              <a:gd name="connsiteX4" fmla="*/ 310551 w 626853"/>
              <a:gd name="connsiteY4" fmla="*/ 17762 h 196041"/>
              <a:gd name="connsiteX5" fmla="*/ 241539 w 626853"/>
              <a:gd name="connsiteY5" fmla="*/ 29264 h 196041"/>
              <a:gd name="connsiteX6" fmla="*/ 195532 w 626853"/>
              <a:gd name="connsiteY6" fmla="*/ 46517 h 196041"/>
              <a:gd name="connsiteX7" fmla="*/ 132271 w 626853"/>
              <a:gd name="connsiteY7" fmla="*/ 81023 h 196041"/>
              <a:gd name="connsiteX8" fmla="*/ 80513 w 626853"/>
              <a:gd name="connsiteY8" fmla="*/ 115528 h 196041"/>
              <a:gd name="connsiteX9" fmla="*/ 34505 w 626853"/>
              <a:gd name="connsiteY9" fmla="*/ 155785 h 196041"/>
              <a:gd name="connsiteX10" fmla="*/ 0 w 626853"/>
              <a:gd name="connsiteY10" fmla="*/ 196041 h 196041"/>
              <a:gd name="connsiteX11" fmla="*/ 0 w 626853"/>
              <a:gd name="connsiteY11" fmla="*/ 196041 h 196041"/>
              <a:gd name="connsiteX0" fmla="*/ 626853 w 626853"/>
              <a:gd name="connsiteY0" fmla="*/ 74825 h 189843"/>
              <a:gd name="connsiteX1" fmla="*/ 506083 w 626853"/>
              <a:gd name="connsiteY1" fmla="*/ 17315 h 189843"/>
              <a:gd name="connsiteX2" fmla="*/ 437071 w 626853"/>
              <a:gd name="connsiteY2" fmla="*/ 62 h 189843"/>
              <a:gd name="connsiteX3" fmla="*/ 379562 w 626853"/>
              <a:gd name="connsiteY3" fmla="*/ 11564 h 189843"/>
              <a:gd name="connsiteX4" fmla="*/ 310551 w 626853"/>
              <a:gd name="connsiteY4" fmla="*/ 11564 h 189843"/>
              <a:gd name="connsiteX5" fmla="*/ 241539 w 626853"/>
              <a:gd name="connsiteY5" fmla="*/ 23066 h 189843"/>
              <a:gd name="connsiteX6" fmla="*/ 195532 w 626853"/>
              <a:gd name="connsiteY6" fmla="*/ 40319 h 189843"/>
              <a:gd name="connsiteX7" fmla="*/ 132271 w 626853"/>
              <a:gd name="connsiteY7" fmla="*/ 74825 h 189843"/>
              <a:gd name="connsiteX8" fmla="*/ 80513 w 626853"/>
              <a:gd name="connsiteY8" fmla="*/ 109330 h 189843"/>
              <a:gd name="connsiteX9" fmla="*/ 34505 w 626853"/>
              <a:gd name="connsiteY9" fmla="*/ 149587 h 189843"/>
              <a:gd name="connsiteX10" fmla="*/ 0 w 626853"/>
              <a:gd name="connsiteY10" fmla="*/ 189843 h 189843"/>
              <a:gd name="connsiteX11" fmla="*/ 0 w 626853"/>
              <a:gd name="connsiteY11" fmla="*/ 189843 h 189843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17253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69037 h 184055"/>
              <a:gd name="connsiteX1" fmla="*/ 506083 w 626853"/>
              <a:gd name="connsiteY1" fmla="*/ 11527 h 184055"/>
              <a:gd name="connsiteX2" fmla="*/ 437071 w 626853"/>
              <a:gd name="connsiteY2" fmla="*/ 3865 h 184055"/>
              <a:gd name="connsiteX3" fmla="*/ 379562 w 626853"/>
              <a:gd name="connsiteY3" fmla="*/ 25 h 184055"/>
              <a:gd name="connsiteX4" fmla="*/ 310551 w 626853"/>
              <a:gd name="connsiteY4" fmla="*/ 5776 h 184055"/>
              <a:gd name="connsiteX5" fmla="*/ 241539 w 626853"/>
              <a:gd name="connsiteY5" fmla="*/ 17278 h 184055"/>
              <a:gd name="connsiteX6" fmla="*/ 195532 w 626853"/>
              <a:gd name="connsiteY6" fmla="*/ 34531 h 184055"/>
              <a:gd name="connsiteX7" fmla="*/ 132271 w 626853"/>
              <a:gd name="connsiteY7" fmla="*/ 69037 h 184055"/>
              <a:gd name="connsiteX8" fmla="*/ 80513 w 626853"/>
              <a:gd name="connsiteY8" fmla="*/ 103542 h 184055"/>
              <a:gd name="connsiteX9" fmla="*/ 34505 w 626853"/>
              <a:gd name="connsiteY9" fmla="*/ 143799 h 184055"/>
              <a:gd name="connsiteX10" fmla="*/ 0 w 626853"/>
              <a:gd name="connsiteY10" fmla="*/ 184055 h 184055"/>
              <a:gd name="connsiteX11" fmla="*/ 0 w 626853"/>
              <a:gd name="connsiteY11" fmla="*/ 184055 h 184055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17324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7773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30050 w 630050"/>
              <a:gd name="connsiteY0" fmla="*/ 69063 h 184081"/>
              <a:gd name="connsiteX1" fmla="*/ 509280 w 630050"/>
              <a:gd name="connsiteY1" fmla="*/ 17948 h 184081"/>
              <a:gd name="connsiteX2" fmla="*/ 440268 w 630050"/>
              <a:gd name="connsiteY2" fmla="*/ 3891 h 184081"/>
              <a:gd name="connsiteX3" fmla="*/ 382759 w 630050"/>
              <a:gd name="connsiteY3" fmla="*/ 51 h 184081"/>
              <a:gd name="connsiteX4" fmla="*/ 313748 w 630050"/>
              <a:gd name="connsiteY4" fmla="*/ 5802 h 184081"/>
              <a:gd name="connsiteX5" fmla="*/ 244736 w 630050"/>
              <a:gd name="connsiteY5" fmla="*/ 23698 h 184081"/>
              <a:gd name="connsiteX6" fmla="*/ 201926 w 630050"/>
              <a:gd name="connsiteY6" fmla="*/ 37753 h 184081"/>
              <a:gd name="connsiteX7" fmla="*/ 135468 w 630050"/>
              <a:gd name="connsiteY7" fmla="*/ 69063 h 184081"/>
              <a:gd name="connsiteX8" fmla="*/ 83710 w 630050"/>
              <a:gd name="connsiteY8" fmla="*/ 103568 h 184081"/>
              <a:gd name="connsiteX9" fmla="*/ 37702 w 630050"/>
              <a:gd name="connsiteY9" fmla="*/ 143825 h 184081"/>
              <a:gd name="connsiteX10" fmla="*/ 3197 w 630050"/>
              <a:gd name="connsiteY10" fmla="*/ 184081 h 184081"/>
              <a:gd name="connsiteX11" fmla="*/ 0 w 630050"/>
              <a:gd name="connsiteY11" fmla="*/ 180884 h 184081"/>
              <a:gd name="connsiteX0" fmla="*/ 639642 w 639642"/>
              <a:gd name="connsiteY0" fmla="*/ 69063 h 184081"/>
              <a:gd name="connsiteX1" fmla="*/ 518872 w 639642"/>
              <a:gd name="connsiteY1" fmla="*/ 17948 h 184081"/>
              <a:gd name="connsiteX2" fmla="*/ 449860 w 639642"/>
              <a:gd name="connsiteY2" fmla="*/ 3891 h 184081"/>
              <a:gd name="connsiteX3" fmla="*/ 392351 w 639642"/>
              <a:gd name="connsiteY3" fmla="*/ 51 h 184081"/>
              <a:gd name="connsiteX4" fmla="*/ 323340 w 639642"/>
              <a:gd name="connsiteY4" fmla="*/ 5802 h 184081"/>
              <a:gd name="connsiteX5" fmla="*/ 254328 w 639642"/>
              <a:gd name="connsiteY5" fmla="*/ 23698 h 184081"/>
              <a:gd name="connsiteX6" fmla="*/ 211518 w 639642"/>
              <a:gd name="connsiteY6" fmla="*/ 37753 h 184081"/>
              <a:gd name="connsiteX7" fmla="*/ 145060 w 639642"/>
              <a:gd name="connsiteY7" fmla="*/ 69063 h 184081"/>
              <a:gd name="connsiteX8" fmla="*/ 93302 w 639642"/>
              <a:gd name="connsiteY8" fmla="*/ 103568 h 184081"/>
              <a:gd name="connsiteX9" fmla="*/ 47294 w 639642"/>
              <a:gd name="connsiteY9" fmla="*/ 143825 h 184081"/>
              <a:gd name="connsiteX10" fmla="*/ 12789 w 639642"/>
              <a:gd name="connsiteY10" fmla="*/ 184081 h 184081"/>
              <a:gd name="connsiteX11" fmla="*/ 0 w 639642"/>
              <a:gd name="connsiteY11" fmla="*/ 168095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77315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40899 w 633247"/>
              <a:gd name="connsiteY9" fmla="*/ 143825 h 184081"/>
              <a:gd name="connsiteX10" fmla="*/ 0 w 633247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34504 w 633247"/>
              <a:gd name="connsiteY9" fmla="*/ 137431 h 184081"/>
              <a:gd name="connsiteX10" fmla="*/ 0 w 633247"/>
              <a:gd name="connsiteY10" fmla="*/ 184081 h 18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247" h="184081">
                <a:moveTo>
                  <a:pt x="633247" y="69063"/>
                </a:moveTo>
                <a:cubicBezTo>
                  <a:pt x="588677" y="45579"/>
                  <a:pt x="544107" y="28810"/>
                  <a:pt x="512477" y="17948"/>
                </a:cubicBezTo>
                <a:cubicBezTo>
                  <a:pt x="480847" y="7086"/>
                  <a:pt x="464552" y="6874"/>
                  <a:pt x="443465" y="3891"/>
                </a:cubicBezTo>
                <a:cubicBezTo>
                  <a:pt x="422378" y="908"/>
                  <a:pt x="407043" y="-267"/>
                  <a:pt x="385956" y="51"/>
                </a:cubicBezTo>
                <a:cubicBezTo>
                  <a:pt x="364869" y="370"/>
                  <a:pt x="339949" y="1861"/>
                  <a:pt x="316945" y="5802"/>
                </a:cubicBezTo>
                <a:cubicBezTo>
                  <a:pt x="293941" y="9743"/>
                  <a:pt x="266570" y="18373"/>
                  <a:pt x="247933" y="23698"/>
                </a:cubicBezTo>
                <a:cubicBezTo>
                  <a:pt x="229296" y="29023"/>
                  <a:pt x="223334" y="30192"/>
                  <a:pt x="205123" y="37753"/>
                </a:cubicBezTo>
                <a:cubicBezTo>
                  <a:pt x="186912" y="45314"/>
                  <a:pt x="158901" y="58094"/>
                  <a:pt x="138665" y="69063"/>
                </a:cubicBezTo>
                <a:cubicBezTo>
                  <a:pt x="118429" y="80032"/>
                  <a:pt x="101069" y="92173"/>
                  <a:pt x="83709" y="103568"/>
                </a:cubicBezTo>
                <a:cubicBezTo>
                  <a:pt x="66349" y="114963"/>
                  <a:pt x="48455" y="124012"/>
                  <a:pt x="34504" y="137431"/>
                </a:cubicBezTo>
                <a:cubicBezTo>
                  <a:pt x="20553" y="150850"/>
                  <a:pt x="0" y="184081"/>
                  <a:pt x="0" y="18408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093505" y="2370859"/>
            <a:ext cx="316923" cy="1202861"/>
          </a:xfrm>
          <a:custGeom>
            <a:avLst/>
            <a:gdLst>
              <a:gd name="connsiteX0" fmla="*/ 258237 w 318984"/>
              <a:gd name="connsiteY0" fmla="*/ 0 h 1195754"/>
              <a:gd name="connsiteX1" fmla="*/ 120757 w 318984"/>
              <a:gd name="connsiteY1" fmla="*/ 169452 h 1195754"/>
              <a:gd name="connsiteX2" fmla="*/ 63208 w 318984"/>
              <a:gd name="connsiteY2" fmla="*/ 281354 h 1195754"/>
              <a:gd name="connsiteX3" fmla="*/ 15250 w 318984"/>
              <a:gd name="connsiteY3" fmla="*/ 431623 h 1195754"/>
              <a:gd name="connsiteX4" fmla="*/ 2461 w 318984"/>
              <a:gd name="connsiteY4" fmla="*/ 562708 h 1195754"/>
              <a:gd name="connsiteX5" fmla="*/ 2461 w 318984"/>
              <a:gd name="connsiteY5" fmla="*/ 677807 h 1195754"/>
              <a:gd name="connsiteX6" fmla="*/ 28039 w 318984"/>
              <a:gd name="connsiteY6" fmla="*/ 792907 h 1195754"/>
              <a:gd name="connsiteX7" fmla="*/ 66405 w 318984"/>
              <a:gd name="connsiteY7" fmla="*/ 908006 h 1195754"/>
              <a:gd name="connsiteX8" fmla="*/ 120757 w 318984"/>
              <a:gd name="connsiteY8" fmla="*/ 1013514 h 1195754"/>
              <a:gd name="connsiteX9" fmla="*/ 181504 w 318984"/>
              <a:gd name="connsiteY9" fmla="*/ 1096641 h 1195754"/>
              <a:gd name="connsiteX10" fmla="*/ 226265 w 318984"/>
              <a:gd name="connsiteY10" fmla="*/ 1147796 h 1195754"/>
              <a:gd name="connsiteX11" fmla="*/ 277420 w 318984"/>
              <a:gd name="connsiteY11" fmla="*/ 1182965 h 1195754"/>
              <a:gd name="connsiteX12" fmla="*/ 318984 w 318984"/>
              <a:gd name="connsiteY12" fmla="*/ 1195754 h 1195754"/>
              <a:gd name="connsiteX13" fmla="*/ 318984 w 318984"/>
              <a:gd name="connsiteY13" fmla="*/ 1195754 h 1195754"/>
              <a:gd name="connsiteX0" fmla="*/ 258237 w 318984"/>
              <a:gd name="connsiteY0" fmla="*/ 0 h 1195754"/>
              <a:gd name="connsiteX1" fmla="*/ 219871 w 318984"/>
              <a:gd name="connsiteY1" fmla="*/ 44761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58237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67829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8447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21644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6979 w 318542"/>
              <a:gd name="connsiteY0" fmla="*/ 0 h 1195754"/>
              <a:gd name="connsiteX1" fmla="*/ 222626 w 318542"/>
              <a:gd name="connsiteY1" fmla="*/ 47958 h 1195754"/>
              <a:gd name="connsiteX2" fmla="*/ 120315 w 318542"/>
              <a:gd name="connsiteY2" fmla="*/ 169452 h 1195754"/>
              <a:gd name="connsiteX3" fmla="*/ 59569 w 318542"/>
              <a:gd name="connsiteY3" fmla="*/ 281354 h 1195754"/>
              <a:gd name="connsiteX4" fmla="*/ 21202 w 318542"/>
              <a:gd name="connsiteY4" fmla="*/ 393256 h 1195754"/>
              <a:gd name="connsiteX5" fmla="*/ 14808 w 318542"/>
              <a:gd name="connsiteY5" fmla="*/ 431623 h 1195754"/>
              <a:gd name="connsiteX6" fmla="*/ 5216 w 318542"/>
              <a:gd name="connsiteY6" fmla="*/ 482778 h 1195754"/>
              <a:gd name="connsiteX7" fmla="*/ 2019 w 318542"/>
              <a:gd name="connsiteY7" fmla="*/ 562708 h 1195754"/>
              <a:gd name="connsiteX8" fmla="*/ 2019 w 318542"/>
              <a:gd name="connsiteY8" fmla="*/ 677807 h 1195754"/>
              <a:gd name="connsiteX9" fmla="*/ 27597 w 318542"/>
              <a:gd name="connsiteY9" fmla="*/ 792907 h 1195754"/>
              <a:gd name="connsiteX10" fmla="*/ 65963 w 318542"/>
              <a:gd name="connsiteY10" fmla="*/ 908006 h 1195754"/>
              <a:gd name="connsiteX11" fmla="*/ 120315 w 318542"/>
              <a:gd name="connsiteY11" fmla="*/ 1013514 h 1195754"/>
              <a:gd name="connsiteX12" fmla="*/ 181062 w 318542"/>
              <a:gd name="connsiteY12" fmla="*/ 1096641 h 1195754"/>
              <a:gd name="connsiteX13" fmla="*/ 225823 w 318542"/>
              <a:gd name="connsiteY13" fmla="*/ 1147796 h 1195754"/>
              <a:gd name="connsiteX14" fmla="*/ 276978 w 318542"/>
              <a:gd name="connsiteY14" fmla="*/ 1182965 h 1195754"/>
              <a:gd name="connsiteX15" fmla="*/ 318542 w 318542"/>
              <a:gd name="connsiteY15" fmla="*/ 1195754 h 1195754"/>
              <a:gd name="connsiteX16" fmla="*/ 318542 w 318542"/>
              <a:gd name="connsiteY16" fmla="*/ 1195754 h 1195754"/>
              <a:gd name="connsiteX0" fmla="*/ 275079 w 316642"/>
              <a:gd name="connsiteY0" fmla="*/ 0 h 1195754"/>
              <a:gd name="connsiteX1" fmla="*/ 220726 w 316642"/>
              <a:gd name="connsiteY1" fmla="*/ 47958 h 1195754"/>
              <a:gd name="connsiteX2" fmla="*/ 118415 w 316642"/>
              <a:gd name="connsiteY2" fmla="*/ 169452 h 1195754"/>
              <a:gd name="connsiteX3" fmla="*/ 57669 w 316642"/>
              <a:gd name="connsiteY3" fmla="*/ 281354 h 1195754"/>
              <a:gd name="connsiteX4" fmla="*/ 19302 w 316642"/>
              <a:gd name="connsiteY4" fmla="*/ 393256 h 1195754"/>
              <a:gd name="connsiteX5" fmla="*/ 12908 w 316642"/>
              <a:gd name="connsiteY5" fmla="*/ 431623 h 1195754"/>
              <a:gd name="connsiteX6" fmla="*/ 3316 w 316642"/>
              <a:gd name="connsiteY6" fmla="*/ 482778 h 1195754"/>
              <a:gd name="connsiteX7" fmla="*/ 119 w 316642"/>
              <a:gd name="connsiteY7" fmla="*/ 562708 h 1195754"/>
              <a:gd name="connsiteX8" fmla="*/ 3316 w 316642"/>
              <a:gd name="connsiteY8" fmla="*/ 681004 h 1195754"/>
              <a:gd name="connsiteX9" fmla="*/ 25697 w 316642"/>
              <a:gd name="connsiteY9" fmla="*/ 792907 h 1195754"/>
              <a:gd name="connsiteX10" fmla="*/ 64063 w 316642"/>
              <a:gd name="connsiteY10" fmla="*/ 908006 h 1195754"/>
              <a:gd name="connsiteX11" fmla="*/ 118415 w 316642"/>
              <a:gd name="connsiteY11" fmla="*/ 1013514 h 1195754"/>
              <a:gd name="connsiteX12" fmla="*/ 179162 w 316642"/>
              <a:gd name="connsiteY12" fmla="*/ 1096641 h 1195754"/>
              <a:gd name="connsiteX13" fmla="*/ 223923 w 316642"/>
              <a:gd name="connsiteY13" fmla="*/ 1147796 h 1195754"/>
              <a:gd name="connsiteX14" fmla="*/ 275078 w 316642"/>
              <a:gd name="connsiteY14" fmla="*/ 1182965 h 1195754"/>
              <a:gd name="connsiteX15" fmla="*/ 316642 w 316642"/>
              <a:gd name="connsiteY15" fmla="*/ 1195754 h 1195754"/>
              <a:gd name="connsiteX16" fmla="*/ 316642 w 316642"/>
              <a:gd name="connsiteY16" fmla="*/ 1195754 h 1195754"/>
              <a:gd name="connsiteX0" fmla="*/ 274987 w 316550"/>
              <a:gd name="connsiteY0" fmla="*/ 0 h 1195754"/>
              <a:gd name="connsiteX1" fmla="*/ 220634 w 316550"/>
              <a:gd name="connsiteY1" fmla="*/ 47958 h 1195754"/>
              <a:gd name="connsiteX2" fmla="*/ 118323 w 316550"/>
              <a:gd name="connsiteY2" fmla="*/ 169452 h 1195754"/>
              <a:gd name="connsiteX3" fmla="*/ 57577 w 316550"/>
              <a:gd name="connsiteY3" fmla="*/ 281354 h 1195754"/>
              <a:gd name="connsiteX4" fmla="*/ 19210 w 316550"/>
              <a:gd name="connsiteY4" fmla="*/ 393256 h 1195754"/>
              <a:gd name="connsiteX5" fmla="*/ 12816 w 316550"/>
              <a:gd name="connsiteY5" fmla="*/ 431623 h 1195754"/>
              <a:gd name="connsiteX6" fmla="*/ 3224 w 316550"/>
              <a:gd name="connsiteY6" fmla="*/ 482778 h 1195754"/>
              <a:gd name="connsiteX7" fmla="*/ 27 w 316550"/>
              <a:gd name="connsiteY7" fmla="*/ 562708 h 1195754"/>
              <a:gd name="connsiteX8" fmla="*/ 3224 w 316550"/>
              <a:gd name="connsiteY8" fmla="*/ 681004 h 1195754"/>
              <a:gd name="connsiteX9" fmla="*/ 22408 w 316550"/>
              <a:gd name="connsiteY9" fmla="*/ 792907 h 1195754"/>
              <a:gd name="connsiteX10" fmla="*/ 63971 w 316550"/>
              <a:gd name="connsiteY10" fmla="*/ 908006 h 1195754"/>
              <a:gd name="connsiteX11" fmla="*/ 118323 w 316550"/>
              <a:gd name="connsiteY11" fmla="*/ 1013514 h 1195754"/>
              <a:gd name="connsiteX12" fmla="*/ 179070 w 316550"/>
              <a:gd name="connsiteY12" fmla="*/ 1096641 h 1195754"/>
              <a:gd name="connsiteX13" fmla="*/ 223831 w 316550"/>
              <a:gd name="connsiteY13" fmla="*/ 1147796 h 1195754"/>
              <a:gd name="connsiteX14" fmla="*/ 274986 w 316550"/>
              <a:gd name="connsiteY14" fmla="*/ 1182965 h 1195754"/>
              <a:gd name="connsiteX15" fmla="*/ 316550 w 316550"/>
              <a:gd name="connsiteY15" fmla="*/ 1195754 h 1195754"/>
              <a:gd name="connsiteX16" fmla="*/ 316550 w 316550"/>
              <a:gd name="connsiteY16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2 w 316523"/>
              <a:gd name="connsiteY9" fmla="*/ 71617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2159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15988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8226 w 319789"/>
              <a:gd name="connsiteY0" fmla="*/ 0 h 1195754"/>
              <a:gd name="connsiteX1" fmla="*/ 223873 w 319789"/>
              <a:gd name="connsiteY1" fmla="*/ 47958 h 1195754"/>
              <a:gd name="connsiteX2" fmla="*/ 121562 w 319789"/>
              <a:gd name="connsiteY2" fmla="*/ 169452 h 1195754"/>
              <a:gd name="connsiteX3" fmla="*/ 60816 w 319789"/>
              <a:gd name="connsiteY3" fmla="*/ 281354 h 1195754"/>
              <a:gd name="connsiteX4" fmla="*/ 22449 w 319789"/>
              <a:gd name="connsiteY4" fmla="*/ 393256 h 1195754"/>
              <a:gd name="connsiteX5" fmla="*/ 16055 w 319789"/>
              <a:gd name="connsiteY5" fmla="*/ 431623 h 1195754"/>
              <a:gd name="connsiteX6" fmla="*/ 6463 w 319789"/>
              <a:gd name="connsiteY6" fmla="*/ 482778 h 1195754"/>
              <a:gd name="connsiteX7" fmla="*/ 3266 w 319789"/>
              <a:gd name="connsiteY7" fmla="*/ 562708 h 1195754"/>
              <a:gd name="connsiteX8" fmla="*/ 69 w 319789"/>
              <a:gd name="connsiteY8" fmla="*/ 629849 h 1195754"/>
              <a:gd name="connsiteX9" fmla="*/ 6463 w 319789"/>
              <a:gd name="connsiteY9" fmla="*/ 681004 h 1195754"/>
              <a:gd name="connsiteX10" fmla="*/ 12859 w 319789"/>
              <a:gd name="connsiteY10" fmla="*/ 738554 h 1195754"/>
              <a:gd name="connsiteX11" fmla="*/ 25647 w 319789"/>
              <a:gd name="connsiteY11" fmla="*/ 792907 h 1195754"/>
              <a:gd name="connsiteX12" fmla="*/ 67210 w 319789"/>
              <a:gd name="connsiteY12" fmla="*/ 908006 h 1195754"/>
              <a:gd name="connsiteX13" fmla="*/ 121562 w 319789"/>
              <a:gd name="connsiteY13" fmla="*/ 1013514 h 1195754"/>
              <a:gd name="connsiteX14" fmla="*/ 182309 w 319789"/>
              <a:gd name="connsiteY14" fmla="*/ 1096641 h 1195754"/>
              <a:gd name="connsiteX15" fmla="*/ 227070 w 319789"/>
              <a:gd name="connsiteY15" fmla="*/ 1147796 h 1195754"/>
              <a:gd name="connsiteX16" fmla="*/ 278225 w 319789"/>
              <a:gd name="connsiteY16" fmla="*/ 1182965 h 1195754"/>
              <a:gd name="connsiteX17" fmla="*/ 319789 w 319789"/>
              <a:gd name="connsiteY17" fmla="*/ 1195754 h 1195754"/>
              <a:gd name="connsiteX18" fmla="*/ 319789 w 319789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7796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4599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0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91345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204907"/>
              <a:gd name="connsiteX1" fmla="*/ 221007 w 316923"/>
              <a:gd name="connsiteY1" fmla="*/ 47958 h 1204907"/>
              <a:gd name="connsiteX2" fmla="*/ 118696 w 316923"/>
              <a:gd name="connsiteY2" fmla="*/ 169452 h 1204907"/>
              <a:gd name="connsiteX3" fmla="*/ 57950 w 316923"/>
              <a:gd name="connsiteY3" fmla="*/ 281354 h 1204907"/>
              <a:gd name="connsiteX4" fmla="*/ 19583 w 316923"/>
              <a:gd name="connsiteY4" fmla="*/ 393256 h 1204907"/>
              <a:gd name="connsiteX5" fmla="*/ 13189 w 316923"/>
              <a:gd name="connsiteY5" fmla="*/ 431623 h 1204907"/>
              <a:gd name="connsiteX6" fmla="*/ 3597 w 316923"/>
              <a:gd name="connsiteY6" fmla="*/ 482778 h 1204907"/>
              <a:gd name="connsiteX7" fmla="*/ 400 w 316923"/>
              <a:gd name="connsiteY7" fmla="*/ 562708 h 1204907"/>
              <a:gd name="connsiteX8" fmla="*/ 400 w 316923"/>
              <a:gd name="connsiteY8" fmla="*/ 629849 h 1204907"/>
              <a:gd name="connsiteX9" fmla="*/ 3597 w 316923"/>
              <a:gd name="connsiteY9" fmla="*/ 681004 h 1204907"/>
              <a:gd name="connsiteX10" fmla="*/ 9993 w 316923"/>
              <a:gd name="connsiteY10" fmla="*/ 738554 h 1204907"/>
              <a:gd name="connsiteX11" fmla="*/ 22781 w 316923"/>
              <a:gd name="connsiteY11" fmla="*/ 792907 h 1204907"/>
              <a:gd name="connsiteX12" fmla="*/ 64344 w 316923"/>
              <a:gd name="connsiteY12" fmla="*/ 908006 h 1204907"/>
              <a:gd name="connsiteX13" fmla="*/ 118696 w 316923"/>
              <a:gd name="connsiteY13" fmla="*/ 1013514 h 1204907"/>
              <a:gd name="connsiteX14" fmla="*/ 179443 w 316923"/>
              <a:gd name="connsiteY14" fmla="*/ 1096641 h 1204907"/>
              <a:gd name="connsiteX15" fmla="*/ 227401 w 316923"/>
              <a:gd name="connsiteY15" fmla="*/ 1144600 h 1204907"/>
              <a:gd name="connsiteX16" fmla="*/ 304134 w 316923"/>
              <a:gd name="connsiteY16" fmla="*/ 1202148 h 1204907"/>
              <a:gd name="connsiteX17" fmla="*/ 316923 w 316923"/>
              <a:gd name="connsiteY17" fmla="*/ 1195754 h 1204907"/>
              <a:gd name="connsiteX18" fmla="*/ 316923 w 316923"/>
              <a:gd name="connsiteY18" fmla="*/ 1195754 h 1204907"/>
              <a:gd name="connsiteX0" fmla="*/ 275360 w 316923"/>
              <a:gd name="connsiteY0" fmla="*/ 0 h 1202528"/>
              <a:gd name="connsiteX1" fmla="*/ 221007 w 316923"/>
              <a:gd name="connsiteY1" fmla="*/ 47958 h 1202528"/>
              <a:gd name="connsiteX2" fmla="*/ 118696 w 316923"/>
              <a:gd name="connsiteY2" fmla="*/ 169452 h 1202528"/>
              <a:gd name="connsiteX3" fmla="*/ 57950 w 316923"/>
              <a:gd name="connsiteY3" fmla="*/ 281354 h 1202528"/>
              <a:gd name="connsiteX4" fmla="*/ 19583 w 316923"/>
              <a:gd name="connsiteY4" fmla="*/ 393256 h 1202528"/>
              <a:gd name="connsiteX5" fmla="*/ 13189 w 316923"/>
              <a:gd name="connsiteY5" fmla="*/ 431623 h 1202528"/>
              <a:gd name="connsiteX6" fmla="*/ 3597 w 316923"/>
              <a:gd name="connsiteY6" fmla="*/ 482778 h 1202528"/>
              <a:gd name="connsiteX7" fmla="*/ 400 w 316923"/>
              <a:gd name="connsiteY7" fmla="*/ 562708 h 1202528"/>
              <a:gd name="connsiteX8" fmla="*/ 400 w 316923"/>
              <a:gd name="connsiteY8" fmla="*/ 629849 h 1202528"/>
              <a:gd name="connsiteX9" fmla="*/ 3597 w 316923"/>
              <a:gd name="connsiteY9" fmla="*/ 681004 h 1202528"/>
              <a:gd name="connsiteX10" fmla="*/ 9993 w 316923"/>
              <a:gd name="connsiteY10" fmla="*/ 738554 h 1202528"/>
              <a:gd name="connsiteX11" fmla="*/ 22781 w 316923"/>
              <a:gd name="connsiteY11" fmla="*/ 792907 h 1202528"/>
              <a:gd name="connsiteX12" fmla="*/ 64344 w 316923"/>
              <a:gd name="connsiteY12" fmla="*/ 908006 h 1202528"/>
              <a:gd name="connsiteX13" fmla="*/ 118696 w 316923"/>
              <a:gd name="connsiteY13" fmla="*/ 1013514 h 1202528"/>
              <a:gd name="connsiteX14" fmla="*/ 179443 w 316923"/>
              <a:gd name="connsiteY14" fmla="*/ 1096641 h 1202528"/>
              <a:gd name="connsiteX15" fmla="*/ 227401 w 316923"/>
              <a:gd name="connsiteY15" fmla="*/ 1144600 h 1202528"/>
              <a:gd name="connsiteX16" fmla="*/ 275359 w 316923"/>
              <a:gd name="connsiteY16" fmla="*/ 1182965 h 1202528"/>
              <a:gd name="connsiteX17" fmla="*/ 304134 w 316923"/>
              <a:gd name="connsiteY17" fmla="*/ 1202148 h 1202528"/>
              <a:gd name="connsiteX18" fmla="*/ 316923 w 316923"/>
              <a:gd name="connsiteY18" fmla="*/ 1195754 h 1202528"/>
              <a:gd name="connsiteX19" fmla="*/ 316923 w 316923"/>
              <a:gd name="connsiteY19" fmla="*/ 1195754 h 1202528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64344 w 316923"/>
              <a:gd name="connsiteY12" fmla="*/ 908006 h 1202861"/>
              <a:gd name="connsiteX13" fmla="*/ 118696 w 316923"/>
              <a:gd name="connsiteY13" fmla="*/ 1013514 h 1202861"/>
              <a:gd name="connsiteX14" fmla="*/ 179443 w 316923"/>
              <a:gd name="connsiteY14" fmla="*/ 1096641 h 1202861"/>
              <a:gd name="connsiteX15" fmla="*/ 227401 w 316923"/>
              <a:gd name="connsiteY15" fmla="*/ 1144600 h 1202861"/>
              <a:gd name="connsiteX16" fmla="*/ 265768 w 316923"/>
              <a:gd name="connsiteY16" fmla="*/ 1176571 h 1202861"/>
              <a:gd name="connsiteX17" fmla="*/ 304134 w 316923"/>
              <a:gd name="connsiteY17" fmla="*/ 1202148 h 1202861"/>
              <a:gd name="connsiteX18" fmla="*/ 316923 w 316923"/>
              <a:gd name="connsiteY18" fmla="*/ 1195754 h 1202861"/>
              <a:gd name="connsiteX19" fmla="*/ 316923 w 316923"/>
              <a:gd name="connsiteY19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2372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8766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4201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8313 w 319876"/>
              <a:gd name="connsiteY0" fmla="*/ 0 h 1202861"/>
              <a:gd name="connsiteX1" fmla="*/ 223960 w 319876"/>
              <a:gd name="connsiteY1" fmla="*/ 47958 h 1202861"/>
              <a:gd name="connsiteX2" fmla="*/ 121649 w 319876"/>
              <a:gd name="connsiteY2" fmla="*/ 169452 h 1202861"/>
              <a:gd name="connsiteX3" fmla="*/ 60903 w 319876"/>
              <a:gd name="connsiteY3" fmla="*/ 281354 h 1202861"/>
              <a:gd name="connsiteX4" fmla="*/ 22536 w 319876"/>
              <a:gd name="connsiteY4" fmla="*/ 393256 h 1202861"/>
              <a:gd name="connsiteX5" fmla="*/ 16142 w 319876"/>
              <a:gd name="connsiteY5" fmla="*/ 431623 h 1202861"/>
              <a:gd name="connsiteX6" fmla="*/ 6550 w 319876"/>
              <a:gd name="connsiteY6" fmla="*/ 482778 h 1202861"/>
              <a:gd name="connsiteX7" fmla="*/ 3353 w 319876"/>
              <a:gd name="connsiteY7" fmla="*/ 562708 h 1202861"/>
              <a:gd name="connsiteX8" fmla="*/ 3353 w 319876"/>
              <a:gd name="connsiteY8" fmla="*/ 629849 h 1202861"/>
              <a:gd name="connsiteX9" fmla="*/ 155 w 319876"/>
              <a:gd name="connsiteY9" fmla="*/ 684201 h 1202861"/>
              <a:gd name="connsiteX10" fmla="*/ 9749 w 319876"/>
              <a:gd name="connsiteY10" fmla="*/ 741751 h 1202861"/>
              <a:gd name="connsiteX11" fmla="*/ 22537 w 319876"/>
              <a:gd name="connsiteY11" fmla="*/ 792907 h 1202861"/>
              <a:gd name="connsiteX12" fmla="*/ 44917 w 319876"/>
              <a:gd name="connsiteY12" fmla="*/ 856851 h 1202861"/>
              <a:gd name="connsiteX13" fmla="*/ 67297 w 319876"/>
              <a:gd name="connsiteY13" fmla="*/ 908006 h 1202861"/>
              <a:gd name="connsiteX14" fmla="*/ 121649 w 319876"/>
              <a:gd name="connsiteY14" fmla="*/ 1013514 h 1202861"/>
              <a:gd name="connsiteX15" fmla="*/ 182396 w 319876"/>
              <a:gd name="connsiteY15" fmla="*/ 1096641 h 1202861"/>
              <a:gd name="connsiteX16" fmla="*/ 230354 w 319876"/>
              <a:gd name="connsiteY16" fmla="*/ 1144600 h 1202861"/>
              <a:gd name="connsiteX17" fmla="*/ 268721 w 319876"/>
              <a:gd name="connsiteY17" fmla="*/ 1176571 h 1202861"/>
              <a:gd name="connsiteX18" fmla="*/ 307087 w 319876"/>
              <a:gd name="connsiteY18" fmla="*/ 1202148 h 1202861"/>
              <a:gd name="connsiteX19" fmla="*/ 319876 w 319876"/>
              <a:gd name="connsiteY19" fmla="*/ 1195754 h 1202861"/>
              <a:gd name="connsiteX20" fmla="*/ 319876 w 319876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6794 w 316923"/>
              <a:gd name="connsiteY9" fmla="*/ 693792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22597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111232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14613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923" h="1202861">
                <a:moveTo>
                  <a:pt x="275360" y="0"/>
                </a:moveTo>
                <a:cubicBezTo>
                  <a:pt x="268966" y="6927"/>
                  <a:pt x="237526" y="19716"/>
                  <a:pt x="214613" y="47958"/>
                </a:cubicBezTo>
                <a:cubicBezTo>
                  <a:pt x="191700" y="76200"/>
                  <a:pt x="144807" y="130553"/>
                  <a:pt x="118696" y="169452"/>
                </a:cubicBezTo>
                <a:cubicBezTo>
                  <a:pt x="92585" y="208351"/>
                  <a:pt x="74469" y="244053"/>
                  <a:pt x="57950" y="281354"/>
                </a:cubicBezTo>
                <a:cubicBezTo>
                  <a:pt x="41431" y="318655"/>
                  <a:pt x="27043" y="368211"/>
                  <a:pt x="19583" y="393256"/>
                </a:cubicBezTo>
                <a:cubicBezTo>
                  <a:pt x="12123" y="418301"/>
                  <a:pt x="15853" y="416703"/>
                  <a:pt x="13189" y="431623"/>
                </a:cubicBezTo>
                <a:cubicBezTo>
                  <a:pt x="10525" y="446543"/>
                  <a:pt x="5729" y="460931"/>
                  <a:pt x="3597" y="482778"/>
                </a:cubicBezTo>
                <a:cubicBezTo>
                  <a:pt x="1466" y="504626"/>
                  <a:pt x="933" y="538196"/>
                  <a:pt x="400" y="562708"/>
                </a:cubicBezTo>
                <a:cubicBezTo>
                  <a:pt x="-133" y="587220"/>
                  <a:pt x="-133" y="610133"/>
                  <a:pt x="400" y="629849"/>
                </a:cubicBezTo>
                <a:cubicBezTo>
                  <a:pt x="933" y="649565"/>
                  <a:pt x="1997" y="681537"/>
                  <a:pt x="3596" y="700187"/>
                </a:cubicBezTo>
                <a:cubicBezTo>
                  <a:pt x="5195" y="718837"/>
                  <a:pt x="6796" y="723101"/>
                  <a:pt x="9993" y="741751"/>
                </a:cubicBezTo>
                <a:cubicBezTo>
                  <a:pt x="16387" y="760402"/>
                  <a:pt x="15066" y="772913"/>
                  <a:pt x="19584" y="792907"/>
                </a:cubicBezTo>
                <a:cubicBezTo>
                  <a:pt x="24102" y="812901"/>
                  <a:pt x="30173" y="842532"/>
                  <a:pt x="37100" y="861715"/>
                </a:cubicBezTo>
                <a:cubicBezTo>
                  <a:pt x="44027" y="880898"/>
                  <a:pt x="50745" y="908646"/>
                  <a:pt x="64344" y="937188"/>
                </a:cubicBezTo>
                <a:cubicBezTo>
                  <a:pt x="77943" y="965730"/>
                  <a:pt x="98702" y="1004772"/>
                  <a:pt x="118696" y="1032969"/>
                </a:cubicBezTo>
                <a:cubicBezTo>
                  <a:pt x="138690" y="1061166"/>
                  <a:pt x="166190" y="1087763"/>
                  <a:pt x="184307" y="1106368"/>
                </a:cubicBezTo>
                <a:cubicBezTo>
                  <a:pt x="202424" y="1124973"/>
                  <a:pt x="213824" y="1132900"/>
                  <a:pt x="227401" y="1144600"/>
                </a:cubicBezTo>
                <a:cubicBezTo>
                  <a:pt x="240978" y="1156300"/>
                  <a:pt x="252979" y="1166980"/>
                  <a:pt x="265768" y="1176571"/>
                </a:cubicBezTo>
                <a:cubicBezTo>
                  <a:pt x="278557" y="1186162"/>
                  <a:pt x="295608" y="1198951"/>
                  <a:pt x="304134" y="1202148"/>
                </a:cubicBezTo>
                <a:cubicBezTo>
                  <a:pt x="312660" y="1205345"/>
                  <a:pt x="314792" y="1196820"/>
                  <a:pt x="316923" y="1195754"/>
                </a:cubicBezTo>
                <a:lnTo>
                  <a:pt x="316923" y="119575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Freeform 31"/>
          <p:cNvSpPr/>
          <p:nvPr/>
        </p:nvSpPr>
        <p:spPr>
          <a:xfrm>
            <a:off x="4352878" y="3400359"/>
            <a:ext cx="703385" cy="249427"/>
          </a:xfrm>
          <a:custGeom>
            <a:avLst/>
            <a:gdLst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4212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7410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2241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9596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40632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66390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385" h="249427">
                <a:moveTo>
                  <a:pt x="0" y="140677"/>
                </a:moveTo>
                <a:cubicBezTo>
                  <a:pt x="39965" y="166521"/>
                  <a:pt x="79930" y="192365"/>
                  <a:pt x="111902" y="207818"/>
                </a:cubicBezTo>
                <a:cubicBezTo>
                  <a:pt x="143874" y="223271"/>
                  <a:pt x="167854" y="227535"/>
                  <a:pt x="191833" y="233396"/>
                </a:cubicBezTo>
                <a:cubicBezTo>
                  <a:pt x="215812" y="239257"/>
                  <a:pt x="233397" y="240323"/>
                  <a:pt x="255777" y="242987"/>
                </a:cubicBezTo>
                <a:cubicBezTo>
                  <a:pt x="278157" y="245651"/>
                  <a:pt x="302669" y="249915"/>
                  <a:pt x="326115" y="249382"/>
                </a:cubicBezTo>
                <a:cubicBezTo>
                  <a:pt x="349561" y="248849"/>
                  <a:pt x="372474" y="244586"/>
                  <a:pt x="396453" y="239790"/>
                </a:cubicBezTo>
                <a:cubicBezTo>
                  <a:pt x="420432" y="234994"/>
                  <a:pt x="446543" y="229666"/>
                  <a:pt x="469989" y="220607"/>
                </a:cubicBezTo>
                <a:cubicBezTo>
                  <a:pt x="493435" y="211548"/>
                  <a:pt x="518481" y="197694"/>
                  <a:pt x="537131" y="185438"/>
                </a:cubicBezTo>
                <a:cubicBezTo>
                  <a:pt x="555781" y="173182"/>
                  <a:pt x="563767" y="164130"/>
                  <a:pt x="581892" y="147071"/>
                </a:cubicBezTo>
                <a:cubicBezTo>
                  <a:pt x="600017" y="130012"/>
                  <a:pt x="630962" y="99602"/>
                  <a:pt x="645882" y="83083"/>
                </a:cubicBezTo>
                <a:cubicBezTo>
                  <a:pt x="660802" y="66564"/>
                  <a:pt x="661829" y="61805"/>
                  <a:pt x="671413" y="47958"/>
                </a:cubicBezTo>
                <a:cubicBezTo>
                  <a:pt x="680997" y="34111"/>
                  <a:pt x="703385" y="0"/>
                  <a:pt x="703385" y="0"/>
                </a:cubicBezTo>
                <a:lnTo>
                  <a:pt x="70338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3" name="Freeform 32"/>
          <p:cNvSpPr/>
          <p:nvPr/>
        </p:nvSpPr>
        <p:spPr>
          <a:xfrm>
            <a:off x="4899236" y="2316507"/>
            <a:ext cx="280037" cy="1144599"/>
          </a:xfrm>
          <a:custGeom>
            <a:avLst/>
            <a:gdLst>
              <a:gd name="connsiteX0" fmla="*/ 57550 w 217703"/>
              <a:gd name="connsiteY0" fmla="*/ 1106233 h 1106233"/>
              <a:gd name="connsiteX1" fmla="*/ 137480 w 217703"/>
              <a:gd name="connsiteY1" fmla="*/ 987936 h 1106233"/>
              <a:gd name="connsiteX2" fmla="*/ 169452 w 217703"/>
              <a:gd name="connsiteY2" fmla="*/ 904809 h 1106233"/>
              <a:gd name="connsiteX3" fmla="*/ 201424 w 217703"/>
              <a:gd name="connsiteY3" fmla="*/ 773724 h 1106233"/>
              <a:gd name="connsiteX4" fmla="*/ 211015 w 217703"/>
              <a:gd name="connsiteY4" fmla="*/ 652230 h 1106233"/>
              <a:gd name="connsiteX5" fmla="*/ 217410 w 217703"/>
              <a:gd name="connsiteY5" fmla="*/ 514750 h 1106233"/>
              <a:gd name="connsiteX6" fmla="*/ 201424 w 217703"/>
              <a:gd name="connsiteY6" fmla="*/ 393256 h 1106233"/>
              <a:gd name="connsiteX7" fmla="*/ 166254 w 217703"/>
              <a:gd name="connsiteY7" fmla="*/ 300538 h 1106233"/>
              <a:gd name="connsiteX8" fmla="*/ 134282 w 217703"/>
              <a:gd name="connsiteY8" fmla="*/ 201424 h 1106233"/>
              <a:gd name="connsiteX9" fmla="*/ 89522 w 217703"/>
              <a:gd name="connsiteY9" fmla="*/ 105508 h 1106233"/>
              <a:gd name="connsiteX10" fmla="*/ 0 w 217703"/>
              <a:gd name="connsiteY10" fmla="*/ 0 h 1106233"/>
              <a:gd name="connsiteX11" fmla="*/ 0 w 217703"/>
              <a:gd name="connsiteY11" fmla="*/ 0 h 1106233"/>
              <a:gd name="connsiteX0" fmla="*/ 85067 w 245220"/>
              <a:gd name="connsiteY0" fmla="*/ 1117025 h 1117025"/>
              <a:gd name="connsiteX1" fmla="*/ 164997 w 245220"/>
              <a:gd name="connsiteY1" fmla="*/ 998728 h 1117025"/>
              <a:gd name="connsiteX2" fmla="*/ 196969 w 245220"/>
              <a:gd name="connsiteY2" fmla="*/ 915601 h 1117025"/>
              <a:gd name="connsiteX3" fmla="*/ 228941 w 245220"/>
              <a:gd name="connsiteY3" fmla="*/ 784516 h 1117025"/>
              <a:gd name="connsiteX4" fmla="*/ 238532 w 245220"/>
              <a:gd name="connsiteY4" fmla="*/ 663022 h 1117025"/>
              <a:gd name="connsiteX5" fmla="*/ 244927 w 245220"/>
              <a:gd name="connsiteY5" fmla="*/ 525542 h 1117025"/>
              <a:gd name="connsiteX6" fmla="*/ 228941 w 245220"/>
              <a:gd name="connsiteY6" fmla="*/ 404048 h 1117025"/>
              <a:gd name="connsiteX7" fmla="*/ 193771 w 245220"/>
              <a:gd name="connsiteY7" fmla="*/ 311330 h 1117025"/>
              <a:gd name="connsiteX8" fmla="*/ 161799 w 245220"/>
              <a:gd name="connsiteY8" fmla="*/ 212216 h 1117025"/>
              <a:gd name="connsiteX9" fmla="*/ 117039 w 245220"/>
              <a:gd name="connsiteY9" fmla="*/ 116300 h 1117025"/>
              <a:gd name="connsiteX10" fmla="*/ 27517 w 245220"/>
              <a:gd name="connsiteY10" fmla="*/ 10792 h 1117025"/>
              <a:gd name="connsiteX11" fmla="*/ 0 w 245220"/>
              <a:gd name="connsiteY11" fmla="*/ 1338 h 1117025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75639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8113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24417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0734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9886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532 w 246390"/>
              <a:gd name="connsiteY4" fmla="*/ 661684 h 1115687"/>
              <a:gd name="connsiteX5" fmla="*/ 244940 w 246390"/>
              <a:gd name="connsiteY5" fmla="*/ 617724 h 1115687"/>
              <a:gd name="connsiteX6" fmla="*/ 244927 w 246390"/>
              <a:gd name="connsiteY6" fmla="*/ 524204 h 1115687"/>
              <a:gd name="connsiteX7" fmla="*/ 228941 w 246390"/>
              <a:gd name="connsiteY7" fmla="*/ 402710 h 1115687"/>
              <a:gd name="connsiteX8" fmla="*/ 199886 w 246390"/>
              <a:gd name="connsiteY8" fmla="*/ 309992 h 1115687"/>
              <a:gd name="connsiteX9" fmla="*/ 186849 w 246390"/>
              <a:gd name="connsiteY9" fmla="*/ 271041 h 1115687"/>
              <a:gd name="connsiteX10" fmla="*/ 161799 w 246390"/>
              <a:gd name="connsiteY10" fmla="*/ 210878 h 1115687"/>
              <a:gd name="connsiteX11" fmla="*/ 117039 w 246390"/>
              <a:gd name="connsiteY11" fmla="*/ 124417 h 1115687"/>
              <a:gd name="connsiteX12" fmla="*/ 70668 w 246390"/>
              <a:gd name="connsiteY12" fmla="*/ 66184 h 1115687"/>
              <a:gd name="connsiteX13" fmla="*/ 27517 w 246390"/>
              <a:gd name="connsiteY13" fmla="*/ 9454 h 1115687"/>
              <a:gd name="connsiteX14" fmla="*/ 0 w 246390"/>
              <a:gd name="connsiteY14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38532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41589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05193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7414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3912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19585 w 246390"/>
              <a:gd name="connsiteY1" fmla="*/ 1077866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9585 w 246390"/>
              <a:gd name="connsiteY1" fmla="*/ 1077867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6528 w 246390"/>
              <a:gd name="connsiteY1" fmla="*/ 1077868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8919 w 267792"/>
              <a:gd name="connsiteY16" fmla="*/ 22061 h 1128294"/>
              <a:gd name="connsiteX17" fmla="*/ 0 w 267792"/>
              <a:gd name="connsiteY17" fmla="*/ 0 h 1128294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2805 w 267792"/>
              <a:gd name="connsiteY16" fmla="*/ 28364 h 1128294"/>
              <a:gd name="connsiteX17" fmla="*/ 0 w 267792"/>
              <a:gd name="connsiteY17" fmla="*/ 0 h 11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7792" h="1128294">
                <a:moveTo>
                  <a:pt x="106469" y="1128294"/>
                </a:moveTo>
                <a:cubicBezTo>
                  <a:pt x="111713" y="1120940"/>
                  <a:pt x="124608" y="1110191"/>
                  <a:pt x="137930" y="1090475"/>
                </a:cubicBezTo>
                <a:cubicBezTo>
                  <a:pt x="151252" y="1070759"/>
                  <a:pt x="173502" y="1035689"/>
                  <a:pt x="186399" y="1009997"/>
                </a:cubicBezTo>
                <a:cubicBezTo>
                  <a:pt x="199296" y="984305"/>
                  <a:pt x="207596" y="958105"/>
                  <a:pt x="215314" y="936324"/>
                </a:cubicBezTo>
                <a:cubicBezTo>
                  <a:pt x="223032" y="914543"/>
                  <a:pt x="227380" y="901159"/>
                  <a:pt x="232709" y="879312"/>
                </a:cubicBezTo>
                <a:cubicBezTo>
                  <a:pt x="238038" y="857465"/>
                  <a:pt x="245757" y="825726"/>
                  <a:pt x="250343" y="795785"/>
                </a:cubicBezTo>
                <a:cubicBezTo>
                  <a:pt x="254929" y="765844"/>
                  <a:pt x="258628" y="719916"/>
                  <a:pt x="260226" y="699667"/>
                </a:cubicBezTo>
                <a:cubicBezTo>
                  <a:pt x="261824" y="679418"/>
                  <a:pt x="261972" y="685847"/>
                  <a:pt x="262991" y="674291"/>
                </a:cubicBezTo>
                <a:cubicBezTo>
                  <a:pt x="264010" y="662735"/>
                  <a:pt x="265276" y="653244"/>
                  <a:pt x="266342" y="630331"/>
                </a:cubicBezTo>
                <a:cubicBezTo>
                  <a:pt x="267408" y="607418"/>
                  <a:pt x="268995" y="572647"/>
                  <a:pt x="266329" y="536811"/>
                </a:cubicBezTo>
                <a:cubicBezTo>
                  <a:pt x="263663" y="500975"/>
                  <a:pt x="257850" y="451019"/>
                  <a:pt x="250343" y="415317"/>
                </a:cubicBezTo>
                <a:cubicBezTo>
                  <a:pt x="242836" y="379615"/>
                  <a:pt x="228303" y="344544"/>
                  <a:pt x="221288" y="322599"/>
                </a:cubicBezTo>
                <a:cubicBezTo>
                  <a:pt x="214273" y="300654"/>
                  <a:pt x="213580" y="300167"/>
                  <a:pt x="208251" y="283648"/>
                </a:cubicBezTo>
                <a:cubicBezTo>
                  <a:pt x="202922" y="267129"/>
                  <a:pt x="194836" y="247922"/>
                  <a:pt x="183201" y="223485"/>
                </a:cubicBezTo>
                <a:cubicBezTo>
                  <a:pt x="171566" y="199048"/>
                  <a:pt x="153630" y="161140"/>
                  <a:pt x="138441" y="137024"/>
                </a:cubicBezTo>
                <a:cubicBezTo>
                  <a:pt x="123253" y="112908"/>
                  <a:pt x="108009" y="96901"/>
                  <a:pt x="92070" y="78791"/>
                </a:cubicBezTo>
                <a:cubicBezTo>
                  <a:pt x="76131" y="60681"/>
                  <a:pt x="54583" y="39395"/>
                  <a:pt x="42805" y="28364"/>
                </a:cubicBezTo>
                <a:cubicBezTo>
                  <a:pt x="31027" y="17333"/>
                  <a:pt x="9172" y="3151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4" name="Freeform 33"/>
          <p:cNvSpPr/>
          <p:nvPr/>
        </p:nvSpPr>
        <p:spPr>
          <a:xfrm>
            <a:off x="5183308" y="2191815"/>
            <a:ext cx="154309" cy="1445136"/>
          </a:xfrm>
          <a:custGeom>
            <a:avLst/>
            <a:gdLst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9836 w 67385"/>
              <a:gd name="connsiteY4" fmla="*/ 1272487 h 1387586"/>
              <a:gd name="connsiteX5" fmla="*/ 22624 w 67385"/>
              <a:gd name="connsiteY5" fmla="*/ 1310853 h 1387586"/>
              <a:gd name="connsiteX6" fmla="*/ 35413 w 67385"/>
              <a:gd name="connsiteY6" fmla="*/ 1339628 h 1387586"/>
              <a:gd name="connsiteX7" fmla="*/ 48202 w 67385"/>
              <a:gd name="connsiteY7" fmla="*/ 1358811 h 1387586"/>
              <a:gd name="connsiteX8" fmla="*/ 64188 w 67385"/>
              <a:gd name="connsiteY8" fmla="*/ 1381192 h 1387586"/>
              <a:gd name="connsiteX9" fmla="*/ 67385 w 67385"/>
              <a:gd name="connsiteY9" fmla="*/ 1387586 h 1387586"/>
              <a:gd name="connsiteX10" fmla="*/ 67385 w 67385"/>
              <a:gd name="connsiteY10" fmla="*/ 1387586 h 1387586"/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244 w 67385"/>
              <a:gd name="connsiteY4" fmla="*/ 1224529 h 1387586"/>
              <a:gd name="connsiteX5" fmla="*/ 9836 w 67385"/>
              <a:gd name="connsiteY5" fmla="*/ 1272487 h 1387586"/>
              <a:gd name="connsiteX6" fmla="*/ 22624 w 67385"/>
              <a:gd name="connsiteY6" fmla="*/ 1310853 h 1387586"/>
              <a:gd name="connsiteX7" fmla="*/ 35413 w 67385"/>
              <a:gd name="connsiteY7" fmla="*/ 1339628 h 1387586"/>
              <a:gd name="connsiteX8" fmla="*/ 48202 w 67385"/>
              <a:gd name="connsiteY8" fmla="*/ 1358811 h 1387586"/>
              <a:gd name="connsiteX9" fmla="*/ 64188 w 67385"/>
              <a:gd name="connsiteY9" fmla="*/ 1381192 h 1387586"/>
              <a:gd name="connsiteX10" fmla="*/ 67385 w 67385"/>
              <a:gd name="connsiteY10" fmla="*/ 1387586 h 1387586"/>
              <a:gd name="connsiteX11" fmla="*/ 67385 w 67385"/>
              <a:gd name="connsiteY11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2148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4041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3224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2825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9219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84379"/>
              <a:gd name="connsiteY0" fmla="*/ 0 h 1422976"/>
              <a:gd name="connsiteX1" fmla="*/ 4041 w 84379"/>
              <a:gd name="connsiteY1" fmla="*/ 418834 h 1422976"/>
              <a:gd name="connsiteX2" fmla="*/ 844 w 84379"/>
              <a:gd name="connsiteY2" fmla="*/ 968753 h 1422976"/>
              <a:gd name="connsiteX3" fmla="*/ 844 w 84379"/>
              <a:gd name="connsiteY3" fmla="*/ 1128613 h 1422976"/>
              <a:gd name="connsiteX4" fmla="*/ 845 w 84379"/>
              <a:gd name="connsiteY4" fmla="*/ 1205345 h 1422976"/>
              <a:gd name="connsiteX5" fmla="*/ 844 w 84379"/>
              <a:gd name="connsiteY5" fmla="*/ 1224529 h 1422976"/>
              <a:gd name="connsiteX6" fmla="*/ 7239 w 84379"/>
              <a:gd name="connsiteY6" fmla="*/ 1288474 h 1422976"/>
              <a:gd name="connsiteX7" fmla="*/ 16830 w 84379"/>
              <a:gd name="connsiteY7" fmla="*/ 1320444 h 1422976"/>
              <a:gd name="connsiteX8" fmla="*/ 29618 w 84379"/>
              <a:gd name="connsiteY8" fmla="*/ 1349219 h 1422976"/>
              <a:gd name="connsiteX9" fmla="*/ 48802 w 84379"/>
              <a:gd name="connsiteY9" fmla="*/ 1368402 h 1422976"/>
              <a:gd name="connsiteX10" fmla="*/ 83971 w 84379"/>
              <a:gd name="connsiteY10" fmla="*/ 1422756 h 1422976"/>
              <a:gd name="connsiteX11" fmla="*/ 67985 w 84379"/>
              <a:gd name="connsiteY11" fmla="*/ 1387586 h 1422976"/>
              <a:gd name="connsiteX12" fmla="*/ 67985 w 84379"/>
              <a:gd name="connsiteY12" fmla="*/ 1387586 h 1422976"/>
              <a:gd name="connsiteX0" fmla="*/ 10436 w 103374"/>
              <a:gd name="connsiteY0" fmla="*/ 0 h 1419797"/>
              <a:gd name="connsiteX1" fmla="*/ 4041 w 103374"/>
              <a:gd name="connsiteY1" fmla="*/ 418834 h 1419797"/>
              <a:gd name="connsiteX2" fmla="*/ 844 w 103374"/>
              <a:gd name="connsiteY2" fmla="*/ 968753 h 1419797"/>
              <a:gd name="connsiteX3" fmla="*/ 844 w 103374"/>
              <a:gd name="connsiteY3" fmla="*/ 1128613 h 1419797"/>
              <a:gd name="connsiteX4" fmla="*/ 845 w 103374"/>
              <a:gd name="connsiteY4" fmla="*/ 1205345 h 1419797"/>
              <a:gd name="connsiteX5" fmla="*/ 844 w 103374"/>
              <a:gd name="connsiteY5" fmla="*/ 1224529 h 1419797"/>
              <a:gd name="connsiteX6" fmla="*/ 7239 w 103374"/>
              <a:gd name="connsiteY6" fmla="*/ 1288474 h 1419797"/>
              <a:gd name="connsiteX7" fmla="*/ 16830 w 103374"/>
              <a:gd name="connsiteY7" fmla="*/ 1320444 h 1419797"/>
              <a:gd name="connsiteX8" fmla="*/ 29618 w 103374"/>
              <a:gd name="connsiteY8" fmla="*/ 1349219 h 1419797"/>
              <a:gd name="connsiteX9" fmla="*/ 48802 w 103374"/>
              <a:gd name="connsiteY9" fmla="*/ 1368402 h 1419797"/>
              <a:gd name="connsiteX10" fmla="*/ 103154 w 103374"/>
              <a:gd name="connsiteY10" fmla="*/ 1419559 h 1419797"/>
              <a:gd name="connsiteX11" fmla="*/ 67985 w 103374"/>
              <a:gd name="connsiteY11" fmla="*/ 1387586 h 1419797"/>
              <a:gd name="connsiteX12" fmla="*/ 67985 w 103374"/>
              <a:gd name="connsiteY12" fmla="*/ 1387586 h 1419797"/>
              <a:gd name="connsiteX0" fmla="*/ 10436 w 103374"/>
              <a:gd name="connsiteY0" fmla="*/ 0 h 1419779"/>
              <a:gd name="connsiteX1" fmla="*/ 4041 w 103374"/>
              <a:gd name="connsiteY1" fmla="*/ 418834 h 1419779"/>
              <a:gd name="connsiteX2" fmla="*/ 844 w 103374"/>
              <a:gd name="connsiteY2" fmla="*/ 968753 h 1419779"/>
              <a:gd name="connsiteX3" fmla="*/ 844 w 103374"/>
              <a:gd name="connsiteY3" fmla="*/ 1128613 h 1419779"/>
              <a:gd name="connsiteX4" fmla="*/ 845 w 103374"/>
              <a:gd name="connsiteY4" fmla="*/ 1205345 h 1419779"/>
              <a:gd name="connsiteX5" fmla="*/ 844 w 103374"/>
              <a:gd name="connsiteY5" fmla="*/ 1224529 h 1419779"/>
              <a:gd name="connsiteX6" fmla="*/ 7239 w 103374"/>
              <a:gd name="connsiteY6" fmla="*/ 1288474 h 1419779"/>
              <a:gd name="connsiteX7" fmla="*/ 16830 w 103374"/>
              <a:gd name="connsiteY7" fmla="*/ 1320444 h 1419779"/>
              <a:gd name="connsiteX8" fmla="*/ 29618 w 103374"/>
              <a:gd name="connsiteY8" fmla="*/ 1349219 h 1419779"/>
              <a:gd name="connsiteX9" fmla="*/ 48802 w 103374"/>
              <a:gd name="connsiteY9" fmla="*/ 1368402 h 1419779"/>
              <a:gd name="connsiteX10" fmla="*/ 103154 w 103374"/>
              <a:gd name="connsiteY10" fmla="*/ 1419559 h 1419779"/>
              <a:gd name="connsiteX11" fmla="*/ 67985 w 103374"/>
              <a:gd name="connsiteY11" fmla="*/ 1387586 h 1419779"/>
              <a:gd name="connsiteX12" fmla="*/ 67985 w 103374"/>
              <a:gd name="connsiteY12" fmla="*/ 1403572 h 1419779"/>
              <a:gd name="connsiteX0" fmla="*/ 10436 w 103374"/>
              <a:gd name="connsiteY0" fmla="*/ 0 h 1419770"/>
              <a:gd name="connsiteX1" fmla="*/ 4041 w 103374"/>
              <a:gd name="connsiteY1" fmla="*/ 418834 h 1419770"/>
              <a:gd name="connsiteX2" fmla="*/ 844 w 103374"/>
              <a:gd name="connsiteY2" fmla="*/ 968753 h 1419770"/>
              <a:gd name="connsiteX3" fmla="*/ 844 w 103374"/>
              <a:gd name="connsiteY3" fmla="*/ 1128613 h 1419770"/>
              <a:gd name="connsiteX4" fmla="*/ 845 w 103374"/>
              <a:gd name="connsiteY4" fmla="*/ 1205345 h 1419770"/>
              <a:gd name="connsiteX5" fmla="*/ 844 w 103374"/>
              <a:gd name="connsiteY5" fmla="*/ 1224529 h 1419770"/>
              <a:gd name="connsiteX6" fmla="*/ 7239 w 103374"/>
              <a:gd name="connsiteY6" fmla="*/ 1288474 h 1419770"/>
              <a:gd name="connsiteX7" fmla="*/ 16830 w 103374"/>
              <a:gd name="connsiteY7" fmla="*/ 1320444 h 1419770"/>
              <a:gd name="connsiteX8" fmla="*/ 29618 w 103374"/>
              <a:gd name="connsiteY8" fmla="*/ 1349219 h 1419770"/>
              <a:gd name="connsiteX9" fmla="*/ 48802 w 103374"/>
              <a:gd name="connsiteY9" fmla="*/ 1368402 h 1419770"/>
              <a:gd name="connsiteX10" fmla="*/ 103154 w 103374"/>
              <a:gd name="connsiteY10" fmla="*/ 1419559 h 1419770"/>
              <a:gd name="connsiteX11" fmla="*/ 67985 w 103374"/>
              <a:gd name="connsiteY11" fmla="*/ 1387586 h 1419770"/>
              <a:gd name="connsiteX12" fmla="*/ 67985 w 103374"/>
              <a:gd name="connsiteY12" fmla="*/ 1413164 h 1419770"/>
              <a:gd name="connsiteX0" fmla="*/ 10436 w 103374"/>
              <a:gd name="connsiteY0" fmla="*/ 0 h 1421338"/>
              <a:gd name="connsiteX1" fmla="*/ 4041 w 103374"/>
              <a:gd name="connsiteY1" fmla="*/ 418834 h 1421338"/>
              <a:gd name="connsiteX2" fmla="*/ 844 w 103374"/>
              <a:gd name="connsiteY2" fmla="*/ 968753 h 1421338"/>
              <a:gd name="connsiteX3" fmla="*/ 844 w 103374"/>
              <a:gd name="connsiteY3" fmla="*/ 1128613 h 1421338"/>
              <a:gd name="connsiteX4" fmla="*/ 845 w 103374"/>
              <a:gd name="connsiteY4" fmla="*/ 1205345 h 1421338"/>
              <a:gd name="connsiteX5" fmla="*/ 844 w 103374"/>
              <a:gd name="connsiteY5" fmla="*/ 1224529 h 1421338"/>
              <a:gd name="connsiteX6" fmla="*/ 7239 w 103374"/>
              <a:gd name="connsiteY6" fmla="*/ 1288474 h 1421338"/>
              <a:gd name="connsiteX7" fmla="*/ 16830 w 103374"/>
              <a:gd name="connsiteY7" fmla="*/ 1320444 h 1421338"/>
              <a:gd name="connsiteX8" fmla="*/ 29618 w 103374"/>
              <a:gd name="connsiteY8" fmla="*/ 1349219 h 1421338"/>
              <a:gd name="connsiteX9" fmla="*/ 48802 w 103374"/>
              <a:gd name="connsiteY9" fmla="*/ 1368402 h 1421338"/>
              <a:gd name="connsiteX10" fmla="*/ 103154 w 103374"/>
              <a:gd name="connsiteY10" fmla="*/ 1419559 h 1421338"/>
              <a:gd name="connsiteX11" fmla="*/ 67985 w 103374"/>
              <a:gd name="connsiteY11" fmla="*/ 1409966 h 1421338"/>
              <a:gd name="connsiteX12" fmla="*/ 67985 w 103374"/>
              <a:gd name="connsiteY12" fmla="*/ 1413164 h 1421338"/>
              <a:gd name="connsiteX0" fmla="*/ 10436 w 103771"/>
              <a:gd name="connsiteY0" fmla="*/ 0 h 1421338"/>
              <a:gd name="connsiteX1" fmla="*/ 4041 w 103771"/>
              <a:gd name="connsiteY1" fmla="*/ 418834 h 1421338"/>
              <a:gd name="connsiteX2" fmla="*/ 844 w 103771"/>
              <a:gd name="connsiteY2" fmla="*/ 968753 h 1421338"/>
              <a:gd name="connsiteX3" fmla="*/ 844 w 103771"/>
              <a:gd name="connsiteY3" fmla="*/ 1128613 h 1421338"/>
              <a:gd name="connsiteX4" fmla="*/ 845 w 103771"/>
              <a:gd name="connsiteY4" fmla="*/ 1205345 h 1421338"/>
              <a:gd name="connsiteX5" fmla="*/ 844 w 103771"/>
              <a:gd name="connsiteY5" fmla="*/ 1224529 h 1421338"/>
              <a:gd name="connsiteX6" fmla="*/ 7239 w 103771"/>
              <a:gd name="connsiteY6" fmla="*/ 1288474 h 1421338"/>
              <a:gd name="connsiteX7" fmla="*/ 16830 w 103771"/>
              <a:gd name="connsiteY7" fmla="*/ 1320444 h 1421338"/>
              <a:gd name="connsiteX8" fmla="*/ 29618 w 103771"/>
              <a:gd name="connsiteY8" fmla="*/ 1349219 h 1421338"/>
              <a:gd name="connsiteX9" fmla="*/ 48802 w 103771"/>
              <a:gd name="connsiteY9" fmla="*/ 1368402 h 1421338"/>
              <a:gd name="connsiteX10" fmla="*/ 103154 w 103771"/>
              <a:gd name="connsiteY10" fmla="*/ 1419559 h 1421338"/>
              <a:gd name="connsiteX11" fmla="*/ 77577 w 103771"/>
              <a:gd name="connsiteY11" fmla="*/ 1409966 h 1421338"/>
              <a:gd name="connsiteX12" fmla="*/ 67985 w 103771"/>
              <a:gd name="connsiteY12" fmla="*/ 1413164 h 1421338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68402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6422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309" h="1445136">
                <a:moveTo>
                  <a:pt x="10436" y="0"/>
                </a:moveTo>
                <a:cubicBezTo>
                  <a:pt x="8038" y="128687"/>
                  <a:pt x="5640" y="257375"/>
                  <a:pt x="4041" y="418834"/>
                </a:cubicBezTo>
                <a:cubicBezTo>
                  <a:pt x="2442" y="580293"/>
                  <a:pt x="1377" y="850457"/>
                  <a:pt x="844" y="968753"/>
                </a:cubicBezTo>
                <a:cubicBezTo>
                  <a:pt x="311" y="1087049"/>
                  <a:pt x="-755" y="1090247"/>
                  <a:pt x="844" y="1128613"/>
                </a:cubicBezTo>
                <a:cubicBezTo>
                  <a:pt x="2443" y="1166979"/>
                  <a:pt x="845" y="1189359"/>
                  <a:pt x="845" y="1205345"/>
                </a:cubicBezTo>
                <a:cubicBezTo>
                  <a:pt x="845" y="1221331"/>
                  <a:pt x="844" y="1212273"/>
                  <a:pt x="844" y="1224529"/>
                </a:cubicBezTo>
                <a:cubicBezTo>
                  <a:pt x="844" y="1236785"/>
                  <a:pt x="4042" y="1271423"/>
                  <a:pt x="7239" y="1288474"/>
                </a:cubicBezTo>
                <a:cubicBezTo>
                  <a:pt x="10436" y="1305526"/>
                  <a:pt x="16297" y="1316714"/>
                  <a:pt x="20027" y="1326838"/>
                </a:cubicBezTo>
                <a:cubicBezTo>
                  <a:pt x="23757" y="1336962"/>
                  <a:pt x="24822" y="1340160"/>
                  <a:pt x="29618" y="1349219"/>
                </a:cubicBezTo>
                <a:cubicBezTo>
                  <a:pt x="34414" y="1358278"/>
                  <a:pt x="36546" y="1369468"/>
                  <a:pt x="48802" y="1381191"/>
                </a:cubicBezTo>
                <a:cubicBezTo>
                  <a:pt x="61058" y="1392914"/>
                  <a:pt x="98358" y="1414763"/>
                  <a:pt x="103154" y="1419559"/>
                </a:cubicBezTo>
                <a:cubicBezTo>
                  <a:pt x="107950" y="1424355"/>
                  <a:pt x="69051" y="1405703"/>
                  <a:pt x="77577" y="1409966"/>
                </a:cubicBezTo>
                <a:cubicBezTo>
                  <a:pt x="86103" y="1414229"/>
                  <a:pt x="154309" y="1439807"/>
                  <a:pt x="154309" y="1445136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Freeform 34"/>
          <p:cNvSpPr/>
          <p:nvPr/>
        </p:nvSpPr>
        <p:spPr>
          <a:xfrm>
            <a:off x="5200136" y="3461105"/>
            <a:ext cx="511553" cy="182240"/>
          </a:xfrm>
          <a:custGeom>
            <a:avLst/>
            <a:gdLst>
              <a:gd name="connsiteX0" fmla="*/ 0 w 508356"/>
              <a:gd name="connsiteY0" fmla="*/ 73535 h 183014"/>
              <a:gd name="connsiteX1" fmla="*/ 63944 w 508356"/>
              <a:gd name="connsiteY1" fmla="*/ 143874 h 183014"/>
              <a:gd name="connsiteX2" fmla="*/ 111902 w 508356"/>
              <a:gd name="connsiteY2" fmla="*/ 166254 h 183014"/>
              <a:gd name="connsiteX3" fmla="*/ 166255 w 508356"/>
              <a:gd name="connsiteY3" fmla="*/ 179043 h 183014"/>
              <a:gd name="connsiteX4" fmla="*/ 223804 w 508356"/>
              <a:gd name="connsiteY4" fmla="*/ 182240 h 183014"/>
              <a:gd name="connsiteX5" fmla="*/ 290946 w 508356"/>
              <a:gd name="connsiteY5" fmla="*/ 166254 h 183014"/>
              <a:gd name="connsiteX6" fmla="*/ 335707 w 508356"/>
              <a:gd name="connsiteY6" fmla="*/ 150268 h 183014"/>
              <a:gd name="connsiteX7" fmla="*/ 402848 w 508356"/>
              <a:gd name="connsiteY7" fmla="*/ 102310 h 183014"/>
              <a:gd name="connsiteX8" fmla="*/ 447609 w 508356"/>
              <a:gd name="connsiteY8" fmla="*/ 67141 h 183014"/>
              <a:gd name="connsiteX9" fmla="*/ 508356 w 508356"/>
              <a:gd name="connsiteY9" fmla="*/ 0 h 183014"/>
              <a:gd name="connsiteX10" fmla="*/ 508356 w 508356"/>
              <a:gd name="connsiteY10" fmla="*/ 0 h 183014"/>
              <a:gd name="connsiteX0" fmla="*/ 0 w 508356"/>
              <a:gd name="connsiteY0" fmla="*/ 73535 h 183014"/>
              <a:gd name="connsiteX1" fmla="*/ 19183 w 508356"/>
              <a:gd name="connsiteY1" fmla="*/ 92718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73535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89521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95916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2373"/>
              <a:gd name="connsiteX1" fmla="*/ 22380 w 511553"/>
              <a:gd name="connsiteY1" fmla="*/ 95916 h 182373"/>
              <a:gd name="connsiteX2" fmla="*/ 67141 w 511553"/>
              <a:gd name="connsiteY2" fmla="*/ 143874 h 182373"/>
              <a:gd name="connsiteX3" fmla="*/ 115099 w 511553"/>
              <a:gd name="connsiteY3" fmla="*/ 166254 h 182373"/>
              <a:gd name="connsiteX4" fmla="*/ 169452 w 511553"/>
              <a:gd name="connsiteY4" fmla="*/ 179043 h 182373"/>
              <a:gd name="connsiteX5" fmla="*/ 227001 w 511553"/>
              <a:gd name="connsiteY5" fmla="*/ 182240 h 182373"/>
              <a:gd name="connsiteX6" fmla="*/ 258975 w 511553"/>
              <a:gd name="connsiteY6" fmla="*/ 175846 h 182373"/>
              <a:gd name="connsiteX7" fmla="*/ 294143 w 511553"/>
              <a:gd name="connsiteY7" fmla="*/ 166254 h 182373"/>
              <a:gd name="connsiteX8" fmla="*/ 338904 w 511553"/>
              <a:gd name="connsiteY8" fmla="*/ 150268 h 182373"/>
              <a:gd name="connsiteX9" fmla="*/ 406045 w 511553"/>
              <a:gd name="connsiteY9" fmla="*/ 102310 h 182373"/>
              <a:gd name="connsiteX10" fmla="*/ 450806 w 511553"/>
              <a:gd name="connsiteY10" fmla="*/ 67141 h 182373"/>
              <a:gd name="connsiteX11" fmla="*/ 511553 w 511553"/>
              <a:gd name="connsiteY11" fmla="*/ 0 h 182373"/>
              <a:gd name="connsiteX12" fmla="*/ 511553 w 511553"/>
              <a:gd name="connsiteY12" fmla="*/ 0 h 182373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6254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06045 w 511553"/>
              <a:gd name="connsiteY10" fmla="*/ 102310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108705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102311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1553" h="182240">
                <a:moveTo>
                  <a:pt x="0" y="47958"/>
                </a:moveTo>
                <a:cubicBezTo>
                  <a:pt x="3197" y="53820"/>
                  <a:pt x="11723" y="84193"/>
                  <a:pt x="22380" y="95916"/>
                </a:cubicBezTo>
                <a:cubicBezTo>
                  <a:pt x="33037" y="107639"/>
                  <a:pt x="51688" y="132151"/>
                  <a:pt x="67141" y="143874"/>
                </a:cubicBezTo>
                <a:cubicBezTo>
                  <a:pt x="82594" y="155597"/>
                  <a:pt x="98047" y="160393"/>
                  <a:pt x="115099" y="166254"/>
                </a:cubicBezTo>
                <a:cubicBezTo>
                  <a:pt x="132151" y="172115"/>
                  <a:pt x="150802" y="176379"/>
                  <a:pt x="169452" y="179043"/>
                </a:cubicBezTo>
                <a:cubicBezTo>
                  <a:pt x="188102" y="181707"/>
                  <a:pt x="212613" y="182240"/>
                  <a:pt x="227001" y="182240"/>
                </a:cubicBezTo>
                <a:cubicBezTo>
                  <a:pt x="241389" y="182240"/>
                  <a:pt x="244588" y="181707"/>
                  <a:pt x="255778" y="179043"/>
                </a:cubicBezTo>
                <a:cubicBezTo>
                  <a:pt x="266968" y="176379"/>
                  <a:pt x="280289" y="174248"/>
                  <a:pt x="294143" y="169452"/>
                </a:cubicBezTo>
                <a:cubicBezTo>
                  <a:pt x="307997" y="164656"/>
                  <a:pt x="323984" y="157728"/>
                  <a:pt x="338904" y="150268"/>
                </a:cubicBezTo>
                <a:cubicBezTo>
                  <a:pt x="353824" y="142808"/>
                  <a:pt x="372475" y="132685"/>
                  <a:pt x="383665" y="124692"/>
                </a:cubicBezTo>
                <a:cubicBezTo>
                  <a:pt x="394855" y="116699"/>
                  <a:pt x="401250" y="111903"/>
                  <a:pt x="412440" y="102311"/>
                </a:cubicBezTo>
                <a:cubicBezTo>
                  <a:pt x="423630" y="92719"/>
                  <a:pt x="434287" y="84193"/>
                  <a:pt x="450806" y="67141"/>
                </a:cubicBezTo>
                <a:cubicBezTo>
                  <a:pt x="467325" y="50089"/>
                  <a:pt x="491304" y="22380"/>
                  <a:pt x="511553" y="0"/>
                </a:cubicBezTo>
                <a:lnTo>
                  <a:pt x="51155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6" name="Freeform 35"/>
          <p:cNvSpPr/>
          <p:nvPr/>
        </p:nvSpPr>
        <p:spPr>
          <a:xfrm>
            <a:off x="5675255" y="2946357"/>
            <a:ext cx="290946" cy="553116"/>
          </a:xfrm>
          <a:custGeom>
            <a:avLst/>
            <a:gdLst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3058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38017 w 687399"/>
              <a:gd name="connsiteY7" fmla="*/ 311151 h 1238340"/>
              <a:gd name="connsiteX8" fmla="*/ 466792 w 687399"/>
              <a:gd name="connsiteY8" fmla="*/ 240813 h 1238340"/>
              <a:gd name="connsiteX9" fmla="*/ 540328 w 687399"/>
              <a:gd name="connsiteY9" fmla="*/ 116122 h 1238340"/>
              <a:gd name="connsiteX10" fmla="*/ 652230 w 687399"/>
              <a:gd name="connsiteY10" fmla="*/ 13811 h 1238340"/>
              <a:gd name="connsiteX11" fmla="*/ 687399 w 687399"/>
              <a:gd name="connsiteY11" fmla="*/ 1023 h 1238340"/>
              <a:gd name="connsiteX12" fmla="*/ 687399 w 687399"/>
              <a:gd name="connsiteY12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9989 w 687399"/>
              <a:gd name="connsiteY9" fmla="*/ 244010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30736 w 687399"/>
              <a:gd name="connsiteY10" fmla="*/ 151449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9919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3466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30737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3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0" fmla="*/ 0 w 652230"/>
              <a:gd name="connsiteY0" fmla="*/ 1224529 h 1224529"/>
              <a:gd name="connsiteX1" fmla="*/ 105508 w 652230"/>
              <a:gd name="connsiteY1" fmla="*/ 1083852 h 1224529"/>
              <a:gd name="connsiteX2" fmla="*/ 166256 w 652230"/>
              <a:gd name="connsiteY2" fmla="*/ 968753 h 1224529"/>
              <a:gd name="connsiteX3" fmla="*/ 223805 w 652230"/>
              <a:gd name="connsiteY3" fmla="*/ 834470 h 1224529"/>
              <a:gd name="connsiteX4" fmla="*/ 290946 w 652230"/>
              <a:gd name="connsiteY4" fmla="*/ 671413 h 1224529"/>
              <a:gd name="connsiteX5" fmla="*/ 354890 w 652230"/>
              <a:gd name="connsiteY5" fmla="*/ 508356 h 1224529"/>
              <a:gd name="connsiteX6" fmla="*/ 393257 w 652230"/>
              <a:gd name="connsiteY6" fmla="*/ 406046 h 1224529"/>
              <a:gd name="connsiteX7" fmla="*/ 409243 w 652230"/>
              <a:gd name="connsiteY7" fmla="*/ 370876 h 1224529"/>
              <a:gd name="connsiteX8" fmla="*/ 438017 w 652230"/>
              <a:gd name="connsiteY8" fmla="*/ 297340 h 1224529"/>
              <a:gd name="connsiteX9" fmla="*/ 469989 w 652230"/>
              <a:gd name="connsiteY9" fmla="*/ 230199 h 1224529"/>
              <a:gd name="connsiteX10" fmla="*/ 524342 w 652230"/>
              <a:gd name="connsiteY10" fmla="*/ 137481 h 1224529"/>
              <a:gd name="connsiteX11" fmla="*/ 543525 w 652230"/>
              <a:gd name="connsiteY11" fmla="*/ 108705 h 1224529"/>
              <a:gd name="connsiteX12" fmla="*/ 601075 w 652230"/>
              <a:gd name="connsiteY12" fmla="*/ 44762 h 1224529"/>
              <a:gd name="connsiteX13" fmla="*/ 652230 w 652230"/>
              <a:gd name="connsiteY13" fmla="*/ 0 h 1224529"/>
              <a:gd name="connsiteX0" fmla="*/ 0 w 601075"/>
              <a:gd name="connsiteY0" fmla="*/ 1179767 h 1179767"/>
              <a:gd name="connsiteX1" fmla="*/ 105508 w 601075"/>
              <a:gd name="connsiteY1" fmla="*/ 1039090 h 1179767"/>
              <a:gd name="connsiteX2" fmla="*/ 166256 w 601075"/>
              <a:gd name="connsiteY2" fmla="*/ 923991 h 1179767"/>
              <a:gd name="connsiteX3" fmla="*/ 223805 w 601075"/>
              <a:gd name="connsiteY3" fmla="*/ 789708 h 1179767"/>
              <a:gd name="connsiteX4" fmla="*/ 290946 w 601075"/>
              <a:gd name="connsiteY4" fmla="*/ 626651 h 1179767"/>
              <a:gd name="connsiteX5" fmla="*/ 354890 w 601075"/>
              <a:gd name="connsiteY5" fmla="*/ 463594 h 1179767"/>
              <a:gd name="connsiteX6" fmla="*/ 393257 w 601075"/>
              <a:gd name="connsiteY6" fmla="*/ 361284 h 1179767"/>
              <a:gd name="connsiteX7" fmla="*/ 409243 w 601075"/>
              <a:gd name="connsiteY7" fmla="*/ 326114 h 1179767"/>
              <a:gd name="connsiteX8" fmla="*/ 438017 w 601075"/>
              <a:gd name="connsiteY8" fmla="*/ 252578 h 1179767"/>
              <a:gd name="connsiteX9" fmla="*/ 469989 w 601075"/>
              <a:gd name="connsiteY9" fmla="*/ 185437 h 1179767"/>
              <a:gd name="connsiteX10" fmla="*/ 524342 w 601075"/>
              <a:gd name="connsiteY10" fmla="*/ 92719 h 1179767"/>
              <a:gd name="connsiteX11" fmla="*/ 543525 w 601075"/>
              <a:gd name="connsiteY11" fmla="*/ 63943 h 1179767"/>
              <a:gd name="connsiteX12" fmla="*/ 601075 w 601075"/>
              <a:gd name="connsiteY12" fmla="*/ 0 h 1179767"/>
              <a:gd name="connsiteX0" fmla="*/ 0 w 543525"/>
              <a:gd name="connsiteY0" fmla="*/ 1115824 h 1115824"/>
              <a:gd name="connsiteX1" fmla="*/ 105508 w 543525"/>
              <a:gd name="connsiteY1" fmla="*/ 975147 h 1115824"/>
              <a:gd name="connsiteX2" fmla="*/ 166256 w 543525"/>
              <a:gd name="connsiteY2" fmla="*/ 860048 h 1115824"/>
              <a:gd name="connsiteX3" fmla="*/ 223805 w 543525"/>
              <a:gd name="connsiteY3" fmla="*/ 725765 h 1115824"/>
              <a:gd name="connsiteX4" fmla="*/ 290946 w 543525"/>
              <a:gd name="connsiteY4" fmla="*/ 562708 h 1115824"/>
              <a:gd name="connsiteX5" fmla="*/ 354890 w 543525"/>
              <a:gd name="connsiteY5" fmla="*/ 399651 h 1115824"/>
              <a:gd name="connsiteX6" fmla="*/ 393257 w 543525"/>
              <a:gd name="connsiteY6" fmla="*/ 297341 h 1115824"/>
              <a:gd name="connsiteX7" fmla="*/ 409243 w 543525"/>
              <a:gd name="connsiteY7" fmla="*/ 262171 h 1115824"/>
              <a:gd name="connsiteX8" fmla="*/ 438017 w 543525"/>
              <a:gd name="connsiteY8" fmla="*/ 188635 h 1115824"/>
              <a:gd name="connsiteX9" fmla="*/ 469989 w 543525"/>
              <a:gd name="connsiteY9" fmla="*/ 121494 h 1115824"/>
              <a:gd name="connsiteX10" fmla="*/ 524342 w 543525"/>
              <a:gd name="connsiteY10" fmla="*/ 28776 h 1115824"/>
              <a:gd name="connsiteX11" fmla="*/ 543525 w 543525"/>
              <a:gd name="connsiteY11" fmla="*/ 0 h 1115824"/>
              <a:gd name="connsiteX0" fmla="*/ 0 w 524342"/>
              <a:gd name="connsiteY0" fmla="*/ 1087048 h 1087048"/>
              <a:gd name="connsiteX1" fmla="*/ 105508 w 524342"/>
              <a:gd name="connsiteY1" fmla="*/ 946371 h 1087048"/>
              <a:gd name="connsiteX2" fmla="*/ 166256 w 524342"/>
              <a:gd name="connsiteY2" fmla="*/ 831272 h 1087048"/>
              <a:gd name="connsiteX3" fmla="*/ 223805 w 524342"/>
              <a:gd name="connsiteY3" fmla="*/ 696989 h 1087048"/>
              <a:gd name="connsiteX4" fmla="*/ 290946 w 524342"/>
              <a:gd name="connsiteY4" fmla="*/ 533932 h 1087048"/>
              <a:gd name="connsiteX5" fmla="*/ 354890 w 524342"/>
              <a:gd name="connsiteY5" fmla="*/ 370875 h 1087048"/>
              <a:gd name="connsiteX6" fmla="*/ 393257 w 524342"/>
              <a:gd name="connsiteY6" fmla="*/ 268565 h 1087048"/>
              <a:gd name="connsiteX7" fmla="*/ 409243 w 524342"/>
              <a:gd name="connsiteY7" fmla="*/ 233395 h 1087048"/>
              <a:gd name="connsiteX8" fmla="*/ 438017 w 524342"/>
              <a:gd name="connsiteY8" fmla="*/ 159859 h 1087048"/>
              <a:gd name="connsiteX9" fmla="*/ 469989 w 524342"/>
              <a:gd name="connsiteY9" fmla="*/ 92718 h 1087048"/>
              <a:gd name="connsiteX10" fmla="*/ 524342 w 524342"/>
              <a:gd name="connsiteY10" fmla="*/ 0 h 1087048"/>
              <a:gd name="connsiteX0" fmla="*/ 0 w 469989"/>
              <a:gd name="connsiteY0" fmla="*/ 994330 h 994330"/>
              <a:gd name="connsiteX1" fmla="*/ 105508 w 469989"/>
              <a:gd name="connsiteY1" fmla="*/ 853653 h 994330"/>
              <a:gd name="connsiteX2" fmla="*/ 166256 w 469989"/>
              <a:gd name="connsiteY2" fmla="*/ 738554 h 994330"/>
              <a:gd name="connsiteX3" fmla="*/ 223805 w 469989"/>
              <a:gd name="connsiteY3" fmla="*/ 604271 h 994330"/>
              <a:gd name="connsiteX4" fmla="*/ 290946 w 469989"/>
              <a:gd name="connsiteY4" fmla="*/ 441214 h 994330"/>
              <a:gd name="connsiteX5" fmla="*/ 354890 w 469989"/>
              <a:gd name="connsiteY5" fmla="*/ 278157 h 994330"/>
              <a:gd name="connsiteX6" fmla="*/ 393257 w 469989"/>
              <a:gd name="connsiteY6" fmla="*/ 175847 h 994330"/>
              <a:gd name="connsiteX7" fmla="*/ 409243 w 469989"/>
              <a:gd name="connsiteY7" fmla="*/ 140677 h 994330"/>
              <a:gd name="connsiteX8" fmla="*/ 438017 w 469989"/>
              <a:gd name="connsiteY8" fmla="*/ 67141 h 994330"/>
              <a:gd name="connsiteX9" fmla="*/ 469989 w 469989"/>
              <a:gd name="connsiteY9" fmla="*/ 0 h 994330"/>
              <a:gd name="connsiteX0" fmla="*/ 0 w 438017"/>
              <a:gd name="connsiteY0" fmla="*/ 927189 h 927189"/>
              <a:gd name="connsiteX1" fmla="*/ 105508 w 438017"/>
              <a:gd name="connsiteY1" fmla="*/ 786512 h 927189"/>
              <a:gd name="connsiteX2" fmla="*/ 166256 w 438017"/>
              <a:gd name="connsiteY2" fmla="*/ 671413 h 927189"/>
              <a:gd name="connsiteX3" fmla="*/ 223805 w 438017"/>
              <a:gd name="connsiteY3" fmla="*/ 537130 h 927189"/>
              <a:gd name="connsiteX4" fmla="*/ 290946 w 438017"/>
              <a:gd name="connsiteY4" fmla="*/ 374073 h 927189"/>
              <a:gd name="connsiteX5" fmla="*/ 354890 w 438017"/>
              <a:gd name="connsiteY5" fmla="*/ 211016 h 927189"/>
              <a:gd name="connsiteX6" fmla="*/ 393257 w 438017"/>
              <a:gd name="connsiteY6" fmla="*/ 108706 h 927189"/>
              <a:gd name="connsiteX7" fmla="*/ 409243 w 438017"/>
              <a:gd name="connsiteY7" fmla="*/ 73536 h 927189"/>
              <a:gd name="connsiteX8" fmla="*/ 438017 w 438017"/>
              <a:gd name="connsiteY8" fmla="*/ 0 h 927189"/>
              <a:gd name="connsiteX0" fmla="*/ 0 w 409243"/>
              <a:gd name="connsiteY0" fmla="*/ 853653 h 853653"/>
              <a:gd name="connsiteX1" fmla="*/ 105508 w 409243"/>
              <a:gd name="connsiteY1" fmla="*/ 712976 h 853653"/>
              <a:gd name="connsiteX2" fmla="*/ 166256 w 409243"/>
              <a:gd name="connsiteY2" fmla="*/ 597877 h 853653"/>
              <a:gd name="connsiteX3" fmla="*/ 223805 w 409243"/>
              <a:gd name="connsiteY3" fmla="*/ 463594 h 853653"/>
              <a:gd name="connsiteX4" fmla="*/ 290946 w 409243"/>
              <a:gd name="connsiteY4" fmla="*/ 300537 h 853653"/>
              <a:gd name="connsiteX5" fmla="*/ 354890 w 409243"/>
              <a:gd name="connsiteY5" fmla="*/ 137480 h 853653"/>
              <a:gd name="connsiteX6" fmla="*/ 393257 w 409243"/>
              <a:gd name="connsiteY6" fmla="*/ 35170 h 853653"/>
              <a:gd name="connsiteX7" fmla="*/ 409243 w 409243"/>
              <a:gd name="connsiteY7" fmla="*/ 0 h 853653"/>
              <a:gd name="connsiteX0" fmla="*/ 0 w 393257"/>
              <a:gd name="connsiteY0" fmla="*/ 818483 h 818483"/>
              <a:gd name="connsiteX1" fmla="*/ 105508 w 393257"/>
              <a:gd name="connsiteY1" fmla="*/ 677806 h 818483"/>
              <a:gd name="connsiteX2" fmla="*/ 166256 w 393257"/>
              <a:gd name="connsiteY2" fmla="*/ 562707 h 818483"/>
              <a:gd name="connsiteX3" fmla="*/ 223805 w 393257"/>
              <a:gd name="connsiteY3" fmla="*/ 428424 h 818483"/>
              <a:gd name="connsiteX4" fmla="*/ 290946 w 393257"/>
              <a:gd name="connsiteY4" fmla="*/ 265367 h 818483"/>
              <a:gd name="connsiteX5" fmla="*/ 354890 w 393257"/>
              <a:gd name="connsiteY5" fmla="*/ 102310 h 818483"/>
              <a:gd name="connsiteX6" fmla="*/ 393257 w 393257"/>
              <a:gd name="connsiteY6" fmla="*/ 0 h 818483"/>
              <a:gd name="connsiteX0" fmla="*/ 0 w 354890"/>
              <a:gd name="connsiteY0" fmla="*/ 716173 h 716173"/>
              <a:gd name="connsiteX1" fmla="*/ 105508 w 354890"/>
              <a:gd name="connsiteY1" fmla="*/ 575496 h 716173"/>
              <a:gd name="connsiteX2" fmla="*/ 166256 w 354890"/>
              <a:gd name="connsiteY2" fmla="*/ 460397 h 716173"/>
              <a:gd name="connsiteX3" fmla="*/ 223805 w 354890"/>
              <a:gd name="connsiteY3" fmla="*/ 326114 h 716173"/>
              <a:gd name="connsiteX4" fmla="*/ 290946 w 354890"/>
              <a:gd name="connsiteY4" fmla="*/ 163057 h 716173"/>
              <a:gd name="connsiteX5" fmla="*/ 354890 w 354890"/>
              <a:gd name="connsiteY5" fmla="*/ 0 h 716173"/>
              <a:gd name="connsiteX0" fmla="*/ 0 w 290946"/>
              <a:gd name="connsiteY0" fmla="*/ 553116 h 553116"/>
              <a:gd name="connsiteX1" fmla="*/ 105508 w 290946"/>
              <a:gd name="connsiteY1" fmla="*/ 412439 h 553116"/>
              <a:gd name="connsiteX2" fmla="*/ 16625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46" h="553116">
                <a:moveTo>
                  <a:pt x="0" y="553116"/>
                </a:moveTo>
                <a:cubicBezTo>
                  <a:pt x="39166" y="504092"/>
                  <a:pt x="77799" y="455068"/>
                  <a:pt x="105508" y="412439"/>
                </a:cubicBezTo>
                <a:cubicBezTo>
                  <a:pt x="133217" y="369810"/>
                  <a:pt x="146540" y="338904"/>
                  <a:pt x="166256" y="297340"/>
                </a:cubicBezTo>
                <a:cubicBezTo>
                  <a:pt x="185972" y="255776"/>
                  <a:pt x="203023" y="212614"/>
                  <a:pt x="223805" y="163057"/>
                </a:cubicBezTo>
                <a:cubicBezTo>
                  <a:pt x="244587" y="113500"/>
                  <a:pt x="269099" y="54352"/>
                  <a:pt x="29094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7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593898" y="1296351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37"/>
          <p:cNvSpPr/>
          <p:nvPr/>
        </p:nvSpPr>
        <p:spPr>
          <a:xfrm>
            <a:off x="6307741" y="2249418"/>
            <a:ext cx="269304" cy="109171"/>
          </a:xfrm>
          <a:custGeom>
            <a:avLst/>
            <a:gdLst>
              <a:gd name="connsiteX0" fmla="*/ 0 w 271762"/>
              <a:gd name="connsiteY0" fmla="*/ 22457 h 102387"/>
              <a:gd name="connsiteX1" fmla="*/ 115099 w 271762"/>
              <a:gd name="connsiteY1" fmla="*/ 77 h 102387"/>
              <a:gd name="connsiteX2" fmla="*/ 182240 w 271762"/>
              <a:gd name="connsiteY2" fmla="*/ 16063 h 102387"/>
              <a:gd name="connsiteX3" fmla="*/ 220607 w 271762"/>
              <a:gd name="connsiteY3" fmla="*/ 41640 h 102387"/>
              <a:gd name="connsiteX4" fmla="*/ 258973 w 271762"/>
              <a:gd name="connsiteY4" fmla="*/ 80007 h 102387"/>
              <a:gd name="connsiteX5" fmla="*/ 271762 w 271762"/>
              <a:gd name="connsiteY5" fmla="*/ 102387 h 102387"/>
              <a:gd name="connsiteX6" fmla="*/ 271762 w 271762"/>
              <a:gd name="connsiteY6" fmla="*/ 102387 h 102387"/>
              <a:gd name="connsiteX0" fmla="*/ 0 w 271762"/>
              <a:gd name="connsiteY0" fmla="*/ 27049 h 106979"/>
              <a:gd name="connsiteX1" fmla="*/ 64969 w 271762"/>
              <a:gd name="connsiteY1" fmla="*/ 1578 h 106979"/>
              <a:gd name="connsiteX2" fmla="*/ 115099 w 271762"/>
              <a:gd name="connsiteY2" fmla="*/ 4669 h 106979"/>
              <a:gd name="connsiteX3" fmla="*/ 182240 w 271762"/>
              <a:gd name="connsiteY3" fmla="*/ 20655 h 106979"/>
              <a:gd name="connsiteX4" fmla="*/ 220607 w 271762"/>
              <a:gd name="connsiteY4" fmla="*/ 46232 h 106979"/>
              <a:gd name="connsiteX5" fmla="*/ 258973 w 271762"/>
              <a:gd name="connsiteY5" fmla="*/ 84599 h 106979"/>
              <a:gd name="connsiteX6" fmla="*/ 271762 w 271762"/>
              <a:gd name="connsiteY6" fmla="*/ 106979 h 106979"/>
              <a:gd name="connsiteX7" fmla="*/ 271762 w 271762"/>
              <a:gd name="connsiteY7" fmla="*/ 106979 h 106979"/>
              <a:gd name="connsiteX0" fmla="*/ 0 w 271762"/>
              <a:gd name="connsiteY0" fmla="*/ 22714 h 102644"/>
              <a:gd name="connsiteX1" fmla="*/ 64969 w 271762"/>
              <a:gd name="connsiteY1" fmla="*/ 6834 h 102644"/>
              <a:gd name="connsiteX2" fmla="*/ 115099 w 271762"/>
              <a:gd name="connsiteY2" fmla="*/ 334 h 102644"/>
              <a:gd name="connsiteX3" fmla="*/ 182240 w 271762"/>
              <a:gd name="connsiteY3" fmla="*/ 16320 h 102644"/>
              <a:gd name="connsiteX4" fmla="*/ 220607 w 271762"/>
              <a:gd name="connsiteY4" fmla="*/ 41897 h 102644"/>
              <a:gd name="connsiteX5" fmla="*/ 258973 w 271762"/>
              <a:gd name="connsiteY5" fmla="*/ 80264 h 102644"/>
              <a:gd name="connsiteX6" fmla="*/ 271762 w 271762"/>
              <a:gd name="connsiteY6" fmla="*/ 102644 h 102644"/>
              <a:gd name="connsiteX7" fmla="*/ 271762 w 271762"/>
              <a:gd name="connsiteY7" fmla="*/ 102644 h 102644"/>
              <a:gd name="connsiteX0" fmla="*/ 0 w 271762"/>
              <a:gd name="connsiteY0" fmla="*/ 23303 h 103233"/>
              <a:gd name="connsiteX1" fmla="*/ 58575 w 271762"/>
              <a:gd name="connsiteY1" fmla="*/ 4226 h 103233"/>
              <a:gd name="connsiteX2" fmla="*/ 115099 w 271762"/>
              <a:gd name="connsiteY2" fmla="*/ 923 h 103233"/>
              <a:gd name="connsiteX3" fmla="*/ 182240 w 271762"/>
              <a:gd name="connsiteY3" fmla="*/ 16909 h 103233"/>
              <a:gd name="connsiteX4" fmla="*/ 220607 w 271762"/>
              <a:gd name="connsiteY4" fmla="*/ 42486 h 103233"/>
              <a:gd name="connsiteX5" fmla="*/ 258973 w 271762"/>
              <a:gd name="connsiteY5" fmla="*/ 80853 h 103233"/>
              <a:gd name="connsiteX6" fmla="*/ 271762 w 271762"/>
              <a:gd name="connsiteY6" fmla="*/ 103233 h 103233"/>
              <a:gd name="connsiteX7" fmla="*/ 271762 w 271762"/>
              <a:gd name="connsiteY7" fmla="*/ 103233 h 103233"/>
              <a:gd name="connsiteX0" fmla="*/ 0 w 271762"/>
              <a:gd name="connsiteY0" fmla="*/ 30109 h 110039"/>
              <a:gd name="connsiteX1" fmla="*/ 58575 w 271762"/>
              <a:gd name="connsiteY1" fmla="*/ 11032 h 110039"/>
              <a:gd name="connsiteX2" fmla="*/ 112641 w 271762"/>
              <a:gd name="connsiteY2" fmla="*/ 354 h 110039"/>
              <a:gd name="connsiteX3" fmla="*/ 182240 w 271762"/>
              <a:gd name="connsiteY3" fmla="*/ 23715 h 110039"/>
              <a:gd name="connsiteX4" fmla="*/ 220607 w 271762"/>
              <a:gd name="connsiteY4" fmla="*/ 49292 h 110039"/>
              <a:gd name="connsiteX5" fmla="*/ 258973 w 271762"/>
              <a:gd name="connsiteY5" fmla="*/ 87659 h 110039"/>
              <a:gd name="connsiteX6" fmla="*/ 271762 w 271762"/>
              <a:gd name="connsiteY6" fmla="*/ 110039 h 110039"/>
              <a:gd name="connsiteX7" fmla="*/ 271762 w 271762"/>
              <a:gd name="connsiteY7" fmla="*/ 110039 h 110039"/>
              <a:gd name="connsiteX0" fmla="*/ 0 w 271762"/>
              <a:gd name="connsiteY0" fmla="*/ 32602 h 112532"/>
              <a:gd name="connsiteX1" fmla="*/ 51201 w 271762"/>
              <a:gd name="connsiteY1" fmla="*/ 3692 h 112532"/>
              <a:gd name="connsiteX2" fmla="*/ 112641 w 271762"/>
              <a:gd name="connsiteY2" fmla="*/ 2847 h 112532"/>
              <a:gd name="connsiteX3" fmla="*/ 182240 w 271762"/>
              <a:gd name="connsiteY3" fmla="*/ 26208 h 112532"/>
              <a:gd name="connsiteX4" fmla="*/ 220607 w 271762"/>
              <a:gd name="connsiteY4" fmla="*/ 51785 h 112532"/>
              <a:gd name="connsiteX5" fmla="*/ 258973 w 271762"/>
              <a:gd name="connsiteY5" fmla="*/ 90152 h 112532"/>
              <a:gd name="connsiteX6" fmla="*/ 271762 w 271762"/>
              <a:gd name="connsiteY6" fmla="*/ 112532 h 112532"/>
              <a:gd name="connsiteX7" fmla="*/ 271762 w 271762"/>
              <a:gd name="connsiteY7" fmla="*/ 112532 h 112532"/>
              <a:gd name="connsiteX0" fmla="*/ 0 w 276678"/>
              <a:gd name="connsiteY0" fmla="*/ 27397 h 112243"/>
              <a:gd name="connsiteX1" fmla="*/ 56117 w 276678"/>
              <a:gd name="connsiteY1" fmla="*/ 3403 h 112243"/>
              <a:gd name="connsiteX2" fmla="*/ 117557 w 276678"/>
              <a:gd name="connsiteY2" fmla="*/ 2558 h 112243"/>
              <a:gd name="connsiteX3" fmla="*/ 187156 w 276678"/>
              <a:gd name="connsiteY3" fmla="*/ 25919 h 112243"/>
              <a:gd name="connsiteX4" fmla="*/ 225523 w 276678"/>
              <a:gd name="connsiteY4" fmla="*/ 51496 h 112243"/>
              <a:gd name="connsiteX5" fmla="*/ 263889 w 276678"/>
              <a:gd name="connsiteY5" fmla="*/ 89863 h 112243"/>
              <a:gd name="connsiteX6" fmla="*/ 276678 w 276678"/>
              <a:gd name="connsiteY6" fmla="*/ 112243 h 112243"/>
              <a:gd name="connsiteX7" fmla="*/ 276678 w 276678"/>
              <a:gd name="connsiteY7" fmla="*/ 112243 h 112243"/>
              <a:gd name="connsiteX0" fmla="*/ 0 w 269304"/>
              <a:gd name="connsiteY0" fmla="*/ 32602 h 112532"/>
              <a:gd name="connsiteX1" fmla="*/ 48743 w 269304"/>
              <a:gd name="connsiteY1" fmla="*/ 3692 h 112532"/>
              <a:gd name="connsiteX2" fmla="*/ 110183 w 269304"/>
              <a:gd name="connsiteY2" fmla="*/ 2847 h 112532"/>
              <a:gd name="connsiteX3" fmla="*/ 179782 w 269304"/>
              <a:gd name="connsiteY3" fmla="*/ 26208 h 112532"/>
              <a:gd name="connsiteX4" fmla="*/ 218149 w 269304"/>
              <a:gd name="connsiteY4" fmla="*/ 51785 h 112532"/>
              <a:gd name="connsiteX5" fmla="*/ 256515 w 269304"/>
              <a:gd name="connsiteY5" fmla="*/ 90152 h 112532"/>
              <a:gd name="connsiteX6" fmla="*/ 269304 w 269304"/>
              <a:gd name="connsiteY6" fmla="*/ 112532 h 112532"/>
              <a:gd name="connsiteX7" fmla="*/ 269304 w 269304"/>
              <a:gd name="connsiteY7" fmla="*/ 112532 h 112532"/>
              <a:gd name="connsiteX0" fmla="*/ 0 w 269304"/>
              <a:gd name="connsiteY0" fmla="*/ 32003 h 111933"/>
              <a:gd name="connsiteX1" fmla="*/ 48743 w 269304"/>
              <a:gd name="connsiteY1" fmla="*/ 3093 h 111933"/>
              <a:gd name="connsiteX2" fmla="*/ 110183 w 269304"/>
              <a:gd name="connsiteY2" fmla="*/ 2248 h 111933"/>
              <a:gd name="connsiteX3" fmla="*/ 179782 w 269304"/>
              <a:gd name="connsiteY3" fmla="*/ 15777 h 111933"/>
              <a:gd name="connsiteX4" fmla="*/ 218149 w 269304"/>
              <a:gd name="connsiteY4" fmla="*/ 51186 h 111933"/>
              <a:gd name="connsiteX5" fmla="*/ 256515 w 269304"/>
              <a:gd name="connsiteY5" fmla="*/ 89553 h 111933"/>
              <a:gd name="connsiteX6" fmla="*/ 269304 w 269304"/>
              <a:gd name="connsiteY6" fmla="*/ 111933 h 111933"/>
              <a:gd name="connsiteX7" fmla="*/ 269304 w 269304"/>
              <a:gd name="connsiteY7" fmla="*/ 111933 h 111933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18149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1019 h 110949"/>
              <a:gd name="connsiteX1" fmla="*/ 48743 w 269304"/>
              <a:gd name="connsiteY1" fmla="*/ 2109 h 110949"/>
              <a:gd name="connsiteX2" fmla="*/ 110183 w 269304"/>
              <a:gd name="connsiteY2" fmla="*/ 3618 h 110949"/>
              <a:gd name="connsiteX3" fmla="*/ 179782 w 269304"/>
              <a:gd name="connsiteY3" fmla="*/ 14793 h 110949"/>
              <a:gd name="connsiteX4" fmla="*/ 223065 w 269304"/>
              <a:gd name="connsiteY4" fmla="*/ 45286 h 110949"/>
              <a:gd name="connsiteX5" fmla="*/ 256515 w 269304"/>
              <a:gd name="connsiteY5" fmla="*/ 88569 h 110949"/>
              <a:gd name="connsiteX6" fmla="*/ 269304 w 269304"/>
              <a:gd name="connsiteY6" fmla="*/ 110949 h 110949"/>
              <a:gd name="connsiteX7" fmla="*/ 269304 w 269304"/>
              <a:gd name="connsiteY7" fmla="*/ 110949 h 110949"/>
              <a:gd name="connsiteX0" fmla="*/ 0 w 269304"/>
              <a:gd name="connsiteY0" fmla="*/ 27830 h 107760"/>
              <a:gd name="connsiteX1" fmla="*/ 48743 w 269304"/>
              <a:gd name="connsiteY1" fmla="*/ 4839 h 107760"/>
              <a:gd name="connsiteX2" fmla="*/ 110183 w 269304"/>
              <a:gd name="connsiteY2" fmla="*/ 429 h 107760"/>
              <a:gd name="connsiteX3" fmla="*/ 179782 w 269304"/>
              <a:gd name="connsiteY3" fmla="*/ 11604 h 107760"/>
              <a:gd name="connsiteX4" fmla="*/ 223065 w 269304"/>
              <a:gd name="connsiteY4" fmla="*/ 42097 h 107760"/>
              <a:gd name="connsiteX5" fmla="*/ 256515 w 269304"/>
              <a:gd name="connsiteY5" fmla="*/ 85380 h 107760"/>
              <a:gd name="connsiteX6" fmla="*/ 269304 w 269304"/>
              <a:gd name="connsiteY6" fmla="*/ 107760 h 107760"/>
              <a:gd name="connsiteX7" fmla="*/ 269304 w 269304"/>
              <a:gd name="connsiteY7" fmla="*/ 107760 h 107760"/>
              <a:gd name="connsiteX0" fmla="*/ 0 w 269304"/>
              <a:gd name="connsiteY0" fmla="*/ 30574 h 110504"/>
              <a:gd name="connsiteX1" fmla="*/ 48743 w 269304"/>
              <a:gd name="connsiteY1" fmla="*/ 7583 h 110504"/>
              <a:gd name="connsiteX2" fmla="*/ 110183 w 269304"/>
              <a:gd name="connsiteY2" fmla="*/ 214 h 110504"/>
              <a:gd name="connsiteX3" fmla="*/ 179782 w 269304"/>
              <a:gd name="connsiteY3" fmla="*/ 14348 h 110504"/>
              <a:gd name="connsiteX4" fmla="*/ 223065 w 269304"/>
              <a:gd name="connsiteY4" fmla="*/ 44841 h 110504"/>
              <a:gd name="connsiteX5" fmla="*/ 256515 w 269304"/>
              <a:gd name="connsiteY5" fmla="*/ 88124 h 110504"/>
              <a:gd name="connsiteX6" fmla="*/ 269304 w 269304"/>
              <a:gd name="connsiteY6" fmla="*/ 110504 h 110504"/>
              <a:gd name="connsiteX7" fmla="*/ 269304 w 269304"/>
              <a:gd name="connsiteY7" fmla="*/ 110504 h 1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304" h="110504">
                <a:moveTo>
                  <a:pt x="0" y="30574"/>
                </a:moveTo>
                <a:cubicBezTo>
                  <a:pt x="10828" y="28460"/>
                  <a:pt x="30379" y="12643"/>
                  <a:pt x="48743" y="7583"/>
                </a:cubicBezTo>
                <a:cubicBezTo>
                  <a:pt x="67107" y="2523"/>
                  <a:pt x="88343" y="-913"/>
                  <a:pt x="110183" y="214"/>
                </a:cubicBezTo>
                <a:cubicBezTo>
                  <a:pt x="132023" y="1341"/>
                  <a:pt x="160968" y="6910"/>
                  <a:pt x="179782" y="14348"/>
                </a:cubicBezTo>
                <a:cubicBezTo>
                  <a:pt x="198596" y="21786"/>
                  <a:pt x="210276" y="32545"/>
                  <a:pt x="223065" y="44841"/>
                </a:cubicBezTo>
                <a:cubicBezTo>
                  <a:pt x="235854" y="57137"/>
                  <a:pt x="248808" y="77180"/>
                  <a:pt x="256515" y="88124"/>
                </a:cubicBezTo>
                <a:cubicBezTo>
                  <a:pt x="264222" y="99068"/>
                  <a:pt x="269304" y="110504"/>
                  <a:pt x="269304" y="110504"/>
                </a:cubicBezTo>
                <a:lnTo>
                  <a:pt x="269304" y="11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9" name="Freeform 38"/>
          <p:cNvSpPr/>
          <p:nvPr/>
        </p:nvSpPr>
        <p:spPr>
          <a:xfrm>
            <a:off x="6551779" y="2317728"/>
            <a:ext cx="67377" cy="1374001"/>
          </a:xfrm>
          <a:custGeom>
            <a:avLst/>
            <a:gdLst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77" h="1390783">
                <a:moveTo>
                  <a:pt x="0" y="0"/>
                </a:moveTo>
                <a:cubicBezTo>
                  <a:pt x="1502" y="4117"/>
                  <a:pt x="1551" y="275"/>
                  <a:pt x="9011" y="17327"/>
                </a:cubicBezTo>
                <a:cubicBezTo>
                  <a:pt x="16471" y="22089"/>
                  <a:pt x="36138" y="63634"/>
                  <a:pt x="44761" y="102310"/>
                </a:cubicBezTo>
                <a:cubicBezTo>
                  <a:pt x="53384" y="140986"/>
                  <a:pt x="57550" y="195562"/>
                  <a:pt x="60747" y="249382"/>
                </a:cubicBezTo>
                <a:cubicBezTo>
                  <a:pt x="63944" y="303202"/>
                  <a:pt x="63411" y="376737"/>
                  <a:pt x="63944" y="425228"/>
                </a:cubicBezTo>
                <a:cubicBezTo>
                  <a:pt x="64477" y="473719"/>
                  <a:pt x="63411" y="501961"/>
                  <a:pt x="63944" y="540327"/>
                </a:cubicBezTo>
                <a:cubicBezTo>
                  <a:pt x="64477" y="578693"/>
                  <a:pt x="66608" y="619191"/>
                  <a:pt x="67141" y="655426"/>
                </a:cubicBezTo>
                <a:cubicBezTo>
                  <a:pt x="67674" y="691661"/>
                  <a:pt x="67141" y="757737"/>
                  <a:pt x="67141" y="757737"/>
                </a:cubicBezTo>
                <a:cubicBezTo>
                  <a:pt x="67141" y="793972"/>
                  <a:pt x="67674" y="833404"/>
                  <a:pt x="67141" y="872836"/>
                </a:cubicBezTo>
                <a:cubicBezTo>
                  <a:pt x="66608" y="912268"/>
                  <a:pt x="64477" y="954898"/>
                  <a:pt x="63944" y="994330"/>
                </a:cubicBezTo>
                <a:cubicBezTo>
                  <a:pt x="63411" y="1033762"/>
                  <a:pt x="64477" y="1063070"/>
                  <a:pt x="63944" y="1109429"/>
                </a:cubicBezTo>
                <a:cubicBezTo>
                  <a:pt x="63411" y="1155788"/>
                  <a:pt x="61280" y="1230391"/>
                  <a:pt x="60747" y="1272487"/>
                </a:cubicBezTo>
                <a:cubicBezTo>
                  <a:pt x="60214" y="1314583"/>
                  <a:pt x="60747" y="1362008"/>
                  <a:pt x="60747" y="1362008"/>
                </a:cubicBezTo>
                <a:lnTo>
                  <a:pt x="60747" y="1390783"/>
                </a:lnTo>
                <a:lnTo>
                  <a:pt x="60747" y="1390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Freeform 39"/>
          <p:cNvSpPr/>
          <p:nvPr/>
        </p:nvSpPr>
        <p:spPr>
          <a:xfrm>
            <a:off x="6614460" y="2290887"/>
            <a:ext cx="575496" cy="963381"/>
          </a:xfrm>
          <a:custGeom>
            <a:avLst/>
            <a:gdLst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354889 w 575496"/>
              <a:gd name="connsiteY5" fmla="*/ 201424 h 975147"/>
              <a:gd name="connsiteX6" fmla="*/ 457200 w 575496"/>
              <a:gd name="connsiteY6" fmla="*/ 95916 h 975147"/>
              <a:gd name="connsiteX7" fmla="*/ 537130 w 575496"/>
              <a:gd name="connsiteY7" fmla="*/ 25578 h 975147"/>
              <a:gd name="connsiteX8" fmla="*/ 575496 w 575496"/>
              <a:gd name="connsiteY8" fmla="*/ 0 h 975147"/>
              <a:gd name="connsiteX9" fmla="*/ 575496 w 575496"/>
              <a:gd name="connsiteY9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8157 w 575496"/>
              <a:gd name="connsiteY5" fmla="*/ 310129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81355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2381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31972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3932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68565 w 575496"/>
              <a:gd name="connsiteY5" fmla="*/ 335706 h 975147"/>
              <a:gd name="connsiteX6" fmla="*/ 263649 w 575496"/>
              <a:gd name="connsiteY6" fmla="*/ 332510 h 975147"/>
              <a:gd name="connsiteX7" fmla="*/ 354889 w 575496"/>
              <a:gd name="connsiteY7" fmla="*/ 204621 h 975147"/>
              <a:gd name="connsiteX8" fmla="*/ 457200 w 575496"/>
              <a:gd name="connsiteY8" fmla="*/ 95916 h 975147"/>
              <a:gd name="connsiteX9" fmla="*/ 537129 w 575496"/>
              <a:gd name="connsiteY9" fmla="*/ 31973 h 975147"/>
              <a:gd name="connsiteX10" fmla="*/ 575496 w 575496"/>
              <a:gd name="connsiteY10" fmla="*/ 0 h 975147"/>
              <a:gd name="connsiteX11" fmla="*/ 575496 w 575496"/>
              <a:gd name="connsiteY11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56798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4671 w 575496"/>
              <a:gd name="connsiteY10" fmla="*/ 29515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7426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496" h="975147">
                <a:moveTo>
                  <a:pt x="0" y="975147"/>
                </a:moveTo>
                <a:cubicBezTo>
                  <a:pt x="19450" y="909604"/>
                  <a:pt x="38900" y="844062"/>
                  <a:pt x="60747" y="783315"/>
                </a:cubicBezTo>
                <a:cubicBezTo>
                  <a:pt x="82595" y="722568"/>
                  <a:pt x="109401" y="663297"/>
                  <a:pt x="131085" y="610666"/>
                </a:cubicBezTo>
                <a:cubicBezTo>
                  <a:pt x="152769" y="558035"/>
                  <a:pt x="175685" y="500830"/>
                  <a:pt x="190853" y="467531"/>
                </a:cubicBezTo>
                <a:cubicBezTo>
                  <a:pt x="206021" y="434232"/>
                  <a:pt x="211558" y="428511"/>
                  <a:pt x="222090" y="410875"/>
                </a:cubicBezTo>
                <a:cubicBezTo>
                  <a:pt x="232622" y="393239"/>
                  <a:pt x="238924" y="374242"/>
                  <a:pt x="246670" y="361714"/>
                </a:cubicBezTo>
                <a:cubicBezTo>
                  <a:pt x="254416" y="349186"/>
                  <a:pt x="266145" y="339754"/>
                  <a:pt x="268565" y="335706"/>
                </a:cubicBezTo>
                <a:cubicBezTo>
                  <a:pt x="270985" y="331658"/>
                  <a:pt x="250001" y="367799"/>
                  <a:pt x="261191" y="337426"/>
                </a:cubicBezTo>
                <a:cubicBezTo>
                  <a:pt x="275578" y="316644"/>
                  <a:pt x="319763" y="238728"/>
                  <a:pt x="352431" y="197247"/>
                </a:cubicBezTo>
                <a:cubicBezTo>
                  <a:pt x="385099" y="155766"/>
                  <a:pt x="427236" y="117317"/>
                  <a:pt x="457200" y="88542"/>
                </a:cubicBezTo>
                <a:cubicBezTo>
                  <a:pt x="487164" y="59767"/>
                  <a:pt x="512497" y="40585"/>
                  <a:pt x="532213" y="24599"/>
                </a:cubicBezTo>
                <a:lnTo>
                  <a:pt x="575496" y="0"/>
                </a:lnTo>
                <a:lnTo>
                  <a:pt x="57549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Freeform 40"/>
          <p:cNvSpPr/>
          <p:nvPr/>
        </p:nvSpPr>
        <p:spPr>
          <a:xfrm>
            <a:off x="7179400" y="2256780"/>
            <a:ext cx="383370" cy="92460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0" fmla="*/ 0 w 477122"/>
              <a:gd name="connsiteY0" fmla="*/ 99453 h 99453"/>
              <a:gd name="connsiteX1" fmla="*/ 39918 w 477122"/>
              <a:gd name="connsiteY1" fmla="*/ 69080 h 99453"/>
              <a:gd name="connsiteX2" fmla="*/ 91739 w 477122"/>
              <a:gd name="connsiteY2" fmla="*/ 34530 h 99453"/>
              <a:gd name="connsiteX3" fmla="*/ 138219 w 477122"/>
              <a:gd name="connsiteY3" fmla="*/ 18544 h 99453"/>
              <a:gd name="connsiteX4" fmla="*/ 160600 w 477122"/>
              <a:gd name="connsiteY4" fmla="*/ 9691 h 99453"/>
              <a:gd name="connsiteX5" fmla="*/ 227002 w 477122"/>
              <a:gd name="connsiteY5" fmla="*/ 99 h 99453"/>
              <a:gd name="connsiteX6" fmla="*/ 306932 w 477122"/>
              <a:gd name="connsiteY6" fmla="*/ 5754 h 99453"/>
              <a:gd name="connsiteX7" fmla="*/ 374073 w 477122"/>
              <a:gd name="connsiteY7" fmla="*/ 21741 h 99453"/>
              <a:gd name="connsiteX8" fmla="*/ 431623 w 477122"/>
              <a:gd name="connsiteY8" fmla="*/ 51255 h 99453"/>
              <a:gd name="connsiteX9" fmla="*/ 477122 w 477122"/>
              <a:gd name="connsiteY9" fmla="*/ 93557 h 99453"/>
              <a:gd name="connsiteX0" fmla="*/ 0 w 477122"/>
              <a:gd name="connsiteY0" fmla="*/ 99932 h 99932"/>
              <a:gd name="connsiteX1" fmla="*/ 39918 w 477122"/>
              <a:gd name="connsiteY1" fmla="*/ 69559 h 99932"/>
              <a:gd name="connsiteX2" fmla="*/ 91739 w 477122"/>
              <a:gd name="connsiteY2" fmla="*/ 35009 h 99932"/>
              <a:gd name="connsiteX3" fmla="*/ 138219 w 477122"/>
              <a:gd name="connsiteY3" fmla="*/ 19023 h 99932"/>
              <a:gd name="connsiteX4" fmla="*/ 227002 w 477122"/>
              <a:gd name="connsiteY4" fmla="*/ 578 h 99932"/>
              <a:gd name="connsiteX5" fmla="*/ 306932 w 477122"/>
              <a:gd name="connsiteY5" fmla="*/ 6233 h 99932"/>
              <a:gd name="connsiteX6" fmla="*/ 374073 w 477122"/>
              <a:gd name="connsiteY6" fmla="*/ 22220 h 99932"/>
              <a:gd name="connsiteX7" fmla="*/ 431623 w 477122"/>
              <a:gd name="connsiteY7" fmla="*/ 51734 h 99932"/>
              <a:gd name="connsiteX8" fmla="*/ 477122 w 477122"/>
              <a:gd name="connsiteY8" fmla="*/ 94036 h 99932"/>
              <a:gd name="connsiteX0" fmla="*/ 0 w 477122"/>
              <a:gd name="connsiteY0" fmla="*/ 99932 h 99932"/>
              <a:gd name="connsiteX1" fmla="*/ 39918 w 477122"/>
              <a:gd name="connsiteY1" fmla="*/ 69559 h 99932"/>
              <a:gd name="connsiteX2" fmla="*/ 138219 w 477122"/>
              <a:gd name="connsiteY2" fmla="*/ 19023 h 99932"/>
              <a:gd name="connsiteX3" fmla="*/ 227002 w 477122"/>
              <a:gd name="connsiteY3" fmla="*/ 578 h 99932"/>
              <a:gd name="connsiteX4" fmla="*/ 306932 w 477122"/>
              <a:gd name="connsiteY4" fmla="*/ 6233 h 99932"/>
              <a:gd name="connsiteX5" fmla="*/ 374073 w 477122"/>
              <a:gd name="connsiteY5" fmla="*/ 22220 h 99932"/>
              <a:gd name="connsiteX6" fmla="*/ 431623 w 477122"/>
              <a:gd name="connsiteY6" fmla="*/ 51734 h 99932"/>
              <a:gd name="connsiteX7" fmla="*/ 477122 w 477122"/>
              <a:gd name="connsiteY7" fmla="*/ 94036 h 99932"/>
              <a:gd name="connsiteX0" fmla="*/ 0 w 437204"/>
              <a:gd name="connsiteY0" fmla="*/ 69559 h 94036"/>
              <a:gd name="connsiteX1" fmla="*/ 98301 w 437204"/>
              <a:gd name="connsiteY1" fmla="*/ 19023 h 94036"/>
              <a:gd name="connsiteX2" fmla="*/ 187084 w 437204"/>
              <a:gd name="connsiteY2" fmla="*/ 578 h 94036"/>
              <a:gd name="connsiteX3" fmla="*/ 267014 w 437204"/>
              <a:gd name="connsiteY3" fmla="*/ 6233 h 94036"/>
              <a:gd name="connsiteX4" fmla="*/ 334155 w 437204"/>
              <a:gd name="connsiteY4" fmla="*/ 22220 h 94036"/>
              <a:gd name="connsiteX5" fmla="*/ 391705 w 437204"/>
              <a:gd name="connsiteY5" fmla="*/ 51734 h 94036"/>
              <a:gd name="connsiteX6" fmla="*/ 437204 w 437204"/>
              <a:gd name="connsiteY6" fmla="*/ 94036 h 94036"/>
              <a:gd name="connsiteX0" fmla="*/ 0 w 437204"/>
              <a:gd name="connsiteY0" fmla="*/ 3422 h 95437"/>
              <a:gd name="connsiteX1" fmla="*/ 98301 w 437204"/>
              <a:gd name="connsiteY1" fmla="*/ 20424 h 95437"/>
              <a:gd name="connsiteX2" fmla="*/ 187084 w 437204"/>
              <a:gd name="connsiteY2" fmla="*/ 1979 h 95437"/>
              <a:gd name="connsiteX3" fmla="*/ 267014 w 437204"/>
              <a:gd name="connsiteY3" fmla="*/ 7634 h 95437"/>
              <a:gd name="connsiteX4" fmla="*/ 334155 w 437204"/>
              <a:gd name="connsiteY4" fmla="*/ 23621 h 95437"/>
              <a:gd name="connsiteX5" fmla="*/ 391705 w 437204"/>
              <a:gd name="connsiteY5" fmla="*/ 53135 h 95437"/>
              <a:gd name="connsiteX6" fmla="*/ 437204 w 437204"/>
              <a:gd name="connsiteY6" fmla="*/ 95437 h 95437"/>
              <a:gd name="connsiteX0" fmla="*/ 0 w 442290"/>
              <a:gd name="connsiteY0" fmla="*/ 10464 h 94036"/>
              <a:gd name="connsiteX1" fmla="*/ 103387 w 442290"/>
              <a:gd name="connsiteY1" fmla="*/ 19023 h 94036"/>
              <a:gd name="connsiteX2" fmla="*/ 192170 w 442290"/>
              <a:gd name="connsiteY2" fmla="*/ 578 h 94036"/>
              <a:gd name="connsiteX3" fmla="*/ 272100 w 442290"/>
              <a:gd name="connsiteY3" fmla="*/ 6233 h 94036"/>
              <a:gd name="connsiteX4" fmla="*/ 339241 w 442290"/>
              <a:gd name="connsiteY4" fmla="*/ 22220 h 94036"/>
              <a:gd name="connsiteX5" fmla="*/ 396791 w 442290"/>
              <a:gd name="connsiteY5" fmla="*/ 51734 h 94036"/>
              <a:gd name="connsiteX6" fmla="*/ 442290 w 442290"/>
              <a:gd name="connsiteY6" fmla="*/ 94036 h 94036"/>
              <a:gd name="connsiteX0" fmla="*/ 0 w 442290"/>
              <a:gd name="connsiteY0" fmla="*/ 67462 h 151034"/>
              <a:gd name="connsiteX1" fmla="*/ 98300 w 442290"/>
              <a:gd name="connsiteY1" fmla="*/ 40 h 151034"/>
              <a:gd name="connsiteX2" fmla="*/ 192170 w 442290"/>
              <a:gd name="connsiteY2" fmla="*/ 57576 h 151034"/>
              <a:gd name="connsiteX3" fmla="*/ 272100 w 442290"/>
              <a:gd name="connsiteY3" fmla="*/ 63231 h 151034"/>
              <a:gd name="connsiteX4" fmla="*/ 339241 w 442290"/>
              <a:gd name="connsiteY4" fmla="*/ 79218 h 151034"/>
              <a:gd name="connsiteX5" fmla="*/ 396791 w 442290"/>
              <a:gd name="connsiteY5" fmla="*/ 108732 h 151034"/>
              <a:gd name="connsiteX6" fmla="*/ 442290 w 442290"/>
              <a:gd name="connsiteY6" fmla="*/ 151034 h 151034"/>
              <a:gd name="connsiteX0" fmla="*/ 0 w 442290"/>
              <a:gd name="connsiteY0" fmla="*/ 82380 h 165952"/>
              <a:gd name="connsiteX1" fmla="*/ 98300 w 442290"/>
              <a:gd name="connsiteY1" fmla="*/ 14958 h 165952"/>
              <a:gd name="connsiteX2" fmla="*/ 192170 w 442290"/>
              <a:gd name="connsiteY2" fmla="*/ 4955 h 165952"/>
              <a:gd name="connsiteX3" fmla="*/ 272100 w 442290"/>
              <a:gd name="connsiteY3" fmla="*/ 78149 h 165952"/>
              <a:gd name="connsiteX4" fmla="*/ 339241 w 442290"/>
              <a:gd name="connsiteY4" fmla="*/ 94136 h 165952"/>
              <a:gd name="connsiteX5" fmla="*/ 396791 w 442290"/>
              <a:gd name="connsiteY5" fmla="*/ 123650 h 165952"/>
              <a:gd name="connsiteX6" fmla="*/ 442290 w 442290"/>
              <a:gd name="connsiteY6" fmla="*/ 165952 h 165952"/>
              <a:gd name="connsiteX0" fmla="*/ 0 w 442290"/>
              <a:gd name="connsiteY0" fmla="*/ 78008 h 161580"/>
              <a:gd name="connsiteX1" fmla="*/ 98300 w 442290"/>
              <a:gd name="connsiteY1" fmla="*/ 10586 h 161580"/>
              <a:gd name="connsiteX2" fmla="*/ 192170 w 442290"/>
              <a:gd name="connsiteY2" fmla="*/ 583 h 161580"/>
              <a:gd name="connsiteX3" fmla="*/ 307708 w 442290"/>
              <a:gd name="connsiteY3" fmla="*/ 14680 h 161580"/>
              <a:gd name="connsiteX4" fmla="*/ 339241 w 442290"/>
              <a:gd name="connsiteY4" fmla="*/ 89764 h 161580"/>
              <a:gd name="connsiteX5" fmla="*/ 396791 w 442290"/>
              <a:gd name="connsiteY5" fmla="*/ 119278 h 161580"/>
              <a:gd name="connsiteX6" fmla="*/ 442290 w 442290"/>
              <a:gd name="connsiteY6" fmla="*/ 161580 h 161580"/>
              <a:gd name="connsiteX0" fmla="*/ 0 w 442290"/>
              <a:gd name="connsiteY0" fmla="*/ 83565 h 167137"/>
              <a:gd name="connsiteX1" fmla="*/ 98300 w 442290"/>
              <a:gd name="connsiteY1" fmla="*/ 16143 h 167137"/>
              <a:gd name="connsiteX2" fmla="*/ 192170 w 442290"/>
              <a:gd name="connsiteY2" fmla="*/ 6140 h 167137"/>
              <a:gd name="connsiteX3" fmla="*/ 339241 w 442290"/>
              <a:gd name="connsiteY3" fmla="*/ 95321 h 167137"/>
              <a:gd name="connsiteX4" fmla="*/ 396791 w 442290"/>
              <a:gd name="connsiteY4" fmla="*/ 124835 h 167137"/>
              <a:gd name="connsiteX5" fmla="*/ 442290 w 442290"/>
              <a:gd name="connsiteY5" fmla="*/ 167137 h 167137"/>
              <a:gd name="connsiteX0" fmla="*/ 0 w 442290"/>
              <a:gd name="connsiteY0" fmla="*/ 68304 h 151876"/>
              <a:gd name="connsiteX1" fmla="*/ 98300 w 442290"/>
              <a:gd name="connsiteY1" fmla="*/ 882 h 151876"/>
              <a:gd name="connsiteX2" fmla="*/ 192170 w 442290"/>
              <a:gd name="connsiteY2" fmla="*/ 33091 h 151876"/>
              <a:gd name="connsiteX3" fmla="*/ 339241 w 442290"/>
              <a:gd name="connsiteY3" fmla="*/ 80060 h 151876"/>
              <a:gd name="connsiteX4" fmla="*/ 396791 w 442290"/>
              <a:gd name="connsiteY4" fmla="*/ 109574 h 151876"/>
              <a:gd name="connsiteX5" fmla="*/ 442290 w 442290"/>
              <a:gd name="connsiteY5" fmla="*/ 151876 h 151876"/>
              <a:gd name="connsiteX0" fmla="*/ 0 w 442290"/>
              <a:gd name="connsiteY0" fmla="*/ 67787 h 151359"/>
              <a:gd name="connsiteX1" fmla="*/ 98300 w 442290"/>
              <a:gd name="connsiteY1" fmla="*/ 365 h 151359"/>
              <a:gd name="connsiteX2" fmla="*/ 192170 w 442290"/>
              <a:gd name="connsiteY2" fmla="*/ 32574 h 151359"/>
              <a:gd name="connsiteX3" fmla="*/ 339241 w 442290"/>
              <a:gd name="connsiteY3" fmla="*/ 79543 h 151359"/>
              <a:gd name="connsiteX4" fmla="*/ 396791 w 442290"/>
              <a:gd name="connsiteY4" fmla="*/ 109057 h 151359"/>
              <a:gd name="connsiteX5" fmla="*/ 442290 w 442290"/>
              <a:gd name="connsiteY5" fmla="*/ 151359 h 151359"/>
              <a:gd name="connsiteX0" fmla="*/ 0 w 442290"/>
              <a:gd name="connsiteY0" fmla="*/ 67473 h 151045"/>
              <a:gd name="connsiteX1" fmla="*/ 98300 w 442290"/>
              <a:gd name="connsiteY1" fmla="*/ 51 h 151045"/>
              <a:gd name="connsiteX2" fmla="*/ 339241 w 442290"/>
              <a:gd name="connsiteY2" fmla="*/ 79229 h 151045"/>
              <a:gd name="connsiteX3" fmla="*/ 396791 w 442290"/>
              <a:gd name="connsiteY3" fmla="*/ 108743 h 151045"/>
              <a:gd name="connsiteX4" fmla="*/ 442290 w 442290"/>
              <a:gd name="connsiteY4" fmla="*/ 151045 h 151045"/>
              <a:gd name="connsiteX0" fmla="*/ 0 w 442290"/>
              <a:gd name="connsiteY0" fmla="*/ 42187 h 125759"/>
              <a:gd name="connsiteX1" fmla="*/ 98300 w 442290"/>
              <a:gd name="connsiteY1" fmla="*/ 91 h 125759"/>
              <a:gd name="connsiteX2" fmla="*/ 339241 w 442290"/>
              <a:gd name="connsiteY2" fmla="*/ 53943 h 125759"/>
              <a:gd name="connsiteX3" fmla="*/ 396791 w 442290"/>
              <a:gd name="connsiteY3" fmla="*/ 83457 h 125759"/>
              <a:gd name="connsiteX4" fmla="*/ 442290 w 442290"/>
              <a:gd name="connsiteY4" fmla="*/ 125759 h 125759"/>
              <a:gd name="connsiteX0" fmla="*/ 0 w 442290"/>
              <a:gd name="connsiteY0" fmla="*/ 33776 h 117348"/>
              <a:gd name="connsiteX1" fmla="*/ 98300 w 442290"/>
              <a:gd name="connsiteY1" fmla="*/ 123 h 117348"/>
              <a:gd name="connsiteX2" fmla="*/ 339241 w 442290"/>
              <a:gd name="connsiteY2" fmla="*/ 45532 h 117348"/>
              <a:gd name="connsiteX3" fmla="*/ 396791 w 442290"/>
              <a:gd name="connsiteY3" fmla="*/ 75046 h 117348"/>
              <a:gd name="connsiteX4" fmla="*/ 442290 w 442290"/>
              <a:gd name="connsiteY4" fmla="*/ 117348 h 117348"/>
              <a:gd name="connsiteX0" fmla="*/ 0 w 442290"/>
              <a:gd name="connsiteY0" fmla="*/ 50553 h 117240"/>
              <a:gd name="connsiteX1" fmla="*/ 98300 w 442290"/>
              <a:gd name="connsiteY1" fmla="*/ 15 h 117240"/>
              <a:gd name="connsiteX2" fmla="*/ 339241 w 442290"/>
              <a:gd name="connsiteY2" fmla="*/ 45424 h 117240"/>
              <a:gd name="connsiteX3" fmla="*/ 396791 w 442290"/>
              <a:gd name="connsiteY3" fmla="*/ 74938 h 117240"/>
              <a:gd name="connsiteX4" fmla="*/ 442290 w 442290"/>
              <a:gd name="connsiteY4" fmla="*/ 117240 h 117240"/>
              <a:gd name="connsiteX0" fmla="*/ 0 w 442290"/>
              <a:gd name="connsiteY0" fmla="*/ 68074 h 134761"/>
              <a:gd name="connsiteX1" fmla="*/ 98300 w 442290"/>
              <a:gd name="connsiteY1" fmla="*/ 17536 h 134761"/>
              <a:gd name="connsiteX2" fmla="*/ 195564 w 442290"/>
              <a:gd name="connsiteY2" fmla="*/ 2404 h 134761"/>
              <a:gd name="connsiteX3" fmla="*/ 339241 w 442290"/>
              <a:gd name="connsiteY3" fmla="*/ 62945 h 134761"/>
              <a:gd name="connsiteX4" fmla="*/ 396791 w 442290"/>
              <a:gd name="connsiteY4" fmla="*/ 92459 h 134761"/>
              <a:gd name="connsiteX5" fmla="*/ 442290 w 442290"/>
              <a:gd name="connsiteY5" fmla="*/ 134761 h 134761"/>
              <a:gd name="connsiteX0" fmla="*/ 0 w 442290"/>
              <a:gd name="connsiteY0" fmla="*/ 66391 h 133078"/>
              <a:gd name="connsiteX1" fmla="*/ 98300 w 442290"/>
              <a:gd name="connsiteY1" fmla="*/ 15853 h 133078"/>
              <a:gd name="connsiteX2" fmla="*/ 195564 w 442290"/>
              <a:gd name="connsiteY2" fmla="*/ 721 h 133078"/>
              <a:gd name="connsiteX3" fmla="*/ 282040 w 442290"/>
              <a:gd name="connsiteY3" fmla="*/ 17607 h 133078"/>
              <a:gd name="connsiteX4" fmla="*/ 339241 w 442290"/>
              <a:gd name="connsiteY4" fmla="*/ 61262 h 133078"/>
              <a:gd name="connsiteX5" fmla="*/ 396791 w 442290"/>
              <a:gd name="connsiteY5" fmla="*/ 90776 h 133078"/>
              <a:gd name="connsiteX6" fmla="*/ 442290 w 442290"/>
              <a:gd name="connsiteY6" fmla="*/ 133078 h 133078"/>
              <a:gd name="connsiteX0" fmla="*/ 0 w 442290"/>
              <a:gd name="connsiteY0" fmla="*/ 66391 h 133078"/>
              <a:gd name="connsiteX1" fmla="*/ 98300 w 442290"/>
              <a:gd name="connsiteY1" fmla="*/ 15853 h 133078"/>
              <a:gd name="connsiteX2" fmla="*/ 195564 w 442290"/>
              <a:gd name="connsiteY2" fmla="*/ 721 h 133078"/>
              <a:gd name="connsiteX3" fmla="*/ 282040 w 442290"/>
              <a:gd name="connsiteY3" fmla="*/ 17607 h 133078"/>
              <a:gd name="connsiteX4" fmla="*/ 339241 w 442290"/>
              <a:gd name="connsiteY4" fmla="*/ 52819 h 133078"/>
              <a:gd name="connsiteX5" fmla="*/ 396791 w 442290"/>
              <a:gd name="connsiteY5" fmla="*/ 90776 h 133078"/>
              <a:gd name="connsiteX6" fmla="*/ 442290 w 442290"/>
              <a:gd name="connsiteY6" fmla="*/ 133078 h 133078"/>
              <a:gd name="connsiteX0" fmla="*/ 0 w 437204"/>
              <a:gd name="connsiteY0" fmla="*/ 66391 h 166847"/>
              <a:gd name="connsiteX1" fmla="*/ 98300 w 437204"/>
              <a:gd name="connsiteY1" fmla="*/ 15853 h 166847"/>
              <a:gd name="connsiteX2" fmla="*/ 195564 w 437204"/>
              <a:gd name="connsiteY2" fmla="*/ 721 h 166847"/>
              <a:gd name="connsiteX3" fmla="*/ 282040 w 437204"/>
              <a:gd name="connsiteY3" fmla="*/ 17607 h 166847"/>
              <a:gd name="connsiteX4" fmla="*/ 339241 w 437204"/>
              <a:gd name="connsiteY4" fmla="*/ 52819 h 166847"/>
              <a:gd name="connsiteX5" fmla="*/ 396791 w 437204"/>
              <a:gd name="connsiteY5" fmla="*/ 90776 h 166847"/>
              <a:gd name="connsiteX6" fmla="*/ 437204 w 437204"/>
              <a:gd name="connsiteY6" fmla="*/ 166847 h 166847"/>
              <a:gd name="connsiteX0" fmla="*/ 0 w 437204"/>
              <a:gd name="connsiteY0" fmla="*/ 66391 h 166847"/>
              <a:gd name="connsiteX1" fmla="*/ 98300 w 437204"/>
              <a:gd name="connsiteY1" fmla="*/ 15853 h 166847"/>
              <a:gd name="connsiteX2" fmla="*/ 195564 w 437204"/>
              <a:gd name="connsiteY2" fmla="*/ 721 h 166847"/>
              <a:gd name="connsiteX3" fmla="*/ 282040 w 437204"/>
              <a:gd name="connsiteY3" fmla="*/ 17607 h 166847"/>
              <a:gd name="connsiteX4" fmla="*/ 339241 w 437204"/>
              <a:gd name="connsiteY4" fmla="*/ 52819 h 166847"/>
              <a:gd name="connsiteX5" fmla="*/ 391703 w 437204"/>
              <a:gd name="connsiteY5" fmla="*/ 107661 h 166847"/>
              <a:gd name="connsiteX6" fmla="*/ 437204 w 437204"/>
              <a:gd name="connsiteY6" fmla="*/ 166847 h 166847"/>
              <a:gd name="connsiteX0" fmla="*/ 0 w 437204"/>
              <a:gd name="connsiteY0" fmla="*/ 74541 h 174997"/>
              <a:gd name="connsiteX1" fmla="*/ 98300 w 437204"/>
              <a:gd name="connsiteY1" fmla="*/ 24003 h 174997"/>
              <a:gd name="connsiteX2" fmla="*/ 195564 w 437204"/>
              <a:gd name="connsiteY2" fmla="*/ 430 h 174997"/>
              <a:gd name="connsiteX3" fmla="*/ 282040 w 437204"/>
              <a:gd name="connsiteY3" fmla="*/ 25757 h 174997"/>
              <a:gd name="connsiteX4" fmla="*/ 339241 w 437204"/>
              <a:gd name="connsiteY4" fmla="*/ 60969 h 174997"/>
              <a:gd name="connsiteX5" fmla="*/ 391703 w 437204"/>
              <a:gd name="connsiteY5" fmla="*/ 115811 h 174997"/>
              <a:gd name="connsiteX6" fmla="*/ 437204 w 437204"/>
              <a:gd name="connsiteY6" fmla="*/ 174997 h 17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204" h="174997">
                <a:moveTo>
                  <a:pt x="0" y="74541"/>
                </a:moveTo>
                <a:cubicBezTo>
                  <a:pt x="23036" y="61056"/>
                  <a:pt x="65706" y="36355"/>
                  <a:pt x="98300" y="24003"/>
                </a:cubicBezTo>
                <a:cubicBezTo>
                  <a:pt x="130894" y="11651"/>
                  <a:pt x="164941" y="-2676"/>
                  <a:pt x="195564" y="430"/>
                </a:cubicBezTo>
                <a:cubicBezTo>
                  <a:pt x="226187" y="3536"/>
                  <a:pt x="258094" y="15667"/>
                  <a:pt x="282040" y="25757"/>
                </a:cubicBezTo>
                <a:cubicBezTo>
                  <a:pt x="305986" y="35847"/>
                  <a:pt x="320964" y="45960"/>
                  <a:pt x="339241" y="60969"/>
                </a:cubicBezTo>
                <a:cubicBezTo>
                  <a:pt x="357518" y="75978"/>
                  <a:pt x="375376" y="96806"/>
                  <a:pt x="391703" y="115811"/>
                </a:cubicBezTo>
                <a:cubicBezTo>
                  <a:pt x="408030" y="134816"/>
                  <a:pt x="420032" y="158438"/>
                  <a:pt x="437204" y="174997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Freeform 41"/>
          <p:cNvSpPr/>
          <p:nvPr/>
        </p:nvSpPr>
        <p:spPr>
          <a:xfrm>
            <a:off x="7546728" y="2331910"/>
            <a:ext cx="122087" cy="1363095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0" fmla="*/ 0 w 147071"/>
              <a:gd name="connsiteY0" fmla="*/ 0 h 1243712"/>
              <a:gd name="connsiteX1" fmla="*/ 22250 w 147071"/>
              <a:gd name="connsiteY1" fmla="*/ 22609 h 1243712"/>
              <a:gd name="connsiteX2" fmla="*/ 49677 w 147071"/>
              <a:gd name="connsiteY2" fmla="*/ 76732 h 1243712"/>
              <a:gd name="connsiteX3" fmla="*/ 73535 w 147071"/>
              <a:gd name="connsiteY3" fmla="*/ 172649 h 1243712"/>
              <a:gd name="connsiteX4" fmla="*/ 83127 w 147071"/>
              <a:gd name="connsiteY4" fmla="*/ 358086 h 1243712"/>
              <a:gd name="connsiteX5" fmla="*/ 83127 w 147071"/>
              <a:gd name="connsiteY5" fmla="*/ 521144 h 1243712"/>
              <a:gd name="connsiteX6" fmla="*/ 81445 w 147071"/>
              <a:gd name="connsiteY6" fmla="*/ 597521 h 1243712"/>
              <a:gd name="connsiteX7" fmla="*/ 83127 w 147071"/>
              <a:gd name="connsiteY7" fmla="*/ 639440 h 1243712"/>
              <a:gd name="connsiteX8" fmla="*/ 81446 w 147071"/>
              <a:gd name="connsiteY8" fmla="*/ 766973 h 1243712"/>
              <a:gd name="connsiteX9" fmla="*/ 79930 w 147071"/>
              <a:gd name="connsiteY9" fmla="*/ 780117 h 1243712"/>
              <a:gd name="connsiteX10" fmla="*/ 81446 w 147071"/>
              <a:gd name="connsiteY10" fmla="*/ 814931 h 1243712"/>
              <a:gd name="connsiteX11" fmla="*/ 83127 w 147071"/>
              <a:gd name="connsiteY11" fmla="*/ 882427 h 1243712"/>
              <a:gd name="connsiteX12" fmla="*/ 86325 w 147071"/>
              <a:gd name="connsiteY12" fmla="*/ 962357 h 1243712"/>
              <a:gd name="connsiteX13" fmla="*/ 84642 w 147071"/>
              <a:gd name="connsiteY13" fmla="*/ 1013158 h 1243712"/>
              <a:gd name="connsiteX14" fmla="*/ 86325 w 147071"/>
              <a:gd name="connsiteY14" fmla="*/ 1032696 h 1243712"/>
              <a:gd name="connsiteX15" fmla="*/ 92718 w 147071"/>
              <a:gd name="connsiteY15" fmla="*/ 1115823 h 1243712"/>
              <a:gd name="connsiteX16" fmla="*/ 108705 w 147071"/>
              <a:gd name="connsiteY16" fmla="*/ 1176570 h 1243712"/>
              <a:gd name="connsiteX17" fmla="*/ 126207 w 147071"/>
              <a:gd name="connsiteY17" fmla="*/ 1217779 h 1243712"/>
              <a:gd name="connsiteX18" fmla="*/ 147071 w 147071"/>
              <a:gd name="connsiteY18" fmla="*/ 1243712 h 1243712"/>
              <a:gd name="connsiteX0" fmla="*/ 0 w 126207"/>
              <a:gd name="connsiteY0" fmla="*/ 0 h 1217779"/>
              <a:gd name="connsiteX1" fmla="*/ 22250 w 126207"/>
              <a:gd name="connsiteY1" fmla="*/ 22609 h 1217779"/>
              <a:gd name="connsiteX2" fmla="*/ 49677 w 126207"/>
              <a:gd name="connsiteY2" fmla="*/ 76732 h 1217779"/>
              <a:gd name="connsiteX3" fmla="*/ 73535 w 126207"/>
              <a:gd name="connsiteY3" fmla="*/ 172649 h 1217779"/>
              <a:gd name="connsiteX4" fmla="*/ 83127 w 126207"/>
              <a:gd name="connsiteY4" fmla="*/ 358086 h 1217779"/>
              <a:gd name="connsiteX5" fmla="*/ 83127 w 126207"/>
              <a:gd name="connsiteY5" fmla="*/ 521144 h 1217779"/>
              <a:gd name="connsiteX6" fmla="*/ 81445 w 126207"/>
              <a:gd name="connsiteY6" fmla="*/ 597521 h 1217779"/>
              <a:gd name="connsiteX7" fmla="*/ 83127 w 126207"/>
              <a:gd name="connsiteY7" fmla="*/ 639440 h 1217779"/>
              <a:gd name="connsiteX8" fmla="*/ 81446 w 126207"/>
              <a:gd name="connsiteY8" fmla="*/ 766973 h 1217779"/>
              <a:gd name="connsiteX9" fmla="*/ 79930 w 126207"/>
              <a:gd name="connsiteY9" fmla="*/ 780117 h 1217779"/>
              <a:gd name="connsiteX10" fmla="*/ 81446 w 126207"/>
              <a:gd name="connsiteY10" fmla="*/ 814931 h 1217779"/>
              <a:gd name="connsiteX11" fmla="*/ 83127 w 126207"/>
              <a:gd name="connsiteY11" fmla="*/ 882427 h 1217779"/>
              <a:gd name="connsiteX12" fmla="*/ 86325 w 126207"/>
              <a:gd name="connsiteY12" fmla="*/ 962357 h 1217779"/>
              <a:gd name="connsiteX13" fmla="*/ 84642 w 126207"/>
              <a:gd name="connsiteY13" fmla="*/ 1013158 h 1217779"/>
              <a:gd name="connsiteX14" fmla="*/ 86325 w 126207"/>
              <a:gd name="connsiteY14" fmla="*/ 1032696 h 1217779"/>
              <a:gd name="connsiteX15" fmla="*/ 92718 w 126207"/>
              <a:gd name="connsiteY15" fmla="*/ 1115823 h 1217779"/>
              <a:gd name="connsiteX16" fmla="*/ 108705 w 126207"/>
              <a:gd name="connsiteY16" fmla="*/ 1176570 h 1217779"/>
              <a:gd name="connsiteX17" fmla="*/ 126207 w 126207"/>
              <a:gd name="connsiteY17" fmla="*/ 1217779 h 1217779"/>
              <a:gd name="connsiteX0" fmla="*/ 0 w 108758"/>
              <a:gd name="connsiteY0" fmla="*/ 0 h 1348713"/>
              <a:gd name="connsiteX1" fmla="*/ 22250 w 108758"/>
              <a:gd name="connsiteY1" fmla="*/ 22609 h 1348713"/>
              <a:gd name="connsiteX2" fmla="*/ 49677 w 108758"/>
              <a:gd name="connsiteY2" fmla="*/ 76732 h 1348713"/>
              <a:gd name="connsiteX3" fmla="*/ 73535 w 108758"/>
              <a:gd name="connsiteY3" fmla="*/ 172649 h 1348713"/>
              <a:gd name="connsiteX4" fmla="*/ 83127 w 108758"/>
              <a:gd name="connsiteY4" fmla="*/ 358086 h 1348713"/>
              <a:gd name="connsiteX5" fmla="*/ 83127 w 108758"/>
              <a:gd name="connsiteY5" fmla="*/ 521144 h 1348713"/>
              <a:gd name="connsiteX6" fmla="*/ 81445 w 108758"/>
              <a:gd name="connsiteY6" fmla="*/ 597521 h 1348713"/>
              <a:gd name="connsiteX7" fmla="*/ 83127 w 108758"/>
              <a:gd name="connsiteY7" fmla="*/ 639440 h 1348713"/>
              <a:gd name="connsiteX8" fmla="*/ 81446 w 108758"/>
              <a:gd name="connsiteY8" fmla="*/ 766973 h 1348713"/>
              <a:gd name="connsiteX9" fmla="*/ 79930 w 108758"/>
              <a:gd name="connsiteY9" fmla="*/ 780117 h 1348713"/>
              <a:gd name="connsiteX10" fmla="*/ 81446 w 108758"/>
              <a:gd name="connsiteY10" fmla="*/ 814931 h 1348713"/>
              <a:gd name="connsiteX11" fmla="*/ 83127 w 108758"/>
              <a:gd name="connsiteY11" fmla="*/ 882427 h 1348713"/>
              <a:gd name="connsiteX12" fmla="*/ 86325 w 108758"/>
              <a:gd name="connsiteY12" fmla="*/ 962357 h 1348713"/>
              <a:gd name="connsiteX13" fmla="*/ 84642 w 108758"/>
              <a:gd name="connsiteY13" fmla="*/ 1013158 h 1348713"/>
              <a:gd name="connsiteX14" fmla="*/ 86325 w 108758"/>
              <a:gd name="connsiteY14" fmla="*/ 1032696 h 1348713"/>
              <a:gd name="connsiteX15" fmla="*/ 92718 w 108758"/>
              <a:gd name="connsiteY15" fmla="*/ 1115823 h 1348713"/>
              <a:gd name="connsiteX16" fmla="*/ 108705 w 108758"/>
              <a:gd name="connsiteY16" fmla="*/ 1176570 h 1348713"/>
              <a:gd name="connsiteX17" fmla="*/ 99444 w 108758"/>
              <a:gd name="connsiteY17" fmla="*/ 1348713 h 1348713"/>
              <a:gd name="connsiteX0" fmla="*/ 0 w 99444"/>
              <a:gd name="connsiteY0" fmla="*/ 0 h 1348713"/>
              <a:gd name="connsiteX1" fmla="*/ 22250 w 99444"/>
              <a:gd name="connsiteY1" fmla="*/ 22609 h 1348713"/>
              <a:gd name="connsiteX2" fmla="*/ 49677 w 99444"/>
              <a:gd name="connsiteY2" fmla="*/ 76732 h 1348713"/>
              <a:gd name="connsiteX3" fmla="*/ 73535 w 99444"/>
              <a:gd name="connsiteY3" fmla="*/ 172649 h 1348713"/>
              <a:gd name="connsiteX4" fmla="*/ 83127 w 99444"/>
              <a:gd name="connsiteY4" fmla="*/ 358086 h 1348713"/>
              <a:gd name="connsiteX5" fmla="*/ 83127 w 99444"/>
              <a:gd name="connsiteY5" fmla="*/ 521144 h 1348713"/>
              <a:gd name="connsiteX6" fmla="*/ 81445 w 99444"/>
              <a:gd name="connsiteY6" fmla="*/ 597521 h 1348713"/>
              <a:gd name="connsiteX7" fmla="*/ 83127 w 99444"/>
              <a:gd name="connsiteY7" fmla="*/ 639440 h 1348713"/>
              <a:gd name="connsiteX8" fmla="*/ 81446 w 99444"/>
              <a:gd name="connsiteY8" fmla="*/ 766973 h 1348713"/>
              <a:gd name="connsiteX9" fmla="*/ 79930 w 99444"/>
              <a:gd name="connsiteY9" fmla="*/ 780117 h 1348713"/>
              <a:gd name="connsiteX10" fmla="*/ 81446 w 99444"/>
              <a:gd name="connsiteY10" fmla="*/ 814931 h 1348713"/>
              <a:gd name="connsiteX11" fmla="*/ 83127 w 99444"/>
              <a:gd name="connsiteY11" fmla="*/ 882427 h 1348713"/>
              <a:gd name="connsiteX12" fmla="*/ 86325 w 99444"/>
              <a:gd name="connsiteY12" fmla="*/ 962357 h 1348713"/>
              <a:gd name="connsiteX13" fmla="*/ 84642 w 99444"/>
              <a:gd name="connsiteY13" fmla="*/ 1013158 h 1348713"/>
              <a:gd name="connsiteX14" fmla="*/ 86325 w 99444"/>
              <a:gd name="connsiteY14" fmla="*/ 1032696 h 1348713"/>
              <a:gd name="connsiteX15" fmla="*/ 92718 w 99444"/>
              <a:gd name="connsiteY15" fmla="*/ 1115823 h 1348713"/>
              <a:gd name="connsiteX16" fmla="*/ 90863 w 99444"/>
              <a:gd name="connsiteY16" fmla="*/ 1176570 h 1348713"/>
              <a:gd name="connsiteX17" fmla="*/ 99444 w 99444"/>
              <a:gd name="connsiteY17" fmla="*/ 1348713 h 1348713"/>
              <a:gd name="connsiteX0" fmla="*/ 0 w 92819"/>
              <a:gd name="connsiteY0" fmla="*/ 0 h 1176570"/>
              <a:gd name="connsiteX1" fmla="*/ 22250 w 92819"/>
              <a:gd name="connsiteY1" fmla="*/ 22609 h 1176570"/>
              <a:gd name="connsiteX2" fmla="*/ 49677 w 92819"/>
              <a:gd name="connsiteY2" fmla="*/ 76732 h 1176570"/>
              <a:gd name="connsiteX3" fmla="*/ 73535 w 92819"/>
              <a:gd name="connsiteY3" fmla="*/ 172649 h 1176570"/>
              <a:gd name="connsiteX4" fmla="*/ 83127 w 92819"/>
              <a:gd name="connsiteY4" fmla="*/ 358086 h 1176570"/>
              <a:gd name="connsiteX5" fmla="*/ 83127 w 92819"/>
              <a:gd name="connsiteY5" fmla="*/ 521144 h 1176570"/>
              <a:gd name="connsiteX6" fmla="*/ 81445 w 92819"/>
              <a:gd name="connsiteY6" fmla="*/ 597521 h 1176570"/>
              <a:gd name="connsiteX7" fmla="*/ 83127 w 92819"/>
              <a:gd name="connsiteY7" fmla="*/ 639440 h 1176570"/>
              <a:gd name="connsiteX8" fmla="*/ 81446 w 92819"/>
              <a:gd name="connsiteY8" fmla="*/ 766973 h 1176570"/>
              <a:gd name="connsiteX9" fmla="*/ 79930 w 92819"/>
              <a:gd name="connsiteY9" fmla="*/ 780117 h 1176570"/>
              <a:gd name="connsiteX10" fmla="*/ 81446 w 92819"/>
              <a:gd name="connsiteY10" fmla="*/ 814931 h 1176570"/>
              <a:gd name="connsiteX11" fmla="*/ 83127 w 92819"/>
              <a:gd name="connsiteY11" fmla="*/ 882427 h 1176570"/>
              <a:gd name="connsiteX12" fmla="*/ 86325 w 92819"/>
              <a:gd name="connsiteY12" fmla="*/ 962357 h 1176570"/>
              <a:gd name="connsiteX13" fmla="*/ 84642 w 92819"/>
              <a:gd name="connsiteY13" fmla="*/ 1013158 h 1176570"/>
              <a:gd name="connsiteX14" fmla="*/ 86325 w 92819"/>
              <a:gd name="connsiteY14" fmla="*/ 1032696 h 1176570"/>
              <a:gd name="connsiteX15" fmla="*/ 92718 w 92819"/>
              <a:gd name="connsiteY15" fmla="*/ 1115823 h 1176570"/>
              <a:gd name="connsiteX16" fmla="*/ 90863 w 92819"/>
              <a:gd name="connsiteY16" fmla="*/ 1176570 h 1176570"/>
              <a:gd name="connsiteX0" fmla="*/ 0 w 99784"/>
              <a:gd name="connsiteY0" fmla="*/ 0 h 1343624"/>
              <a:gd name="connsiteX1" fmla="*/ 22250 w 99784"/>
              <a:gd name="connsiteY1" fmla="*/ 22609 h 1343624"/>
              <a:gd name="connsiteX2" fmla="*/ 49677 w 99784"/>
              <a:gd name="connsiteY2" fmla="*/ 76732 h 1343624"/>
              <a:gd name="connsiteX3" fmla="*/ 73535 w 99784"/>
              <a:gd name="connsiteY3" fmla="*/ 172649 h 1343624"/>
              <a:gd name="connsiteX4" fmla="*/ 83127 w 99784"/>
              <a:gd name="connsiteY4" fmla="*/ 358086 h 1343624"/>
              <a:gd name="connsiteX5" fmla="*/ 83127 w 99784"/>
              <a:gd name="connsiteY5" fmla="*/ 521144 h 1343624"/>
              <a:gd name="connsiteX6" fmla="*/ 81445 w 99784"/>
              <a:gd name="connsiteY6" fmla="*/ 597521 h 1343624"/>
              <a:gd name="connsiteX7" fmla="*/ 83127 w 99784"/>
              <a:gd name="connsiteY7" fmla="*/ 639440 h 1343624"/>
              <a:gd name="connsiteX8" fmla="*/ 81446 w 99784"/>
              <a:gd name="connsiteY8" fmla="*/ 766973 h 1343624"/>
              <a:gd name="connsiteX9" fmla="*/ 79930 w 99784"/>
              <a:gd name="connsiteY9" fmla="*/ 780117 h 1343624"/>
              <a:gd name="connsiteX10" fmla="*/ 81446 w 99784"/>
              <a:gd name="connsiteY10" fmla="*/ 814931 h 1343624"/>
              <a:gd name="connsiteX11" fmla="*/ 83127 w 99784"/>
              <a:gd name="connsiteY11" fmla="*/ 882427 h 1343624"/>
              <a:gd name="connsiteX12" fmla="*/ 86325 w 99784"/>
              <a:gd name="connsiteY12" fmla="*/ 962357 h 1343624"/>
              <a:gd name="connsiteX13" fmla="*/ 84642 w 99784"/>
              <a:gd name="connsiteY13" fmla="*/ 1013158 h 1343624"/>
              <a:gd name="connsiteX14" fmla="*/ 86325 w 99784"/>
              <a:gd name="connsiteY14" fmla="*/ 1032696 h 1343624"/>
              <a:gd name="connsiteX15" fmla="*/ 92718 w 99784"/>
              <a:gd name="connsiteY15" fmla="*/ 1115823 h 1343624"/>
              <a:gd name="connsiteX16" fmla="*/ 99784 w 99784"/>
              <a:gd name="connsiteY16" fmla="*/ 1343624 h 1343624"/>
              <a:gd name="connsiteX0" fmla="*/ 0 w 99784"/>
              <a:gd name="connsiteY0" fmla="*/ 0 h 1343624"/>
              <a:gd name="connsiteX1" fmla="*/ 22250 w 99784"/>
              <a:gd name="connsiteY1" fmla="*/ 22609 h 1343624"/>
              <a:gd name="connsiteX2" fmla="*/ 49677 w 99784"/>
              <a:gd name="connsiteY2" fmla="*/ 76732 h 1343624"/>
              <a:gd name="connsiteX3" fmla="*/ 73535 w 99784"/>
              <a:gd name="connsiteY3" fmla="*/ 172649 h 1343624"/>
              <a:gd name="connsiteX4" fmla="*/ 83127 w 99784"/>
              <a:gd name="connsiteY4" fmla="*/ 358086 h 1343624"/>
              <a:gd name="connsiteX5" fmla="*/ 83127 w 99784"/>
              <a:gd name="connsiteY5" fmla="*/ 521144 h 1343624"/>
              <a:gd name="connsiteX6" fmla="*/ 81445 w 99784"/>
              <a:gd name="connsiteY6" fmla="*/ 597521 h 1343624"/>
              <a:gd name="connsiteX7" fmla="*/ 83127 w 99784"/>
              <a:gd name="connsiteY7" fmla="*/ 639440 h 1343624"/>
              <a:gd name="connsiteX8" fmla="*/ 81446 w 99784"/>
              <a:gd name="connsiteY8" fmla="*/ 766973 h 1343624"/>
              <a:gd name="connsiteX9" fmla="*/ 79930 w 99784"/>
              <a:gd name="connsiteY9" fmla="*/ 780117 h 1343624"/>
              <a:gd name="connsiteX10" fmla="*/ 81446 w 99784"/>
              <a:gd name="connsiteY10" fmla="*/ 814931 h 1343624"/>
              <a:gd name="connsiteX11" fmla="*/ 83127 w 99784"/>
              <a:gd name="connsiteY11" fmla="*/ 882427 h 1343624"/>
              <a:gd name="connsiteX12" fmla="*/ 86325 w 99784"/>
              <a:gd name="connsiteY12" fmla="*/ 962357 h 1343624"/>
              <a:gd name="connsiteX13" fmla="*/ 84642 w 99784"/>
              <a:gd name="connsiteY13" fmla="*/ 1013158 h 1343624"/>
              <a:gd name="connsiteX14" fmla="*/ 90786 w 99784"/>
              <a:gd name="connsiteY14" fmla="*/ 1032696 h 1343624"/>
              <a:gd name="connsiteX15" fmla="*/ 92718 w 99784"/>
              <a:gd name="connsiteY15" fmla="*/ 1115823 h 1343624"/>
              <a:gd name="connsiteX16" fmla="*/ 99784 w 99784"/>
              <a:gd name="connsiteY16" fmla="*/ 1343624 h 1343624"/>
              <a:gd name="connsiteX0" fmla="*/ 0 w 99784"/>
              <a:gd name="connsiteY0" fmla="*/ 0 h 1343624"/>
              <a:gd name="connsiteX1" fmla="*/ 22250 w 99784"/>
              <a:gd name="connsiteY1" fmla="*/ 22609 h 1343624"/>
              <a:gd name="connsiteX2" fmla="*/ 49677 w 99784"/>
              <a:gd name="connsiteY2" fmla="*/ 76732 h 1343624"/>
              <a:gd name="connsiteX3" fmla="*/ 73535 w 99784"/>
              <a:gd name="connsiteY3" fmla="*/ 172649 h 1343624"/>
              <a:gd name="connsiteX4" fmla="*/ 83127 w 99784"/>
              <a:gd name="connsiteY4" fmla="*/ 358086 h 1343624"/>
              <a:gd name="connsiteX5" fmla="*/ 83127 w 99784"/>
              <a:gd name="connsiteY5" fmla="*/ 521144 h 1343624"/>
              <a:gd name="connsiteX6" fmla="*/ 81445 w 99784"/>
              <a:gd name="connsiteY6" fmla="*/ 597521 h 1343624"/>
              <a:gd name="connsiteX7" fmla="*/ 83127 w 99784"/>
              <a:gd name="connsiteY7" fmla="*/ 639440 h 1343624"/>
              <a:gd name="connsiteX8" fmla="*/ 81446 w 99784"/>
              <a:gd name="connsiteY8" fmla="*/ 766973 h 1343624"/>
              <a:gd name="connsiteX9" fmla="*/ 79930 w 99784"/>
              <a:gd name="connsiteY9" fmla="*/ 780117 h 1343624"/>
              <a:gd name="connsiteX10" fmla="*/ 81446 w 99784"/>
              <a:gd name="connsiteY10" fmla="*/ 814931 h 1343624"/>
              <a:gd name="connsiteX11" fmla="*/ 83127 w 99784"/>
              <a:gd name="connsiteY11" fmla="*/ 882427 h 1343624"/>
              <a:gd name="connsiteX12" fmla="*/ 86325 w 99784"/>
              <a:gd name="connsiteY12" fmla="*/ 962357 h 1343624"/>
              <a:gd name="connsiteX13" fmla="*/ 84642 w 99784"/>
              <a:gd name="connsiteY13" fmla="*/ 1013158 h 1343624"/>
              <a:gd name="connsiteX14" fmla="*/ 90786 w 99784"/>
              <a:gd name="connsiteY14" fmla="*/ 1032696 h 1343624"/>
              <a:gd name="connsiteX15" fmla="*/ 92718 w 99784"/>
              <a:gd name="connsiteY15" fmla="*/ 1115823 h 1343624"/>
              <a:gd name="connsiteX16" fmla="*/ 99784 w 99784"/>
              <a:gd name="connsiteY16" fmla="*/ 1343624 h 1343624"/>
              <a:gd name="connsiteX0" fmla="*/ 0 w 99784"/>
              <a:gd name="connsiteY0" fmla="*/ 0 h 1343624"/>
              <a:gd name="connsiteX1" fmla="*/ 22250 w 99784"/>
              <a:gd name="connsiteY1" fmla="*/ 22609 h 1343624"/>
              <a:gd name="connsiteX2" fmla="*/ 49677 w 99784"/>
              <a:gd name="connsiteY2" fmla="*/ 76732 h 1343624"/>
              <a:gd name="connsiteX3" fmla="*/ 73535 w 99784"/>
              <a:gd name="connsiteY3" fmla="*/ 172649 h 1343624"/>
              <a:gd name="connsiteX4" fmla="*/ 83127 w 99784"/>
              <a:gd name="connsiteY4" fmla="*/ 358086 h 1343624"/>
              <a:gd name="connsiteX5" fmla="*/ 83127 w 99784"/>
              <a:gd name="connsiteY5" fmla="*/ 521144 h 1343624"/>
              <a:gd name="connsiteX6" fmla="*/ 81445 w 99784"/>
              <a:gd name="connsiteY6" fmla="*/ 597521 h 1343624"/>
              <a:gd name="connsiteX7" fmla="*/ 83127 w 99784"/>
              <a:gd name="connsiteY7" fmla="*/ 639440 h 1343624"/>
              <a:gd name="connsiteX8" fmla="*/ 81446 w 99784"/>
              <a:gd name="connsiteY8" fmla="*/ 766973 h 1343624"/>
              <a:gd name="connsiteX9" fmla="*/ 79930 w 99784"/>
              <a:gd name="connsiteY9" fmla="*/ 780117 h 1343624"/>
              <a:gd name="connsiteX10" fmla="*/ 81446 w 99784"/>
              <a:gd name="connsiteY10" fmla="*/ 814931 h 1343624"/>
              <a:gd name="connsiteX11" fmla="*/ 83127 w 99784"/>
              <a:gd name="connsiteY11" fmla="*/ 882427 h 1343624"/>
              <a:gd name="connsiteX12" fmla="*/ 86325 w 99784"/>
              <a:gd name="connsiteY12" fmla="*/ 962357 h 1343624"/>
              <a:gd name="connsiteX13" fmla="*/ 84642 w 99784"/>
              <a:gd name="connsiteY13" fmla="*/ 1013158 h 1343624"/>
              <a:gd name="connsiteX14" fmla="*/ 81865 w 99784"/>
              <a:gd name="connsiteY14" fmla="*/ 1032696 h 1343624"/>
              <a:gd name="connsiteX15" fmla="*/ 92718 w 99784"/>
              <a:gd name="connsiteY15" fmla="*/ 1115823 h 1343624"/>
              <a:gd name="connsiteX16" fmla="*/ 99784 w 99784"/>
              <a:gd name="connsiteY16" fmla="*/ 1343624 h 1343624"/>
              <a:gd name="connsiteX0" fmla="*/ 0 w 99784"/>
              <a:gd name="connsiteY0" fmla="*/ 0 h 1343624"/>
              <a:gd name="connsiteX1" fmla="*/ 22250 w 99784"/>
              <a:gd name="connsiteY1" fmla="*/ 22609 h 1343624"/>
              <a:gd name="connsiteX2" fmla="*/ 49677 w 99784"/>
              <a:gd name="connsiteY2" fmla="*/ 76732 h 1343624"/>
              <a:gd name="connsiteX3" fmla="*/ 73535 w 99784"/>
              <a:gd name="connsiteY3" fmla="*/ 172649 h 1343624"/>
              <a:gd name="connsiteX4" fmla="*/ 83127 w 99784"/>
              <a:gd name="connsiteY4" fmla="*/ 358086 h 1343624"/>
              <a:gd name="connsiteX5" fmla="*/ 83127 w 99784"/>
              <a:gd name="connsiteY5" fmla="*/ 521144 h 1343624"/>
              <a:gd name="connsiteX6" fmla="*/ 81445 w 99784"/>
              <a:gd name="connsiteY6" fmla="*/ 597521 h 1343624"/>
              <a:gd name="connsiteX7" fmla="*/ 83127 w 99784"/>
              <a:gd name="connsiteY7" fmla="*/ 639440 h 1343624"/>
              <a:gd name="connsiteX8" fmla="*/ 81446 w 99784"/>
              <a:gd name="connsiteY8" fmla="*/ 766973 h 1343624"/>
              <a:gd name="connsiteX9" fmla="*/ 79930 w 99784"/>
              <a:gd name="connsiteY9" fmla="*/ 780117 h 1343624"/>
              <a:gd name="connsiteX10" fmla="*/ 81446 w 99784"/>
              <a:gd name="connsiteY10" fmla="*/ 814931 h 1343624"/>
              <a:gd name="connsiteX11" fmla="*/ 83127 w 99784"/>
              <a:gd name="connsiteY11" fmla="*/ 882427 h 1343624"/>
              <a:gd name="connsiteX12" fmla="*/ 86325 w 99784"/>
              <a:gd name="connsiteY12" fmla="*/ 962357 h 1343624"/>
              <a:gd name="connsiteX13" fmla="*/ 84642 w 99784"/>
              <a:gd name="connsiteY13" fmla="*/ 1013158 h 1343624"/>
              <a:gd name="connsiteX14" fmla="*/ 90786 w 99784"/>
              <a:gd name="connsiteY14" fmla="*/ 1032696 h 1343624"/>
              <a:gd name="connsiteX15" fmla="*/ 92718 w 99784"/>
              <a:gd name="connsiteY15" fmla="*/ 1115823 h 1343624"/>
              <a:gd name="connsiteX16" fmla="*/ 99784 w 99784"/>
              <a:gd name="connsiteY16" fmla="*/ 1343624 h 1343624"/>
              <a:gd name="connsiteX0" fmla="*/ 0 w 99784"/>
              <a:gd name="connsiteY0" fmla="*/ 0 h 1343624"/>
              <a:gd name="connsiteX1" fmla="*/ 22250 w 99784"/>
              <a:gd name="connsiteY1" fmla="*/ 22609 h 1343624"/>
              <a:gd name="connsiteX2" fmla="*/ 49677 w 99784"/>
              <a:gd name="connsiteY2" fmla="*/ 76732 h 1343624"/>
              <a:gd name="connsiteX3" fmla="*/ 73535 w 99784"/>
              <a:gd name="connsiteY3" fmla="*/ 172649 h 1343624"/>
              <a:gd name="connsiteX4" fmla="*/ 83127 w 99784"/>
              <a:gd name="connsiteY4" fmla="*/ 358086 h 1343624"/>
              <a:gd name="connsiteX5" fmla="*/ 83127 w 99784"/>
              <a:gd name="connsiteY5" fmla="*/ 521144 h 1343624"/>
              <a:gd name="connsiteX6" fmla="*/ 81445 w 99784"/>
              <a:gd name="connsiteY6" fmla="*/ 597521 h 1343624"/>
              <a:gd name="connsiteX7" fmla="*/ 83127 w 99784"/>
              <a:gd name="connsiteY7" fmla="*/ 639440 h 1343624"/>
              <a:gd name="connsiteX8" fmla="*/ 81446 w 99784"/>
              <a:gd name="connsiteY8" fmla="*/ 766973 h 1343624"/>
              <a:gd name="connsiteX9" fmla="*/ 79930 w 99784"/>
              <a:gd name="connsiteY9" fmla="*/ 780117 h 1343624"/>
              <a:gd name="connsiteX10" fmla="*/ 81446 w 99784"/>
              <a:gd name="connsiteY10" fmla="*/ 814931 h 1343624"/>
              <a:gd name="connsiteX11" fmla="*/ 83127 w 99784"/>
              <a:gd name="connsiteY11" fmla="*/ 882427 h 1343624"/>
              <a:gd name="connsiteX12" fmla="*/ 86325 w 99784"/>
              <a:gd name="connsiteY12" fmla="*/ 962357 h 1343624"/>
              <a:gd name="connsiteX13" fmla="*/ 84642 w 99784"/>
              <a:gd name="connsiteY13" fmla="*/ 1013158 h 1343624"/>
              <a:gd name="connsiteX14" fmla="*/ 86326 w 99784"/>
              <a:gd name="connsiteY14" fmla="*/ 1032696 h 1343624"/>
              <a:gd name="connsiteX15" fmla="*/ 92718 w 99784"/>
              <a:gd name="connsiteY15" fmla="*/ 1115823 h 1343624"/>
              <a:gd name="connsiteX16" fmla="*/ 99784 w 99784"/>
              <a:gd name="connsiteY16" fmla="*/ 1343624 h 1343624"/>
              <a:gd name="connsiteX0" fmla="*/ 0 w 99784"/>
              <a:gd name="connsiteY0" fmla="*/ 1212 h 1344836"/>
              <a:gd name="connsiteX1" fmla="*/ 4408 w 99784"/>
              <a:gd name="connsiteY1" fmla="*/ 5761 h 1344836"/>
              <a:gd name="connsiteX2" fmla="*/ 49677 w 99784"/>
              <a:gd name="connsiteY2" fmla="*/ 77944 h 1344836"/>
              <a:gd name="connsiteX3" fmla="*/ 73535 w 99784"/>
              <a:gd name="connsiteY3" fmla="*/ 173861 h 1344836"/>
              <a:gd name="connsiteX4" fmla="*/ 83127 w 99784"/>
              <a:gd name="connsiteY4" fmla="*/ 359298 h 1344836"/>
              <a:gd name="connsiteX5" fmla="*/ 83127 w 99784"/>
              <a:gd name="connsiteY5" fmla="*/ 522356 h 1344836"/>
              <a:gd name="connsiteX6" fmla="*/ 81445 w 99784"/>
              <a:gd name="connsiteY6" fmla="*/ 598733 h 1344836"/>
              <a:gd name="connsiteX7" fmla="*/ 83127 w 99784"/>
              <a:gd name="connsiteY7" fmla="*/ 640652 h 1344836"/>
              <a:gd name="connsiteX8" fmla="*/ 81446 w 99784"/>
              <a:gd name="connsiteY8" fmla="*/ 768185 h 1344836"/>
              <a:gd name="connsiteX9" fmla="*/ 79930 w 99784"/>
              <a:gd name="connsiteY9" fmla="*/ 781329 h 1344836"/>
              <a:gd name="connsiteX10" fmla="*/ 81446 w 99784"/>
              <a:gd name="connsiteY10" fmla="*/ 816143 h 1344836"/>
              <a:gd name="connsiteX11" fmla="*/ 83127 w 99784"/>
              <a:gd name="connsiteY11" fmla="*/ 883639 h 1344836"/>
              <a:gd name="connsiteX12" fmla="*/ 86325 w 99784"/>
              <a:gd name="connsiteY12" fmla="*/ 963569 h 1344836"/>
              <a:gd name="connsiteX13" fmla="*/ 84642 w 99784"/>
              <a:gd name="connsiteY13" fmla="*/ 1014370 h 1344836"/>
              <a:gd name="connsiteX14" fmla="*/ 86326 w 99784"/>
              <a:gd name="connsiteY14" fmla="*/ 1033908 h 1344836"/>
              <a:gd name="connsiteX15" fmla="*/ 92718 w 99784"/>
              <a:gd name="connsiteY15" fmla="*/ 1117035 h 1344836"/>
              <a:gd name="connsiteX16" fmla="*/ 99784 w 99784"/>
              <a:gd name="connsiteY16" fmla="*/ 1344836 h 1344836"/>
              <a:gd name="connsiteX0" fmla="*/ 0 w 99784"/>
              <a:gd name="connsiteY0" fmla="*/ 1212 h 1344836"/>
              <a:gd name="connsiteX1" fmla="*/ 8868 w 99784"/>
              <a:gd name="connsiteY1" fmla="*/ 5761 h 1344836"/>
              <a:gd name="connsiteX2" fmla="*/ 49677 w 99784"/>
              <a:gd name="connsiteY2" fmla="*/ 77944 h 1344836"/>
              <a:gd name="connsiteX3" fmla="*/ 73535 w 99784"/>
              <a:gd name="connsiteY3" fmla="*/ 173861 h 1344836"/>
              <a:gd name="connsiteX4" fmla="*/ 83127 w 99784"/>
              <a:gd name="connsiteY4" fmla="*/ 359298 h 1344836"/>
              <a:gd name="connsiteX5" fmla="*/ 83127 w 99784"/>
              <a:gd name="connsiteY5" fmla="*/ 522356 h 1344836"/>
              <a:gd name="connsiteX6" fmla="*/ 81445 w 99784"/>
              <a:gd name="connsiteY6" fmla="*/ 598733 h 1344836"/>
              <a:gd name="connsiteX7" fmla="*/ 83127 w 99784"/>
              <a:gd name="connsiteY7" fmla="*/ 640652 h 1344836"/>
              <a:gd name="connsiteX8" fmla="*/ 81446 w 99784"/>
              <a:gd name="connsiteY8" fmla="*/ 768185 h 1344836"/>
              <a:gd name="connsiteX9" fmla="*/ 79930 w 99784"/>
              <a:gd name="connsiteY9" fmla="*/ 781329 h 1344836"/>
              <a:gd name="connsiteX10" fmla="*/ 81446 w 99784"/>
              <a:gd name="connsiteY10" fmla="*/ 816143 h 1344836"/>
              <a:gd name="connsiteX11" fmla="*/ 83127 w 99784"/>
              <a:gd name="connsiteY11" fmla="*/ 883639 h 1344836"/>
              <a:gd name="connsiteX12" fmla="*/ 86325 w 99784"/>
              <a:gd name="connsiteY12" fmla="*/ 963569 h 1344836"/>
              <a:gd name="connsiteX13" fmla="*/ 84642 w 99784"/>
              <a:gd name="connsiteY13" fmla="*/ 1014370 h 1344836"/>
              <a:gd name="connsiteX14" fmla="*/ 86326 w 99784"/>
              <a:gd name="connsiteY14" fmla="*/ 1033908 h 1344836"/>
              <a:gd name="connsiteX15" fmla="*/ 92718 w 99784"/>
              <a:gd name="connsiteY15" fmla="*/ 1117035 h 1344836"/>
              <a:gd name="connsiteX16" fmla="*/ 99784 w 99784"/>
              <a:gd name="connsiteY16" fmla="*/ 1344836 h 1344836"/>
              <a:gd name="connsiteX0" fmla="*/ 0 w 99784"/>
              <a:gd name="connsiteY0" fmla="*/ 4696 h 1348320"/>
              <a:gd name="connsiteX1" fmla="*/ 8868 w 99784"/>
              <a:gd name="connsiteY1" fmla="*/ 4730 h 1348320"/>
              <a:gd name="connsiteX2" fmla="*/ 49677 w 99784"/>
              <a:gd name="connsiteY2" fmla="*/ 81428 h 1348320"/>
              <a:gd name="connsiteX3" fmla="*/ 73535 w 99784"/>
              <a:gd name="connsiteY3" fmla="*/ 177345 h 1348320"/>
              <a:gd name="connsiteX4" fmla="*/ 83127 w 99784"/>
              <a:gd name="connsiteY4" fmla="*/ 362782 h 1348320"/>
              <a:gd name="connsiteX5" fmla="*/ 83127 w 99784"/>
              <a:gd name="connsiteY5" fmla="*/ 525840 h 1348320"/>
              <a:gd name="connsiteX6" fmla="*/ 81445 w 99784"/>
              <a:gd name="connsiteY6" fmla="*/ 602217 h 1348320"/>
              <a:gd name="connsiteX7" fmla="*/ 83127 w 99784"/>
              <a:gd name="connsiteY7" fmla="*/ 644136 h 1348320"/>
              <a:gd name="connsiteX8" fmla="*/ 81446 w 99784"/>
              <a:gd name="connsiteY8" fmla="*/ 771669 h 1348320"/>
              <a:gd name="connsiteX9" fmla="*/ 79930 w 99784"/>
              <a:gd name="connsiteY9" fmla="*/ 784813 h 1348320"/>
              <a:gd name="connsiteX10" fmla="*/ 81446 w 99784"/>
              <a:gd name="connsiteY10" fmla="*/ 819627 h 1348320"/>
              <a:gd name="connsiteX11" fmla="*/ 83127 w 99784"/>
              <a:gd name="connsiteY11" fmla="*/ 887123 h 1348320"/>
              <a:gd name="connsiteX12" fmla="*/ 86325 w 99784"/>
              <a:gd name="connsiteY12" fmla="*/ 967053 h 1348320"/>
              <a:gd name="connsiteX13" fmla="*/ 84642 w 99784"/>
              <a:gd name="connsiteY13" fmla="*/ 1017854 h 1348320"/>
              <a:gd name="connsiteX14" fmla="*/ 86326 w 99784"/>
              <a:gd name="connsiteY14" fmla="*/ 1037392 h 1348320"/>
              <a:gd name="connsiteX15" fmla="*/ 92718 w 99784"/>
              <a:gd name="connsiteY15" fmla="*/ 1120519 h 1348320"/>
              <a:gd name="connsiteX16" fmla="*/ 99784 w 99784"/>
              <a:gd name="connsiteY16" fmla="*/ 1348320 h 1348320"/>
              <a:gd name="connsiteX0" fmla="*/ 0 w 99784"/>
              <a:gd name="connsiteY0" fmla="*/ 8500 h 1352124"/>
              <a:gd name="connsiteX1" fmla="*/ 8868 w 99784"/>
              <a:gd name="connsiteY1" fmla="*/ 4019 h 1352124"/>
              <a:gd name="connsiteX2" fmla="*/ 49677 w 99784"/>
              <a:gd name="connsiteY2" fmla="*/ 85232 h 1352124"/>
              <a:gd name="connsiteX3" fmla="*/ 73535 w 99784"/>
              <a:gd name="connsiteY3" fmla="*/ 181149 h 1352124"/>
              <a:gd name="connsiteX4" fmla="*/ 83127 w 99784"/>
              <a:gd name="connsiteY4" fmla="*/ 366586 h 1352124"/>
              <a:gd name="connsiteX5" fmla="*/ 83127 w 99784"/>
              <a:gd name="connsiteY5" fmla="*/ 529644 h 1352124"/>
              <a:gd name="connsiteX6" fmla="*/ 81445 w 99784"/>
              <a:gd name="connsiteY6" fmla="*/ 606021 h 1352124"/>
              <a:gd name="connsiteX7" fmla="*/ 83127 w 99784"/>
              <a:gd name="connsiteY7" fmla="*/ 647940 h 1352124"/>
              <a:gd name="connsiteX8" fmla="*/ 81446 w 99784"/>
              <a:gd name="connsiteY8" fmla="*/ 775473 h 1352124"/>
              <a:gd name="connsiteX9" fmla="*/ 79930 w 99784"/>
              <a:gd name="connsiteY9" fmla="*/ 788617 h 1352124"/>
              <a:gd name="connsiteX10" fmla="*/ 81446 w 99784"/>
              <a:gd name="connsiteY10" fmla="*/ 823431 h 1352124"/>
              <a:gd name="connsiteX11" fmla="*/ 83127 w 99784"/>
              <a:gd name="connsiteY11" fmla="*/ 890927 h 1352124"/>
              <a:gd name="connsiteX12" fmla="*/ 86325 w 99784"/>
              <a:gd name="connsiteY12" fmla="*/ 970857 h 1352124"/>
              <a:gd name="connsiteX13" fmla="*/ 84642 w 99784"/>
              <a:gd name="connsiteY13" fmla="*/ 1021658 h 1352124"/>
              <a:gd name="connsiteX14" fmla="*/ 86326 w 99784"/>
              <a:gd name="connsiteY14" fmla="*/ 1041196 h 1352124"/>
              <a:gd name="connsiteX15" fmla="*/ 92718 w 99784"/>
              <a:gd name="connsiteY15" fmla="*/ 1124323 h 1352124"/>
              <a:gd name="connsiteX16" fmla="*/ 99784 w 99784"/>
              <a:gd name="connsiteY16" fmla="*/ 1352124 h 1352124"/>
              <a:gd name="connsiteX0" fmla="*/ 0 w 99784"/>
              <a:gd name="connsiteY0" fmla="*/ 0 h 1343624"/>
              <a:gd name="connsiteX1" fmla="*/ 49677 w 99784"/>
              <a:gd name="connsiteY1" fmla="*/ 76732 h 1343624"/>
              <a:gd name="connsiteX2" fmla="*/ 73535 w 99784"/>
              <a:gd name="connsiteY2" fmla="*/ 172649 h 1343624"/>
              <a:gd name="connsiteX3" fmla="*/ 83127 w 99784"/>
              <a:gd name="connsiteY3" fmla="*/ 358086 h 1343624"/>
              <a:gd name="connsiteX4" fmla="*/ 83127 w 99784"/>
              <a:gd name="connsiteY4" fmla="*/ 521144 h 1343624"/>
              <a:gd name="connsiteX5" fmla="*/ 81445 w 99784"/>
              <a:gd name="connsiteY5" fmla="*/ 597521 h 1343624"/>
              <a:gd name="connsiteX6" fmla="*/ 83127 w 99784"/>
              <a:gd name="connsiteY6" fmla="*/ 639440 h 1343624"/>
              <a:gd name="connsiteX7" fmla="*/ 81446 w 99784"/>
              <a:gd name="connsiteY7" fmla="*/ 766973 h 1343624"/>
              <a:gd name="connsiteX8" fmla="*/ 79930 w 99784"/>
              <a:gd name="connsiteY8" fmla="*/ 780117 h 1343624"/>
              <a:gd name="connsiteX9" fmla="*/ 81446 w 99784"/>
              <a:gd name="connsiteY9" fmla="*/ 814931 h 1343624"/>
              <a:gd name="connsiteX10" fmla="*/ 83127 w 99784"/>
              <a:gd name="connsiteY10" fmla="*/ 882427 h 1343624"/>
              <a:gd name="connsiteX11" fmla="*/ 86325 w 99784"/>
              <a:gd name="connsiteY11" fmla="*/ 962357 h 1343624"/>
              <a:gd name="connsiteX12" fmla="*/ 84642 w 99784"/>
              <a:gd name="connsiteY12" fmla="*/ 1013158 h 1343624"/>
              <a:gd name="connsiteX13" fmla="*/ 86326 w 99784"/>
              <a:gd name="connsiteY13" fmla="*/ 1032696 h 1343624"/>
              <a:gd name="connsiteX14" fmla="*/ 92718 w 99784"/>
              <a:gd name="connsiteY14" fmla="*/ 1115823 h 1343624"/>
              <a:gd name="connsiteX15" fmla="*/ 99784 w 99784"/>
              <a:gd name="connsiteY15" fmla="*/ 1343624 h 1343624"/>
              <a:gd name="connsiteX0" fmla="*/ 0 w 99784"/>
              <a:gd name="connsiteY0" fmla="*/ 0 h 1366199"/>
              <a:gd name="connsiteX1" fmla="*/ 49677 w 99784"/>
              <a:gd name="connsiteY1" fmla="*/ 99307 h 1366199"/>
              <a:gd name="connsiteX2" fmla="*/ 73535 w 99784"/>
              <a:gd name="connsiteY2" fmla="*/ 195224 h 1366199"/>
              <a:gd name="connsiteX3" fmla="*/ 83127 w 99784"/>
              <a:gd name="connsiteY3" fmla="*/ 380661 h 1366199"/>
              <a:gd name="connsiteX4" fmla="*/ 83127 w 99784"/>
              <a:gd name="connsiteY4" fmla="*/ 543719 h 1366199"/>
              <a:gd name="connsiteX5" fmla="*/ 81445 w 99784"/>
              <a:gd name="connsiteY5" fmla="*/ 620096 h 1366199"/>
              <a:gd name="connsiteX6" fmla="*/ 83127 w 99784"/>
              <a:gd name="connsiteY6" fmla="*/ 662015 h 1366199"/>
              <a:gd name="connsiteX7" fmla="*/ 81446 w 99784"/>
              <a:gd name="connsiteY7" fmla="*/ 789548 h 1366199"/>
              <a:gd name="connsiteX8" fmla="*/ 79930 w 99784"/>
              <a:gd name="connsiteY8" fmla="*/ 802692 h 1366199"/>
              <a:gd name="connsiteX9" fmla="*/ 81446 w 99784"/>
              <a:gd name="connsiteY9" fmla="*/ 837506 h 1366199"/>
              <a:gd name="connsiteX10" fmla="*/ 83127 w 99784"/>
              <a:gd name="connsiteY10" fmla="*/ 905002 h 1366199"/>
              <a:gd name="connsiteX11" fmla="*/ 86325 w 99784"/>
              <a:gd name="connsiteY11" fmla="*/ 984932 h 1366199"/>
              <a:gd name="connsiteX12" fmla="*/ 84642 w 99784"/>
              <a:gd name="connsiteY12" fmla="*/ 1035733 h 1366199"/>
              <a:gd name="connsiteX13" fmla="*/ 86326 w 99784"/>
              <a:gd name="connsiteY13" fmla="*/ 1055271 h 1366199"/>
              <a:gd name="connsiteX14" fmla="*/ 92718 w 99784"/>
              <a:gd name="connsiteY14" fmla="*/ 1138398 h 1366199"/>
              <a:gd name="connsiteX15" fmla="*/ 99784 w 99784"/>
              <a:gd name="connsiteY15" fmla="*/ 1366199 h 1366199"/>
              <a:gd name="connsiteX0" fmla="*/ 0 w 117626"/>
              <a:gd name="connsiteY0" fmla="*/ 0 h 1379743"/>
              <a:gd name="connsiteX1" fmla="*/ 67519 w 117626"/>
              <a:gd name="connsiteY1" fmla="*/ 112851 h 1379743"/>
              <a:gd name="connsiteX2" fmla="*/ 91377 w 117626"/>
              <a:gd name="connsiteY2" fmla="*/ 208768 h 1379743"/>
              <a:gd name="connsiteX3" fmla="*/ 100969 w 117626"/>
              <a:gd name="connsiteY3" fmla="*/ 394205 h 1379743"/>
              <a:gd name="connsiteX4" fmla="*/ 100969 w 117626"/>
              <a:gd name="connsiteY4" fmla="*/ 557263 h 1379743"/>
              <a:gd name="connsiteX5" fmla="*/ 99287 w 117626"/>
              <a:gd name="connsiteY5" fmla="*/ 633640 h 1379743"/>
              <a:gd name="connsiteX6" fmla="*/ 100969 w 117626"/>
              <a:gd name="connsiteY6" fmla="*/ 675559 h 1379743"/>
              <a:gd name="connsiteX7" fmla="*/ 99288 w 117626"/>
              <a:gd name="connsiteY7" fmla="*/ 803092 h 1379743"/>
              <a:gd name="connsiteX8" fmla="*/ 97772 w 117626"/>
              <a:gd name="connsiteY8" fmla="*/ 816236 h 1379743"/>
              <a:gd name="connsiteX9" fmla="*/ 99288 w 117626"/>
              <a:gd name="connsiteY9" fmla="*/ 851050 h 1379743"/>
              <a:gd name="connsiteX10" fmla="*/ 100969 w 117626"/>
              <a:gd name="connsiteY10" fmla="*/ 918546 h 1379743"/>
              <a:gd name="connsiteX11" fmla="*/ 104167 w 117626"/>
              <a:gd name="connsiteY11" fmla="*/ 998476 h 1379743"/>
              <a:gd name="connsiteX12" fmla="*/ 102484 w 117626"/>
              <a:gd name="connsiteY12" fmla="*/ 1049277 h 1379743"/>
              <a:gd name="connsiteX13" fmla="*/ 104168 w 117626"/>
              <a:gd name="connsiteY13" fmla="*/ 1068815 h 1379743"/>
              <a:gd name="connsiteX14" fmla="*/ 110560 w 117626"/>
              <a:gd name="connsiteY14" fmla="*/ 1151942 h 1379743"/>
              <a:gd name="connsiteX15" fmla="*/ 117626 w 117626"/>
              <a:gd name="connsiteY15" fmla="*/ 1379743 h 1379743"/>
              <a:gd name="connsiteX0" fmla="*/ 0 w 117626"/>
              <a:gd name="connsiteY0" fmla="*/ 0 h 1384258"/>
              <a:gd name="connsiteX1" fmla="*/ 67519 w 117626"/>
              <a:gd name="connsiteY1" fmla="*/ 117366 h 1384258"/>
              <a:gd name="connsiteX2" fmla="*/ 91377 w 117626"/>
              <a:gd name="connsiteY2" fmla="*/ 213283 h 1384258"/>
              <a:gd name="connsiteX3" fmla="*/ 100969 w 117626"/>
              <a:gd name="connsiteY3" fmla="*/ 398720 h 1384258"/>
              <a:gd name="connsiteX4" fmla="*/ 100969 w 117626"/>
              <a:gd name="connsiteY4" fmla="*/ 561778 h 1384258"/>
              <a:gd name="connsiteX5" fmla="*/ 99287 w 117626"/>
              <a:gd name="connsiteY5" fmla="*/ 638155 h 1384258"/>
              <a:gd name="connsiteX6" fmla="*/ 100969 w 117626"/>
              <a:gd name="connsiteY6" fmla="*/ 680074 h 1384258"/>
              <a:gd name="connsiteX7" fmla="*/ 99288 w 117626"/>
              <a:gd name="connsiteY7" fmla="*/ 807607 h 1384258"/>
              <a:gd name="connsiteX8" fmla="*/ 97772 w 117626"/>
              <a:gd name="connsiteY8" fmla="*/ 820751 h 1384258"/>
              <a:gd name="connsiteX9" fmla="*/ 99288 w 117626"/>
              <a:gd name="connsiteY9" fmla="*/ 855565 h 1384258"/>
              <a:gd name="connsiteX10" fmla="*/ 100969 w 117626"/>
              <a:gd name="connsiteY10" fmla="*/ 923061 h 1384258"/>
              <a:gd name="connsiteX11" fmla="*/ 104167 w 117626"/>
              <a:gd name="connsiteY11" fmla="*/ 1002991 h 1384258"/>
              <a:gd name="connsiteX12" fmla="*/ 102484 w 117626"/>
              <a:gd name="connsiteY12" fmla="*/ 1053792 h 1384258"/>
              <a:gd name="connsiteX13" fmla="*/ 104168 w 117626"/>
              <a:gd name="connsiteY13" fmla="*/ 1073330 h 1384258"/>
              <a:gd name="connsiteX14" fmla="*/ 110560 w 117626"/>
              <a:gd name="connsiteY14" fmla="*/ 1156457 h 1384258"/>
              <a:gd name="connsiteX15" fmla="*/ 117626 w 117626"/>
              <a:gd name="connsiteY15" fmla="*/ 1384258 h 1384258"/>
              <a:gd name="connsiteX0" fmla="*/ 0 w 122087"/>
              <a:gd name="connsiteY0" fmla="*/ 0 h 1375228"/>
              <a:gd name="connsiteX1" fmla="*/ 71980 w 122087"/>
              <a:gd name="connsiteY1" fmla="*/ 108336 h 1375228"/>
              <a:gd name="connsiteX2" fmla="*/ 95838 w 122087"/>
              <a:gd name="connsiteY2" fmla="*/ 204253 h 1375228"/>
              <a:gd name="connsiteX3" fmla="*/ 105430 w 122087"/>
              <a:gd name="connsiteY3" fmla="*/ 389690 h 1375228"/>
              <a:gd name="connsiteX4" fmla="*/ 105430 w 122087"/>
              <a:gd name="connsiteY4" fmla="*/ 552748 h 1375228"/>
              <a:gd name="connsiteX5" fmla="*/ 103748 w 122087"/>
              <a:gd name="connsiteY5" fmla="*/ 629125 h 1375228"/>
              <a:gd name="connsiteX6" fmla="*/ 105430 w 122087"/>
              <a:gd name="connsiteY6" fmla="*/ 671044 h 1375228"/>
              <a:gd name="connsiteX7" fmla="*/ 103749 w 122087"/>
              <a:gd name="connsiteY7" fmla="*/ 798577 h 1375228"/>
              <a:gd name="connsiteX8" fmla="*/ 102233 w 122087"/>
              <a:gd name="connsiteY8" fmla="*/ 811721 h 1375228"/>
              <a:gd name="connsiteX9" fmla="*/ 103749 w 122087"/>
              <a:gd name="connsiteY9" fmla="*/ 846535 h 1375228"/>
              <a:gd name="connsiteX10" fmla="*/ 105430 w 122087"/>
              <a:gd name="connsiteY10" fmla="*/ 914031 h 1375228"/>
              <a:gd name="connsiteX11" fmla="*/ 108628 w 122087"/>
              <a:gd name="connsiteY11" fmla="*/ 993961 h 1375228"/>
              <a:gd name="connsiteX12" fmla="*/ 106945 w 122087"/>
              <a:gd name="connsiteY12" fmla="*/ 1044762 h 1375228"/>
              <a:gd name="connsiteX13" fmla="*/ 108629 w 122087"/>
              <a:gd name="connsiteY13" fmla="*/ 1064300 h 1375228"/>
              <a:gd name="connsiteX14" fmla="*/ 115021 w 122087"/>
              <a:gd name="connsiteY14" fmla="*/ 1147427 h 1375228"/>
              <a:gd name="connsiteX15" fmla="*/ 122087 w 122087"/>
              <a:gd name="connsiteY15" fmla="*/ 1375228 h 1375228"/>
              <a:gd name="connsiteX0" fmla="*/ 0 w 122087"/>
              <a:gd name="connsiteY0" fmla="*/ 0 h 1384258"/>
              <a:gd name="connsiteX1" fmla="*/ 71980 w 122087"/>
              <a:gd name="connsiteY1" fmla="*/ 117366 h 1384258"/>
              <a:gd name="connsiteX2" fmla="*/ 95838 w 122087"/>
              <a:gd name="connsiteY2" fmla="*/ 213283 h 1384258"/>
              <a:gd name="connsiteX3" fmla="*/ 105430 w 122087"/>
              <a:gd name="connsiteY3" fmla="*/ 398720 h 1384258"/>
              <a:gd name="connsiteX4" fmla="*/ 105430 w 122087"/>
              <a:gd name="connsiteY4" fmla="*/ 561778 h 1384258"/>
              <a:gd name="connsiteX5" fmla="*/ 103748 w 122087"/>
              <a:gd name="connsiteY5" fmla="*/ 638155 h 1384258"/>
              <a:gd name="connsiteX6" fmla="*/ 105430 w 122087"/>
              <a:gd name="connsiteY6" fmla="*/ 680074 h 1384258"/>
              <a:gd name="connsiteX7" fmla="*/ 103749 w 122087"/>
              <a:gd name="connsiteY7" fmla="*/ 807607 h 1384258"/>
              <a:gd name="connsiteX8" fmla="*/ 102233 w 122087"/>
              <a:gd name="connsiteY8" fmla="*/ 820751 h 1384258"/>
              <a:gd name="connsiteX9" fmla="*/ 103749 w 122087"/>
              <a:gd name="connsiteY9" fmla="*/ 855565 h 1384258"/>
              <a:gd name="connsiteX10" fmla="*/ 105430 w 122087"/>
              <a:gd name="connsiteY10" fmla="*/ 923061 h 1384258"/>
              <a:gd name="connsiteX11" fmla="*/ 108628 w 122087"/>
              <a:gd name="connsiteY11" fmla="*/ 1002991 h 1384258"/>
              <a:gd name="connsiteX12" fmla="*/ 106945 w 122087"/>
              <a:gd name="connsiteY12" fmla="*/ 1053792 h 1384258"/>
              <a:gd name="connsiteX13" fmla="*/ 108629 w 122087"/>
              <a:gd name="connsiteY13" fmla="*/ 1073330 h 1384258"/>
              <a:gd name="connsiteX14" fmla="*/ 115021 w 122087"/>
              <a:gd name="connsiteY14" fmla="*/ 1156457 h 1384258"/>
              <a:gd name="connsiteX15" fmla="*/ 122087 w 122087"/>
              <a:gd name="connsiteY15" fmla="*/ 1384258 h 1384258"/>
              <a:gd name="connsiteX0" fmla="*/ 0 w 122087"/>
              <a:gd name="connsiteY0" fmla="*/ 0 h 1379743"/>
              <a:gd name="connsiteX1" fmla="*/ 71980 w 122087"/>
              <a:gd name="connsiteY1" fmla="*/ 112851 h 1379743"/>
              <a:gd name="connsiteX2" fmla="*/ 95838 w 122087"/>
              <a:gd name="connsiteY2" fmla="*/ 208768 h 1379743"/>
              <a:gd name="connsiteX3" fmla="*/ 105430 w 122087"/>
              <a:gd name="connsiteY3" fmla="*/ 394205 h 1379743"/>
              <a:gd name="connsiteX4" fmla="*/ 105430 w 122087"/>
              <a:gd name="connsiteY4" fmla="*/ 557263 h 1379743"/>
              <a:gd name="connsiteX5" fmla="*/ 103748 w 122087"/>
              <a:gd name="connsiteY5" fmla="*/ 633640 h 1379743"/>
              <a:gd name="connsiteX6" fmla="*/ 105430 w 122087"/>
              <a:gd name="connsiteY6" fmla="*/ 675559 h 1379743"/>
              <a:gd name="connsiteX7" fmla="*/ 103749 w 122087"/>
              <a:gd name="connsiteY7" fmla="*/ 803092 h 1379743"/>
              <a:gd name="connsiteX8" fmla="*/ 102233 w 122087"/>
              <a:gd name="connsiteY8" fmla="*/ 816236 h 1379743"/>
              <a:gd name="connsiteX9" fmla="*/ 103749 w 122087"/>
              <a:gd name="connsiteY9" fmla="*/ 851050 h 1379743"/>
              <a:gd name="connsiteX10" fmla="*/ 105430 w 122087"/>
              <a:gd name="connsiteY10" fmla="*/ 918546 h 1379743"/>
              <a:gd name="connsiteX11" fmla="*/ 108628 w 122087"/>
              <a:gd name="connsiteY11" fmla="*/ 998476 h 1379743"/>
              <a:gd name="connsiteX12" fmla="*/ 106945 w 122087"/>
              <a:gd name="connsiteY12" fmla="*/ 1049277 h 1379743"/>
              <a:gd name="connsiteX13" fmla="*/ 108629 w 122087"/>
              <a:gd name="connsiteY13" fmla="*/ 1068815 h 1379743"/>
              <a:gd name="connsiteX14" fmla="*/ 115021 w 122087"/>
              <a:gd name="connsiteY14" fmla="*/ 1151942 h 1379743"/>
              <a:gd name="connsiteX15" fmla="*/ 122087 w 122087"/>
              <a:gd name="connsiteY15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5430 w 122087"/>
              <a:gd name="connsiteY4" fmla="*/ 394205 h 1379743"/>
              <a:gd name="connsiteX5" fmla="*/ 105430 w 122087"/>
              <a:gd name="connsiteY5" fmla="*/ 557263 h 1379743"/>
              <a:gd name="connsiteX6" fmla="*/ 103748 w 122087"/>
              <a:gd name="connsiteY6" fmla="*/ 633640 h 1379743"/>
              <a:gd name="connsiteX7" fmla="*/ 105430 w 122087"/>
              <a:gd name="connsiteY7" fmla="*/ 675559 h 1379743"/>
              <a:gd name="connsiteX8" fmla="*/ 103749 w 122087"/>
              <a:gd name="connsiteY8" fmla="*/ 803092 h 1379743"/>
              <a:gd name="connsiteX9" fmla="*/ 102233 w 122087"/>
              <a:gd name="connsiteY9" fmla="*/ 816236 h 1379743"/>
              <a:gd name="connsiteX10" fmla="*/ 103749 w 122087"/>
              <a:gd name="connsiteY10" fmla="*/ 851050 h 1379743"/>
              <a:gd name="connsiteX11" fmla="*/ 105430 w 122087"/>
              <a:gd name="connsiteY11" fmla="*/ 918546 h 1379743"/>
              <a:gd name="connsiteX12" fmla="*/ 108628 w 122087"/>
              <a:gd name="connsiteY12" fmla="*/ 998476 h 1379743"/>
              <a:gd name="connsiteX13" fmla="*/ 106945 w 122087"/>
              <a:gd name="connsiteY13" fmla="*/ 1049277 h 1379743"/>
              <a:gd name="connsiteX14" fmla="*/ 108629 w 122087"/>
              <a:gd name="connsiteY14" fmla="*/ 1068815 h 1379743"/>
              <a:gd name="connsiteX15" fmla="*/ 115021 w 122087"/>
              <a:gd name="connsiteY15" fmla="*/ 1151942 h 1379743"/>
              <a:gd name="connsiteX16" fmla="*/ 122087 w 122087"/>
              <a:gd name="connsiteY16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05430 w 122087"/>
              <a:gd name="connsiteY5" fmla="*/ 557263 h 1379743"/>
              <a:gd name="connsiteX6" fmla="*/ 103748 w 122087"/>
              <a:gd name="connsiteY6" fmla="*/ 633640 h 1379743"/>
              <a:gd name="connsiteX7" fmla="*/ 105430 w 122087"/>
              <a:gd name="connsiteY7" fmla="*/ 675559 h 1379743"/>
              <a:gd name="connsiteX8" fmla="*/ 103749 w 122087"/>
              <a:gd name="connsiteY8" fmla="*/ 803092 h 1379743"/>
              <a:gd name="connsiteX9" fmla="*/ 102233 w 122087"/>
              <a:gd name="connsiteY9" fmla="*/ 816236 h 1379743"/>
              <a:gd name="connsiteX10" fmla="*/ 103749 w 122087"/>
              <a:gd name="connsiteY10" fmla="*/ 851050 h 1379743"/>
              <a:gd name="connsiteX11" fmla="*/ 105430 w 122087"/>
              <a:gd name="connsiteY11" fmla="*/ 918546 h 1379743"/>
              <a:gd name="connsiteX12" fmla="*/ 108628 w 122087"/>
              <a:gd name="connsiteY12" fmla="*/ 998476 h 1379743"/>
              <a:gd name="connsiteX13" fmla="*/ 106945 w 122087"/>
              <a:gd name="connsiteY13" fmla="*/ 1049277 h 1379743"/>
              <a:gd name="connsiteX14" fmla="*/ 108629 w 122087"/>
              <a:gd name="connsiteY14" fmla="*/ 1068815 h 1379743"/>
              <a:gd name="connsiteX15" fmla="*/ 115021 w 122087"/>
              <a:gd name="connsiteY15" fmla="*/ 1151942 h 1379743"/>
              <a:gd name="connsiteX16" fmla="*/ 122087 w 122087"/>
              <a:gd name="connsiteY16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03748 w 122087"/>
              <a:gd name="connsiteY6" fmla="*/ 633640 h 1379743"/>
              <a:gd name="connsiteX7" fmla="*/ 105430 w 122087"/>
              <a:gd name="connsiteY7" fmla="*/ 675559 h 1379743"/>
              <a:gd name="connsiteX8" fmla="*/ 103749 w 122087"/>
              <a:gd name="connsiteY8" fmla="*/ 803092 h 1379743"/>
              <a:gd name="connsiteX9" fmla="*/ 102233 w 122087"/>
              <a:gd name="connsiteY9" fmla="*/ 816236 h 1379743"/>
              <a:gd name="connsiteX10" fmla="*/ 103749 w 122087"/>
              <a:gd name="connsiteY10" fmla="*/ 851050 h 1379743"/>
              <a:gd name="connsiteX11" fmla="*/ 105430 w 122087"/>
              <a:gd name="connsiteY11" fmla="*/ 918546 h 1379743"/>
              <a:gd name="connsiteX12" fmla="*/ 108628 w 122087"/>
              <a:gd name="connsiteY12" fmla="*/ 998476 h 1379743"/>
              <a:gd name="connsiteX13" fmla="*/ 106945 w 122087"/>
              <a:gd name="connsiteY13" fmla="*/ 1049277 h 1379743"/>
              <a:gd name="connsiteX14" fmla="*/ 108629 w 122087"/>
              <a:gd name="connsiteY14" fmla="*/ 1068815 h 1379743"/>
              <a:gd name="connsiteX15" fmla="*/ 115021 w 122087"/>
              <a:gd name="connsiteY15" fmla="*/ 1151942 h 1379743"/>
              <a:gd name="connsiteX16" fmla="*/ 122087 w 122087"/>
              <a:gd name="connsiteY16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05430 w 122087"/>
              <a:gd name="connsiteY6" fmla="*/ 675559 h 1379743"/>
              <a:gd name="connsiteX7" fmla="*/ 103749 w 122087"/>
              <a:gd name="connsiteY7" fmla="*/ 803092 h 1379743"/>
              <a:gd name="connsiteX8" fmla="*/ 102233 w 122087"/>
              <a:gd name="connsiteY8" fmla="*/ 816236 h 1379743"/>
              <a:gd name="connsiteX9" fmla="*/ 103749 w 122087"/>
              <a:gd name="connsiteY9" fmla="*/ 851050 h 1379743"/>
              <a:gd name="connsiteX10" fmla="*/ 105430 w 122087"/>
              <a:gd name="connsiteY10" fmla="*/ 918546 h 1379743"/>
              <a:gd name="connsiteX11" fmla="*/ 108628 w 122087"/>
              <a:gd name="connsiteY11" fmla="*/ 998476 h 1379743"/>
              <a:gd name="connsiteX12" fmla="*/ 106945 w 122087"/>
              <a:gd name="connsiteY12" fmla="*/ 1049277 h 1379743"/>
              <a:gd name="connsiteX13" fmla="*/ 108629 w 122087"/>
              <a:gd name="connsiteY13" fmla="*/ 1068815 h 1379743"/>
              <a:gd name="connsiteX14" fmla="*/ 115021 w 122087"/>
              <a:gd name="connsiteY14" fmla="*/ 1151942 h 1379743"/>
              <a:gd name="connsiteX15" fmla="*/ 122087 w 122087"/>
              <a:gd name="connsiteY15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03749 w 122087"/>
              <a:gd name="connsiteY7" fmla="*/ 803092 h 1379743"/>
              <a:gd name="connsiteX8" fmla="*/ 102233 w 122087"/>
              <a:gd name="connsiteY8" fmla="*/ 816236 h 1379743"/>
              <a:gd name="connsiteX9" fmla="*/ 103749 w 122087"/>
              <a:gd name="connsiteY9" fmla="*/ 851050 h 1379743"/>
              <a:gd name="connsiteX10" fmla="*/ 105430 w 122087"/>
              <a:gd name="connsiteY10" fmla="*/ 918546 h 1379743"/>
              <a:gd name="connsiteX11" fmla="*/ 108628 w 122087"/>
              <a:gd name="connsiteY11" fmla="*/ 998476 h 1379743"/>
              <a:gd name="connsiteX12" fmla="*/ 106945 w 122087"/>
              <a:gd name="connsiteY12" fmla="*/ 1049277 h 1379743"/>
              <a:gd name="connsiteX13" fmla="*/ 108629 w 122087"/>
              <a:gd name="connsiteY13" fmla="*/ 1068815 h 1379743"/>
              <a:gd name="connsiteX14" fmla="*/ 115021 w 122087"/>
              <a:gd name="connsiteY14" fmla="*/ 1151942 h 1379743"/>
              <a:gd name="connsiteX15" fmla="*/ 122087 w 122087"/>
              <a:gd name="connsiteY15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03749 w 122087"/>
              <a:gd name="connsiteY7" fmla="*/ 803092 h 1379743"/>
              <a:gd name="connsiteX8" fmla="*/ 102233 w 122087"/>
              <a:gd name="connsiteY8" fmla="*/ 816236 h 1379743"/>
              <a:gd name="connsiteX9" fmla="*/ 117130 w 122087"/>
              <a:gd name="connsiteY9" fmla="*/ 851050 h 1379743"/>
              <a:gd name="connsiteX10" fmla="*/ 105430 w 122087"/>
              <a:gd name="connsiteY10" fmla="*/ 918546 h 1379743"/>
              <a:gd name="connsiteX11" fmla="*/ 108628 w 122087"/>
              <a:gd name="connsiteY11" fmla="*/ 998476 h 1379743"/>
              <a:gd name="connsiteX12" fmla="*/ 106945 w 122087"/>
              <a:gd name="connsiteY12" fmla="*/ 1049277 h 1379743"/>
              <a:gd name="connsiteX13" fmla="*/ 108629 w 122087"/>
              <a:gd name="connsiteY13" fmla="*/ 1068815 h 1379743"/>
              <a:gd name="connsiteX14" fmla="*/ 115021 w 122087"/>
              <a:gd name="connsiteY14" fmla="*/ 1151942 h 1379743"/>
              <a:gd name="connsiteX15" fmla="*/ 122087 w 122087"/>
              <a:gd name="connsiteY15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03749 w 122087"/>
              <a:gd name="connsiteY7" fmla="*/ 803092 h 1379743"/>
              <a:gd name="connsiteX8" fmla="*/ 102233 w 122087"/>
              <a:gd name="connsiteY8" fmla="*/ 816236 h 1379743"/>
              <a:gd name="connsiteX9" fmla="*/ 105430 w 122087"/>
              <a:gd name="connsiteY9" fmla="*/ 918546 h 1379743"/>
              <a:gd name="connsiteX10" fmla="*/ 108628 w 122087"/>
              <a:gd name="connsiteY10" fmla="*/ 998476 h 1379743"/>
              <a:gd name="connsiteX11" fmla="*/ 106945 w 122087"/>
              <a:gd name="connsiteY11" fmla="*/ 1049277 h 1379743"/>
              <a:gd name="connsiteX12" fmla="*/ 108629 w 122087"/>
              <a:gd name="connsiteY12" fmla="*/ 1068815 h 1379743"/>
              <a:gd name="connsiteX13" fmla="*/ 115021 w 122087"/>
              <a:gd name="connsiteY13" fmla="*/ 1151942 h 1379743"/>
              <a:gd name="connsiteX14" fmla="*/ 122087 w 122087"/>
              <a:gd name="connsiteY14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03749 w 122087"/>
              <a:gd name="connsiteY7" fmla="*/ 803092 h 1379743"/>
              <a:gd name="connsiteX8" fmla="*/ 105430 w 122087"/>
              <a:gd name="connsiteY8" fmla="*/ 918546 h 1379743"/>
              <a:gd name="connsiteX9" fmla="*/ 108628 w 122087"/>
              <a:gd name="connsiteY9" fmla="*/ 998476 h 1379743"/>
              <a:gd name="connsiteX10" fmla="*/ 106945 w 122087"/>
              <a:gd name="connsiteY10" fmla="*/ 1049277 h 1379743"/>
              <a:gd name="connsiteX11" fmla="*/ 108629 w 122087"/>
              <a:gd name="connsiteY11" fmla="*/ 1068815 h 1379743"/>
              <a:gd name="connsiteX12" fmla="*/ 115021 w 122087"/>
              <a:gd name="connsiteY12" fmla="*/ 1151942 h 1379743"/>
              <a:gd name="connsiteX13" fmla="*/ 122087 w 122087"/>
              <a:gd name="connsiteY13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12670 w 122087"/>
              <a:gd name="connsiteY7" fmla="*/ 821152 h 1379743"/>
              <a:gd name="connsiteX8" fmla="*/ 105430 w 122087"/>
              <a:gd name="connsiteY8" fmla="*/ 918546 h 1379743"/>
              <a:gd name="connsiteX9" fmla="*/ 108628 w 122087"/>
              <a:gd name="connsiteY9" fmla="*/ 998476 h 1379743"/>
              <a:gd name="connsiteX10" fmla="*/ 106945 w 122087"/>
              <a:gd name="connsiteY10" fmla="*/ 1049277 h 1379743"/>
              <a:gd name="connsiteX11" fmla="*/ 108629 w 122087"/>
              <a:gd name="connsiteY11" fmla="*/ 1068815 h 1379743"/>
              <a:gd name="connsiteX12" fmla="*/ 115021 w 122087"/>
              <a:gd name="connsiteY12" fmla="*/ 1151942 h 1379743"/>
              <a:gd name="connsiteX13" fmla="*/ 122087 w 122087"/>
              <a:gd name="connsiteY13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12670 w 122087"/>
              <a:gd name="connsiteY7" fmla="*/ 821152 h 1379743"/>
              <a:gd name="connsiteX8" fmla="*/ 105430 w 122087"/>
              <a:gd name="connsiteY8" fmla="*/ 918546 h 1379743"/>
              <a:gd name="connsiteX9" fmla="*/ 106945 w 122087"/>
              <a:gd name="connsiteY9" fmla="*/ 1049277 h 1379743"/>
              <a:gd name="connsiteX10" fmla="*/ 108629 w 122087"/>
              <a:gd name="connsiteY10" fmla="*/ 1068815 h 1379743"/>
              <a:gd name="connsiteX11" fmla="*/ 115021 w 122087"/>
              <a:gd name="connsiteY11" fmla="*/ 1151942 h 1379743"/>
              <a:gd name="connsiteX12" fmla="*/ 122087 w 122087"/>
              <a:gd name="connsiteY12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12670 w 122087"/>
              <a:gd name="connsiteY7" fmla="*/ 821152 h 1379743"/>
              <a:gd name="connsiteX8" fmla="*/ 105430 w 122087"/>
              <a:gd name="connsiteY8" fmla="*/ 918546 h 1379743"/>
              <a:gd name="connsiteX9" fmla="*/ 106945 w 122087"/>
              <a:gd name="connsiteY9" fmla="*/ 1049277 h 1379743"/>
              <a:gd name="connsiteX10" fmla="*/ 115021 w 122087"/>
              <a:gd name="connsiteY10" fmla="*/ 1151942 h 1379743"/>
              <a:gd name="connsiteX11" fmla="*/ 122087 w 122087"/>
              <a:gd name="connsiteY11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12670 w 122087"/>
              <a:gd name="connsiteY7" fmla="*/ 821152 h 1379743"/>
              <a:gd name="connsiteX8" fmla="*/ 118812 w 122087"/>
              <a:gd name="connsiteY8" fmla="*/ 927576 h 1379743"/>
              <a:gd name="connsiteX9" fmla="*/ 106945 w 122087"/>
              <a:gd name="connsiteY9" fmla="*/ 1049277 h 1379743"/>
              <a:gd name="connsiteX10" fmla="*/ 115021 w 122087"/>
              <a:gd name="connsiteY10" fmla="*/ 1151942 h 1379743"/>
              <a:gd name="connsiteX11" fmla="*/ 122087 w 122087"/>
              <a:gd name="connsiteY11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12670 w 122087"/>
              <a:gd name="connsiteY7" fmla="*/ 821152 h 1379743"/>
              <a:gd name="connsiteX8" fmla="*/ 118812 w 122087"/>
              <a:gd name="connsiteY8" fmla="*/ 927576 h 1379743"/>
              <a:gd name="connsiteX9" fmla="*/ 115866 w 122087"/>
              <a:gd name="connsiteY9" fmla="*/ 1044762 h 1379743"/>
              <a:gd name="connsiteX10" fmla="*/ 115021 w 122087"/>
              <a:gd name="connsiteY10" fmla="*/ 1151942 h 1379743"/>
              <a:gd name="connsiteX11" fmla="*/ 122087 w 122087"/>
              <a:gd name="connsiteY11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12670 w 122087"/>
              <a:gd name="connsiteY7" fmla="*/ 821152 h 1379743"/>
              <a:gd name="connsiteX8" fmla="*/ 114351 w 122087"/>
              <a:gd name="connsiteY8" fmla="*/ 932091 h 1379743"/>
              <a:gd name="connsiteX9" fmla="*/ 115866 w 122087"/>
              <a:gd name="connsiteY9" fmla="*/ 1044762 h 1379743"/>
              <a:gd name="connsiteX10" fmla="*/ 115021 w 122087"/>
              <a:gd name="connsiteY10" fmla="*/ 1151942 h 1379743"/>
              <a:gd name="connsiteX11" fmla="*/ 122087 w 122087"/>
              <a:gd name="connsiteY11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8811 w 122087"/>
              <a:gd name="connsiteY6" fmla="*/ 675559 h 1379743"/>
              <a:gd name="connsiteX7" fmla="*/ 112670 w 122087"/>
              <a:gd name="connsiteY7" fmla="*/ 825668 h 1379743"/>
              <a:gd name="connsiteX8" fmla="*/ 114351 w 122087"/>
              <a:gd name="connsiteY8" fmla="*/ 932091 h 1379743"/>
              <a:gd name="connsiteX9" fmla="*/ 115866 w 122087"/>
              <a:gd name="connsiteY9" fmla="*/ 1044762 h 1379743"/>
              <a:gd name="connsiteX10" fmla="*/ 115021 w 122087"/>
              <a:gd name="connsiteY10" fmla="*/ 1151942 h 1379743"/>
              <a:gd name="connsiteX11" fmla="*/ 122087 w 122087"/>
              <a:gd name="connsiteY11" fmla="*/ 1379743 h 1379743"/>
              <a:gd name="connsiteX0" fmla="*/ 0 w 122087"/>
              <a:gd name="connsiteY0" fmla="*/ 0 h 1379743"/>
              <a:gd name="connsiteX1" fmla="*/ 40562 w 122087"/>
              <a:gd name="connsiteY1" fmla="*/ 50601 h 1379743"/>
              <a:gd name="connsiteX2" fmla="*/ 71980 w 122087"/>
              <a:gd name="connsiteY2" fmla="*/ 112851 h 1379743"/>
              <a:gd name="connsiteX3" fmla="*/ 95838 w 122087"/>
              <a:gd name="connsiteY3" fmla="*/ 208768 h 1379743"/>
              <a:gd name="connsiteX4" fmla="*/ 109891 w 122087"/>
              <a:gd name="connsiteY4" fmla="*/ 394205 h 1379743"/>
              <a:gd name="connsiteX5" fmla="*/ 114351 w 122087"/>
              <a:gd name="connsiteY5" fmla="*/ 557263 h 1379743"/>
              <a:gd name="connsiteX6" fmla="*/ 114350 w 122087"/>
              <a:gd name="connsiteY6" fmla="*/ 675559 h 1379743"/>
              <a:gd name="connsiteX7" fmla="*/ 112670 w 122087"/>
              <a:gd name="connsiteY7" fmla="*/ 825668 h 1379743"/>
              <a:gd name="connsiteX8" fmla="*/ 114351 w 122087"/>
              <a:gd name="connsiteY8" fmla="*/ 932091 h 1379743"/>
              <a:gd name="connsiteX9" fmla="*/ 115866 w 122087"/>
              <a:gd name="connsiteY9" fmla="*/ 1044762 h 1379743"/>
              <a:gd name="connsiteX10" fmla="*/ 115021 w 122087"/>
              <a:gd name="connsiteY10" fmla="*/ 1151942 h 1379743"/>
              <a:gd name="connsiteX11" fmla="*/ 122087 w 122087"/>
              <a:gd name="connsiteY11" fmla="*/ 1379743 h 137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087" h="1379743">
                <a:moveTo>
                  <a:pt x="0" y="0"/>
                </a:moveTo>
                <a:cubicBezTo>
                  <a:pt x="5273" y="8433"/>
                  <a:pt x="28565" y="31793"/>
                  <a:pt x="40562" y="50601"/>
                </a:cubicBezTo>
                <a:cubicBezTo>
                  <a:pt x="52559" y="69409"/>
                  <a:pt x="61281" y="86490"/>
                  <a:pt x="71980" y="112851"/>
                </a:cubicBezTo>
                <a:cubicBezTo>
                  <a:pt x="82680" y="139212"/>
                  <a:pt x="89520" y="161876"/>
                  <a:pt x="95838" y="208768"/>
                </a:cubicBezTo>
                <a:cubicBezTo>
                  <a:pt x="102156" y="255660"/>
                  <a:pt x="106806" y="336123"/>
                  <a:pt x="109891" y="394205"/>
                </a:cubicBezTo>
                <a:cubicBezTo>
                  <a:pt x="112977" y="452288"/>
                  <a:pt x="113608" y="510371"/>
                  <a:pt x="114351" y="557263"/>
                </a:cubicBezTo>
                <a:cubicBezTo>
                  <a:pt x="115094" y="604155"/>
                  <a:pt x="114630" y="630825"/>
                  <a:pt x="114350" y="675559"/>
                </a:cubicBezTo>
                <a:cubicBezTo>
                  <a:pt x="114070" y="720293"/>
                  <a:pt x="112670" y="782913"/>
                  <a:pt x="112670" y="825668"/>
                </a:cubicBezTo>
                <a:cubicBezTo>
                  <a:pt x="112670" y="868423"/>
                  <a:pt x="113818" y="895575"/>
                  <a:pt x="114351" y="932091"/>
                </a:cubicBezTo>
                <a:cubicBezTo>
                  <a:pt x="114884" y="968607"/>
                  <a:pt x="115754" y="1008120"/>
                  <a:pt x="115866" y="1044762"/>
                </a:cubicBezTo>
                <a:cubicBezTo>
                  <a:pt x="115978" y="1081404"/>
                  <a:pt x="113984" y="1096112"/>
                  <a:pt x="115021" y="1151942"/>
                </a:cubicBezTo>
                <a:cubicBezTo>
                  <a:pt x="116058" y="1207772"/>
                  <a:pt x="120966" y="1340928"/>
                  <a:pt x="122087" y="137974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3" name="Freeform 42"/>
          <p:cNvSpPr/>
          <p:nvPr/>
        </p:nvSpPr>
        <p:spPr>
          <a:xfrm>
            <a:off x="5944878" y="2262230"/>
            <a:ext cx="391376" cy="727615"/>
          </a:xfrm>
          <a:custGeom>
            <a:avLst/>
            <a:gdLst>
              <a:gd name="connsiteX0" fmla="*/ 0 w 907284"/>
              <a:gd name="connsiteY0" fmla="*/ 1376937 h 1376937"/>
              <a:gd name="connsiteX1" fmla="*/ 88950 w 907284"/>
              <a:gd name="connsiteY1" fmla="*/ 1355589 h 1376937"/>
              <a:gd name="connsiteX2" fmla="*/ 163667 w 907284"/>
              <a:gd name="connsiteY2" fmla="*/ 1312893 h 1376937"/>
              <a:gd name="connsiteX3" fmla="*/ 252617 w 907284"/>
              <a:gd name="connsiteY3" fmla="*/ 1241734 h 1376937"/>
              <a:gd name="connsiteX4" fmla="*/ 348682 w 907284"/>
              <a:gd name="connsiteY4" fmla="*/ 1110089 h 1376937"/>
              <a:gd name="connsiteX5" fmla="*/ 441190 w 907284"/>
              <a:gd name="connsiteY5" fmla="*/ 935748 h 1376937"/>
              <a:gd name="connsiteX6" fmla="*/ 537255 w 907284"/>
              <a:gd name="connsiteY6" fmla="*/ 718711 h 1376937"/>
              <a:gd name="connsiteX7" fmla="*/ 622646 w 907284"/>
              <a:gd name="connsiteY7" fmla="*/ 469653 h 1376937"/>
              <a:gd name="connsiteX8" fmla="*/ 704480 w 907284"/>
              <a:gd name="connsiteY8" fmla="*/ 281080 h 1376937"/>
              <a:gd name="connsiteX9" fmla="*/ 761407 w 907284"/>
              <a:gd name="connsiteY9" fmla="*/ 160109 h 1376937"/>
              <a:gd name="connsiteX10" fmla="*/ 821893 w 907284"/>
              <a:gd name="connsiteY10" fmla="*/ 71159 h 1376937"/>
              <a:gd name="connsiteX11" fmla="*/ 907284 w 907284"/>
              <a:gd name="connsiteY11" fmla="*/ 0 h 1376937"/>
              <a:gd name="connsiteX12" fmla="*/ 907284 w 907284"/>
              <a:gd name="connsiteY12" fmla="*/ 0 h 1376937"/>
              <a:gd name="connsiteX0" fmla="*/ 0 w 914399"/>
              <a:gd name="connsiteY0" fmla="*/ 1373379 h 1373379"/>
              <a:gd name="connsiteX1" fmla="*/ 96065 w 914399"/>
              <a:gd name="connsiteY1" fmla="*/ 1355589 h 1373379"/>
              <a:gd name="connsiteX2" fmla="*/ 170782 w 914399"/>
              <a:gd name="connsiteY2" fmla="*/ 1312893 h 1373379"/>
              <a:gd name="connsiteX3" fmla="*/ 259732 w 914399"/>
              <a:gd name="connsiteY3" fmla="*/ 1241734 h 1373379"/>
              <a:gd name="connsiteX4" fmla="*/ 355797 w 914399"/>
              <a:gd name="connsiteY4" fmla="*/ 1110089 h 1373379"/>
              <a:gd name="connsiteX5" fmla="*/ 448305 w 914399"/>
              <a:gd name="connsiteY5" fmla="*/ 935748 h 1373379"/>
              <a:gd name="connsiteX6" fmla="*/ 544370 w 914399"/>
              <a:gd name="connsiteY6" fmla="*/ 718711 h 1373379"/>
              <a:gd name="connsiteX7" fmla="*/ 629761 w 914399"/>
              <a:gd name="connsiteY7" fmla="*/ 469653 h 1373379"/>
              <a:gd name="connsiteX8" fmla="*/ 711595 w 914399"/>
              <a:gd name="connsiteY8" fmla="*/ 281080 h 1373379"/>
              <a:gd name="connsiteX9" fmla="*/ 768522 w 914399"/>
              <a:gd name="connsiteY9" fmla="*/ 160109 h 1373379"/>
              <a:gd name="connsiteX10" fmla="*/ 829008 w 914399"/>
              <a:gd name="connsiteY10" fmla="*/ 71159 h 1373379"/>
              <a:gd name="connsiteX11" fmla="*/ 914399 w 914399"/>
              <a:gd name="connsiteY11" fmla="*/ 0 h 1373379"/>
              <a:gd name="connsiteX12" fmla="*/ 914399 w 914399"/>
              <a:gd name="connsiteY12" fmla="*/ 0 h 1373379"/>
              <a:gd name="connsiteX0" fmla="*/ 0 w 914399"/>
              <a:gd name="connsiteY0" fmla="*/ 1380495 h 1380495"/>
              <a:gd name="connsiteX1" fmla="*/ 96065 w 914399"/>
              <a:gd name="connsiteY1" fmla="*/ 1355589 h 1380495"/>
              <a:gd name="connsiteX2" fmla="*/ 170782 w 914399"/>
              <a:gd name="connsiteY2" fmla="*/ 1312893 h 1380495"/>
              <a:gd name="connsiteX3" fmla="*/ 259732 w 914399"/>
              <a:gd name="connsiteY3" fmla="*/ 1241734 h 1380495"/>
              <a:gd name="connsiteX4" fmla="*/ 355797 w 914399"/>
              <a:gd name="connsiteY4" fmla="*/ 1110089 h 1380495"/>
              <a:gd name="connsiteX5" fmla="*/ 448305 w 914399"/>
              <a:gd name="connsiteY5" fmla="*/ 935748 h 1380495"/>
              <a:gd name="connsiteX6" fmla="*/ 544370 w 914399"/>
              <a:gd name="connsiteY6" fmla="*/ 718711 h 1380495"/>
              <a:gd name="connsiteX7" fmla="*/ 629761 w 914399"/>
              <a:gd name="connsiteY7" fmla="*/ 469653 h 1380495"/>
              <a:gd name="connsiteX8" fmla="*/ 711595 w 914399"/>
              <a:gd name="connsiteY8" fmla="*/ 281080 h 1380495"/>
              <a:gd name="connsiteX9" fmla="*/ 768522 w 914399"/>
              <a:gd name="connsiteY9" fmla="*/ 160109 h 1380495"/>
              <a:gd name="connsiteX10" fmla="*/ 829008 w 914399"/>
              <a:gd name="connsiteY10" fmla="*/ 71159 h 1380495"/>
              <a:gd name="connsiteX11" fmla="*/ 914399 w 914399"/>
              <a:gd name="connsiteY11" fmla="*/ 0 h 1380495"/>
              <a:gd name="connsiteX12" fmla="*/ 914399 w 914399"/>
              <a:gd name="connsiteY12" fmla="*/ 0 h 1380495"/>
              <a:gd name="connsiteX0" fmla="*/ 0 w 925073"/>
              <a:gd name="connsiteY0" fmla="*/ 1380495 h 1380495"/>
              <a:gd name="connsiteX1" fmla="*/ 106739 w 925073"/>
              <a:gd name="connsiteY1" fmla="*/ 1355589 h 1380495"/>
              <a:gd name="connsiteX2" fmla="*/ 181456 w 925073"/>
              <a:gd name="connsiteY2" fmla="*/ 1312893 h 1380495"/>
              <a:gd name="connsiteX3" fmla="*/ 270406 w 925073"/>
              <a:gd name="connsiteY3" fmla="*/ 1241734 h 1380495"/>
              <a:gd name="connsiteX4" fmla="*/ 366471 w 925073"/>
              <a:gd name="connsiteY4" fmla="*/ 1110089 h 1380495"/>
              <a:gd name="connsiteX5" fmla="*/ 458979 w 925073"/>
              <a:gd name="connsiteY5" fmla="*/ 935748 h 1380495"/>
              <a:gd name="connsiteX6" fmla="*/ 555044 w 925073"/>
              <a:gd name="connsiteY6" fmla="*/ 718711 h 1380495"/>
              <a:gd name="connsiteX7" fmla="*/ 640435 w 925073"/>
              <a:gd name="connsiteY7" fmla="*/ 469653 h 1380495"/>
              <a:gd name="connsiteX8" fmla="*/ 722269 w 925073"/>
              <a:gd name="connsiteY8" fmla="*/ 281080 h 1380495"/>
              <a:gd name="connsiteX9" fmla="*/ 779196 w 925073"/>
              <a:gd name="connsiteY9" fmla="*/ 160109 h 1380495"/>
              <a:gd name="connsiteX10" fmla="*/ 839682 w 925073"/>
              <a:gd name="connsiteY10" fmla="*/ 71159 h 1380495"/>
              <a:gd name="connsiteX11" fmla="*/ 925073 w 925073"/>
              <a:gd name="connsiteY11" fmla="*/ 0 h 1380495"/>
              <a:gd name="connsiteX12" fmla="*/ 925073 w 925073"/>
              <a:gd name="connsiteY12" fmla="*/ 0 h 1380495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6451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37162"/>
              <a:gd name="connsiteY0" fmla="*/ 1384509 h 1384509"/>
              <a:gd name="connsiteX1" fmla="*/ 110297 w 937162"/>
              <a:gd name="connsiteY1" fmla="*/ 1363161 h 1384509"/>
              <a:gd name="connsiteX2" fmla="*/ 185014 w 937162"/>
              <a:gd name="connsiteY2" fmla="*/ 1324023 h 1384509"/>
              <a:gd name="connsiteX3" fmla="*/ 273964 w 937162"/>
              <a:gd name="connsiteY3" fmla="*/ 1249306 h 1384509"/>
              <a:gd name="connsiteX4" fmla="*/ 370029 w 937162"/>
              <a:gd name="connsiteY4" fmla="*/ 1117661 h 1384509"/>
              <a:gd name="connsiteX5" fmla="*/ 462537 w 937162"/>
              <a:gd name="connsiteY5" fmla="*/ 943320 h 1384509"/>
              <a:gd name="connsiteX6" fmla="*/ 558602 w 937162"/>
              <a:gd name="connsiteY6" fmla="*/ 726283 h 1384509"/>
              <a:gd name="connsiteX7" fmla="*/ 643993 w 937162"/>
              <a:gd name="connsiteY7" fmla="*/ 477225 h 1384509"/>
              <a:gd name="connsiteX8" fmla="*/ 725827 w 937162"/>
              <a:gd name="connsiteY8" fmla="*/ 288652 h 1384509"/>
              <a:gd name="connsiteX9" fmla="*/ 782754 w 937162"/>
              <a:gd name="connsiteY9" fmla="*/ 167681 h 1384509"/>
              <a:gd name="connsiteX10" fmla="*/ 843240 w 937162"/>
              <a:gd name="connsiteY10" fmla="*/ 78731 h 1384509"/>
              <a:gd name="connsiteX11" fmla="*/ 928631 w 937162"/>
              <a:gd name="connsiteY11" fmla="*/ 7572 h 1384509"/>
              <a:gd name="connsiteX12" fmla="*/ 935746 w 937162"/>
              <a:gd name="connsiteY12" fmla="*/ 456 h 1384509"/>
              <a:gd name="connsiteX0" fmla="*/ 0 w 939304"/>
              <a:gd name="connsiteY0" fmla="*/ 1387611 h 1387611"/>
              <a:gd name="connsiteX1" fmla="*/ 110297 w 939304"/>
              <a:gd name="connsiteY1" fmla="*/ 1366263 h 1387611"/>
              <a:gd name="connsiteX2" fmla="*/ 185014 w 939304"/>
              <a:gd name="connsiteY2" fmla="*/ 1327125 h 1387611"/>
              <a:gd name="connsiteX3" fmla="*/ 273964 w 939304"/>
              <a:gd name="connsiteY3" fmla="*/ 1252408 h 1387611"/>
              <a:gd name="connsiteX4" fmla="*/ 370029 w 939304"/>
              <a:gd name="connsiteY4" fmla="*/ 1120763 h 1387611"/>
              <a:gd name="connsiteX5" fmla="*/ 462537 w 939304"/>
              <a:gd name="connsiteY5" fmla="*/ 946422 h 1387611"/>
              <a:gd name="connsiteX6" fmla="*/ 558602 w 939304"/>
              <a:gd name="connsiteY6" fmla="*/ 729385 h 1387611"/>
              <a:gd name="connsiteX7" fmla="*/ 643993 w 939304"/>
              <a:gd name="connsiteY7" fmla="*/ 480327 h 1387611"/>
              <a:gd name="connsiteX8" fmla="*/ 725827 w 939304"/>
              <a:gd name="connsiteY8" fmla="*/ 291754 h 1387611"/>
              <a:gd name="connsiteX9" fmla="*/ 782754 w 939304"/>
              <a:gd name="connsiteY9" fmla="*/ 170783 h 1387611"/>
              <a:gd name="connsiteX10" fmla="*/ 843240 w 939304"/>
              <a:gd name="connsiteY10" fmla="*/ 81833 h 1387611"/>
              <a:gd name="connsiteX11" fmla="*/ 928631 w 939304"/>
              <a:gd name="connsiteY11" fmla="*/ 10674 h 1387611"/>
              <a:gd name="connsiteX12" fmla="*/ 939304 w 939304"/>
              <a:gd name="connsiteY12" fmla="*/ 0 h 1387611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28631 w 949978"/>
              <a:gd name="connsiteY11" fmla="*/ 17790 h 1394727"/>
              <a:gd name="connsiteX12" fmla="*/ 949978 w 949978"/>
              <a:gd name="connsiteY12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839681"/>
              <a:gd name="connsiteY0" fmla="*/ 1373379 h 1373379"/>
              <a:gd name="connsiteX1" fmla="*/ 74717 w 839681"/>
              <a:gd name="connsiteY1" fmla="*/ 1334241 h 1373379"/>
              <a:gd name="connsiteX2" fmla="*/ 163667 w 839681"/>
              <a:gd name="connsiteY2" fmla="*/ 1259524 h 1373379"/>
              <a:gd name="connsiteX3" fmla="*/ 259732 w 839681"/>
              <a:gd name="connsiteY3" fmla="*/ 1127879 h 1373379"/>
              <a:gd name="connsiteX4" fmla="*/ 352240 w 839681"/>
              <a:gd name="connsiteY4" fmla="*/ 953538 h 1373379"/>
              <a:gd name="connsiteX5" fmla="*/ 448305 w 839681"/>
              <a:gd name="connsiteY5" fmla="*/ 736501 h 1373379"/>
              <a:gd name="connsiteX6" fmla="*/ 533696 w 839681"/>
              <a:gd name="connsiteY6" fmla="*/ 487443 h 1373379"/>
              <a:gd name="connsiteX7" fmla="*/ 615530 w 839681"/>
              <a:gd name="connsiteY7" fmla="*/ 298870 h 1373379"/>
              <a:gd name="connsiteX8" fmla="*/ 672457 w 839681"/>
              <a:gd name="connsiteY8" fmla="*/ 177899 h 1373379"/>
              <a:gd name="connsiteX9" fmla="*/ 732943 w 839681"/>
              <a:gd name="connsiteY9" fmla="*/ 88949 h 1373379"/>
              <a:gd name="connsiteX10" fmla="*/ 789871 w 839681"/>
              <a:gd name="connsiteY10" fmla="*/ 32022 h 1373379"/>
              <a:gd name="connsiteX11" fmla="*/ 818334 w 839681"/>
              <a:gd name="connsiteY11" fmla="*/ 17790 h 1373379"/>
              <a:gd name="connsiteX12" fmla="*/ 839681 w 839681"/>
              <a:gd name="connsiteY12" fmla="*/ 0 h 1373379"/>
              <a:gd name="connsiteX0" fmla="*/ 0 w 764964"/>
              <a:gd name="connsiteY0" fmla="*/ 1334241 h 1334241"/>
              <a:gd name="connsiteX1" fmla="*/ 88950 w 764964"/>
              <a:gd name="connsiteY1" fmla="*/ 1259524 h 1334241"/>
              <a:gd name="connsiteX2" fmla="*/ 185015 w 764964"/>
              <a:gd name="connsiteY2" fmla="*/ 1127879 h 1334241"/>
              <a:gd name="connsiteX3" fmla="*/ 277523 w 764964"/>
              <a:gd name="connsiteY3" fmla="*/ 953538 h 1334241"/>
              <a:gd name="connsiteX4" fmla="*/ 373588 w 764964"/>
              <a:gd name="connsiteY4" fmla="*/ 736501 h 1334241"/>
              <a:gd name="connsiteX5" fmla="*/ 458979 w 764964"/>
              <a:gd name="connsiteY5" fmla="*/ 487443 h 1334241"/>
              <a:gd name="connsiteX6" fmla="*/ 540813 w 764964"/>
              <a:gd name="connsiteY6" fmla="*/ 298870 h 1334241"/>
              <a:gd name="connsiteX7" fmla="*/ 597740 w 764964"/>
              <a:gd name="connsiteY7" fmla="*/ 177899 h 1334241"/>
              <a:gd name="connsiteX8" fmla="*/ 658226 w 764964"/>
              <a:gd name="connsiteY8" fmla="*/ 88949 h 1334241"/>
              <a:gd name="connsiteX9" fmla="*/ 715154 w 764964"/>
              <a:gd name="connsiteY9" fmla="*/ 32022 h 1334241"/>
              <a:gd name="connsiteX10" fmla="*/ 743617 w 764964"/>
              <a:gd name="connsiteY10" fmla="*/ 17790 h 1334241"/>
              <a:gd name="connsiteX11" fmla="*/ 764964 w 764964"/>
              <a:gd name="connsiteY11" fmla="*/ 0 h 1334241"/>
              <a:gd name="connsiteX0" fmla="*/ 0 w 676014"/>
              <a:gd name="connsiteY0" fmla="*/ 1259524 h 1259524"/>
              <a:gd name="connsiteX1" fmla="*/ 96065 w 676014"/>
              <a:gd name="connsiteY1" fmla="*/ 1127879 h 1259524"/>
              <a:gd name="connsiteX2" fmla="*/ 188573 w 676014"/>
              <a:gd name="connsiteY2" fmla="*/ 953538 h 1259524"/>
              <a:gd name="connsiteX3" fmla="*/ 284638 w 676014"/>
              <a:gd name="connsiteY3" fmla="*/ 736501 h 1259524"/>
              <a:gd name="connsiteX4" fmla="*/ 370029 w 676014"/>
              <a:gd name="connsiteY4" fmla="*/ 487443 h 1259524"/>
              <a:gd name="connsiteX5" fmla="*/ 451863 w 676014"/>
              <a:gd name="connsiteY5" fmla="*/ 298870 h 1259524"/>
              <a:gd name="connsiteX6" fmla="*/ 508790 w 676014"/>
              <a:gd name="connsiteY6" fmla="*/ 177899 h 1259524"/>
              <a:gd name="connsiteX7" fmla="*/ 569276 w 676014"/>
              <a:gd name="connsiteY7" fmla="*/ 88949 h 1259524"/>
              <a:gd name="connsiteX8" fmla="*/ 626204 w 676014"/>
              <a:gd name="connsiteY8" fmla="*/ 32022 h 1259524"/>
              <a:gd name="connsiteX9" fmla="*/ 654667 w 676014"/>
              <a:gd name="connsiteY9" fmla="*/ 17790 h 1259524"/>
              <a:gd name="connsiteX10" fmla="*/ 676014 w 676014"/>
              <a:gd name="connsiteY10" fmla="*/ 0 h 1259524"/>
              <a:gd name="connsiteX0" fmla="*/ 0 w 579949"/>
              <a:gd name="connsiteY0" fmla="*/ 1127879 h 1127879"/>
              <a:gd name="connsiteX1" fmla="*/ 92508 w 579949"/>
              <a:gd name="connsiteY1" fmla="*/ 953538 h 1127879"/>
              <a:gd name="connsiteX2" fmla="*/ 188573 w 579949"/>
              <a:gd name="connsiteY2" fmla="*/ 736501 h 1127879"/>
              <a:gd name="connsiteX3" fmla="*/ 273964 w 579949"/>
              <a:gd name="connsiteY3" fmla="*/ 487443 h 1127879"/>
              <a:gd name="connsiteX4" fmla="*/ 355798 w 579949"/>
              <a:gd name="connsiteY4" fmla="*/ 298870 h 1127879"/>
              <a:gd name="connsiteX5" fmla="*/ 412725 w 579949"/>
              <a:gd name="connsiteY5" fmla="*/ 177899 h 1127879"/>
              <a:gd name="connsiteX6" fmla="*/ 473211 w 579949"/>
              <a:gd name="connsiteY6" fmla="*/ 88949 h 1127879"/>
              <a:gd name="connsiteX7" fmla="*/ 530139 w 579949"/>
              <a:gd name="connsiteY7" fmla="*/ 32022 h 1127879"/>
              <a:gd name="connsiteX8" fmla="*/ 558602 w 579949"/>
              <a:gd name="connsiteY8" fmla="*/ 17790 h 1127879"/>
              <a:gd name="connsiteX9" fmla="*/ 579949 w 579949"/>
              <a:gd name="connsiteY9" fmla="*/ 0 h 1127879"/>
              <a:gd name="connsiteX0" fmla="*/ 0 w 487441"/>
              <a:gd name="connsiteY0" fmla="*/ 953538 h 953538"/>
              <a:gd name="connsiteX1" fmla="*/ 96065 w 487441"/>
              <a:gd name="connsiteY1" fmla="*/ 736501 h 953538"/>
              <a:gd name="connsiteX2" fmla="*/ 181456 w 487441"/>
              <a:gd name="connsiteY2" fmla="*/ 487443 h 953538"/>
              <a:gd name="connsiteX3" fmla="*/ 263290 w 487441"/>
              <a:gd name="connsiteY3" fmla="*/ 298870 h 953538"/>
              <a:gd name="connsiteX4" fmla="*/ 320217 w 487441"/>
              <a:gd name="connsiteY4" fmla="*/ 177899 h 953538"/>
              <a:gd name="connsiteX5" fmla="*/ 380703 w 487441"/>
              <a:gd name="connsiteY5" fmla="*/ 88949 h 953538"/>
              <a:gd name="connsiteX6" fmla="*/ 437631 w 487441"/>
              <a:gd name="connsiteY6" fmla="*/ 32022 h 953538"/>
              <a:gd name="connsiteX7" fmla="*/ 466094 w 487441"/>
              <a:gd name="connsiteY7" fmla="*/ 17790 h 953538"/>
              <a:gd name="connsiteX8" fmla="*/ 487441 w 487441"/>
              <a:gd name="connsiteY8" fmla="*/ 0 h 953538"/>
              <a:gd name="connsiteX0" fmla="*/ 0 w 391376"/>
              <a:gd name="connsiteY0" fmla="*/ 736501 h 736501"/>
              <a:gd name="connsiteX1" fmla="*/ 85391 w 391376"/>
              <a:gd name="connsiteY1" fmla="*/ 487443 h 736501"/>
              <a:gd name="connsiteX2" fmla="*/ 167225 w 391376"/>
              <a:gd name="connsiteY2" fmla="*/ 298870 h 736501"/>
              <a:gd name="connsiteX3" fmla="*/ 224152 w 391376"/>
              <a:gd name="connsiteY3" fmla="*/ 177899 h 736501"/>
              <a:gd name="connsiteX4" fmla="*/ 284638 w 391376"/>
              <a:gd name="connsiteY4" fmla="*/ 88949 h 736501"/>
              <a:gd name="connsiteX5" fmla="*/ 341566 w 391376"/>
              <a:gd name="connsiteY5" fmla="*/ 32022 h 736501"/>
              <a:gd name="connsiteX6" fmla="*/ 370029 w 391376"/>
              <a:gd name="connsiteY6" fmla="*/ 17790 h 736501"/>
              <a:gd name="connsiteX7" fmla="*/ 391376 w 391376"/>
              <a:gd name="connsiteY7" fmla="*/ 0 h 73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376" h="736501">
                <a:moveTo>
                  <a:pt x="0" y="736501"/>
                </a:moveTo>
                <a:cubicBezTo>
                  <a:pt x="30243" y="658819"/>
                  <a:pt x="57520" y="560381"/>
                  <a:pt x="85391" y="487443"/>
                </a:cubicBezTo>
                <a:cubicBezTo>
                  <a:pt x="113262" y="414504"/>
                  <a:pt x="144098" y="350461"/>
                  <a:pt x="167225" y="298870"/>
                </a:cubicBezTo>
                <a:cubicBezTo>
                  <a:pt x="190352" y="247279"/>
                  <a:pt x="204583" y="212886"/>
                  <a:pt x="224152" y="177899"/>
                </a:cubicBezTo>
                <a:cubicBezTo>
                  <a:pt x="243721" y="142912"/>
                  <a:pt x="265069" y="113262"/>
                  <a:pt x="284638" y="88949"/>
                </a:cubicBezTo>
                <a:cubicBezTo>
                  <a:pt x="304207" y="64636"/>
                  <a:pt x="327334" y="43882"/>
                  <a:pt x="341566" y="32022"/>
                </a:cubicBezTo>
                <a:cubicBezTo>
                  <a:pt x="355798" y="20162"/>
                  <a:pt x="361727" y="23127"/>
                  <a:pt x="370029" y="17790"/>
                </a:cubicBezTo>
                <a:cubicBezTo>
                  <a:pt x="378331" y="12453"/>
                  <a:pt x="389004" y="2372"/>
                  <a:pt x="39137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Freeform 43"/>
          <p:cNvSpPr/>
          <p:nvPr/>
        </p:nvSpPr>
        <p:spPr>
          <a:xfrm>
            <a:off x="7664824" y="2295347"/>
            <a:ext cx="579487" cy="958921"/>
          </a:xfrm>
          <a:custGeom>
            <a:avLst/>
            <a:gdLst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354889 w 575496"/>
              <a:gd name="connsiteY5" fmla="*/ 201424 h 975147"/>
              <a:gd name="connsiteX6" fmla="*/ 457200 w 575496"/>
              <a:gd name="connsiteY6" fmla="*/ 95916 h 975147"/>
              <a:gd name="connsiteX7" fmla="*/ 537130 w 575496"/>
              <a:gd name="connsiteY7" fmla="*/ 25578 h 975147"/>
              <a:gd name="connsiteX8" fmla="*/ 575496 w 575496"/>
              <a:gd name="connsiteY8" fmla="*/ 0 h 975147"/>
              <a:gd name="connsiteX9" fmla="*/ 575496 w 575496"/>
              <a:gd name="connsiteY9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8157 w 575496"/>
              <a:gd name="connsiteY5" fmla="*/ 310129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81355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2381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31972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3932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68565 w 575496"/>
              <a:gd name="connsiteY5" fmla="*/ 335706 h 975147"/>
              <a:gd name="connsiteX6" fmla="*/ 263649 w 575496"/>
              <a:gd name="connsiteY6" fmla="*/ 332510 h 975147"/>
              <a:gd name="connsiteX7" fmla="*/ 354889 w 575496"/>
              <a:gd name="connsiteY7" fmla="*/ 204621 h 975147"/>
              <a:gd name="connsiteX8" fmla="*/ 457200 w 575496"/>
              <a:gd name="connsiteY8" fmla="*/ 95916 h 975147"/>
              <a:gd name="connsiteX9" fmla="*/ 537129 w 575496"/>
              <a:gd name="connsiteY9" fmla="*/ 31973 h 975147"/>
              <a:gd name="connsiteX10" fmla="*/ 575496 w 575496"/>
              <a:gd name="connsiteY10" fmla="*/ 0 h 975147"/>
              <a:gd name="connsiteX11" fmla="*/ 575496 w 575496"/>
              <a:gd name="connsiteY11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56798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4671 w 575496"/>
              <a:gd name="connsiteY10" fmla="*/ 29515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7426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496" h="975147">
                <a:moveTo>
                  <a:pt x="0" y="975147"/>
                </a:moveTo>
                <a:cubicBezTo>
                  <a:pt x="19450" y="909604"/>
                  <a:pt x="38900" y="844062"/>
                  <a:pt x="60747" y="783315"/>
                </a:cubicBezTo>
                <a:cubicBezTo>
                  <a:pt x="82595" y="722568"/>
                  <a:pt x="109401" y="663297"/>
                  <a:pt x="131085" y="610666"/>
                </a:cubicBezTo>
                <a:cubicBezTo>
                  <a:pt x="152769" y="558035"/>
                  <a:pt x="175685" y="500830"/>
                  <a:pt x="190853" y="467531"/>
                </a:cubicBezTo>
                <a:cubicBezTo>
                  <a:pt x="206021" y="434232"/>
                  <a:pt x="211558" y="428511"/>
                  <a:pt x="222090" y="410875"/>
                </a:cubicBezTo>
                <a:cubicBezTo>
                  <a:pt x="232622" y="393239"/>
                  <a:pt x="238924" y="374242"/>
                  <a:pt x="246670" y="361714"/>
                </a:cubicBezTo>
                <a:cubicBezTo>
                  <a:pt x="254416" y="349186"/>
                  <a:pt x="266145" y="339754"/>
                  <a:pt x="268565" y="335706"/>
                </a:cubicBezTo>
                <a:cubicBezTo>
                  <a:pt x="270985" y="331658"/>
                  <a:pt x="250001" y="367799"/>
                  <a:pt x="261191" y="337426"/>
                </a:cubicBezTo>
                <a:cubicBezTo>
                  <a:pt x="275578" y="316644"/>
                  <a:pt x="319763" y="238728"/>
                  <a:pt x="352431" y="197247"/>
                </a:cubicBezTo>
                <a:cubicBezTo>
                  <a:pt x="385099" y="155766"/>
                  <a:pt x="427236" y="117317"/>
                  <a:pt x="457200" y="88542"/>
                </a:cubicBezTo>
                <a:cubicBezTo>
                  <a:pt x="487164" y="59767"/>
                  <a:pt x="512497" y="40585"/>
                  <a:pt x="532213" y="24599"/>
                </a:cubicBezTo>
                <a:lnTo>
                  <a:pt x="575496" y="0"/>
                </a:lnTo>
                <a:lnTo>
                  <a:pt x="57549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Freeform 44"/>
          <p:cNvSpPr/>
          <p:nvPr/>
        </p:nvSpPr>
        <p:spPr>
          <a:xfrm>
            <a:off x="8180367" y="2243854"/>
            <a:ext cx="505158" cy="148792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158" h="150609">
                <a:moveTo>
                  <a:pt x="0" y="99453"/>
                </a:moveTo>
                <a:cubicBezTo>
                  <a:pt x="6653" y="95210"/>
                  <a:pt x="24628" y="79900"/>
                  <a:pt x="39918" y="69080"/>
                </a:cubicBezTo>
                <a:cubicBezTo>
                  <a:pt x="55208" y="58260"/>
                  <a:pt x="75356" y="42953"/>
                  <a:pt x="91739" y="34530"/>
                </a:cubicBezTo>
                <a:cubicBezTo>
                  <a:pt x="108123" y="26107"/>
                  <a:pt x="126742" y="22684"/>
                  <a:pt x="138219" y="18544"/>
                </a:cubicBezTo>
                <a:cubicBezTo>
                  <a:pt x="149696" y="14404"/>
                  <a:pt x="145803" y="12765"/>
                  <a:pt x="160600" y="9691"/>
                </a:cubicBezTo>
                <a:cubicBezTo>
                  <a:pt x="175397" y="6617"/>
                  <a:pt x="202613" y="755"/>
                  <a:pt x="227002" y="99"/>
                </a:cubicBezTo>
                <a:cubicBezTo>
                  <a:pt x="251391" y="-557"/>
                  <a:pt x="282420" y="2147"/>
                  <a:pt x="306932" y="5754"/>
                </a:cubicBezTo>
                <a:cubicBezTo>
                  <a:pt x="331444" y="9361"/>
                  <a:pt x="353291" y="14158"/>
                  <a:pt x="374073" y="21741"/>
                </a:cubicBezTo>
                <a:cubicBezTo>
                  <a:pt x="394855" y="29324"/>
                  <a:pt x="414448" y="39286"/>
                  <a:pt x="431623" y="51255"/>
                </a:cubicBezTo>
                <a:cubicBezTo>
                  <a:pt x="448798" y="63224"/>
                  <a:pt x="459950" y="76998"/>
                  <a:pt x="477122" y="93557"/>
                </a:cubicBezTo>
                <a:cubicBezTo>
                  <a:pt x="494294" y="110116"/>
                  <a:pt x="500895" y="143149"/>
                  <a:pt x="505158" y="150609"/>
                </a:cubicBezTo>
                <a:lnTo>
                  <a:pt x="505158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Freeform 45"/>
          <p:cNvSpPr/>
          <p:nvPr/>
        </p:nvSpPr>
        <p:spPr>
          <a:xfrm>
            <a:off x="8655235" y="2346858"/>
            <a:ext cx="163057" cy="12444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7" name="Freeform 46"/>
          <p:cNvSpPr/>
          <p:nvPr/>
        </p:nvSpPr>
        <p:spPr>
          <a:xfrm>
            <a:off x="8779566" y="3506202"/>
            <a:ext cx="459289" cy="145354"/>
          </a:xfrm>
          <a:custGeom>
            <a:avLst/>
            <a:gdLst>
              <a:gd name="connsiteX0" fmla="*/ 0 w 457200"/>
              <a:gd name="connsiteY0" fmla="*/ 47958 h 139374"/>
              <a:gd name="connsiteX1" fmla="*/ 73535 w 457200"/>
              <a:gd name="connsiteY1" fmla="*/ 115100 h 139374"/>
              <a:gd name="connsiteX2" fmla="*/ 115099 w 457200"/>
              <a:gd name="connsiteY2" fmla="*/ 137480 h 139374"/>
              <a:gd name="connsiteX3" fmla="*/ 172648 w 457200"/>
              <a:gd name="connsiteY3" fmla="*/ 137480 h 139374"/>
              <a:gd name="connsiteX4" fmla="*/ 230198 w 457200"/>
              <a:gd name="connsiteY4" fmla="*/ 137480 h 139374"/>
              <a:gd name="connsiteX5" fmla="*/ 290945 w 457200"/>
              <a:gd name="connsiteY5" fmla="*/ 111902 h 139374"/>
              <a:gd name="connsiteX6" fmla="*/ 348495 w 457200"/>
              <a:gd name="connsiteY6" fmla="*/ 89522 h 139374"/>
              <a:gd name="connsiteX7" fmla="*/ 434819 w 457200"/>
              <a:gd name="connsiteY7" fmla="*/ 22381 h 139374"/>
              <a:gd name="connsiteX8" fmla="*/ 457200 w 457200"/>
              <a:gd name="connsiteY8" fmla="*/ 0 h 139374"/>
              <a:gd name="connsiteX9" fmla="*/ 457200 w 457200"/>
              <a:gd name="connsiteY9" fmla="*/ 0 h 1393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1902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8296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21495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1934 w 457200"/>
              <a:gd name="connsiteY8" fmla="*/ 55239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9593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92"/>
              <a:gd name="connsiteX1" fmla="*/ 43439 w 457200"/>
              <a:gd name="connsiteY1" fmla="*/ 96802 h 147192"/>
              <a:gd name="connsiteX2" fmla="*/ 73535 w 457200"/>
              <a:gd name="connsiteY2" fmla="*/ 121495 h 147192"/>
              <a:gd name="connsiteX3" fmla="*/ 115099 w 457200"/>
              <a:gd name="connsiteY3" fmla="*/ 137480 h 147192"/>
              <a:gd name="connsiteX4" fmla="*/ 172648 w 457200"/>
              <a:gd name="connsiteY4" fmla="*/ 147071 h 147192"/>
              <a:gd name="connsiteX5" fmla="*/ 230198 w 457200"/>
              <a:gd name="connsiteY5" fmla="*/ 140677 h 147192"/>
              <a:gd name="connsiteX6" fmla="*/ 290945 w 457200"/>
              <a:gd name="connsiteY6" fmla="*/ 111902 h 147192"/>
              <a:gd name="connsiteX7" fmla="*/ 315201 w 457200"/>
              <a:gd name="connsiteY7" fmla="*/ 109591 h 147192"/>
              <a:gd name="connsiteX8" fmla="*/ 348495 w 457200"/>
              <a:gd name="connsiteY8" fmla="*/ 89522 h 147192"/>
              <a:gd name="connsiteX9" fmla="*/ 395131 w 457200"/>
              <a:gd name="connsiteY9" fmla="*/ 61633 h 147192"/>
              <a:gd name="connsiteX10" fmla="*/ 454002 w 457200"/>
              <a:gd name="connsiteY10" fmla="*/ 9593 h 147192"/>
              <a:gd name="connsiteX11" fmla="*/ 457200 w 457200"/>
              <a:gd name="connsiteY11" fmla="*/ 0 h 147192"/>
              <a:gd name="connsiteX12" fmla="*/ 457200 w 457200"/>
              <a:gd name="connsiteY12" fmla="*/ 0 h 147192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5201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5201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15986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87748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50"/>
              <a:gd name="connsiteX1" fmla="*/ 43439 w 457200"/>
              <a:gd name="connsiteY1" fmla="*/ 96802 h 147150"/>
              <a:gd name="connsiteX2" fmla="*/ 73535 w 457200"/>
              <a:gd name="connsiteY2" fmla="*/ 121495 h 147150"/>
              <a:gd name="connsiteX3" fmla="*/ 115099 w 457200"/>
              <a:gd name="connsiteY3" fmla="*/ 137480 h 147150"/>
              <a:gd name="connsiteX4" fmla="*/ 172648 w 457200"/>
              <a:gd name="connsiteY4" fmla="*/ 147071 h 147150"/>
              <a:gd name="connsiteX5" fmla="*/ 230198 w 457200"/>
              <a:gd name="connsiteY5" fmla="*/ 140677 h 147150"/>
              <a:gd name="connsiteX6" fmla="*/ 287748 w 457200"/>
              <a:gd name="connsiteY6" fmla="*/ 118296 h 147150"/>
              <a:gd name="connsiteX7" fmla="*/ 318398 w 457200"/>
              <a:gd name="connsiteY7" fmla="*/ 109591 h 147150"/>
              <a:gd name="connsiteX8" fmla="*/ 348495 w 457200"/>
              <a:gd name="connsiteY8" fmla="*/ 89522 h 147150"/>
              <a:gd name="connsiteX9" fmla="*/ 395131 w 457200"/>
              <a:gd name="connsiteY9" fmla="*/ 61633 h 147150"/>
              <a:gd name="connsiteX10" fmla="*/ 454002 w 457200"/>
              <a:gd name="connsiteY10" fmla="*/ 9593 h 147150"/>
              <a:gd name="connsiteX11" fmla="*/ 457200 w 457200"/>
              <a:gd name="connsiteY11" fmla="*/ 0 h 147150"/>
              <a:gd name="connsiteX12" fmla="*/ 457200 w 457200"/>
              <a:gd name="connsiteY12" fmla="*/ 0 h 147150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90945 w 457200"/>
              <a:gd name="connsiteY6" fmla="*/ 121493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19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9115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3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51692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289" h="147129">
                <a:moveTo>
                  <a:pt x="0" y="47958"/>
                </a:moveTo>
                <a:cubicBezTo>
                  <a:pt x="8306" y="55033"/>
                  <a:pt x="31183" y="85612"/>
                  <a:pt x="43439" y="96802"/>
                </a:cubicBezTo>
                <a:cubicBezTo>
                  <a:pt x="55695" y="107992"/>
                  <a:pt x="61592" y="114715"/>
                  <a:pt x="73535" y="121495"/>
                </a:cubicBezTo>
                <a:cubicBezTo>
                  <a:pt x="85478" y="128275"/>
                  <a:pt x="98580" y="133217"/>
                  <a:pt x="115099" y="137480"/>
                </a:cubicBezTo>
                <a:cubicBezTo>
                  <a:pt x="131618" y="141743"/>
                  <a:pt x="153465" y="146538"/>
                  <a:pt x="172648" y="147071"/>
                </a:cubicBezTo>
                <a:cubicBezTo>
                  <a:pt x="191831" y="147604"/>
                  <a:pt x="210482" y="144407"/>
                  <a:pt x="230198" y="140677"/>
                </a:cubicBezTo>
                <a:cubicBezTo>
                  <a:pt x="249914" y="136947"/>
                  <a:pt x="276245" y="129339"/>
                  <a:pt x="290945" y="124691"/>
                </a:cubicBezTo>
                <a:cubicBezTo>
                  <a:pt x="305645" y="120043"/>
                  <a:pt x="308806" y="117585"/>
                  <a:pt x="318398" y="112789"/>
                </a:cubicBezTo>
                <a:cubicBezTo>
                  <a:pt x="327990" y="107993"/>
                  <a:pt x="338903" y="103910"/>
                  <a:pt x="351692" y="95917"/>
                </a:cubicBezTo>
                <a:cubicBezTo>
                  <a:pt x="364481" y="87924"/>
                  <a:pt x="380744" y="76020"/>
                  <a:pt x="395131" y="64830"/>
                </a:cubicBezTo>
                <a:cubicBezTo>
                  <a:pt x="409518" y="53640"/>
                  <a:pt x="443657" y="20398"/>
                  <a:pt x="454002" y="9593"/>
                </a:cubicBezTo>
                <a:cubicBezTo>
                  <a:pt x="464347" y="-1212"/>
                  <a:pt x="456134" y="3198"/>
                  <a:pt x="457200" y="0"/>
                </a:cubicBezTo>
                <a:lnTo>
                  <a:pt x="4572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8" name="Freeform 47"/>
          <p:cNvSpPr/>
          <p:nvPr/>
        </p:nvSpPr>
        <p:spPr>
          <a:xfrm>
            <a:off x="9200275" y="2950774"/>
            <a:ext cx="326115" cy="593821"/>
          </a:xfrm>
          <a:custGeom>
            <a:avLst/>
            <a:gdLst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3057 w 326115"/>
              <a:gd name="connsiteY2" fmla="*/ 367678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15" h="601074">
                <a:moveTo>
                  <a:pt x="0" y="601074"/>
                </a:moveTo>
                <a:cubicBezTo>
                  <a:pt x="39166" y="559776"/>
                  <a:pt x="76733" y="517946"/>
                  <a:pt x="105508" y="479580"/>
                </a:cubicBezTo>
                <a:cubicBezTo>
                  <a:pt x="134283" y="441214"/>
                  <a:pt x="153465" y="403913"/>
                  <a:pt x="172648" y="370875"/>
                </a:cubicBezTo>
                <a:cubicBezTo>
                  <a:pt x="191831" y="337837"/>
                  <a:pt x="203023" y="319187"/>
                  <a:pt x="220608" y="281354"/>
                </a:cubicBezTo>
                <a:cubicBezTo>
                  <a:pt x="238193" y="243521"/>
                  <a:pt x="265901" y="174248"/>
                  <a:pt x="278157" y="143874"/>
                </a:cubicBezTo>
                <a:cubicBezTo>
                  <a:pt x="290413" y="113501"/>
                  <a:pt x="286150" y="123092"/>
                  <a:pt x="294143" y="99113"/>
                </a:cubicBezTo>
                <a:cubicBezTo>
                  <a:pt x="302136" y="75134"/>
                  <a:pt x="320786" y="16519"/>
                  <a:pt x="326115" y="0"/>
                </a:cubicBezTo>
                <a:lnTo>
                  <a:pt x="32611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9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6024757" y="182964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reeform 49"/>
          <p:cNvSpPr/>
          <p:nvPr/>
        </p:nvSpPr>
        <p:spPr>
          <a:xfrm>
            <a:off x="4586317" y="1727133"/>
            <a:ext cx="538040" cy="137225"/>
          </a:xfrm>
          <a:custGeom>
            <a:avLst/>
            <a:gdLst>
              <a:gd name="connsiteX0" fmla="*/ 0 w 514350"/>
              <a:gd name="connsiteY0" fmla="*/ 11430 h 142192"/>
              <a:gd name="connsiteX1" fmla="*/ 114300 w 514350"/>
              <a:gd name="connsiteY1" fmla="*/ 102870 h 142192"/>
              <a:gd name="connsiteX2" fmla="*/ 262890 w 514350"/>
              <a:gd name="connsiteY2" fmla="*/ 137160 h 142192"/>
              <a:gd name="connsiteX3" fmla="*/ 514350 w 514350"/>
              <a:gd name="connsiteY3" fmla="*/ 0 h 142192"/>
              <a:gd name="connsiteX4" fmla="*/ 514350 w 514350"/>
              <a:gd name="connsiteY4" fmla="*/ 0 h 142192"/>
              <a:gd name="connsiteX0" fmla="*/ 0 w 523826"/>
              <a:gd name="connsiteY0" fmla="*/ 11430 h 142192"/>
              <a:gd name="connsiteX1" fmla="*/ 123776 w 523826"/>
              <a:gd name="connsiteY1" fmla="*/ 102870 h 142192"/>
              <a:gd name="connsiteX2" fmla="*/ 272366 w 523826"/>
              <a:gd name="connsiteY2" fmla="*/ 137160 h 142192"/>
              <a:gd name="connsiteX3" fmla="*/ 523826 w 523826"/>
              <a:gd name="connsiteY3" fmla="*/ 0 h 142192"/>
              <a:gd name="connsiteX4" fmla="*/ 523826 w 523826"/>
              <a:gd name="connsiteY4" fmla="*/ 0 h 142192"/>
              <a:gd name="connsiteX0" fmla="*/ 0 w 523826"/>
              <a:gd name="connsiteY0" fmla="*/ 6692 h 142272"/>
              <a:gd name="connsiteX1" fmla="*/ 123776 w 523826"/>
              <a:gd name="connsiteY1" fmla="*/ 102870 h 142272"/>
              <a:gd name="connsiteX2" fmla="*/ 272366 w 523826"/>
              <a:gd name="connsiteY2" fmla="*/ 137160 h 142272"/>
              <a:gd name="connsiteX3" fmla="*/ 523826 w 523826"/>
              <a:gd name="connsiteY3" fmla="*/ 0 h 142272"/>
              <a:gd name="connsiteX4" fmla="*/ 523826 w 523826"/>
              <a:gd name="connsiteY4" fmla="*/ 0 h 142272"/>
              <a:gd name="connsiteX0" fmla="*/ 0 w 523826"/>
              <a:gd name="connsiteY0" fmla="*/ 1954 h 142355"/>
              <a:gd name="connsiteX1" fmla="*/ 123776 w 523826"/>
              <a:gd name="connsiteY1" fmla="*/ 102870 h 142355"/>
              <a:gd name="connsiteX2" fmla="*/ 272366 w 523826"/>
              <a:gd name="connsiteY2" fmla="*/ 137160 h 142355"/>
              <a:gd name="connsiteX3" fmla="*/ 523826 w 523826"/>
              <a:gd name="connsiteY3" fmla="*/ 0 h 142355"/>
              <a:gd name="connsiteX4" fmla="*/ 523826 w 523826"/>
              <a:gd name="connsiteY4" fmla="*/ 0 h 142355"/>
              <a:gd name="connsiteX0" fmla="*/ 0 w 538040"/>
              <a:gd name="connsiteY0" fmla="*/ 1954 h 142355"/>
              <a:gd name="connsiteX1" fmla="*/ 137990 w 538040"/>
              <a:gd name="connsiteY1" fmla="*/ 102870 h 142355"/>
              <a:gd name="connsiteX2" fmla="*/ 286580 w 538040"/>
              <a:gd name="connsiteY2" fmla="*/ 137160 h 142355"/>
              <a:gd name="connsiteX3" fmla="*/ 538040 w 538040"/>
              <a:gd name="connsiteY3" fmla="*/ 0 h 142355"/>
              <a:gd name="connsiteX4" fmla="*/ 538040 w 538040"/>
              <a:gd name="connsiteY4" fmla="*/ 0 h 142355"/>
              <a:gd name="connsiteX0" fmla="*/ 0 w 538040"/>
              <a:gd name="connsiteY0" fmla="*/ 1954 h 137334"/>
              <a:gd name="connsiteX1" fmla="*/ 137990 w 538040"/>
              <a:gd name="connsiteY1" fmla="*/ 102870 h 137334"/>
              <a:gd name="connsiteX2" fmla="*/ 286580 w 538040"/>
              <a:gd name="connsiteY2" fmla="*/ 137160 h 137334"/>
              <a:gd name="connsiteX3" fmla="*/ 419121 w 538040"/>
              <a:gd name="connsiteY3" fmla="*/ 91499 h 137334"/>
              <a:gd name="connsiteX4" fmla="*/ 538040 w 538040"/>
              <a:gd name="connsiteY4" fmla="*/ 0 h 137334"/>
              <a:gd name="connsiteX5" fmla="*/ 538040 w 538040"/>
              <a:gd name="connsiteY5" fmla="*/ 0 h 137334"/>
              <a:gd name="connsiteX0" fmla="*/ 0 w 538040"/>
              <a:gd name="connsiteY0" fmla="*/ 1954 h 137334"/>
              <a:gd name="connsiteX1" fmla="*/ 137990 w 538040"/>
              <a:gd name="connsiteY1" fmla="*/ 102870 h 137334"/>
              <a:gd name="connsiteX2" fmla="*/ 286580 w 538040"/>
              <a:gd name="connsiteY2" fmla="*/ 137160 h 137334"/>
              <a:gd name="connsiteX3" fmla="*/ 419121 w 538040"/>
              <a:gd name="connsiteY3" fmla="*/ 91499 h 137334"/>
              <a:gd name="connsiteX4" fmla="*/ 538040 w 538040"/>
              <a:gd name="connsiteY4" fmla="*/ 0 h 137334"/>
              <a:gd name="connsiteX5" fmla="*/ 538040 w 538040"/>
              <a:gd name="connsiteY5" fmla="*/ 0 h 137334"/>
              <a:gd name="connsiteX0" fmla="*/ 0 w 538040"/>
              <a:gd name="connsiteY0" fmla="*/ 1954 h 137225"/>
              <a:gd name="connsiteX1" fmla="*/ 137990 w 538040"/>
              <a:gd name="connsiteY1" fmla="*/ 102870 h 137225"/>
              <a:gd name="connsiteX2" fmla="*/ 286580 w 538040"/>
              <a:gd name="connsiteY2" fmla="*/ 137160 h 137225"/>
              <a:gd name="connsiteX3" fmla="*/ 419121 w 538040"/>
              <a:gd name="connsiteY3" fmla="*/ 96237 h 137225"/>
              <a:gd name="connsiteX4" fmla="*/ 538040 w 538040"/>
              <a:gd name="connsiteY4" fmla="*/ 0 h 137225"/>
              <a:gd name="connsiteX5" fmla="*/ 538040 w 538040"/>
              <a:gd name="connsiteY5" fmla="*/ 0 h 137225"/>
              <a:gd name="connsiteX0" fmla="*/ 0 w 538040"/>
              <a:gd name="connsiteY0" fmla="*/ 1954 h 137177"/>
              <a:gd name="connsiteX1" fmla="*/ 137990 w 538040"/>
              <a:gd name="connsiteY1" fmla="*/ 102870 h 137177"/>
              <a:gd name="connsiteX2" fmla="*/ 286580 w 538040"/>
              <a:gd name="connsiteY2" fmla="*/ 137160 h 137177"/>
              <a:gd name="connsiteX3" fmla="*/ 423859 w 538040"/>
              <a:gd name="connsiteY3" fmla="*/ 105712 h 137177"/>
              <a:gd name="connsiteX4" fmla="*/ 538040 w 538040"/>
              <a:gd name="connsiteY4" fmla="*/ 0 h 137177"/>
              <a:gd name="connsiteX5" fmla="*/ 538040 w 538040"/>
              <a:gd name="connsiteY5" fmla="*/ 0 h 137177"/>
              <a:gd name="connsiteX0" fmla="*/ 0 w 538040"/>
              <a:gd name="connsiteY0" fmla="*/ 1954 h 137225"/>
              <a:gd name="connsiteX1" fmla="*/ 137990 w 538040"/>
              <a:gd name="connsiteY1" fmla="*/ 102870 h 137225"/>
              <a:gd name="connsiteX2" fmla="*/ 286580 w 538040"/>
              <a:gd name="connsiteY2" fmla="*/ 137160 h 137225"/>
              <a:gd name="connsiteX3" fmla="*/ 423859 w 538040"/>
              <a:gd name="connsiteY3" fmla="*/ 96236 h 137225"/>
              <a:gd name="connsiteX4" fmla="*/ 538040 w 538040"/>
              <a:gd name="connsiteY4" fmla="*/ 0 h 137225"/>
              <a:gd name="connsiteX5" fmla="*/ 538040 w 538040"/>
              <a:gd name="connsiteY5" fmla="*/ 0 h 13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040" h="137225">
                <a:moveTo>
                  <a:pt x="0" y="1954"/>
                </a:moveTo>
                <a:cubicBezTo>
                  <a:pt x="35242" y="37196"/>
                  <a:pt x="90227" y="80336"/>
                  <a:pt x="137990" y="102870"/>
                </a:cubicBezTo>
                <a:cubicBezTo>
                  <a:pt x="185753" y="125404"/>
                  <a:pt x="238935" y="138266"/>
                  <a:pt x="286580" y="137160"/>
                </a:cubicBezTo>
                <a:cubicBezTo>
                  <a:pt x="334225" y="136054"/>
                  <a:pt x="381949" y="119096"/>
                  <a:pt x="423859" y="96236"/>
                </a:cubicBezTo>
                <a:cubicBezTo>
                  <a:pt x="465769" y="73376"/>
                  <a:pt x="519010" y="16039"/>
                  <a:pt x="538040" y="0"/>
                </a:cubicBezTo>
                <a:lnTo>
                  <a:pt x="53804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1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9580140" y="1887667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93 L -0.01198 -0.01597 L -0.02253 -0.02176 L -0.03542 -0.0206 L -0.04948 -0.01273 L -0.06003 0.00278 L -0.0681 0.025 L -0.07474 0.0581 L -0.07631 0.08866 L -0.07474 0.11505 L -0.06901 0.14051 L -0.05977 0.16065 L -0.04818 0.17083 L -0.03724 0.17824 L -0.02605 0.18287 L -0.0142 0.17824 L -0.00013 0.1669 L 0.01106 0.14121 L 0.01849 0.10764 L 0.01914 0.07847 L 0.01627 0.04259 L 0.01172 0.02222 L 0.00625 0.00787 L 0.00312 0.00509 L -0.00235 0.01991 L -0.00105 0.03056 L 0.00468 0.0375 L 0.01523 0.03982 L 0.02838 0.04213 L 0.06172 0.00787 L 0.11458 -0.0081 L 0.1069 -0.01667 L 0.09283 -0.01782 L 0.07773 -0.01204 L 0.06367 0.00741 L 0.05312 0.03634 L 0.04661 0.075 L 0.04726 0.12292 L 0.05533 0.14514 L 0.0694 0.16621 L 0.08281 0.17593 L 0.0944 0.18056 L 0.10664 0.17871 L 0.12161 0.15833 L 0.1306 0.13264 L 0.13737 0.09051 L 0.13606 0.06597 L 0.13281 0.04329 L 0.12617 0.01296 L 0.11588 -0.00648 L 0.13737 -0.02847 L 0.13567 0.14908 L 0.13802 0.16621 L 0.1431 0.17431 L 0.15052 0.17871 L 0.15911 0.1794 L 0.16966 0.17014 L 0.18086 0.15208 L 0.18854 0.12871 L 0.20052 0.08033 L 0.20052 0.08056 " pathEditMode="relative" rAng="0" ptsTypes="AAAAAAAAAAAAAAAAAAAAAAAAAAAAAAAAAAAAAAAAAAAAAAAAAAAAAAAAAAAAA">
                                      <p:cBhvr>
                                        <p:cTn id="10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76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animMotion origin="layout" path="M 0.00117 -0.00324 L 0.01484 -0.06667 L 0.02851 -0.09745 L 0.04414 -0.09745 L 0.05325 -0.06667 L 0.05325 -0.03912 L 0.05507 0.11204 L 0.05598 0.0243 L 0.07799 -0.05046 L 0.10078 -0.08935 L 0.12096 -0.09421 L 0.13645 -0.06181 L 0.13919 0.00486 L 0.1401 0.11389 L 0.14192 0.03241 L 0.16119 -0.03912 L 0.17851 -0.08125 L 0.20052 -0.09745 L 0.21783 -0.09259 L 0.2289 -0.05857 L 0.2289 0.05856 L 0.23072 0.08935 L 0.24075 0.10718 L 0.26093 0.10231 L 0.28098 0.0618 L 0.29296 0.0081 L 0.29296 0.00833 " pathEditMode="relative" rAng="0" ptsTypes="AAAAAAAAAAAAAAAAAAAAAAAAAAA">
                                      <p:cBhvr>
                                        <p:cTn id="58" dur="1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13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9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9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9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23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27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28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29500"/>
                                  </p:stCondLst>
                                  <p:childTnLst>
                                    <p:animMotion origin="layout" path="M 3.33333E-6 -1.48148E-6 L -0.40339 -0.1787 L -0.39427 -0.16574 L -0.3806 -0.1625 L -0.36498 -0.17222 L -0.36133 -0.18194 L -0.36133 -0.18171 " pathEditMode="relative" rAng="0" ptsTypes="AAAAAAA">
                                      <p:cBhvr>
                                        <p:cTn id="9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69" y="-909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319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7" presetClass="exit" presetSubtype="0" fill="hold" nodeType="withEffect">
                                  <p:stCondLst>
                                    <p:cond delay="3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3798" y="614392"/>
            <a:ext cx="9033486" cy="5342634"/>
            <a:chOff x="224676" y="630817"/>
            <a:chExt cx="8657182" cy="5342634"/>
          </a:xfrm>
        </p:grpSpPr>
        <p:grpSp>
          <p:nvGrpSpPr>
            <p:cNvPr id="5" name="Group 4"/>
            <p:cNvGrpSpPr/>
            <p:nvPr/>
          </p:nvGrpSpPr>
          <p:grpSpPr>
            <a:xfrm>
              <a:off x="3069043" y="630817"/>
              <a:ext cx="5812815" cy="5342634"/>
              <a:chOff x="3775165" y="598807"/>
              <a:chExt cx="5977777" cy="534263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775165" y="598807"/>
                <a:ext cx="1593518" cy="5342634"/>
                <a:chOff x="9031566" y="1187554"/>
                <a:chExt cx="1593518" cy="5342634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49" t="39665" r="48607" b="25263"/>
                <a:stretch/>
              </p:blipFill>
              <p:spPr>
                <a:xfrm>
                  <a:off x="9044630" y="1187554"/>
                  <a:ext cx="1580454" cy="313128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288" t="40463" r="48751" b="34105"/>
                <a:stretch/>
              </p:blipFill>
              <p:spPr>
                <a:xfrm>
                  <a:off x="9031566" y="4259555"/>
                  <a:ext cx="1567391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4562404" y="598807"/>
                <a:ext cx="5190538" cy="5342634"/>
                <a:chOff x="6899257" y="1187554"/>
                <a:chExt cx="5190538" cy="5342634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39378" b="25263"/>
                <a:stretch/>
              </p:blipFill>
              <p:spPr>
                <a:xfrm>
                  <a:off x="6902854" y="1187554"/>
                  <a:ext cx="5174597" cy="3131280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39277" b="34105"/>
                <a:stretch/>
              </p:blipFill>
              <p:spPr>
                <a:xfrm>
                  <a:off x="6899257" y="4259555"/>
                  <a:ext cx="5190538" cy="22706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2" name="TextBox 21"/>
          <p:cNvSpPr txBox="1"/>
          <p:nvPr/>
        </p:nvSpPr>
        <p:spPr>
          <a:xfrm>
            <a:off x="2529657" y="387234"/>
            <a:ext cx="81951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Ξ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p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968618" y="2248383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2597315" y="2293297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2602858" y="3058066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3212457" y="2990327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3456296" y="2343171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3507207" y="2420757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3565848" y="2446765"/>
            <a:ext cx="702733" cy="238948"/>
          </a:xfrm>
          <a:custGeom>
            <a:avLst/>
            <a:gdLst>
              <a:gd name="connsiteX0" fmla="*/ 0 w 702733"/>
              <a:gd name="connsiteY0" fmla="*/ 194734 h 238948"/>
              <a:gd name="connsiteX1" fmla="*/ 55033 w 702733"/>
              <a:gd name="connsiteY1" fmla="*/ 215900 h 238948"/>
              <a:gd name="connsiteX2" fmla="*/ 186266 w 702733"/>
              <a:gd name="connsiteY2" fmla="*/ 237067 h 238948"/>
              <a:gd name="connsiteX3" fmla="*/ 186266 w 702733"/>
              <a:gd name="connsiteY3" fmla="*/ 237067 h 238948"/>
              <a:gd name="connsiteX4" fmla="*/ 254000 w 702733"/>
              <a:gd name="connsiteY4" fmla="*/ 237067 h 238948"/>
              <a:gd name="connsiteX5" fmla="*/ 325966 w 702733"/>
              <a:gd name="connsiteY5" fmla="*/ 211667 h 238948"/>
              <a:gd name="connsiteX6" fmla="*/ 406400 w 702733"/>
              <a:gd name="connsiteY6" fmla="*/ 182034 h 238948"/>
              <a:gd name="connsiteX7" fmla="*/ 491066 w 702733"/>
              <a:gd name="connsiteY7" fmla="*/ 135467 h 238948"/>
              <a:gd name="connsiteX8" fmla="*/ 563033 w 702733"/>
              <a:gd name="connsiteY8" fmla="*/ 88900 h 238948"/>
              <a:gd name="connsiteX9" fmla="*/ 660400 w 702733"/>
              <a:gd name="connsiteY9" fmla="*/ 21167 h 238948"/>
              <a:gd name="connsiteX10" fmla="*/ 702733 w 702733"/>
              <a:gd name="connsiteY10" fmla="*/ 0 h 238948"/>
              <a:gd name="connsiteX11" fmla="*/ 702733 w 702733"/>
              <a:gd name="connsiteY11" fmla="*/ 0 h 2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733" h="238948">
                <a:moveTo>
                  <a:pt x="0" y="194734"/>
                </a:moveTo>
                <a:cubicBezTo>
                  <a:pt x="11994" y="201789"/>
                  <a:pt x="23989" y="208845"/>
                  <a:pt x="55033" y="215900"/>
                </a:cubicBezTo>
                <a:cubicBezTo>
                  <a:pt x="86077" y="222955"/>
                  <a:pt x="186266" y="237067"/>
                  <a:pt x="186266" y="237067"/>
                </a:cubicBezTo>
                <a:lnTo>
                  <a:pt x="186266" y="237067"/>
                </a:lnTo>
                <a:cubicBezTo>
                  <a:pt x="197555" y="237067"/>
                  <a:pt x="230717" y="241300"/>
                  <a:pt x="254000" y="237067"/>
                </a:cubicBezTo>
                <a:cubicBezTo>
                  <a:pt x="277283" y="232834"/>
                  <a:pt x="325966" y="211667"/>
                  <a:pt x="325966" y="211667"/>
                </a:cubicBezTo>
                <a:cubicBezTo>
                  <a:pt x="351366" y="202495"/>
                  <a:pt x="378883" y="194734"/>
                  <a:pt x="406400" y="182034"/>
                </a:cubicBezTo>
                <a:cubicBezTo>
                  <a:pt x="433917" y="169334"/>
                  <a:pt x="464961" y="150989"/>
                  <a:pt x="491066" y="135467"/>
                </a:cubicBezTo>
                <a:cubicBezTo>
                  <a:pt x="517171" y="119945"/>
                  <a:pt x="534811" y="107950"/>
                  <a:pt x="563033" y="88900"/>
                </a:cubicBezTo>
                <a:cubicBezTo>
                  <a:pt x="591255" y="69850"/>
                  <a:pt x="637117" y="35984"/>
                  <a:pt x="660400" y="21167"/>
                </a:cubicBezTo>
                <a:cubicBezTo>
                  <a:pt x="683683" y="6350"/>
                  <a:pt x="702733" y="0"/>
                  <a:pt x="702733" y="0"/>
                </a:cubicBezTo>
                <a:lnTo>
                  <a:pt x="70273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4290624" y="2258139"/>
            <a:ext cx="633247" cy="184081"/>
          </a:xfrm>
          <a:custGeom>
            <a:avLst/>
            <a:gdLst>
              <a:gd name="connsiteX0" fmla="*/ 626853 w 626853"/>
              <a:gd name="connsiteY0" fmla="*/ 70530 h 185548"/>
              <a:gd name="connsiteX1" fmla="*/ 506083 w 626853"/>
              <a:gd name="connsiteY1" fmla="*/ 13020 h 185548"/>
              <a:gd name="connsiteX2" fmla="*/ 437071 w 626853"/>
              <a:gd name="connsiteY2" fmla="*/ 7269 h 185548"/>
              <a:gd name="connsiteX3" fmla="*/ 368060 w 626853"/>
              <a:gd name="connsiteY3" fmla="*/ 1518 h 185548"/>
              <a:gd name="connsiteX4" fmla="*/ 310551 w 626853"/>
              <a:gd name="connsiteY4" fmla="*/ 1518 h 185548"/>
              <a:gd name="connsiteX5" fmla="*/ 241539 w 626853"/>
              <a:gd name="connsiteY5" fmla="*/ 18771 h 185548"/>
              <a:gd name="connsiteX6" fmla="*/ 189781 w 626853"/>
              <a:gd name="connsiteY6" fmla="*/ 41775 h 185548"/>
              <a:gd name="connsiteX7" fmla="*/ 132271 w 626853"/>
              <a:gd name="connsiteY7" fmla="*/ 70530 h 185548"/>
              <a:gd name="connsiteX8" fmla="*/ 80513 w 626853"/>
              <a:gd name="connsiteY8" fmla="*/ 105035 h 185548"/>
              <a:gd name="connsiteX9" fmla="*/ 34505 w 626853"/>
              <a:gd name="connsiteY9" fmla="*/ 145292 h 185548"/>
              <a:gd name="connsiteX10" fmla="*/ 0 w 626853"/>
              <a:gd name="connsiteY10" fmla="*/ 185548 h 185548"/>
              <a:gd name="connsiteX11" fmla="*/ 0 w 626853"/>
              <a:gd name="connsiteY11" fmla="*/ 185548 h 185548"/>
              <a:gd name="connsiteX0" fmla="*/ 626853 w 626853"/>
              <a:gd name="connsiteY0" fmla="*/ 74948 h 189966"/>
              <a:gd name="connsiteX1" fmla="*/ 506083 w 626853"/>
              <a:gd name="connsiteY1" fmla="*/ 17438 h 189966"/>
              <a:gd name="connsiteX2" fmla="*/ 437071 w 626853"/>
              <a:gd name="connsiteY2" fmla="*/ 11687 h 189966"/>
              <a:gd name="connsiteX3" fmla="*/ 368060 w 626853"/>
              <a:gd name="connsiteY3" fmla="*/ 185 h 189966"/>
              <a:gd name="connsiteX4" fmla="*/ 310551 w 626853"/>
              <a:gd name="connsiteY4" fmla="*/ 5936 h 189966"/>
              <a:gd name="connsiteX5" fmla="*/ 241539 w 626853"/>
              <a:gd name="connsiteY5" fmla="*/ 23189 h 189966"/>
              <a:gd name="connsiteX6" fmla="*/ 189781 w 626853"/>
              <a:gd name="connsiteY6" fmla="*/ 46193 h 189966"/>
              <a:gd name="connsiteX7" fmla="*/ 132271 w 626853"/>
              <a:gd name="connsiteY7" fmla="*/ 74948 h 189966"/>
              <a:gd name="connsiteX8" fmla="*/ 80513 w 626853"/>
              <a:gd name="connsiteY8" fmla="*/ 109453 h 189966"/>
              <a:gd name="connsiteX9" fmla="*/ 34505 w 626853"/>
              <a:gd name="connsiteY9" fmla="*/ 149710 h 189966"/>
              <a:gd name="connsiteX10" fmla="*/ 0 w 626853"/>
              <a:gd name="connsiteY10" fmla="*/ 189966 h 189966"/>
              <a:gd name="connsiteX11" fmla="*/ 0 w 626853"/>
              <a:gd name="connsiteY11" fmla="*/ 189966 h 189966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5751 h 189781"/>
              <a:gd name="connsiteX3" fmla="*/ 368060 w 626853"/>
              <a:gd name="connsiteY3" fmla="*/ 0 h 189781"/>
              <a:gd name="connsiteX4" fmla="*/ 310551 w 626853"/>
              <a:gd name="connsiteY4" fmla="*/ 5751 h 189781"/>
              <a:gd name="connsiteX5" fmla="*/ 241539 w 626853"/>
              <a:gd name="connsiteY5" fmla="*/ 23004 h 189781"/>
              <a:gd name="connsiteX6" fmla="*/ 189781 w 626853"/>
              <a:gd name="connsiteY6" fmla="*/ 46008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913 h 189931"/>
              <a:gd name="connsiteX1" fmla="*/ 506083 w 626853"/>
              <a:gd name="connsiteY1" fmla="*/ 17403 h 189931"/>
              <a:gd name="connsiteX2" fmla="*/ 437071 w 626853"/>
              <a:gd name="connsiteY2" fmla="*/ 5901 h 189931"/>
              <a:gd name="connsiteX3" fmla="*/ 368060 w 626853"/>
              <a:gd name="connsiteY3" fmla="*/ 150 h 189931"/>
              <a:gd name="connsiteX4" fmla="*/ 310551 w 626853"/>
              <a:gd name="connsiteY4" fmla="*/ 11652 h 189931"/>
              <a:gd name="connsiteX5" fmla="*/ 241539 w 626853"/>
              <a:gd name="connsiteY5" fmla="*/ 23154 h 189931"/>
              <a:gd name="connsiteX6" fmla="*/ 189781 w 626853"/>
              <a:gd name="connsiteY6" fmla="*/ 46158 h 189931"/>
              <a:gd name="connsiteX7" fmla="*/ 132271 w 626853"/>
              <a:gd name="connsiteY7" fmla="*/ 74913 h 189931"/>
              <a:gd name="connsiteX8" fmla="*/ 80513 w 626853"/>
              <a:gd name="connsiteY8" fmla="*/ 109418 h 189931"/>
              <a:gd name="connsiteX9" fmla="*/ 34505 w 626853"/>
              <a:gd name="connsiteY9" fmla="*/ 149675 h 189931"/>
              <a:gd name="connsiteX10" fmla="*/ 0 w 626853"/>
              <a:gd name="connsiteY10" fmla="*/ 189931 h 189931"/>
              <a:gd name="connsiteX11" fmla="*/ 0 w 626853"/>
              <a:gd name="connsiteY11" fmla="*/ 189931 h 189931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80587 h 195605"/>
              <a:gd name="connsiteX1" fmla="*/ 506083 w 626853"/>
              <a:gd name="connsiteY1" fmla="*/ 23077 h 195605"/>
              <a:gd name="connsiteX2" fmla="*/ 437071 w 626853"/>
              <a:gd name="connsiteY2" fmla="*/ 11575 h 195605"/>
              <a:gd name="connsiteX3" fmla="*/ 368060 w 626853"/>
              <a:gd name="connsiteY3" fmla="*/ 73 h 195605"/>
              <a:gd name="connsiteX4" fmla="*/ 310551 w 626853"/>
              <a:gd name="connsiteY4" fmla="*/ 17326 h 195605"/>
              <a:gd name="connsiteX5" fmla="*/ 241539 w 626853"/>
              <a:gd name="connsiteY5" fmla="*/ 28828 h 195605"/>
              <a:gd name="connsiteX6" fmla="*/ 195532 w 626853"/>
              <a:gd name="connsiteY6" fmla="*/ 46081 h 195605"/>
              <a:gd name="connsiteX7" fmla="*/ 132271 w 626853"/>
              <a:gd name="connsiteY7" fmla="*/ 80587 h 195605"/>
              <a:gd name="connsiteX8" fmla="*/ 80513 w 626853"/>
              <a:gd name="connsiteY8" fmla="*/ 115092 h 195605"/>
              <a:gd name="connsiteX9" fmla="*/ 34505 w 626853"/>
              <a:gd name="connsiteY9" fmla="*/ 155349 h 195605"/>
              <a:gd name="connsiteX10" fmla="*/ 0 w 626853"/>
              <a:gd name="connsiteY10" fmla="*/ 195605 h 195605"/>
              <a:gd name="connsiteX11" fmla="*/ 0 w 626853"/>
              <a:gd name="connsiteY11" fmla="*/ 195605 h 195605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449 h 185467"/>
              <a:gd name="connsiteX1" fmla="*/ 506083 w 626853"/>
              <a:gd name="connsiteY1" fmla="*/ 12939 h 185467"/>
              <a:gd name="connsiteX2" fmla="*/ 437071 w 626853"/>
              <a:gd name="connsiteY2" fmla="*/ 1437 h 185467"/>
              <a:gd name="connsiteX3" fmla="*/ 368060 w 626853"/>
              <a:gd name="connsiteY3" fmla="*/ 1437 h 185467"/>
              <a:gd name="connsiteX4" fmla="*/ 310551 w 626853"/>
              <a:gd name="connsiteY4" fmla="*/ 12939 h 185467"/>
              <a:gd name="connsiteX5" fmla="*/ 241539 w 626853"/>
              <a:gd name="connsiteY5" fmla="*/ 18690 h 185467"/>
              <a:gd name="connsiteX6" fmla="*/ 195532 w 626853"/>
              <a:gd name="connsiteY6" fmla="*/ 35943 h 185467"/>
              <a:gd name="connsiteX7" fmla="*/ 132271 w 626853"/>
              <a:gd name="connsiteY7" fmla="*/ 70449 h 185467"/>
              <a:gd name="connsiteX8" fmla="*/ 80513 w 626853"/>
              <a:gd name="connsiteY8" fmla="*/ 104954 h 185467"/>
              <a:gd name="connsiteX9" fmla="*/ 34505 w 626853"/>
              <a:gd name="connsiteY9" fmla="*/ 145211 h 185467"/>
              <a:gd name="connsiteX10" fmla="*/ 0 w 626853"/>
              <a:gd name="connsiteY10" fmla="*/ 185467 h 185467"/>
              <a:gd name="connsiteX11" fmla="*/ 0 w 626853"/>
              <a:gd name="connsiteY11" fmla="*/ 185467 h 18546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86356 h 201374"/>
              <a:gd name="connsiteX1" fmla="*/ 506083 w 626853"/>
              <a:gd name="connsiteY1" fmla="*/ 28846 h 201374"/>
              <a:gd name="connsiteX2" fmla="*/ 437071 w 626853"/>
              <a:gd name="connsiteY2" fmla="*/ 17344 h 201374"/>
              <a:gd name="connsiteX3" fmla="*/ 379562 w 626853"/>
              <a:gd name="connsiteY3" fmla="*/ 91 h 201374"/>
              <a:gd name="connsiteX4" fmla="*/ 310551 w 626853"/>
              <a:gd name="connsiteY4" fmla="*/ 11593 h 201374"/>
              <a:gd name="connsiteX5" fmla="*/ 241539 w 626853"/>
              <a:gd name="connsiteY5" fmla="*/ 34597 h 201374"/>
              <a:gd name="connsiteX6" fmla="*/ 195532 w 626853"/>
              <a:gd name="connsiteY6" fmla="*/ 51850 h 201374"/>
              <a:gd name="connsiteX7" fmla="*/ 132271 w 626853"/>
              <a:gd name="connsiteY7" fmla="*/ 86356 h 201374"/>
              <a:gd name="connsiteX8" fmla="*/ 80513 w 626853"/>
              <a:gd name="connsiteY8" fmla="*/ 120861 h 201374"/>
              <a:gd name="connsiteX9" fmla="*/ 34505 w 626853"/>
              <a:gd name="connsiteY9" fmla="*/ 161118 h 201374"/>
              <a:gd name="connsiteX10" fmla="*/ 0 w 626853"/>
              <a:gd name="connsiteY10" fmla="*/ 201374 h 201374"/>
              <a:gd name="connsiteX11" fmla="*/ 0 w 626853"/>
              <a:gd name="connsiteY11" fmla="*/ 201374 h 201374"/>
              <a:gd name="connsiteX0" fmla="*/ 626853 w 626853"/>
              <a:gd name="connsiteY0" fmla="*/ 80754 h 195772"/>
              <a:gd name="connsiteX1" fmla="*/ 506083 w 626853"/>
              <a:gd name="connsiteY1" fmla="*/ 23244 h 195772"/>
              <a:gd name="connsiteX2" fmla="*/ 437071 w 626853"/>
              <a:gd name="connsiteY2" fmla="*/ 11742 h 195772"/>
              <a:gd name="connsiteX3" fmla="*/ 379562 w 626853"/>
              <a:gd name="connsiteY3" fmla="*/ 240 h 195772"/>
              <a:gd name="connsiteX4" fmla="*/ 310551 w 626853"/>
              <a:gd name="connsiteY4" fmla="*/ 5991 h 195772"/>
              <a:gd name="connsiteX5" fmla="*/ 241539 w 626853"/>
              <a:gd name="connsiteY5" fmla="*/ 28995 h 195772"/>
              <a:gd name="connsiteX6" fmla="*/ 195532 w 626853"/>
              <a:gd name="connsiteY6" fmla="*/ 46248 h 195772"/>
              <a:gd name="connsiteX7" fmla="*/ 132271 w 626853"/>
              <a:gd name="connsiteY7" fmla="*/ 80754 h 195772"/>
              <a:gd name="connsiteX8" fmla="*/ 80513 w 626853"/>
              <a:gd name="connsiteY8" fmla="*/ 115259 h 195772"/>
              <a:gd name="connsiteX9" fmla="*/ 34505 w 626853"/>
              <a:gd name="connsiteY9" fmla="*/ 155516 h 195772"/>
              <a:gd name="connsiteX10" fmla="*/ 0 w 626853"/>
              <a:gd name="connsiteY10" fmla="*/ 195772 h 195772"/>
              <a:gd name="connsiteX11" fmla="*/ 0 w 626853"/>
              <a:gd name="connsiteY11" fmla="*/ 195772 h 195772"/>
              <a:gd name="connsiteX0" fmla="*/ 626853 w 626853"/>
              <a:gd name="connsiteY0" fmla="*/ 80514 h 195532"/>
              <a:gd name="connsiteX1" fmla="*/ 506083 w 626853"/>
              <a:gd name="connsiteY1" fmla="*/ 23004 h 195532"/>
              <a:gd name="connsiteX2" fmla="*/ 437071 w 626853"/>
              <a:gd name="connsiteY2" fmla="*/ 5751 h 195532"/>
              <a:gd name="connsiteX3" fmla="*/ 379562 w 626853"/>
              <a:gd name="connsiteY3" fmla="*/ 0 h 195532"/>
              <a:gd name="connsiteX4" fmla="*/ 310551 w 626853"/>
              <a:gd name="connsiteY4" fmla="*/ 5751 h 195532"/>
              <a:gd name="connsiteX5" fmla="*/ 241539 w 626853"/>
              <a:gd name="connsiteY5" fmla="*/ 28755 h 195532"/>
              <a:gd name="connsiteX6" fmla="*/ 195532 w 626853"/>
              <a:gd name="connsiteY6" fmla="*/ 46008 h 195532"/>
              <a:gd name="connsiteX7" fmla="*/ 132271 w 626853"/>
              <a:gd name="connsiteY7" fmla="*/ 80514 h 195532"/>
              <a:gd name="connsiteX8" fmla="*/ 80513 w 626853"/>
              <a:gd name="connsiteY8" fmla="*/ 115019 h 195532"/>
              <a:gd name="connsiteX9" fmla="*/ 34505 w 626853"/>
              <a:gd name="connsiteY9" fmla="*/ 155276 h 195532"/>
              <a:gd name="connsiteX10" fmla="*/ 0 w 626853"/>
              <a:gd name="connsiteY10" fmla="*/ 195532 h 195532"/>
              <a:gd name="connsiteX11" fmla="*/ 0 w 626853"/>
              <a:gd name="connsiteY11" fmla="*/ 195532 h 195532"/>
              <a:gd name="connsiteX0" fmla="*/ 626853 w 626853"/>
              <a:gd name="connsiteY0" fmla="*/ 81023 h 196041"/>
              <a:gd name="connsiteX1" fmla="*/ 506083 w 626853"/>
              <a:gd name="connsiteY1" fmla="*/ 23513 h 196041"/>
              <a:gd name="connsiteX2" fmla="*/ 437071 w 626853"/>
              <a:gd name="connsiteY2" fmla="*/ 6260 h 196041"/>
              <a:gd name="connsiteX3" fmla="*/ 379562 w 626853"/>
              <a:gd name="connsiteY3" fmla="*/ 509 h 196041"/>
              <a:gd name="connsiteX4" fmla="*/ 310551 w 626853"/>
              <a:gd name="connsiteY4" fmla="*/ 17762 h 196041"/>
              <a:gd name="connsiteX5" fmla="*/ 241539 w 626853"/>
              <a:gd name="connsiteY5" fmla="*/ 29264 h 196041"/>
              <a:gd name="connsiteX6" fmla="*/ 195532 w 626853"/>
              <a:gd name="connsiteY6" fmla="*/ 46517 h 196041"/>
              <a:gd name="connsiteX7" fmla="*/ 132271 w 626853"/>
              <a:gd name="connsiteY7" fmla="*/ 81023 h 196041"/>
              <a:gd name="connsiteX8" fmla="*/ 80513 w 626853"/>
              <a:gd name="connsiteY8" fmla="*/ 115528 h 196041"/>
              <a:gd name="connsiteX9" fmla="*/ 34505 w 626853"/>
              <a:gd name="connsiteY9" fmla="*/ 155785 h 196041"/>
              <a:gd name="connsiteX10" fmla="*/ 0 w 626853"/>
              <a:gd name="connsiteY10" fmla="*/ 196041 h 196041"/>
              <a:gd name="connsiteX11" fmla="*/ 0 w 626853"/>
              <a:gd name="connsiteY11" fmla="*/ 196041 h 196041"/>
              <a:gd name="connsiteX0" fmla="*/ 626853 w 626853"/>
              <a:gd name="connsiteY0" fmla="*/ 74825 h 189843"/>
              <a:gd name="connsiteX1" fmla="*/ 506083 w 626853"/>
              <a:gd name="connsiteY1" fmla="*/ 17315 h 189843"/>
              <a:gd name="connsiteX2" fmla="*/ 437071 w 626853"/>
              <a:gd name="connsiteY2" fmla="*/ 62 h 189843"/>
              <a:gd name="connsiteX3" fmla="*/ 379562 w 626853"/>
              <a:gd name="connsiteY3" fmla="*/ 11564 h 189843"/>
              <a:gd name="connsiteX4" fmla="*/ 310551 w 626853"/>
              <a:gd name="connsiteY4" fmla="*/ 11564 h 189843"/>
              <a:gd name="connsiteX5" fmla="*/ 241539 w 626853"/>
              <a:gd name="connsiteY5" fmla="*/ 23066 h 189843"/>
              <a:gd name="connsiteX6" fmla="*/ 195532 w 626853"/>
              <a:gd name="connsiteY6" fmla="*/ 40319 h 189843"/>
              <a:gd name="connsiteX7" fmla="*/ 132271 w 626853"/>
              <a:gd name="connsiteY7" fmla="*/ 74825 h 189843"/>
              <a:gd name="connsiteX8" fmla="*/ 80513 w 626853"/>
              <a:gd name="connsiteY8" fmla="*/ 109330 h 189843"/>
              <a:gd name="connsiteX9" fmla="*/ 34505 w 626853"/>
              <a:gd name="connsiteY9" fmla="*/ 149587 h 189843"/>
              <a:gd name="connsiteX10" fmla="*/ 0 w 626853"/>
              <a:gd name="connsiteY10" fmla="*/ 189843 h 189843"/>
              <a:gd name="connsiteX11" fmla="*/ 0 w 626853"/>
              <a:gd name="connsiteY11" fmla="*/ 189843 h 189843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17253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69037 h 184055"/>
              <a:gd name="connsiteX1" fmla="*/ 506083 w 626853"/>
              <a:gd name="connsiteY1" fmla="*/ 11527 h 184055"/>
              <a:gd name="connsiteX2" fmla="*/ 437071 w 626853"/>
              <a:gd name="connsiteY2" fmla="*/ 3865 h 184055"/>
              <a:gd name="connsiteX3" fmla="*/ 379562 w 626853"/>
              <a:gd name="connsiteY3" fmla="*/ 25 h 184055"/>
              <a:gd name="connsiteX4" fmla="*/ 310551 w 626853"/>
              <a:gd name="connsiteY4" fmla="*/ 5776 h 184055"/>
              <a:gd name="connsiteX5" fmla="*/ 241539 w 626853"/>
              <a:gd name="connsiteY5" fmla="*/ 17278 h 184055"/>
              <a:gd name="connsiteX6" fmla="*/ 195532 w 626853"/>
              <a:gd name="connsiteY6" fmla="*/ 34531 h 184055"/>
              <a:gd name="connsiteX7" fmla="*/ 132271 w 626853"/>
              <a:gd name="connsiteY7" fmla="*/ 69037 h 184055"/>
              <a:gd name="connsiteX8" fmla="*/ 80513 w 626853"/>
              <a:gd name="connsiteY8" fmla="*/ 103542 h 184055"/>
              <a:gd name="connsiteX9" fmla="*/ 34505 w 626853"/>
              <a:gd name="connsiteY9" fmla="*/ 143799 h 184055"/>
              <a:gd name="connsiteX10" fmla="*/ 0 w 626853"/>
              <a:gd name="connsiteY10" fmla="*/ 184055 h 184055"/>
              <a:gd name="connsiteX11" fmla="*/ 0 w 626853"/>
              <a:gd name="connsiteY11" fmla="*/ 184055 h 184055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17324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7773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30050 w 630050"/>
              <a:gd name="connsiteY0" fmla="*/ 69063 h 184081"/>
              <a:gd name="connsiteX1" fmla="*/ 509280 w 630050"/>
              <a:gd name="connsiteY1" fmla="*/ 17948 h 184081"/>
              <a:gd name="connsiteX2" fmla="*/ 440268 w 630050"/>
              <a:gd name="connsiteY2" fmla="*/ 3891 h 184081"/>
              <a:gd name="connsiteX3" fmla="*/ 382759 w 630050"/>
              <a:gd name="connsiteY3" fmla="*/ 51 h 184081"/>
              <a:gd name="connsiteX4" fmla="*/ 313748 w 630050"/>
              <a:gd name="connsiteY4" fmla="*/ 5802 h 184081"/>
              <a:gd name="connsiteX5" fmla="*/ 244736 w 630050"/>
              <a:gd name="connsiteY5" fmla="*/ 23698 h 184081"/>
              <a:gd name="connsiteX6" fmla="*/ 201926 w 630050"/>
              <a:gd name="connsiteY6" fmla="*/ 37753 h 184081"/>
              <a:gd name="connsiteX7" fmla="*/ 135468 w 630050"/>
              <a:gd name="connsiteY7" fmla="*/ 69063 h 184081"/>
              <a:gd name="connsiteX8" fmla="*/ 83710 w 630050"/>
              <a:gd name="connsiteY8" fmla="*/ 103568 h 184081"/>
              <a:gd name="connsiteX9" fmla="*/ 37702 w 630050"/>
              <a:gd name="connsiteY9" fmla="*/ 143825 h 184081"/>
              <a:gd name="connsiteX10" fmla="*/ 3197 w 630050"/>
              <a:gd name="connsiteY10" fmla="*/ 184081 h 184081"/>
              <a:gd name="connsiteX11" fmla="*/ 0 w 630050"/>
              <a:gd name="connsiteY11" fmla="*/ 180884 h 184081"/>
              <a:gd name="connsiteX0" fmla="*/ 639642 w 639642"/>
              <a:gd name="connsiteY0" fmla="*/ 69063 h 184081"/>
              <a:gd name="connsiteX1" fmla="*/ 518872 w 639642"/>
              <a:gd name="connsiteY1" fmla="*/ 17948 h 184081"/>
              <a:gd name="connsiteX2" fmla="*/ 449860 w 639642"/>
              <a:gd name="connsiteY2" fmla="*/ 3891 h 184081"/>
              <a:gd name="connsiteX3" fmla="*/ 392351 w 639642"/>
              <a:gd name="connsiteY3" fmla="*/ 51 h 184081"/>
              <a:gd name="connsiteX4" fmla="*/ 323340 w 639642"/>
              <a:gd name="connsiteY4" fmla="*/ 5802 h 184081"/>
              <a:gd name="connsiteX5" fmla="*/ 254328 w 639642"/>
              <a:gd name="connsiteY5" fmla="*/ 23698 h 184081"/>
              <a:gd name="connsiteX6" fmla="*/ 211518 w 639642"/>
              <a:gd name="connsiteY6" fmla="*/ 37753 h 184081"/>
              <a:gd name="connsiteX7" fmla="*/ 145060 w 639642"/>
              <a:gd name="connsiteY7" fmla="*/ 69063 h 184081"/>
              <a:gd name="connsiteX8" fmla="*/ 93302 w 639642"/>
              <a:gd name="connsiteY8" fmla="*/ 103568 h 184081"/>
              <a:gd name="connsiteX9" fmla="*/ 47294 w 639642"/>
              <a:gd name="connsiteY9" fmla="*/ 143825 h 184081"/>
              <a:gd name="connsiteX10" fmla="*/ 12789 w 639642"/>
              <a:gd name="connsiteY10" fmla="*/ 184081 h 184081"/>
              <a:gd name="connsiteX11" fmla="*/ 0 w 639642"/>
              <a:gd name="connsiteY11" fmla="*/ 168095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77315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40899 w 633247"/>
              <a:gd name="connsiteY9" fmla="*/ 143825 h 184081"/>
              <a:gd name="connsiteX10" fmla="*/ 0 w 633247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34504 w 633247"/>
              <a:gd name="connsiteY9" fmla="*/ 137431 h 184081"/>
              <a:gd name="connsiteX10" fmla="*/ 0 w 633247"/>
              <a:gd name="connsiteY10" fmla="*/ 184081 h 18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247" h="184081">
                <a:moveTo>
                  <a:pt x="633247" y="69063"/>
                </a:moveTo>
                <a:cubicBezTo>
                  <a:pt x="588677" y="45579"/>
                  <a:pt x="544107" y="28810"/>
                  <a:pt x="512477" y="17948"/>
                </a:cubicBezTo>
                <a:cubicBezTo>
                  <a:pt x="480847" y="7086"/>
                  <a:pt x="464552" y="6874"/>
                  <a:pt x="443465" y="3891"/>
                </a:cubicBezTo>
                <a:cubicBezTo>
                  <a:pt x="422378" y="908"/>
                  <a:pt x="407043" y="-267"/>
                  <a:pt x="385956" y="51"/>
                </a:cubicBezTo>
                <a:cubicBezTo>
                  <a:pt x="364869" y="370"/>
                  <a:pt x="339949" y="1861"/>
                  <a:pt x="316945" y="5802"/>
                </a:cubicBezTo>
                <a:cubicBezTo>
                  <a:pt x="293941" y="9743"/>
                  <a:pt x="266570" y="18373"/>
                  <a:pt x="247933" y="23698"/>
                </a:cubicBezTo>
                <a:cubicBezTo>
                  <a:pt x="229296" y="29023"/>
                  <a:pt x="223334" y="30192"/>
                  <a:pt x="205123" y="37753"/>
                </a:cubicBezTo>
                <a:cubicBezTo>
                  <a:pt x="186912" y="45314"/>
                  <a:pt x="158901" y="58094"/>
                  <a:pt x="138665" y="69063"/>
                </a:cubicBezTo>
                <a:cubicBezTo>
                  <a:pt x="118429" y="80032"/>
                  <a:pt x="101069" y="92173"/>
                  <a:pt x="83709" y="103568"/>
                </a:cubicBezTo>
                <a:cubicBezTo>
                  <a:pt x="66349" y="114963"/>
                  <a:pt x="48455" y="124012"/>
                  <a:pt x="34504" y="137431"/>
                </a:cubicBezTo>
                <a:cubicBezTo>
                  <a:pt x="20553" y="150850"/>
                  <a:pt x="0" y="184081"/>
                  <a:pt x="0" y="18408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093505" y="2370859"/>
            <a:ext cx="316923" cy="1202861"/>
          </a:xfrm>
          <a:custGeom>
            <a:avLst/>
            <a:gdLst>
              <a:gd name="connsiteX0" fmla="*/ 258237 w 318984"/>
              <a:gd name="connsiteY0" fmla="*/ 0 h 1195754"/>
              <a:gd name="connsiteX1" fmla="*/ 120757 w 318984"/>
              <a:gd name="connsiteY1" fmla="*/ 169452 h 1195754"/>
              <a:gd name="connsiteX2" fmla="*/ 63208 w 318984"/>
              <a:gd name="connsiteY2" fmla="*/ 281354 h 1195754"/>
              <a:gd name="connsiteX3" fmla="*/ 15250 w 318984"/>
              <a:gd name="connsiteY3" fmla="*/ 431623 h 1195754"/>
              <a:gd name="connsiteX4" fmla="*/ 2461 w 318984"/>
              <a:gd name="connsiteY4" fmla="*/ 562708 h 1195754"/>
              <a:gd name="connsiteX5" fmla="*/ 2461 w 318984"/>
              <a:gd name="connsiteY5" fmla="*/ 677807 h 1195754"/>
              <a:gd name="connsiteX6" fmla="*/ 28039 w 318984"/>
              <a:gd name="connsiteY6" fmla="*/ 792907 h 1195754"/>
              <a:gd name="connsiteX7" fmla="*/ 66405 w 318984"/>
              <a:gd name="connsiteY7" fmla="*/ 908006 h 1195754"/>
              <a:gd name="connsiteX8" fmla="*/ 120757 w 318984"/>
              <a:gd name="connsiteY8" fmla="*/ 1013514 h 1195754"/>
              <a:gd name="connsiteX9" fmla="*/ 181504 w 318984"/>
              <a:gd name="connsiteY9" fmla="*/ 1096641 h 1195754"/>
              <a:gd name="connsiteX10" fmla="*/ 226265 w 318984"/>
              <a:gd name="connsiteY10" fmla="*/ 1147796 h 1195754"/>
              <a:gd name="connsiteX11" fmla="*/ 277420 w 318984"/>
              <a:gd name="connsiteY11" fmla="*/ 1182965 h 1195754"/>
              <a:gd name="connsiteX12" fmla="*/ 318984 w 318984"/>
              <a:gd name="connsiteY12" fmla="*/ 1195754 h 1195754"/>
              <a:gd name="connsiteX13" fmla="*/ 318984 w 318984"/>
              <a:gd name="connsiteY13" fmla="*/ 1195754 h 1195754"/>
              <a:gd name="connsiteX0" fmla="*/ 258237 w 318984"/>
              <a:gd name="connsiteY0" fmla="*/ 0 h 1195754"/>
              <a:gd name="connsiteX1" fmla="*/ 219871 w 318984"/>
              <a:gd name="connsiteY1" fmla="*/ 44761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58237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67829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8447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21644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6979 w 318542"/>
              <a:gd name="connsiteY0" fmla="*/ 0 h 1195754"/>
              <a:gd name="connsiteX1" fmla="*/ 222626 w 318542"/>
              <a:gd name="connsiteY1" fmla="*/ 47958 h 1195754"/>
              <a:gd name="connsiteX2" fmla="*/ 120315 w 318542"/>
              <a:gd name="connsiteY2" fmla="*/ 169452 h 1195754"/>
              <a:gd name="connsiteX3" fmla="*/ 59569 w 318542"/>
              <a:gd name="connsiteY3" fmla="*/ 281354 h 1195754"/>
              <a:gd name="connsiteX4" fmla="*/ 21202 w 318542"/>
              <a:gd name="connsiteY4" fmla="*/ 393256 h 1195754"/>
              <a:gd name="connsiteX5" fmla="*/ 14808 w 318542"/>
              <a:gd name="connsiteY5" fmla="*/ 431623 h 1195754"/>
              <a:gd name="connsiteX6" fmla="*/ 5216 w 318542"/>
              <a:gd name="connsiteY6" fmla="*/ 482778 h 1195754"/>
              <a:gd name="connsiteX7" fmla="*/ 2019 w 318542"/>
              <a:gd name="connsiteY7" fmla="*/ 562708 h 1195754"/>
              <a:gd name="connsiteX8" fmla="*/ 2019 w 318542"/>
              <a:gd name="connsiteY8" fmla="*/ 677807 h 1195754"/>
              <a:gd name="connsiteX9" fmla="*/ 27597 w 318542"/>
              <a:gd name="connsiteY9" fmla="*/ 792907 h 1195754"/>
              <a:gd name="connsiteX10" fmla="*/ 65963 w 318542"/>
              <a:gd name="connsiteY10" fmla="*/ 908006 h 1195754"/>
              <a:gd name="connsiteX11" fmla="*/ 120315 w 318542"/>
              <a:gd name="connsiteY11" fmla="*/ 1013514 h 1195754"/>
              <a:gd name="connsiteX12" fmla="*/ 181062 w 318542"/>
              <a:gd name="connsiteY12" fmla="*/ 1096641 h 1195754"/>
              <a:gd name="connsiteX13" fmla="*/ 225823 w 318542"/>
              <a:gd name="connsiteY13" fmla="*/ 1147796 h 1195754"/>
              <a:gd name="connsiteX14" fmla="*/ 276978 w 318542"/>
              <a:gd name="connsiteY14" fmla="*/ 1182965 h 1195754"/>
              <a:gd name="connsiteX15" fmla="*/ 318542 w 318542"/>
              <a:gd name="connsiteY15" fmla="*/ 1195754 h 1195754"/>
              <a:gd name="connsiteX16" fmla="*/ 318542 w 318542"/>
              <a:gd name="connsiteY16" fmla="*/ 1195754 h 1195754"/>
              <a:gd name="connsiteX0" fmla="*/ 275079 w 316642"/>
              <a:gd name="connsiteY0" fmla="*/ 0 h 1195754"/>
              <a:gd name="connsiteX1" fmla="*/ 220726 w 316642"/>
              <a:gd name="connsiteY1" fmla="*/ 47958 h 1195754"/>
              <a:gd name="connsiteX2" fmla="*/ 118415 w 316642"/>
              <a:gd name="connsiteY2" fmla="*/ 169452 h 1195754"/>
              <a:gd name="connsiteX3" fmla="*/ 57669 w 316642"/>
              <a:gd name="connsiteY3" fmla="*/ 281354 h 1195754"/>
              <a:gd name="connsiteX4" fmla="*/ 19302 w 316642"/>
              <a:gd name="connsiteY4" fmla="*/ 393256 h 1195754"/>
              <a:gd name="connsiteX5" fmla="*/ 12908 w 316642"/>
              <a:gd name="connsiteY5" fmla="*/ 431623 h 1195754"/>
              <a:gd name="connsiteX6" fmla="*/ 3316 w 316642"/>
              <a:gd name="connsiteY6" fmla="*/ 482778 h 1195754"/>
              <a:gd name="connsiteX7" fmla="*/ 119 w 316642"/>
              <a:gd name="connsiteY7" fmla="*/ 562708 h 1195754"/>
              <a:gd name="connsiteX8" fmla="*/ 3316 w 316642"/>
              <a:gd name="connsiteY8" fmla="*/ 681004 h 1195754"/>
              <a:gd name="connsiteX9" fmla="*/ 25697 w 316642"/>
              <a:gd name="connsiteY9" fmla="*/ 792907 h 1195754"/>
              <a:gd name="connsiteX10" fmla="*/ 64063 w 316642"/>
              <a:gd name="connsiteY10" fmla="*/ 908006 h 1195754"/>
              <a:gd name="connsiteX11" fmla="*/ 118415 w 316642"/>
              <a:gd name="connsiteY11" fmla="*/ 1013514 h 1195754"/>
              <a:gd name="connsiteX12" fmla="*/ 179162 w 316642"/>
              <a:gd name="connsiteY12" fmla="*/ 1096641 h 1195754"/>
              <a:gd name="connsiteX13" fmla="*/ 223923 w 316642"/>
              <a:gd name="connsiteY13" fmla="*/ 1147796 h 1195754"/>
              <a:gd name="connsiteX14" fmla="*/ 275078 w 316642"/>
              <a:gd name="connsiteY14" fmla="*/ 1182965 h 1195754"/>
              <a:gd name="connsiteX15" fmla="*/ 316642 w 316642"/>
              <a:gd name="connsiteY15" fmla="*/ 1195754 h 1195754"/>
              <a:gd name="connsiteX16" fmla="*/ 316642 w 316642"/>
              <a:gd name="connsiteY16" fmla="*/ 1195754 h 1195754"/>
              <a:gd name="connsiteX0" fmla="*/ 274987 w 316550"/>
              <a:gd name="connsiteY0" fmla="*/ 0 h 1195754"/>
              <a:gd name="connsiteX1" fmla="*/ 220634 w 316550"/>
              <a:gd name="connsiteY1" fmla="*/ 47958 h 1195754"/>
              <a:gd name="connsiteX2" fmla="*/ 118323 w 316550"/>
              <a:gd name="connsiteY2" fmla="*/ 169452 h 1195754"/>
              <a:gd name="connsiteX3" fmla="*/ 57577 w 316550"/>
              <a:gd name="connsiteY3" fmla="*/ 281354 h 1195754"/>
              <a:gd name="connsiteX4" fmla="*/ 19210 w 316550"/>
              <a:gd name="connsiteY4" fmla="*/ 393256 h 1195754"/>
              <a:gd name="connsiteX5" fmla="*/ 12816 w 316550"/>
              <a:gd name="connsiteY5" fmla="*/ 431623 h 1195754"/>
              <a:gd name="connsiteX6" fmla="*/ 3224 w 316550"/>
              <a:gd name="connsiteY6" fmla="*/ 482778 h 1195754"/>
              <a:gd name="connsiteX7" fmla="*/ 27 w 316550"/>
              <a:gd name="connsiteY7" fmla="*/ 562708 h 1195754"/>
              <a:gd name="connsiteX8" fmla="*/ 3224 w 316550"/>
              <a:gd name="connsiteY8" fmla="*/ 681004 h 1195754"/>
              <a:gd name="connsiteX9" fmla="*/ 22408 w 316550"/>
              <a:gd name="connsiteY9" fmla="*/ 792907 h 1195754"/>
              <a:gd name="connsiteX10" fmla="*/ 63971 w 316550"/>
              <a:gd name="connsiteY10" fmla="*/ 908006 h 1195754"/>
              <a:gd name="connsiteX11" fmla="*/ 118323 w 316550"/>
              <a:gd name="connsiteY11" fmla="*/ 1013514 h 1195754"/>
              <a:gd name="connsiteX12" fmla="*/ 179070 w 316550"/>
              <a:gd name="connsiteY12" fmla="*/ 1096641 h 1195754"/>
              <a:gd name="connsiteX13" fmla="*/ 223831 w 316550"/>
              <a:gd name="connsiteY13" fmla="*/ 1147796 h 1195754"/>
              <a:gd name="connsiteX14" fmla="*/ 274986 w 316550"/>
              <a:gd name="connsiteY14" fmla="*/ 1182965 h 1195754"/>
              <a:gd name="connsiteX15" fmla="*/ 316550 w 316550"/>
              <a:gd name="connsiteY15" fmla="*/ 1195754 h 1195754"/>
              <a:gd name="connsiteX16" fmla="*/ 316550 w 316550"/>
              <a:gd name="connsiteY16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2 w 316523"/>
              <a:gd name="connsiteY9" fmla="*/ 71617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2159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15988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8226 w 319789"/>
              <a:gd name="connsiteY0" fmla="*/ 0 h 1195754"/>
              <a:gd name="connsiteX1" fmla="*/ 223873 w 319789"/>
              <a:gd name="connsiteY1" fmla="*/ 47958 h 1195754"/>
              <a:gd name="connsiteX2" fmla="*/ 121562 w 319789"/>
              <a:gd name="connsiteY2" fmla="*/ 169452 h 1195754"/>
              <a:gd name="connsiteX3" fmla="*/ 60816 w 319789"/>
              <a:gd name="connsiteY3" fmla="*/ 281354 h 1195754"/>
              <a:gd name="connsiteX4" fmla="*/ 22449 w 319789"/>
              <a:gd name="connsiteY4" fmla="*/ 393256 h 1195754"/>
              <a:gd name="connsiteX5" fmla="*/ 16055 w 319789"/>
              <a:gd name="connsiteY5" fmla="*/ 431623 h 1195754"/>
              <a:gd name="connsiteX6" fmla="*/ 6463 w 319789"/>
              <a:gd name="connsiteY6" fmla="*/ 482778 h 1195754"/>
              <a:gd name="connsiteX7" fmla="*/ 3266 w 319789"/>
              <a:gd name="connsiteY7" fmla="*/ 562708 h 1195754"/>
              <a:gd name="connsiteX8" fmla="*/ 69 w 319789"/>
              <a:gd name="connsiteY8" fmla="*/ 629849 h 1195754"/>
              <a:gd name="connsiteX9" fmla="*/ 6463 w 319789"/>
              <a:gd name="connsiteY9" fmla="*/ 681004 h 1195754"/>
              <a:gd name="connsiteX10" fmla="*/ 12859 w 319789"/>
              <a:gd name="connsiteY10" fmla="*/ 738554 h 1195754"/>
              <a:gd name="connsiteX11" fmla="*/ 25647 w 319789"/>
              <a:gd name="connsiteY11" fmla="*/ 792907 h 1195754"/>
              <a:gd name="connsiteX12" fmla="*/ 67210 w 319789"/>
              <a:gd name="connsiteY12" fmla="*/ 908006 h 1195754"/>
              <a:gd name="connsiteX13" fmla="*/ 121562 w 319789"/>
              <a:gd name="connsiteY13" fmla="*/ 1013514 h 1195754"/>
              <a:gd name="connsiteX14" fmla="*/ 182309 w 319789"/>
              <a:gd name="connsiteY14" fmla="*/ 1096641 h 1195754"/>
              <a:gd name="connsiteX15" fmla="*/ 227070 w 319789"/>
              <a:gd name="connsiteY15" fmla="*/ 1147796 h 1195754"/>
              <a:gd name="connsiteX16" fmla="*/ 278225 w 319789"/>
              <a:gd name="connsiteY16" fmla="*/ 1182965 h 1195754"/>
              <a:gd name="connsiteX17" fmla="*/ 319789 w 319789"/>
              <a:gd name="connsiteY17" fmla="*/ 1195754 h 1195754"/>
              <a:gd name="connsiteX18" fmla="*/ 319789 w 319789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7796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4599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0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91345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204907"/>
              <a:gd name="connsiteX1" fmla="*/ 221007 w 316923"/>
              <a:gd name="connsiteY1" fmla="*/ 47958 h 1204907"/>
              <a:gd name="connsiteX2" fmla="*/ 118696 w 316923"/>
              <a:gd name="connsiteY2" fmla="*/ 169452 h 1204907"/>
              <a:gd name="connsiteX3" fmla="*/ 57950 w 316923"/>
              <a:gd name="connsiteY3" fmla="*/ 281354 h 1204907"/>
              <a:gd name="connsiteX4" fmla="*/ 19583 w 316923"/>
              <a:gd name="connsiteY4" fmla="*/ 393256 h 1204907"/>
              <a:gd name="connsiteX5" fmla="*/ 13189 w 316923"/>
              <a:gd name="connsiteY5" fmla="*/ 431623 h 1204907"/>
              <a:gd name="connsiteX6" fmla="*/ 3597 w 316923"/>
              <a:gd name="connsiteY6" fmla="*/ 482778 h 1204907"/>
              <a:gd name="connsiteX7" fmla="*/ 400 w 316923"/>
              <a:gd name="connsiteY7" fmla="*/ 562708 h 1204907"/>
              <a:gd name="connsiteX8" fmla="*/ 400 w 316923"/>
              <a:gd name="connsiteY8" fmla="*/ 629849 h 1204907"/>
              <a:gd name="connsiteX9" fmla="*/ 3597 w 316923"/>
              <a:gd name="connsiteY9" fmla="*/ 681004 h 1204907"/>
              <a:gd name="connsiteX10" fmla="*/ 9993 w 316923"/>
              <a:gd name="connsiteY10" fmla="*/ 738554 h 1204907"/>
              <a:gd name="connsiteX11" fmla="*/ 22781 w 316923"/>
              <a:gd name="connsiteY11" fmla="*/ 792907 h 1204907"/>
              <a:gd name="connsiteX12" fmla="*/ 64344 w 316923"/>
              <a:gd name="connsiteY12" fmla="*/ 908006 h 1204907"/>
              <a:gd name="connsiteX13" fmla="*/ 118696 w 316923"/>
              <a:gd name="connsiteY13" fmla="*/ 1013514 h 1204907"/>
              <a:gd name="connsiteX14" fmla="*/ 179443 w 316923"/>
              <a:gd name="connsiteY14" fmla="*/ 1096641 h 1204907"/>
              <a:gd name="connsiteX15" fmla="*/ 227401 w 316923"/>
              <a:gd name="connsiteY15" fmla="*/ 1144600 h 1204907"/>
              <a:gd name="connsiteX16" fmla="*/ 304134 w 316923"/>
              <a:gd name="connsiteY16" fmla="*/ 1202148 h 1204907"/>
              <a:gd name="connsiteX17" fmla="*/ 316923 w 316923"/>
              <a:gd name="connsiteY17" fmla="*/ 1195754 h 1204907"/>
              <a:gd name="connsiteX18" fmla="*/ 316923 w 316923"/>
              <a:gd name="connsiteY18" fmla="*/ 1195754 h 1204907"/>
              <a:gd name="connsiteX0" fmla="*/ 275360 w 316923"/>
              <a:gd name="connsiteY0" fmla="*/ 0 h 1202528"/>
              <a:gd name="connsiteX1" fmla="*/ 221007 w 316923"/>
              <a:gd name="connsiteY1" fmla="*/ 47958 h 1202528"/>
              <a:gd name="connsiteX2" fmla="*/ 118696 w 316923"/>
              <a:gd name="connsiteY2" fmla="*/ 169452 h 1202528"/>
              <a:gd name="connsiteX3" fmla="*/ 57950 w 316923"/>
              <a:gd name="connsiteY3" fmla="*/ 281354 h 1202528"/>
              <a:gd name="connsiteX4" fmla="*/ 19583 w 316923"/>
              <a:gd name="connsiteY4" fmla="*/ 393256 h 1202528"/>
              <a:gd name="connsiteX5" fmla="*/ 13189 w 316923"/>
              <a:gd name="connsiteY5" fmla="*/ 431623 h 1202528"/>
              <a:gd name="connsiteX6" fmla="*/ 3597 w 316923"/>
              <a:gd name="connsiteY6" fmla="*/ 482778 h 1202528"/>
              <a:gd name="connsiteX7" fmla="*/ 400 w 316923"/>
              <a:gd name="connsiteY7" fmla="*/ 562708 h 1202528"/>
              <a:gd name="connsiteX8" fmla="*/ 400 w 316923"/>
              <a:gd name="connsiteY8" fmla="*/ 629849 h 1202528"/>
              <a:gd name="connsiteX9" fmla="*/ 3597 w 316923"/>
              <a:gd name="connsiteY9" fmla="*/ 681004 h 1202528"/>
              <a:gd name="connsiteX10" fmla="*/ 9993 w 316923"/>
              <a:gd name="connsiteY10" fmla="*/ 738554 h 1202528"/>
              <a:gd name="connsiteX11" fmla="*/ 22781 w 316923"/>
              <a:gd name="connsiteY11" fmla="*/ 792907 h 1202528"/>
              <a:gd name="connsiteX12" fmla="*/ 64344 w 316923"/>
              <a:gd name="connsiteY12" fmla="*/ 908006 h 1202528"/>
              <a:gd name="connsiteX13" fmla="*/ 118696 w 316923"/>
              <a:gd name="connsiteY13" fmla="*/ 1013514 h 1202528"/>
              <a:gd name="connsiteX14" fmla="*/ 179443 w 316923"/>
              <a:gd name="connsiteY14" fmla="*/ 1096641 h 1202528"/>
              <a:gd name="connsiteX15" fmla="*/ 227401 w 316923"/>
              <a:gd name="connsiteY15" fmla="*/ 1144600 h 1202528"/>
              <a:gd name="connsiteX16" fmla="*/ 275359 w 316923"/>
              <a:gd name="connsiteY16" fmla="*/ 1182965 h 1202528"/>
              <a:gd name="connsiteX17" fmla="*/ 304134 w 316923"/>
              <a:gd name="connsiteY17" fmla="*/ 1202148 h 1202528"/>
              <a:gd name="connsiteX18" fmla="*/ 316923 w 316923"/>
              <a:gd name="connsiteY18" fmla="*/ 1195754 h 1202528"/>
              <a:gd name="connsiteX19" fmla="*/ 316923 w 316923"/>
              <a:gd name="connsiteY19" fmla="*/ 1195754 h 1202528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64344 w 316923"/>
              <a:gd name="connsiteY12" fmla="*/ 908006 h 1202861"/>
              <a:gd name="connsiteX13" fmla="*/ 118696 w 316923"/>
              <a:gd name="connsiteY13" fmla="*/ 1013514 h 1202861"/>
              <a:gd name="connsiteX14" fmla="*/ 179443 w 316923"/>
              <a:gd name="connsiteY14" fmla="*/ 1096641 h 1202861"/>
              <a:gd name="connsiteX15" fmla="*/ 227401 w 316923"/>
              <a:gd name="connsiteY15" fmla="*/ 1144600 h 1202861"/>
              <a:gd name="connsiteX16" fmla="*/ 265768 w 316923"/>
              <a:gd name="connsiteY16" fmla="*/ 1176571 h 1202861"/>
              <a:gd name="connsiteX17" fmla="*/ 304134 w 316923"/>
              <a:gd name="connsiteY17" fmla="*/ 1202148 h 1202861"/>
              <a:gd name="connsiteX18" fmla="*/ 316923 w 316923"/>
              <a:gd name="connsiteY18" fmla="*/ 1195754 h 1202861"/>
              <a:gd name="connsiteX19" fmla="*/ 316923 w 316923"/>
              <a:gd name="connsiteY19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2372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8766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4201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8313 w 319876"/>
              <a:gd name="connsiteY0" fmla="*/ 0 h 1202861"/>
              <a:gd name="connsiteX1" fmla="*/ 223960 w 319876"/>
              <a:gd name="connsiteY1" fmla="*/ 47958 h 1202861"/>
              <a:gd name="connsiteX2" fmla="*/ 121649 w 319876"/>
              <a:gd name="connsiteY2" fmla="*/ 169452 h 1202861"/>
              <a:gd name="connsiteX3" fmla="*/ 60903 w 319876"/>
              <a:gd name="connsiteY3" fmla="*/ 281354 h 1202861"/>
              <a:gd name="connsiteX4" fmla="*/ 22536 w 319876"/>
              <a:gd name="connsiteY4" fmla="*/ 393256 h 1202861"/>
              <a:gd name="connsiteX5" fmla="*/ 16142 w 319876"/>
              <a:gd name="connsiteY5" fmla="*/ 431623 h 1202861"/>
              <a:gd name="connsiteX6" fmla="*/ 6550 w 319876"/>
              <a:gd name="connsiteY6" fmla="*/ 482778 h 1202861"/>
              <a:gd name="connsiteX7" fmla="*/ 3353 w 319876"/>
              <a:gd name="connsiteY7" fmla="*/ 562708 h 1202861"/>
              <a:gd name="connsiteX8" fmla="*/ 3353 w 319876"/>
              <a:gd name="connsiteY8" fmla="*/ 629849 h 1202861"/>
              <a:gd name="connsiteX9" fmla="*/ 155 w 319876"/>
              <a:gd name="connsiteY9" fmla="*/ 684201 h 1202861"/>
              <a:gd name="connsiteX10" fmla="*/ 9749 w 319876"/>
              <a:gd name="connsiteY10" fmla="*/ 741751 h 1202861"/>
              <a:gd name="connsiteX11" fmla="*/ 22537 w 319876"/>
              <a:gd name="connsiteY11" fmla="*/ 792907 h 1202861"/>
              <a:gd name="connsiteX12" fmla="*/ 44917 w 319876"/>
              <a:gd name="connsiteY12" fmla="*/ 856851 h 1202861"/>
              <a:gd name="connsiteX13" fmla="*/ 67297 w 319876"/>
              <a:gd name="connsiteY13" fmla="*/ 908006 h 1202861"/>
              <a:gd name="connsiteX14" fmla="*/ 121649 w 319876"/>
              <a:gd name="connsiteY14" fmla="*/ 1013514 h 1202861"/>
              <a:gd name="connsiteX15" fmla="*/ 182396 w 319876"/>
              <a:gd name="connsiteY15" fmla="*/ 1096641 h 1202861"/>
              <a:gd name="connsiteX16" fmla="*/ 230354 w 319876"/>
              <a:gd name="connsiteY16" fmla="*/ 1144600 h 1202861"/>
              <a:gd name="connsiteX17" fmla="*/ 268721 w 319876"/>
              <a:gd name="connsiteY17" fmla="*/ 1176571 h 1202861"/>
              <a:gd name="connsiteX18" fmla="*/ 307087 w 319876"/>
              <a:gd name="connsiteY18" fmla="*/ 1202148 h 1202861"/>
              <a:gd name="connsiteX19" fmla="*/ 319876 w 319876"/>
              <a:gd name="connsiteY19" fmla="*/ 1195754 h 1202861"/>
              <a:gd name="connsiteX20" fmla="*/ 319876 w 319876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6794 w 316923"/>
              <a:gd name="connsiteY9" fmla="*/ 693792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22597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111232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14613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923" h="1202861">
                <a:moveTo>
                  <a:pt x="275360" y="0"/>
                </a:moveTo>
                <a:cubicBezTo>
                  <a:pt x="268966" y="6927"/>
                  <a:pt x="237526" y="19716"/>
                  <a:pt x="214613" y="47958"/>
                </a:cubicBezTo>
                <a:cubicBezTo>
                  <a:pt x="191700" y="76200"/>
                  <a:pt x="144807" y="130553"/>
                  <a:pt x="118696" y="169452"/>
                </a:cubicBezTo>
                <a:cubicBezTo>
                  <a:pt x="92585" y="208351"/>
                  <a:pt x="74469" y="244053"/>
                  <a:pt x="57950" y="281354"/>
                </a:cubicBezTo>
                <a:cubicBezTo>
                  <a:pt x="41431" y="318655"/>
                  <a:pt x="27043" y="368211"/>
                  <a:pt x="19583" y="393256"/>
                </a:cubicBezTo>
                <a:cubicBezTo>
                  <a:pt x="12123" y="418301"/>
                  <a:pt x="15853" y="416703"/>
                  <a:pt x="13189" y="431623"/>
                </a:cubicBezTo>
                <a:cubicBezTo>
                  <a:pt x="10525" y="446543"/>
                  <a:pt x="5729" y="460931"/>
                  <a:pt x="3597" y="482778"/>
                </a:cubicBezTo>
                <a:cubicBezTo>
                  <a:pt x="1466" y="504626"/>
                  <a:pt x="933" y="538196"/>
                  <a:pt x="400" y="562708"/>
                </a:cubicBezTo>
                <a:cubicBezTo>
                  <a:pt x="-133" y="587220"/>
                  <a:pt x="-133" y="610133"/>
                  <a:pt x="400" y="629849"/>
                </a:cubicBezTo>
                <a:cubicBezTo>
                  <a:pt x="933" y="649565"/>
                  <a:pt x="1997" y="681537"/>
                  <a:pt x="3596" y="700187"/>
                </a:cubicBezTo>
                <a:cubicBezTo>
                  <a:pt x="5195" y="718837"/>
                  <a:pt x="6796" y="723101"/>
                  <a:pt x="9993" y="741751"/>
                </a:cubicBezTo>
                <a:cubicBezTo>
                  <a:pt x="16387" y="760402"/>
                  <a:pt x="15066" y="772913"/>
                  <a:pt x="19584" y="792907"/>
                </a:cubicBezTo>
                <a:cubicBezTo>
                  <a:pt x="24102" y="812901"/>
                  <a:pt x="30173" y="842532"/>
                  <a:pt x="37100" y="861715"/>
                </a:cubicBezTo>
                <a:cubicBezTo>
                  <a:pt x="44027" y="880898"/>
                  <a:pt x="50745" y="908646"/>
                  <a:pt x="64344" y="937188"/>
                </a:cubicBezTo>
                <a:cubicBezTo>
                  <a:pt x="77943" y="965730"/>
                  <a:pt x="98702" y="1004772"/>
                  <a:pt x="118696" y="1032969"/>
                </a:cubicBezTo>
                <a:cubicBezTo>
                  <a:pt x="138690" y="1061166"/>
                  <a:pt x="166190" y="1087763"/>
                  <a:pt x="184307" y="1106368"/>
                </a:cubicBezTo>
                <a:cubicBezTo>
                  <a:pt x="202424" y="1124973"/>
                  <a:pt x="213824" y="1132900"/>
                  <a:pt x="227401" y="1144600"/>
                </a:cubicBezTo>
                <a:cubicBezTo>
                  <a:pt x="240978" y="1156300"/>
                  <a:pt x="252979" y="1166980"/>
                  <a:pt x="265768" y="1176571"/>
                </a:cubicBezTo>
                <a:cubicBezTo>
                  <a:pt x="278557" y="1186162"/>
                  <a:pt x="295608" y="1198951"/>
                  <a:pt x="304134" y="1202148"/>
                </a:cubicBezTo>
                <a:cubicBezTo>
                  <a:pt x="312660" y="1205345"/>
                  <a:pt x="314792" y="1196820"/>
                  <a:pt x="316923" y="1195754"/>
                </a:cubicBezTo>
                <a:lnTo>
                  <a:pt x="316923" y="119575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Freeform 31"/>
          <p:cNvSpPr/>
          <p:nvPr/>
        </p:nvSpPr>
        <p:spPr>
          <a:xfrm>
            <a:off x="4352878" y="3400359"/>
            <a:ext cx="703385" cy="249427"/>
          </a:xfrm>
          <a:custGeom>
            <a:avLst/>
            <a:gdLst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4212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7410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2241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9596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40632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66390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385" h="249427">
                <a:moveTo>
                  <a:pt x="0" y="140677"/>
                </a:moveTo>
                <a:cubicBezTo>
                  <a:pt x="39965" y="166521"/>
                  <a:pt x="79930" y="192365"/>
                  <a:pt x="111902" y="207818"/>
                </a:cubicBezTo>
                <a:cubicBezTo>
                  <a:pt x="143874" y="223271"/>
                  <a:pt x="167854" y="227535"/>
                  <a:pt x="191833" y="233396"/>
                </a:cubicBezTo>
                <a:cubicBezTo>
                  <a:pt x="215812" y="239257"/>
                  <a:pt x="233397" y="240323"/>
                  <a:pt x="255777" y="242987"/>
                </a:cubicBezTo>
                <a:cubicBezTo>
                  <a:pt x="278157" y="245651"/>
                  <a:pt x="302669" y="249915"/>
                  <a:pt x="326115" y="249382"/>
                </a:cubicBezTo>
                <a:cubicBezTo>
                  <a:pt x="349561" y="248849"/>
                  <a:pt x="372474" y="244586"/>
                  <a:pt x="396453" y="239790"/>
                </a:cubicBezTo>
                <a:cubicBezTo>
                  <a:pt x="420432" y="234994"/>
                  <a:pt x="446543" y="229666"/>
                  <a:pt x="469989" y="220607"/>
                </a:cubicBezTo>
                <a:cubicBezTo>
                  <a:pt x="493435" y="211548"/>
                  <a:pt x="518481" y="197694"/>
                  <a:pt x="537131" y="185438"/>
                </a:cubicBezTo>
                <a:cubicBezTo>
                  <a:pt x="555781" y="173182"/>
                  <a:pt x="563767" y="164130"/>
                  <a:pt x="581892" y="147071"/>
                </a:cubicBezTo>
                <a:cubicBezTo>
                  <a:pt x="600017" y="130012"/>
                  <a:pt x="630962" y="99602"/>
                  <a:pt x="645882" y="83083"/>
                </a:cubicBezTo>
                <a:cubicBezTo>
                  <a:pt x="660802" y="66564"/>
                  <a:pt x="661829" y="61805"/>
                  <a:pt x="671413" y="47958"/>
                </a:cubicBezTo>
                <a:cubicBezTo>
                  <a:pt x="680997" y="34111"/>
                  <a:pt x="703385" y="0"/>
                  <a:pt x="703385" y="0"/>
                </a:cubicBezTo>
                <a:lnTo>
                  <a:pt x="70338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3" name="Freeform 32"/>
          <p:cNvSpPr/>
          <p:nvPr/>
        </p:nvSpPr>
        <p:spPr>
          <a:xfrm>
            <a:off x="4899236" y="2316507"/>
            <a:ext cx="280037" cy="1144599"/>
          </a:xfrm>
          <a:custGeom>
            <a:avLst/>
            <a:gdLst>
              <a:gd name="connsiteX0" fmla="*/ 57550 w 217703"/>
              <a:gd name="connsiteY0" fmla="*/ 1106233 h 1106233"/>
              <a:gd name="connsiteX1" fmla="*/ 137480 w 217703"/>
              <a:gd name="connsiteY1" fmla="*/ 987936 h 1106233"/>
              <a:gd name="connsiteX2" fmla="*/ 169452 w 217703"/>
              <a:gd name="connsiteY2" fmla="*/ 904809 h 1106233"/>
              <a:gd name="connsiteX3" fmla="*/ 201424 w 217703"/>
              <a:gd name="connsiteY3" fmla="*/ 773724 h 1106233"/>
              <a:gd name="connsiteX4" fmla="*/ 211015 w 217703"/>
              <a:gd name="connsiteY4" fmla="*/ 652230 h 1106233"/>
              <a:gd name="connsiteX5" fmla="*/ 217410 w 217703"/>
              <a:gd name="connsiteY5" fmla="*/ 514750 h 1106233"/>
              <a:gd name="connsiteX6" fmla="*/ 201424 w 217703"/>
              <a:gd name="connsiteY6" fmla="*/ 393256 h 1106233"/>
              <a:gd name="connsiteX7" fmla="*/ 166254 w 217703"/>
              <a:gd name="connsiteY7" fmla="*/ 300538 h 1106233"/>
              <a:gd name="connsiteX8" fmla="*/ 134282 w 217703"/>
              <a:gd name="connsiteY8" fmla="*/ 201424 h 1106233"/>
              <a:gd name="connsiteX9" fmla="*/ 89522 w 217703"/>
              <a:gd name="connsiteY9" fmla="*/ 105508 h 1106233"/>
              <a:gd name="connsiteX10" fmla="*/ 0 w 217703"/>
              <a:gd name="connsiteY10" fmla="*/ 0 h 1106233"/>
              <a:gd name="connsiteX11" fmla="*/ 0 w 217703"/>
              <a:gd name="connsiteY11" fmla="*/ 0 h 1106233"/>
              <a:gd name="connsiteX0" fmla="*/ 85067 w 245220"/>
              <a:gd name="connsiteY0" fmla="*/ 1117025 h 1117025"/>
              <a:gd name="connsiteX1" fmla="*/ 164997 w 245220"/>
              <a:gd name="connsiteY1" fmla="*/ 998728 h 1117025"/>
              <a:gd name="connsiteX2" fmla="*/ 196969 w 245220"/>
              <a:gd name="connsiteY2" fmla="*/ 915601 h 1117025"/>
              <a:gd name="connsiteX3" fmla="*/ 228941 w 245220"/>
              <a:gd name="connsiteY3" fmla="*/ 784516 h 1117025"/>
              <a:gd name="connsiteX4" fmla="*/ 238532 w 245220"/>
              <a:gd name="connsiteY4" fmla="*/ 663022 h 1117025"/>
              <a:gd name="connsiteX5" fmla="*/ 244927 w 245220"/>
              <a:gd name="connsiteY5" fmla="*/ 525542 h 1117025"/>
              <a:gd name="connsiteX6" fmla="*/ 228941 w 245220"/>
              <a:gd name="connsiteY6" fmla="*/ 404048 h 1117025"/>
              <a:gd name="connsiteX7" fmla="*/ 193771 w 245220"/>
              <a:gd name="connsiteY7" fmla="*/ 311330 h 1117025"/>
              <a:gd name="connsiteX8" fmla="*/ 161799 w 245220"/>
              <a:gd name="connsiteY8" fmla="*/ 212216 h 1117025"/>
              <a:gd name="connsiteX9" fmla="*/ 117039 w 245220"/>
              <a:gd name="connsiteY9" fmla="*/ 116300 h 1117025"/>
              <a:gd name="connsiteX10" fmla="*/ 27517 w 245220"/>
              <a:gd name="connsiteY10" fmla="*/ 10792 h 1117025"/>
              <a:gd name="connsiteX11" fmla="*/ 0 w 245220"/>
              <a:gd name="connsiteY11" fmla="*/ 1338 h 1117025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75639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8113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24417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0734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9886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532 w 246390"/>
              <a:gd name="connsiteY4" fmla="*/ 661684 h 1115687"/>
              <a:gd name="connsiteX5" fmla="*/ 244940 w 246390"/>
              <a:gd name="connsiteY5" fmla="*/ 617724 h 1115687"/>
              <a:gd name="connsiteX6" fmla="*/ 244927 w 246390"/>
              <a:gd name="connsiteY6" fmla="*/ 524204 h 1115687"/>
              <a:gd name="connsiteX7" fmla="*/ 228941 w 246390"/>
              <a:gd name="connsiteY7" fmla="*/ 402710 h 1115687"/>
              <a:gd name="connsiteX8" fmla="*/ 199886 w 246390"/>
              <a:gd name="connsiteY8" fmla="*/ 309992 h 1115687"/>
              <a:gd name="connsiteX9" fmla="*/ 186849 w 246390"/>
              <a:gd name="connsiteY9" fmla="*/ 271041 h 1115687"/>
              <a:gd name="connsiteX10" fmla="*/ 161799 w 246390"/>
              <a:gd name="connsiteY10" fmla="*/ 210878 h 1115687"/>
              <a:gd name="connsiteX11" fmla="*/ 117039 w 246390"/>
              <a:gd name="connsiteY11" fmla="*/ 124417 h 1115687"/>
              <a:gd name="connsiteX12" fmla="*/ 70668 w 246390"/>
              <a:gd name="connsiteY12" fmla="*/ 66184 h 1115687"/>
              <a:gd name="connsiteX13" fmla="*/ 27517 w 246390"/>
              <a:gd name="connsiteY13" fmla="*/ 9454 h 1115687"/>
              <a:gd name="connsiteX14" fmla="*/ 0 w 246390"/>
              <a:gd name="connsiteY14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38532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41589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05193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7414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3912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19585 w 246390"/>
              <a:gd name="connsiteY1" fmla="*/ 1077866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9585 w 246390"/>
              <a:gd name="connsiteY1" fmla="*/ 1077867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6528 w 246390"/>
              <a:gd name="connsiteY1" fmla="*/ 1077868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8919 w 267792"/>
              <a:gd name="connsiteY16" fmla="*/ 22061 h 1128294"/>
              <a:gd name="connsiteX17" fmla="*/ 0 w 267792"/>
              <a:gd name="connsiteY17" fmla="*/ 0 h 1128294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2805 w 267792"/>
              <a:gd name="connsiteY16" fmla="*/ 28364 h 1128294"/>
              <a:gd name="connsiteX17" fmla="*/ 0 w 267792"/>
              <a:gd name="connsiteY17" fmla="*/ 0 h 11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7792" h="1128294">
                <a:moveTo>
                  <a:pt x="106469" y="1128294"/>
                </a:moveTo>
                <a:cubicBezTo>
                  <a:pt x="111713" y="1120940"/>
                  <a:pt x="124608" y="1110191"/>
                  <a:pt x="137930" y="1090475"/>
                </a:cubicBezTo>
                <a:cubicBezTo>
                  <a:pt x="151252" y="1070759"/>
                  <a:pt x="173502" y="1035689"/>
                  <a:pt x="186399" y="1009997"/>
                </a:cubicBezTo>
                <a:cubicBezTo>
                  <a:pt x="199296" y="984305"/>
                  <a:pt x="207596" y="958105"/>
                  <a:pt x="215314" y="936324"/>
                </a:cubicBezTo>
                <a:cubicBezTo>
                  <a:pt x="223032" y="914543"/>
                  <a:pt x="227380" y="901159"/>
                  <a:pt x="232709" y="879312"/>
                </a:cubicBezTo>
                <a:cubicBezTo>
                  <a:pt x="238038" y="857465"/>
                  <a:pt x="245757" y="825726"/>
                  <a:pt x="250343" y="795785"/>
                </a:cubicBezTo>
                <a:cubicBezTo>
                  <a:pt x="254929" y="765844"/>
                  <a:pt x="258628" y="719916"/>
                  <a:pt x="260226" y="699667"/>
                </a:cubicBezTo>
                <a:cubicBezTo>
                  <a:pt x="261824" y="679418"/>
                  <a:pt x="261972" y="685847"/>
                  <a:pt x="262991" y="674291"/>
                </a:cubicBezTo>
                <a:cubicBezTo>
                  <a:pt x="264010" y="662735"/>
                  <a:pt x="265276" y="653244"/>
                  <a:pt x="266342" y="630331"/>
                </a:cubicBezTo>
                <a:cubicBezTo>
                  <a:pt x="267408" y="607418"/>
                  <a:pt x="268995" y="572647"/>
                  <a:pt x="266329" y="536811"/>
                </a:cubicBezTo>
                <a:cubicBezTo>
                  <a:pt x="263663" y="500975"/>
                  <a:pt x="257850" y="451019"/>
                  <a:pt x="250343" y="415317"/>
                </a:cubicBezTo>
                <a:cubicBezTo>
                  <a:pt x="242836" y="379615"/>
                  <a:pt x="228303" y="344544"/>
                  <a:pt x="221288" y="322599"/>
                </a:cubicBezTo>
                <a:cubicBezTo>
                  <a:pt x="214273" y="300654"/>
                  <a:pt x="213580" y="300167"/>
                  <a:pt x="208251" y="283648"/>
                </a:cubicBezTo>
                <a:cubicBezTo>
                  <a:pt x="202922" y="267129"/>
                  <a:pt x="194836" y="247922"/>
                  <a:pt x="183201" y="223485"/>
                </a:cubicBezTo>
                <a:cubicBezTo>
                  <a:pt x="171566" y="199048"/>
                  <a:pt x="153630" y="161140"/>
                  <a:pt x="138441" y="137024"/>
                </a:cubicBezTo>
                <a:cubicBezTo>
                  <a:pt x="123253" y="112908"/>
                  <a:pt x="108009" y="96901"/>
                  <a:pt x="92070" y="78791"/>
                </a:cubicBezTo>
                <a:cubicBezTo>
                  <a:pt x="76131" y="60681"/>
                  <a:pt x="54583" y="39395"/>
                  <a:pt x="42805" y="28364"/>
                </a:cubicBezTo>
                <a:cubicBezTo>
                  <a:pt x="31027" y="17333"/>
                  <a:pt x="9172" y="3151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4" name="Freeform 33"/>
          <p:cNvSpPr/>
          <p:nvPr/>
        </p:nvSpPr>
        <p:spPr>
          <a:xfrm>
            <a:off x="5192734" y="2191815"/>
            <a:ext cx="154309" cy="1445136"/>
          </a:xfrm>
          <a:custGeom>
            <a:avLst/>
            <a:gdLst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9836 w 67385"/>
              <a:gd name="connsiteY4" fmla="*/ 1272487 h 1387586"/>
              <a:gd name="connsiteX5" fmla="*/ 22624 w 67385"/>
              <a:gd name="connsiteY5" fmla="*/ 1310853 h 1387586"/>
              <a:gd name="connsiteX6" fmla="*/ 35413 w 67385"/>
              <a:gd name="connsiteY6" fmla="*/ 1339628 h 1387586"/>
              <a:gd name="connsiteX7" fmla="*/ 48202 w 67385"/>
              <a:gd name="connsiteY7" fmla="*/ 1358811 h 1387586"/>
              <a:gd name="connsiteX8" fmla="*/ 64188 w 67385"/>
              <a:gd name="connsiteY8" fmla="*/ 1381192 h 1387586"/>
              <a:gd name="connsiteX9" fmla="*/ 67385 w 67385"/>
              <a:gd name="connsiteY9" fmla="*/ 1387586 h 1387586"/>
              <a:gd name="connsiteX10" fmla="*/ 67385 w 67385"/>
              <a:gd name="connsiteY10" fmla="*/ 1387586 h 1387586"/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244 w 67385"/>
              <a:gd name="connsiteY4" fmla="*/ 1224529 h 1387586"/>
              <a:gd name="connsiteX5" fmla="*/ 9836 w 67385"/>
              <a:gd name="connsiteY5" fmla="*/ 1272487 h 1387586"/>
              <a:gd name="connsiteX6" fmla="*/ 22624 w 67385"/>
              <a:gd name="connsiteY6" fmla="*/ 1310853 h 1387586"/>
              <a:gd name="connsiteX7" fmla="*/ 35413 w 67385"/>
              <a:gd name="connsiteY7" fmla="*/ 1339628 h 1387586"/>
              <a:gd name="connsiteX8" fmla="*/ 48202 w 67385"/>
              <a:gd name="connsiteY8" fmla="*/ 1358811 h 1387586"/>
              <a:gd name="connsiteX9" fmla="*/ 64188 w 67385"/>
              <a:gd name="connsiteY9" fmla="*/ 1381192 h 1387586"/>
              <a:gd name="connsiteX10" fmla="*/ 67385 w 67385"/>
              <a:gd name="connsiteY10" fmla="*/ 1387586 h 1387586"/>
              <a:gd name="connsiteX11" fmla="*/ 67385 w 67385"/>
              <a:gd name="connsiteY11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2148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4041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3224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2825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9219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84379"/>
              <a:gd name="connsiteY0" fmla="*/ 0 h 1422976"/>
              <a:gd name="connsiteX1" fmla="*/ 4041 w 84379"/>
              <a:gd name="connsiteY1" fmla="*/ 418834 h 1422976"/>
              <a:gd name="connsiteX2" fmla="*/ 844 w 84379"/>
              <a:gd name="connsiteY2" fmla="*/ 968753 h 1422976"/>
              <a:gd name="connsiteX3" fmla="*/ 844 w 84379"/>
              <a:gd name="connsiteY3" fmla="*/ 1128613 h 1422976"/>
              <a:gd name="connsiteX4" fmla="*/ 845 w 84379"/>
              <a:gd name="connsiteY4" fmla="*/ 1205345 h 1422976"/>
              <a:gd name="connsiteX5" fmla="*/ 844 w 84379"/>
              <a:gd name="connsiteY5" fmla="*/ 1224529 h 1422976"/>
              <a:gd name="connsiteX6" fmla="*/ 7239 w 84379"/>
              <a:gd name="connsiteY6" fmla="*/ 1288474 h 1422976"/>
              <a:gd name="connsiteX7" fmla="*/ 16830 w 84379"/>
              <a:gd name="connsiteY7" fmla="*/ 1320444 h 1422976"/>
              <a:gd name="connsiteX8" fmla="*/ 29618 w 84379"/>
              <a:gd name="connsiteY8" fmla="*/ 1349219 h 1422976"/>
              <a:gd name="connsiteX9" fmla="*/ 48802 w 84379"/>
              <a:gd name="connsiteY9" fmla="*/ 1368402 h 1422976"/>
              <a:gd name="connsiteX10" fmla="*/ 83971 w 84379"/>
              <a:gd name="connsiteY10" fmla="*/ 1422756 h 1422976"/>
              <a:gd name="connsiteX11" fmla="*/ 67985 w 84379"/>
              <a:gd name="connsiteY11" fmla="*/ 1387586 h 1422976"/>
              <a:gd name="connsiteX12" fmla="*/ 67985 w 84379"/>
              <a:gd name="connsiteY12" fmla="*/ 1387586 h 1422976"/>
              <a:gd name="connsiteX0" fmla="*/ 10436 w 103374"/>
              <a:gd name="connsiteY0" fmla="*/ 0 h 1419797"/>
              <a:gd name="connsiteX1" fmla="*/ 4041 w 103374"/>
              <a:gd name="connsiteY1" fmla="*/ 418834 h 1419797"/>
              <a:gd name="connsiteX2" fmla="*/ 844 w 103374"/>
              <a:gd name="connsiteY2" fmla="*/ 968753 h 1419797"/>
              <a:gd name="connsiteX3" fmla="*/ 844 w 103374"/>
              <a:gd name="connsiteY3" fmla="*/ 1128613 h 1419797"/>
              <a:gd name="connsiteX4" fmla="*/ 845 w 103374"/>
              <a:gd name="connsiteY4" fmla="*/ 1205345 h 1419797"/>
              <a:gd name="connsiteX5" fmla="*/ 844 w 103374"/>
              <a:gd name="connsiteY5" fmla="*/ 1224529 h 1419797"/>
              <a:gd name="connsiteX6" fmla="*/ 7239 w 103374"/>
              <a:gd name="connsiteY6" fmla="*/ 1288474 h 1419797"/>
              <a:gd name="connsiteX7" fmla="*/ 16830 w 103374"/>
              <a:gd name="connsiteY7" fmla="*/ 1320444 h 1419797"/>
              <a:gd name="connsiteX8" fmla="*/ 29618 w 103374"/>
              <a:gd name="connsiteY8" fmla="*/ 1349219 h 1419797"/>
              <a:gd name="connsiteX9" fmla="*/ 48802 w 103374"/>
              <a:gd name="connsiteY9" fmla="*/ 1368402 h 1419797"/>
              <a:gd name="connsiteX10" fmla="*/ 103154 w 103374"/>
              <a:gd name="connsiteY10" fmla="*/ 1419559 h 1419797"/>
              <a:gd name="connsiteX11" fmla="*/ 67985 w 103374"/>
              <a:gd name="connsiteY11" fmla="*/ 1387586 h 1419797"/>
              <a:gd name="connsiteX12" fmla="*/ 67985 w 103374"/>
              <a:gd name="connsiteY12" fmla="*/ 1387586 h 1419797"/>
              <a:gd name="connsiteX0" fmla="*/ 10436 w 103374"/>
              <a:gd name="connsiteY0" fmla="*/ 0 h 1419779"/>
              <a:gd name="connsiteX1" fmla="*/ 4041 w 103374"/>
              <a:gd name="connsiteY1" fmla="*/ 418834 h 1419779"/>
              <a:gd name="connsiteX2" fmla="*/ 844 w 103374"/>
              <a:gd name="connsiteY2" fmla="*/ 968753 h 1419779"/>
              <a:gd name="connsiteX3" fmla="*/ 844 w 103374"/>
              <a:gd name="connsiteY3" fmla="*/ 1128613 h 1419779"/>
              <a:gd name="connsiteX4" fmla="*/ 845 w 103374"/>
              <a:gd name="connsiteY4" fmla="*/ 1205345 h 1419779"/>
              <a:gd name="connsiteX5" fmla="*/ 844 w 103374"/>
              <a:gd name="connsiteY5" fmla="*/ 1224529 h 1419779"/>
              <a:gd name="connsiteX6" fmla="*/ 7239 w 103374"/>
              <a:gd name="connsiteY6" fmla="*/ 1288474 h 1419779"/>
              <a:gd name="connsiteX7" fmla="*/ 16830 w 103374"/>
              <a:gd name="connsiteY7" fmla="*/ 1320444 h 1419779"/>
              <a:gd name="connsiteX8" fmla="*/ 29618 w 103374"/>
              <a:gd name="connsiteY8" fmla="*/ 1349219 h 1419779"/>
              <a:gd name="connsiteX9" fmla="*/ 48802 w 103374"/>
              <a:gd name="connsiteY9" fmla="*/ 1368402 h 1419779"/>
              <a:gd name="connsiteX10" fmla="*/ 103154 w 103374"/>
              <a:gd name="connsiteY10" fmla="*/ 1419559 h 1419779"/>
              <a:gd name="connsiteX11" fmla="*/ 67985 w 103374"/>
              <a:gd name="connsiteY11" fmla="*/ 1387586 h 1419779"/>
              <a:gd name="connsiteX12" fmla="*/ 67985 w 103374"/>
              <a:gd name="connsiteY12" fmla="*/ 1403572 h 1419779"/>
              <a:gd name="connsiteX0" fmla="*/ 10436 w 103374"/>
              <a:gd name="connsiteY0" fmla="*/ 0 h 1419770"/>
              <a:gd name="connsiteX1" fmla="*/ 4041 w 103374"/>
              <a:gd name="connsiteY1" fmla="*/ 418834 h 1419770"/>
              <a:gd name="connsiteX2" fmla="*/ 844 w 103374"/>
              <a:gd name="connsiteY2" fmla="*/ 968753 h 1419770"/>
              <a:gd name="connsiteX3" fmla="*/ 844 w 103374"/>
              <a:gd name="connsiteY3" fmla="*/ 1128613 h 1419770"/>
              <a:gd name="connsiteX4" fmla="*/ 845 w 103374"/>
              <a:gd name="connsiteY4" fmla="*/ 1205345 h 1419770"/>
              <a:gd name="connsiteX5" fmla="*/ 844 w 103374"/>
              <a:gd name="connsiteY5" fmla="*/ 1224529 h 1419770"/>
              <a:gd name="connsiteX6" fmla="*/ 7239 w 103374"/>
              <a:gd name="connsiteY6" fmla="*/ 1288474 h 1419770"/>
              <a:gd name="connsiteX7" fmla="*/ 16830 w 103374"/>
              <a:gd name="connsiteY7" fmla="*/ 1320444 h 1419770"/>
              <a:gd name="connsiteX8" fmla="*/ 29618 w 103374"/>
              <a:gd name="connsiteY8" fmla="*/ 1349219 h 1419770"/>
              <a:gd name="connsiteX9" fmla="*/ 48802 w 103374"/>
              <a:gd name="connsiteY9" fmla="*/ 1368402 h 1419770"/>
              <a:gd name="connsiteX10" fmla="*/ 103154 w 103374"/>
              <a:gd name="connsiteY10" fmla="*/ 1419559 h 1419770"/>
              <a:gd name="connsiteX11" fmla="*/ 67985 w 103374"/>
              <a:gd name="connsiteY11" fmla="*/ 1387586 h 1419770"/>
              <a:gd name="connsiteX12" fmla="*/ 67985 w 103374"/>
              <a:gd name="connsiteY12" fmla="*/ 1413164 h 1419770"/>
              <a:gd name="connsiteX0" fmla="*/ 10436 w 103374"/>
              <a:gd name="connsiteY0" fmla="*/ 0 h 1421338"/>
              <a:gd name="connsiteX1" fmla="*/ 4041 w 103374"/>
              <a:gd name="connsiteY1" fmla="*/ 418834 h 1421338"/>
              <a:gd name="connsiteX2" fmla="*/ 844 w 103374"/>
              <a:gd name="connsiteY2" fmla="*/ 968753 h 1421338"/>
              <a:gd name="connsiteX3" fmla="*/ 844 w 103374"/>
              <a:gd name="connsiteY3" fmla="*/ 1128613 h 1421338"/>
              <a:gd name="connsiteX4" fmla="*/ 845 w 103374"/>
              <a:gd name="connsiteY4" fmla="*/ 1205345 h 1421338"/>
              <a:gd name="connsiteX5" fmla="*/ 844 w 103374"/>
              <a:gd name="connsiteY5" fmla="*/ 1224529 h 1421338"/>
              <a:gd name="connsiteX6" fmla="*/ 7239 w 103374"/>
              <a:gd name="connsiteY6" fmla="*/ 1288474 h 1421338"/>
              <a:gd name="connsiteX7" fmla="*/ 16830 w 103374"/>
              <a:gd name="connsiteY7" fmla="*/ 1320444 h 1421338"/>
              <a:gd name="connsiteX8" fmla="*/ 29618 w 103374"/>
              <a:gd name="connsiteY8" fmla="*/ 1349219 h 1421338"/>
              <a:gd name="connsiteX9" fmla="*/ 48802 w 103374"/>
              <a:gd name="connsiteY9" fmla="*/ 1368402 h 1421338"/>
              <a:gd name="connsiteX10" fmla="*/ 103154 w 103374"/>
              <a:gd name="connsiteY10" fmla="*/ 1419559 h 1421338"/>
              <a:gd name="connsiteX11" fmla="*/ 67985 w 103374"/>
              <a:gd name="connsiteY11" fmla="*/ 1409966 h 1421338"/>
              <a:gd name="connsiteX12" fmla="*/ 67985 w 103374"/>
              <a:gd name="connsiteY12" fmla="*/ 1413164 h 1421338"/>
              <a:gd name="connsiteX0" fmla="*/ 10436 w 103771"/>
              <a:gd name="connsiteY0" fmla="*/ 0 h 1421338"/>
              <a:gd name="connsiteX1" fmla="*/ 4041 w 103771"/>
              <a:gd name="connsiteY1" fmla="*/ 418834 h 1421338"/>
              <a:gd name="connsiteX2" fmla="*/ 844 w 103771"/>
              <a:gd name="connsiteY2" fmla="*/ 968753 h 1421338"/>
              <a:gd name="connsiteX3" fmla="*/ 844 w 103771"/>
              <a:gd name="connsiteY3" fmla="*/ 1128613 h 1421338"/>
              <a:gd name="connsiteX4" fmla="*/ 845 w 103771"/>
              <a:gd name="connsiteY4" fmla="*/ 1205345 h 1421338"/>
              <a:gd name="connsiteX5" fmla="*/ 844 w 103771"/>
              <a:gd name="connsiteY5" fmla="*/ 1224529 h 1421338"/>
              <a:gd name="connsiteX6" fmla="*/ 7239 w 103771"/>
              <a:gd name="connsiteY6" fmla="*/ 1288474 h 1421338"/>
              <a:gd name="connsiteX7" fmla="*/ 16830 w 103771"/>
              <a:gd name="connsiteY7" fmla="*/ 1320444 h 1421338"/>
              <a:gd name="connsiteX8" fmla="*/ 29618 w 103771"/>
              <a:gd name="connsiteY8" fmla="*/ 1349219 h 1421338"/>
              <a:gd name="connsiteX9" fmla="*/ 48802 w 103771"/>
              <a:gd name="connsiteY9" fmla="*/ 1368402 h 1421338"/>
              <a:gd name="connsiteX10" fmla="*/ 103154 w 103771"/>
              <a:gd name="connsiteY10" fmla="*/ 1419559 h 1421338"/>
              <a:gd name="connsiteX11" fmla="*/ 77577 w 103771"/>
              <a:gd name="connsiteY11" fmla="*/ 1409966 h 1421338"/>
              <a:gd name="connsiteX12" fmla="*/ 67985 w 103771"/>
              <a:gd name="connsiteY12" fmla="*/ 1413164 h 1421338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68402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6422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309" h="1445136">
                <a:moveTo>
                  <a:pt x="10436" y="0"/>
                </a:moveTo>
                <a:cubicBezTo>
                  <a:pt x="8038" y="128687"/>
                  <a:pt x="5640" y="257375"/>
                  <a:pt x="4041" y="418834"/>
                </a:cubicBezTo>
                <a:cubicBezTo>
                  <a:pt x="2442" y="580293"/>
                  <a:pt x="1377" y="850457"/>
                  <a:pt x="844" y="968753"/>
                </a:cubicBezTo>
                <a:cubicBezTo>
                  <a:pt x="311" y="1087049"/>
                  <a:pt x="-755" y="1090247"/>
                  <a:pt x="844" y="1128613"/>
                </a:cubicBezTo>
                <a:cubicBezTo>
                  <a:pt x="2443" y="1166979"/>
                  <a:pt x="845" y="1189359"/>
                  <a:pt x="845" y="1205345"/>
                </a:cubicBezTo>
                <a:cubicBezTo>
                  <a:pt x="845" y="1221331"/>
                  <a:pt x="844" y="1212273"/>
                  <a:pt x="844" y="1224529"/>
                </a:cubicBezTo>
                <a:cubicBezTo>
                  <a:pt x="844" y="1236785"/>
                  <a:pt x="4042" y="1271423"/>
                  <a:pt x="7239" y="1288474"/>
                </a:cubicBezTo>
                <a:cubicBezTo>
                  <a:pt x="10436" y="1305526"/>
                  <a:pt x="16297" y="1316714"/>
                  <a:pt x="20027" y="1326838"/>
                </a:cubicBezTo>
                <a:cubicBezTo>
                  <a:pt x="23757" y="1336962"/>
                  <a:pt x="24822" y="1340160"/>
                  <a:pt x="29618" y="1349219"/>
                </a:cubicBezTo>
                <a:cubicBezTo>
                  <a:pt x="34414" y="1358278"/>
                  <a:pt x="36546" y="1369468"/>
                  <a:pt x="48802" y="1381191"/>
                </a:cubicBezTo>
                <a:cubicBezTo>
                  <a:pt x="61058" y="1392914"/>
                  <a:pt x="98358" y="1414763"/>
                  <a:pt x="103154" y="1419559"/>
                </a:cubicBezTo>
                <a:cubicBezTo>
                  <a:pt x="107950" y="1424355"/>
                  <a:pt x="69051" y="1405703"/>
                  <a:pt x="77577" y="1409966"/>
                </a:cubicBezTo>
                <a:cubicBezTo>
                  <a:pt x="86103" y="1414229"/>
                  <a:pt x="154309" y="1439807"/>
                  <a:pt x="154309" y="1445136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Freeform 34"/>
          <p:cNvSpPr/>
          <p:nvPr/>
        </p:nvSpPr>
        <p:spPr>
          <a:xfrm>
            <a:off x="5209562" y="3461105"/>
            <a:ext cx="511553" cy="182240"/>
          </a:xfrm>
          <a:custGeom>
            <a:avLst/>
            <a:gdLst>
              <a:gd name="connsiteX0" fmla="*/ 0 w 508356"/>
              <a:gd name="connsiteY0" fmla="*/ 73535 h 183014"/>
              <a:gd name="connsiteX1" fmla="*/ 63944 w 508356"/>
              <a:gd name="connsiteY1" fmla="*/ 143874 h 183014"/>
              <a:gd name="connsiteX2" fmla="*/ 111902 w 508356"/>
              <a:gd name="connsiteY2" fmla="*/ 166254 h 183014"/>
              <a:gd name="connsiteX3" fmla="*/ 166255 w 508356"/>
              <a:gd name="connsiteY3" fmla="*/ 179043 h 183014"/>
              <a:gd name="connsiteX4" fmla="*/ 223804 w 508356"/>
              <a:gd name="connsiteY4" fmla="*/ 182240 h 183014"/>
              <a:gd name="connsiteX5" fmla="*/ 290946 w 508356"/>
              <a:gd name="connsiteY5" fmla="*/ 166254 h 183014"/>
              <a:gd name="connsiteX6" fmla="*/ 335707 w 508356"/>
              <a:gd name="connsiteY6" fmla="*/ 150268 h 183014"/>
              <a:gd name="connsiteX7" fmla="*/ 402848 w 508356"/>
              <a:gd name="connsiteY7" fmla="*/ 102310 h 183014"/>
              <a:gd name="connsiteX8" fmla="*/ 447609 w 508356"/>
              <a:gd name="connsiteY8" fmla="*/ 67141 h 183014"/>
              <a:gd name="connsiteX9" fmla="*/ 508356 w 508356"/>
              <a:gd name="connsiteY9" fmla="*/ 0 h 183014"/>
              <a:gd name="connsiteX10" fmla="*/ 508356 w 508356"/>
              <a:gd name="connsiteY10" fmla="*/ 0 h 183014"/>
              <a:gd name="connsiteX0" fmla="*/ 0 w 508356"/>
              <a:gd name="connsiteY0" fmla="*/ 73535 h 183014"/>
              <a:gd name="connsiteX1" fmla="*/ 19183 w 508356"/>
              <a:gd name="connsiteY1" fmla="*/ 92718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73535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89521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95916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2373"/>
              <a:gd name="connsiteX1" fmla="*/ 22380 w 511553"/>
              <a:gd name="connsiteY1" fmla="*/ 95916 h 182373"/>
              <a:gd name="connsiteX2" fmla="*/ 67141 w 511553"/>
              <a:gd name="connsiteY2" fmla="*/ 143874 h 182373"/>
              <a:gd name="connsiteX3" fmla="*/ 115099 w 511553"/>
              <a:gd name="connsiteY3" fmla="*/ 166254 h 182373"/>
              <a:gd name="connsiteX4" fmla="*/ 169452 w 511553"/>
              <a:gd name="connsiteY4" fmla="*/ 179043 h 182373"/>
              <a:gd name="connsiteX5" fmla="*/ 227001 w 511553"/>
              <a:gd name="connsiteY5" fmla="*/ 182240 h 182373"/>
              <a:gd name="connsiteX6" fmla="*/ 258975 w 511553"/>
              <a:gd name="connsiteY6" fmla="*/ 175846 h 182373"/>
              <a:gd name="connsiteX7" fmla="*/ 294143 w 511553"/>
              <a:gd name="connsiteY7" fmla="*/ 166254 h 182373"/>
              <a:gd name="connsiteX8" fmla="*/ 338904 w 511553"/>
              <a:gd name="connsiteY8" fmla="*/ 150268 h 182373"/>
              <a:gd name="connsiteX9" fmla="*/ 406045 w 511553"/>
              <a:gd name="connsiteY9" fmla="*/ 102310 h 182373"/>
              <a:gd name="connsiteX10" fmla="*/ 450806 w 511553"/>
              <a:gd name="connsiteY10" fmla="*/ 67141 h 182373"/>
              <a:gd name="connsiteX11" fmla="*/ 511553 w 511553"/>
              <a:gd name="connsiteY11" fmla="*/ 0 h 182373"/>
              <a:gd name="connsiteX12" fmla="*/ 511553 w 511553"/>
              <a:gd name="connsiteY12" fmla="*/ 0 h 182373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6254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06045 w 511553"/>
              <a:gd name="connsiteY10" fmla="*/ 102310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108705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102311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1553" h="182240">
                <a:moveTo>
                  <a:pt x="0" y="47958"/>
                </a:moveTo>
                <a:cubicBezTo>
                  <a:pt x="3197" y="53820"/>
                  <a:pt x="11723" y="84193"/>
                  <a:pt x="22380" y="95916"/>
                </a:cubicBezTo>
                <a:cubicBezTo>
                  <a:pt x="33037" y="107639"/>
                  <a:pt x="51688" y="132151"/>
                  <a:pt x="67141" y="143874"/>
                </a:cubicBezTo>
                <a:cubicBezTo>
                  <a:pt x="82594" y="155597"/>
                  <a:pt x="98047" y="160393"/>
                  <a:pt x="115099" y="166254"/>
                </a:cubicBezTo>
                <a:cubicBezTo>
                  <a:pt x="132151" y="172115"/>
                  <a:pt x="150802" y="176379"/>
                  <a:pt x="169452" y="179043"/>
                </a:cubicBezTo>
                <a:cubicBezTo>
                  <a:pt x="188102" y="181707"/>
                  <a:pt x="212613" y="182240"/>
                  <a:pt x="227001" y="182240"/>
                </a:cubicBezTo>
                <a:cubicBezTo>
                  <a:pt x="241389" y="182240"/>
                  <a:pt x="244588" y="181707"/>
                  <a:pt x="255778" y="179043"/>
                </a:cubicBezTo>
                <a:cubicBezTo>
                  <a:pt x="266968" y="176379"/>
                  <a:pt x="280289" y="174248"/>
                  <a:pt x="294143" y="169452"/>
                </a:cubicBezTo>
                <a:cubicBezTo>
                  <a:pt x="307997" y="164656"/>
                  <a:pt x="323984" y="157728"/>
                  <a:pt x="338904" y="150268"/>
                </a:cubicBezTo>
                <a:cubicBezTo>
                  <a:pt x="353824" y="142808"/>
                  <a:pt x="372475" y="132685"/>
                  <a:pt x="383665" y="124692"/>
                </a:cubicBezTo>
                <a:cubicBezTo>
                  <a:pt x="394855" y="116699"/>
                  <a:pt x="401250" y="111903"/>
                  <a:pt x="412440" y="102311"/>
                </a:cubicBezTo>
                <a:cubicBezTo>
                  <a:pt x="423630" y="92719"/>
                  <a:pt x="434287" y="84193"/>
                  <a:pt x="450806" y="67141"/>
                </a:cubicBezTo>
                <a:cubicBezTo>
                  <a:pt x="467325" y="50089"/>
                  <a:pt x="491304" y="22380"/>
                  <a:pt x="511553" y="0"/>
                </a:cubicBezTo>
                <a:lnTo>
                  <a:pt x="51155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6" name="Freeform 35"/>
          <p:cNvSpPr/>
          <p:nvPr/>
        </p:nvSpPr>
        <p:spPr>
          <a:xfrm>
            <a:off x="5684681" y="2950773"/>
            <a:ext cx="283775" cy="548699"/>
          </a:xfrm>
          <a:custGeom>
            <a:avLst/>
            <a:gdLst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3058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38017 w 687399"/>
              <a:gd name="connsiteY7" fmla="*/ 311151 h 1238340"/>
              <a:gd name="connsiteX8" fmla="*/ 466792 w 687399"/>
              <a:gd name="connsiteY8" fmla="*/ 240813 h 1238340"/>
              <a:gd name="connsiteX9" fmla="*/ 540328 w 687399"/>
              <a:gd name="connsiteY9" fmla="*/ 116122 h 1238340"/>
              <a:gd name="connsiteX10" fmla="*/ 652230 w 687399"/>
              <a:gd name="connsiteY10" fmla="*/ 13811 h 1238340"/>
              <a:gd name="connsiteX11" fmla="*/ 687399 w 687399"/>
              <a:gd name="connsiteY11" fmla="*/ 1023 h 1238340"/>
              <a:gd name="connsiteX12" fmla="*/ 687399 w 687399"/>
              <a:gd name="connsiteY12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9989 w 687399"/>
              <a:gd name="connsiteY9" fmla="*/ 244010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30736 w 687399"/>
              <a:gd name="connsiteY10" fmla="*/ 151449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9919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3466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30737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3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0" fmla="*/ 0 w 652230"/>
              <a:gd name="connsiteY0" fmla="*/ 1224529 h 1224529"/>
              <a:gd name="connsiteX1" fmla="*/ 105508 w 652230"/>
              <a:gd name="connsiteY1" fmla="*/ 1083852 h 1224529"/>
              <a:gd name="connsiteX2" fmla="*/ 166256 w 652230"/>
              <a:gd name="connsiteY2" fmla="*/ 968753 h 1224529"/>
              <a:gd name="connsiteX3" fmla="*/ 223805 w 652230"/>
              <a:gd name="connsiteY3" fmla="*/ 834470 h 1224529"/>
              <a:gd name="connsiteX4" fmla="*/ 290946 w 652230"/>
              <a:gd name="connsiteY4" fmla="*/ 671413 h 1224529"/>
              <a:gd name="connsiteX5" fmla="*/ 354890 w 652230"/>
              <a:gd name="connsiteY5" fmla="*/ 508356 h 1224529"/>
              <a:gd name="connsiteX6" fmla="*/ 393257 w 652230"/>
              <a:gd name="connsiteY6" fmla="*/ 406046 h 1224529"/>
              <a:gd name="connsiteX7" fmla="*/ 409243 w 652230"/>
              <a:gd name="connsiteY7" fmla="*/ 370876 h 1224529"/>
              <a:gd name="connsiteX8" fmla="*/ 438017 w 652230"/>
              <a:gd name="connsiteY8" fmla="*/ 297340 h 1224529"/>
              <a:gd name="connsiteX9" fmla="*/ 469989 w 652230"/>
              <a:gd name="connsiteY9" fmla="*/ 230199 h 1224529"/>
              <a:gd name="connsiteX10" fmla="*/ 524342 w 652230"/>
              <a:gd name="connsiteY10" fmla="*/ 137481 h 1224529"/>
              <a:gd name="connsiteX11" fmla="*/ 543525 w 652230"/>
              <a:gd name="connsiteY11" fmla="*/ 108705 h 1224529"/>
              <a:gd name="connsiteX12" fmla="*/ 601075 w 652230"/>
              <a:gd name="connsiteY12" fmla="*/ 44762 h 1224529"/>
              <a:gd name="connsiteX13" fmla="*/ 652230 w 652230"/>
              <a:gd name="connsiteY13" fmla="*/ 0 h 1224529"/>
              <a:gd name="connsiteX0" fmla="*/ 0 w 601075"/>
              <a:gd name="connsiteY0" fmla="*/ 1179767 h 1179767"/>
              <a:gd name="connsiteX1" fmla="*/ 105508 w 601075"/>
              <a:gd name="connsiteY1" fmla="*/ 1039090 h 1179767"/>
              <a:gd name="connsiteX2" fmla="*/ 166256 w 601075"/>
              <a:gd name="connsiteY2" fmla="*/ 923991 h 1179767"/>
              <a:gd name="connsiteX3" fmla="*/ 223805 w 601075"/>
              <a:gd name="connsiteY3" fmla="*/ 789708 h 1179767"/>
              <a:gd name="connsiteX4" fmla="*/ 290946 w 601075"/>
              <a:gd name="connsiteY4" fmla="*/ 626651 h 1179767"/>
              <a:gd name="connsiteX5" fmla="*/ 354890 w 601075"/>
              <a:gd name="connsiteY5" fmla="*/ 463594 h 1179767"/>
              <a:gd name="connsiteX6" fmla="*/ 393257 w 601075"/>
              <a:gd name="connsiteY6" fmla="*/ 361284 h 1179767"/>
              <a:gd name="connsiteX7" fmla="*/ 409243 w 601075"/>
              <a:gd name="connsiteY7" fmla="*/ 326114 h 1179767"/>
              <a:gd name="connsiteX8" fmla="*/ 438017 w 601075"/>
              <a:gd name="connsiteY8" fmla="*/ 252578 h 1179767"/>
              <a:gd name="connsiteX9" fmla="*/ 469989 w 601075"/>
              <a:gd name="connsiteY9" fmla="*/ 185437 h 1179767"/>
              <a:gd name="connsiteX10" fmla="*/ 524342 w 601075"/>
              <a:gd name="connsiteY10" fmla="*/ 92719 h 1179767"/>
              <a:gd name="connsiteX11" fmla="*/ 543525 w 601075"/>
              <a:gd name="connsiteY11" fmla="*/ 63943 h 1179767"/>
              <a:gd name="connsiteX12" fmla="*/ 601075 w 601075"/>
              <a:gd name="connsiteY12" fmla="*/ 0 h 1179767"/>
              <a:gd name="connsiteX0" fmla="*/ 0 w 543525"/>
              <a:gd name="connsiteY0" fmla="*/ 1115824 h 1115824"/>
              <a:gd name="connsiteX1" fmla="*/ 105508 w 543525"/>
              <a:gd name="connsiteY1" fmla="*/ 975147 h 1115824"/>
              <a:gd name="connsiteX2" fmla="*/ 166256 w 543525"/>
              <a:gd name="connsiteY2" fmla="*/ 860048 h 1115824"/>
              <a:gd name="connsiteX3" fmla="*/ 223805 w 543525"/>
              <a:gd name="connsiteY3" fmla="*/ 725765 h 1115824"/>
              <a:gd name="connsiteX4" fmla="*/ 290946 w 543525"/>
              <a:gd name="connsiteY4" fmla="*/ 562708 h 1115824"/>
              <a:gd name="connsiteX5" fmla="*/ 354890 w 543525"/>
              <a:gd name="connsiteY5" fmla="*/ 399651 h 1115824"/>
              <a:gd name="connsiteX6" fmla="*/ 393257 w 543525"/>
              <a:gd name="connsiteY6" fmla="*/ 297341 h 1115824"/>
              <a:gd name="connsiteX7" fmla="*/ 409243 w 543525"/>
              <a:gd name="connsiteY7" fmla="*/ 262171 h 1115824"/>
              <a:gd name="connsiteX8" fmla="*/ 438017 w 543525"/>
              <a:gd name="connsiteY8" fmla="*/ 188635 h 1115824"/>
              <a:gd name="connsiteX9" fmla="*/ 469989 w 543525"/>
              <a:gd name="connsiteY9" fmla="*/ 121494 h 1115824"/>
              <a:gd name="connsiteX10" fmla="*/ 524342 w 543525"/>
              <a:gd name="connsiteY10" fmla="*/ 28776 h 1115824"/>
              <a:gd name="connsiteX11" fmla="*/ 543525 w 543525"/>
              <a:gd name="connsiteY11" fmla="*/ 0 h 1115824"/>
              <a:gd name="connsiteX0" fmla="*/ 0 w 524342"/>
              <a:gd name="connsiteY0" fmla="*/ 1087048 h 1087048"/>
              <a:gd name="connsiteX1" fmla="*/ 105508 w 524342"/>
              <a:gd name="connsiteY1" fmla="*/ 946371 h 1087048"/>
              <a:gd name="connsiteX2" fmla="*/ 166256 w 524342"/>
              <a:gd name="connsiteY2" fmla="*/ 831272 h 1087048"/>
              <a:gd name="connsiteX3" fmla="*/ 223805 w 524342"/>
              <a:gd name="connsiteY3" fmla="*/ 696989 h 1087048"/>
              <a:gd name="connsiteX4" fmla="*/ 290946 w 524342"/>
              <a:gd name="connsiteY4" fmla="*/ 533932 h 1087048"/>
              <a:gd name="connsiteX5" fmla="*/ 354890 w 524342"/>
              <a:gd name="connsiteY5" fmla="*/ 370875 h 1087048"/>
              <a:gd name="connsiteX6" fmla="*/ 393257 w 524342"/>
              <a:gd name="connsiteY6" fmla="*/ 268565 h 1087048"/>
              <a:gd name="connsiteX7" fmla="*/ 409243 w 524342"/>
              <a:gd name="connsiteY7" fmla="*/ 233395 h 1087048"/>
              <a:gd name="connsiteX8" fmla="*/ 438017 w 524342"/>
              <a:gd name="connsiteY8" fmla="*/ 159859 h 1087048"/>
              <a:gd name="connsiteX9" fmla="*/ 469989 w 524342"/>
              <a:gd name="connsiteY9" fmla="*/ 92718 h 1087048"/>
              <a:gd name="connsiteX10" fmla="*/ 524342 w 524342"/>
              <a:gd name="connsiteY10" fmla="*/ 0 h 1087048"/>
              <a:gd name="connsiteX0" fmla="*/ 0 w 469989"/>
              <a:gd name="connsiteY0" fmla="*/ 994330 h 994330"/>
              <a:gd name="connsiteX1" fmla="*/ 105508 w 469989"/>
              <a:gd name="connsiteY1" fmla="*/ 853653 h 994330"/>
              <a:gd name="connsiteX2" fmla="*/ 166256 w 469989"/>
              <a:gd name="connsiteY2" fmla="*/ 738554 h 994330"/>
              <a:gd name="connsiteX3" fmla="*/ 223805 w 469989"/>
              <a:gd name="connsiteY3" fmla="*/ 604271 h 994330"/>
              <a:gd name="connsiteX4" fmla="*/ 290946 w 469989"/>
              <a:gd name="connsiteY4" fmla="*/ 441214 h 994330"/>
              <a:gd name="connsiteX5" fmla="*/ 354890 w 469989"/>
              <a:gd name="connsiteY5" fmla="*/ 278157 h 994330"/>
              <a:gd name="connsiteX6" fmla="*/ 393257 w 469989"/>
              <a:gd name="connsiteY6" fmla="*/ 175847 h 994330"/>
              <a:gd name="connsiteX7" fmla="*/ 409243 w 469989"/>
              <a:gd name="connsiteY7" fmla="*/ 140677 h 994330"/>
              <a:gd name="connsiteX8" fmla="*/ 438017 w 469989"/>
              <a:gd name="connsiteY8" fmla="*/ 67141 h 994330"/>
              <a:gd name="connsiteX9" fmla="*/ 469989 w 469989"/>
              <a:gd name="connsiteY9" fmla="*/ 0 h 994330"/>
              <a:gd name="connsiteX0" fmla="*/ 0 w 438017"/>
              <a:gd name="connsiteY0" fmla="*/ 927189 h 927189"/>
              <a:gd name="connsiteX1" fmla="*/ 105508 w 438017"/>
              <a:gd name="connsiteY1" fmla="*/ 786512 h 927189"/>
              <a:gd name="connsiteX2" fmla="*/ 166256 w 438017"/>
              <a:gd name="connsiteY2" fmla="*/ 671413 h 927189"/>
              <a:gd name="connsiteX3" fmla="*/ 223805 w 438017"/>
              <a:gd name="connsiteY3" fmla="*/ 537130 h 927189"/>
              <a:gd name="connsiteX4" fmla="*/ 290946 w 438017"/>
              <a:gd name="connsiteY4" fmla="*/ 374073 h 927189"/>
              <a:gd name="connsiteX5" fmla="*/ 354890 w 438017"/>
              <a:gd name="connsiteY5" fmla="*/ 211016 h 927189"/>
              <a:gd name="connsiteX6" fmla="*/ 393257 w 438017"/>
              <a:gd name="connsiteY6" fmla="*/ 108706 h 927189"/>
              <a:gd name="connsiteX7" fmla="*/ 409243 w 438017"/>
              <a:gd name="connsiteY7" fmla="*/ 73536 h 927189"/>
              <a:gd name="connsiteX8" fmla="*/ 438017 w 438017"/>
              <a:gd name="connsiteY8" fmla="*/ 0 h 927189"/>
              <a:gd name="connsiteX0" fmla="*/ 0 w 409243"/>
              <a:gd name="connsiteY0" fmla="*/ 853653 h 853653"/>
              <a:gd name="connsiteX1" fmla="*/ 105508 w 409243"/>
              <a:gd name="connsiteY1" fmla="*/ 712976 h 853653"/>
              <a:gd name="connsiteX2" fmla="*/ 166256 w 409243"/>
              <a:gd name="connsiteY2" fmla="*/ 597877 h 853653"/>
              <a:gd name="connsiteX3" fmla="*/ 223805 w 409243"/>
              <a:gd name="connsiteY3" fmla="*/ 463594 h 853653"/>
              <a:gd name="connsiteX4" fmla="*/ 290946 w 409243"/>
              <a:gd name="connsiteY4" fmla="*/ 300537 h 853653"/>
              <a:gd name="connsiteX5" fmla="*/ 354890 w 409243"/>
              <a:gd name="connsiteY5" fmla="*/ 137480 h 853653"/>
              <a:gd name="connsiteX6" fmla="*/ 393257 w 409243"/>
              <a:gd name="connsiteY6" fmla="*/ 35170 h 853653"/>
              <a:gd name="connsiteX7" fmla="*/ 409243 w 409243"/>
              <a:gd name="connsiteY7" fmla="*/ 0 h 853653"/>
              <a:gd name="connsiteX0" fmla="*/ 0 w 393257"/>
              <a:gd name="connsiteY0" fmla="*/ 818483 h 818483"/>
              <a:gd name="connsiteX1" fmla="*/ 105508 w 393257"/>
              <a:gd name="connsiteY1" fmla="*/ 677806 h 818483"/>
              <a:gd name="connsiteX2" fmla="*/ 166256 w 393257"/>
              <a:gd name="connsiteY2" fmla="*/ 562707 h 818483"/>
              <a:gd name="connsiteX3" fmla="*/ 223805 w 393257"/>
              <a:gd name="connsiteY3" fmla="*/ 428424 h 818483"/>
              <a:gd name="connsiteX4" fmla="*/ 290946 w 393257"/>
              <a:gd name="connsiteY4" fmla="*/ 265367 h 818483"/>
              <a:gd name="connsiteX5" fmla="*/ 354890 w 393257"/>
              <a:gd name="connsiteY5" fmla="*/ 102310 h 818483"/>
              <a:gd name="connsiteX6" fmla="*/ 393257 w 393257"/>
              <a:gd name="connsiteY6" fmla="*/ 0 h 818483"/>
              <a:gd name="connsiteX0" fmla="*/ 0 w 354890"/>
              <a:gd name="connsiteY0" fmla="*/ 716173 h 716173"/>
              <a:gd name="connsiteX1" fmla="*/ 105508 w 354890"/>
              <a:gd name="connsiteY1" fmla="*/ 575496 h 716173"/>
              <a:gd name="connsiteX2" fmla="*/ 166256 w 354890"/>
              <a:gd name="connsiteY2" fmla="*/ 460397 h 716173"/>
              <a:gd name="connsiteX3" fmla="*/ 223805 w 354890"/>
              <a:gd name="connsiteY3" fmla="*/ 326114 h 716173"/>
              <a:gd name="connsiteX4" fmla="*/ 290946 w 354890"/>
              <a:gd name="connsiteY4" fmla="*/ 163057 h 716173"/>
              <a:gd name="connsiteX5" fmla="*/ 354890 w 354890"/>
              <a:gd name="connsiteY5" fmla="*/ 0 h 716173"/>
              <a:gd name="connsiteX0" fmla="*/ 0 w 290946"/>
              <a:gd name="connsiteY0" fmla="*/ 553116 h 553116"/>
              <a:gd name="connsiteX1" fmla="*/ 105508 w 290946"/>
              <a:gd name="connsiteY1" fmla="*/ 412439 h 553116"/>
              <a:gd name="connsiteX2" fmla="*/ 16625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46" h="553116">
                <a:moveTo>
                  <a:pt x="0" y="553116"/>
                </a:moveTo>
                <a:cubicBezTo>
                  <a:pt x="39166" y="504092"/>
                  <a:pt x="77799" y="455068"/>
                  <a:pt x="105508" y="412439"/>
                </a:cubicBezTo>
                <a:cubicBezTo>
                  <a:pt x="133217" y="369810"/>
                  <a:pt x="146540" y="338904"/>
                  <a:pt x="166256" y="297340"/>
                </a:cubicBezTo>
                <a:cubicBezTo>
                  <a:pt x="185972" y="255776"/>
                  <a:pt x="203023" y="212614"/>
                  <a:pt x="223805" y="163057"/>
                </a:cubicBezTo>
                <a:cubicBezTo>
                  <a:pt x="244587" y="113500"/>
                  <a:pt x="269099" y="54352"/>
                  <a:pt x="29094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7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593898" y="1296351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reeform 42"/>
          <p:cNvSpPr/>
          <p:nvPr/>
        </p:nvSpPr>
        <p:spPr>
          <a:xfrm>
            <a:off x="5948020" y="2205115"/>
            <a:ext cx="201206" cy="784730"/>
          </a:xfrm>
          <a:custGeom>
            <a:avLst/>
            <a:gdLst>
              <a:gd name="connsiteX0" fmla="*/ 0 w 907284"/>
              <a:gd name="connsiteY0" fmla="*/ 1376937 h 1376937"/>
              <a:gd name="connsiteX1" fmla="*/ 88950 w 907284"/>
              <a:gd name="connsiteY1" fmla="*/ 1355589 h 1376937"/>
              <a:gd name="connsiteX2" fmla="*/ 163667 w 907284"/>
              <a:gd name="connsiteY2" fmla="*/ 1312893 h 1376937"/>
              <a:gd name="connsiteX3" fmla="*/ 252617 w 907284"/>
              <a:gd name="connsiteY3" fmla="*/ 1241734 h 1376937"/>
              <a:gd name="connsiteX4" fmla="*/ 348682 w 907284"/>
              <a:gd name="connsiteY4" fmla="*/ 1110089 h 1376937"/>
              <a:gd name="connsiteX5" fmla="*/ 441190 w 907284"/>
              <a:gd name="connsiteY5" fmla="*/ 935748 h 1376937"/>
              <a:gd name="connsiteX6" fmla="*/ 537255 w 907284"/>
              <a:gd name="connsiteY6" fmla="*/ 718711 h 1376937"/>
              <a:gd name="connsiteX7" fmla="*/ 622646 w 907284"/>
              <a:gd name="connsiteY7" fmla="*/ 469653 h 1376937"/>
              <a:gd name="connsiteX8" fmla="*/ 704480 w 907284"/>
              <a:gd name="connsiteY8" fmla="*/ 281080 h 1376937"/>
              <a:gd name="connsiteX9" fmla="*/ 761407 w 907284"/>
              <a:gd name="connsiteY9" fmla="*/ 160109 h 1376937"/>
              <a:gd name="connsiteX10" fmla="*/ 821893 w 907284"/>
              <a:gd name="connsiteY10" fmla="*/ 71159 h 1376937"/>
              <a:gd name="connsiteX11" fmla="*/ 907284 w 907284"/>
              <a:gd name="connsiteY11" fmla="*/ 0 h 1376937"/>
              <a:gd name="connsiteX12" fmla="*/ 907284 w 907284"/>
              <a:gd name="connsiteY12" fmla="*/ 0 h 1376937"/>
              <a:gd name="connsiteX0" fmla="*/ 0 w 914399"/>
              <a:gd name="connsiteY0" fmla="*/ 1373379 h 1373379"/>
              <a:gd name="connsiteX1" fmla="*/ 96065 w 914399"/>
              <a:gd name="connsiteY1" fmla="*/ 1355589 h 1373379"/>
              <a:gd name="connsiteX2" fmla="*/ 170782 w 914399"/>
              <a:gd name="connsiteY2" fmla="*/ 1312893 h 1373379"/>
              <a:gd name="connsiteX3" fmla="*/ 259732 w 914399"/>
              <a:gd name="connsiteY3" fmla="*/ 1241734 h 1373379"/>
              <a:gd name="connsiteX4" fmla="*/ 355797 w 914399"/>
              <a:gd name="connsiteY4" fmla="*/ 1110089 h 1373379"/>
              <a:gd name="connsiteX5" fmla="*/ 448305 w 914399"/>
              <a:gd name="connsiteY5" fmla="*/ 935748 h 1373379"/>
              <a:gd name="connsiteX6" fmla="*/ 544370 w 914399"/>
              <a:gd name="connsiteY6" fmla="*/ 718711 h 1373379"/>
              <a:gd name="connsiteX7" fmla="*/ 629761 w 914399"/>
              <a:gd name="connsiteY7" fmla="*/ 469653 h 1373379"/>
              <a:gd name="connsiteX8" fmla="*/ 711595 w 914399"/>
              <a:gd name="connsiteY8" fmla="*/ 281080 h 1373379"/>
              <a:gd name="connsiteX9" fmla="*/ 768522 w 914399"/>
              <a:gd name="connsiteY9" fmla="*/ 160109 h 1373379"/>
              <a:gd name="connsiteX10" fmla="*/ 829008 w 914399"/>
              <a:gd name="connsiteY10" fmla="*/ 71159 h 1373379"/>
              <a:gd name="connsiteX11" fmla="*/ 914399 w 914399"/>
              <a:gd name="connsiteY11" fmla="*/ 0 h 1373379"/>
              <a:gd name="connsiteX12" fmla="*/ 914399 w 914399"/>
              <a:gd name="connsiteY12" fmla="*/ 0 h 1373379"/>
              <a:gd name="connsiteX0" fmla="*/ 0 w 914399"/>
              <a:gd name="connsiteY0" fmla="*/ 1380495 h 1380495"/>
              <a:gd name="connsiteX1" fmla="*/ 96065 w 914399"/>
              <a:gd name="connsiteY1" fmla="*/ 1355589 h 1380495"/>
              <a:gd name="connsiteX2" fmla="*/ 170782 w 914399"/>
              <a:gd name="connsiteY2" fmla="*/ 1312893 h 1380495"/>
              <a:gd name="connsiteX3" fmla="*/ 259732 w 914399"/>
              <a:gd name="connsiteY3" fmla="*/ 1241734 h 1380495"/>
              <a:gd name="connsiteX4" fmla="*/ 355797 w 914399"/>
              <a:gd name="connsiteY4" fmla="*/ 1110089 h 1380495"/>
              <a:gd name="connsiteX5" fmla="*/ 448305 w 914399"/>
              <a:gd name="connsiteY5" fmla="*/ 935748 h 1380495"/>
              <a:gd name="connsiteX6" fmla="*/ 544370 w 914399"/>
              <a:gd name="connsiteY6" fmla="*/ 718711 h 1380495"/>
              <a:gd name="connsiteX7" fmla="*/ 629761 w 914399"/>
              <a:gd name="connsiteY7" fmla="*/ 469653 h 1380495"/>
              <a:gd name="connsiteX8" fmla="*/ 711595 w 914399"/>
              <a:gd name="connsiteY8" fmla="*/ 281080 h 1380495"/>
              <a:gd name="connsiteX9" fmla="*/ 768522 w 914399"/>
              <a:gd name="connsiteY9" fmla="*/ 160109 h 1380495"/>
              <a:gd name="connsiteX10" fmla="*/ 829008 w 914399"/>
              <a:gd name="connsiteY10" fmla="*/ 71159 h 1380495"/>
              <a:gd name="connsiteX11" fmla="*/ 914399 w 914399"/>
              <a:gd name="connsiteY11" fmla="*/ 0 h 1380495"/>
              <a:gd name="connsiteX12" fmla="*/ 914399 w 914399"/>
              <a:gd name="connsiteY12" fmla="*/ 0 h 1380495"/>
              <a:gd name="connsiteX0" fmla="*/ 0 w 925073"/>
              <a:gd name="connsiteY0" fmla="*/ 1380495 h 1380495"/>
              <a:gd name="connsiteX1" fmla="*/ 106739 w 925073"/>
              <a:gd name="connsiteY1" fmla="*/ 1355589 h 1380495"/>
              <a:gd name="connsiteX2" fmla="*/ 181456 w 925073"/>
              <a:gd name="connsiteY2" fmla="*/ 1312893 h 1380495"/>
              <a:gd name="connsiteX3" fmla="*/ 270406 w 925073"/>
              <a:gd name="connsiteY3" fmla="*/ 1241734 h 1380495"/>
              <a:gd name="connsiteX4" fmla="*/ 366471 w 925073"/>
              <a:gd name="connsiteY4" fmla="*/ 1110089 h 1380495"/>
              <a:gd name="connsiteX5" fmla="*/ 458979 w 925073"/>
              <a:gd name="connsiteY5" fmla="*/ 935748 h 1380495"/>
              <a:gd name="connsiteX6" fmla="*/ 555044 w 925073"/>
              <a:gd name="connsiteY6" fmla="*/ 718711 h 1380495"/>
              <a:gd name="connsiteX7" fmla="*/ 640435 w 925073"/>
              <a:gd name="connsiteY7" fmla="*/ 469653 h 1380495"/>
              <a:gd name="connsiteX8" fmla="*/ 722269 w 925073"/>
              <a:gd name="connsiteY8" fmla="*/ 281080 h 1380495"/>
              <a:gd name="connsiteX9" fmla="*/ 779196 w 925073"/>
              <a:gd name="connsiteY9" fmla="*/ 160109 h 1380495"/>
              <a:gd name="connsiteX10" fmla="*/ 839682 w 925073"/>
              <a:gd name="connsiteY10" fmla="*/ 71159 h 1380495"/>
              <a:gd name="connsiteX11" fmla="*/ 925073 w 925073"/>
              <a:gd name="connsiteY11" fmla="*/ 0 h 1380495"/>
              <a:gd name="connsiteX12" fmla="*/ 925073 w 925073"/>
              <a:gd name="connsiteY12" fmla="*/ 0 h 1380495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6451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37162"/>
              <a:gd name="connsiteY0" fmla="*/ 1384509 h 1384509"/>
              <a:gd name="connsiteX1" fmla="*/ 110297 w 937162"/>
              <a:gd name="connsiteY1" fmla="*/ 1363161 h 1384509"/>
              <a:gd name="connsiteX2" fmla="*/ 185014 w 937162"/>
              <a:gd name="connsiteY2" fmla="*/ 1324023 h 1384509"/>
              <a:gd name="connsiteX3" fmla="*/ 273964 w 937162"/>
              <a:gd name="connsiteY3" fmla="*/ 1249306 h 1384509"/>
              <a:gd name="connsiteX4" fmla="*/ 370029 w 937162"/>
              <a:gd name="connsiteY4" fmla="*/ 1117661 h 1384509"/>
              <a:gd name="connsiteX5" fmla="*/ 462537 w 937162"/>
              <a:gd name="connsiteY5" fmla="*/ 943320 h 1384509"/>
              <a:gd name="connsiteX6" fmla="*/ 558602 w 937162"/>
              <a:gd name="connsiteY6" fmla="*/ 726283 h 1384509"/>
              <a:gd name="connsiteX7" fmla="*/ 643993 w 937162"/>
              <a:gd name="connsiteY7" fmla="*/ 477225 h 1384509"/>
              <a:gd name="connsiteX8" fmla="*/ 725827 w 937162"/>
              <a:gd name="connsiteY8" fmla="*/ 288652 h 1384509"/>
              <a:gd name="connsiteX9" fmla="*/ 782754 w 937162"/>
              <a:gd name="connsiteY9" fmla="*/ 167681 h 1384509"/>
              <a:gd name="connsiteX10" fmla="*/ 843240 w 937162"/>
              <a:gd name="connsiteY10" fmla="*/ 78731 h 1384509"/>
              <a:gd name="connsiteX11" fmla="*/ 928631 w 937162"/>
              <a:gd name="connsiteY11" fmla="*/ 7572 h 1384509"/>
              <a:gd name="connsiteX12" fmla="*/ 935746 w 937162"/>
              <a:gd name="connsiteY12" fmla="*/ 456 h 1384509"/>
              <a:gd name="connsiteX0" fmla="*/ 0 w 939304"/>
              <a:gd name="connsiteY0" fmla="*/ 1387611 h 1387611"/>
              <a:gd name="connsiteX1" fmla="*/ 110297 w 939304"/>
              <a:gd name="connsiteY1" fmla="*/ 1366263 h 1387611"/>
              <a:gd name="connsiteX2" fmla="*/ 185014 w 939304"/>
              <a:gd name="connsiteY2" fmla="*/ 1327125 h 1387611"/>
              <a:gd name="connsiteX3" fmla="*/ 273964 w 939304"/>
              <a:gd name="connsiteY3" fmla="*/ 1252408 h 1387611"/>
              <a:gd name="connsiteX4" fmla="*/ 370029 w 939304"/>
              <a:gd name="connsiteY4" fmla="*/ 1120763 h 1387611"/>
              <a:gd name="connsiteX5" fmla="*/ 462537 w 939304"/>
              <a:gd name="connsiteY5" fmla="*/ 946422 h 1387611"/>
              <a:gd name="connsiteX6" fmla="*/ 558602 w 939304"/>
              <a:gd name="connsiteY6" fmla="*/ 729385 h 1387611"/>
              <a:gd name="connsiteX7" fmla="*/ 643993 w 939304"/>
              <a:gd name="connsiteY7" fmla="*/ 480327 h 1387611"/>
              <a:gd name="connsiteX8" fmla="*/ 725827 w 939304"/>
              <a:gd name="connsiteY8" fmla="*/ 291754 h 1387611"/>
              <a:gd name="connsiteX9" fmla="*/ 782754 w 939304"/>
              <a:gd name="connsiteY9" fmla="*/ 170783 h 1387611"/>
              <a:gd name="connsiteX10" fmla="*/ 843240 w 939304"/>
              <a:gd name="connsiteY10" fmla="*/ 81833 h 1387611"/>
              <a:gd name="connsiteX11" fmla="*/ 928631 w 939304"/>
              <a:gd name="connsiteY11" fmla="*/ 10674 h 1387611"/>
              <a:gd name="connsiteX12" fmla="*/ 939304 w 939304"/>
              <a:gd name="connsiteY12" fmla="*/ 0 h 1387611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28631 w 949978"/>
              <a:gd name="connsiteY11" fmla="*/ 17790 h 1394727"/>
              <a:gd name="connsiteX12" fmla="*/ 949978 w 949978"/>
              <a:gd name="connsiteY12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839681"/>
              <a:gd name="connsiteY0" fmla="*/ 1373379 h 1373379"/>
              <a:gd name="connsiteX1" fmla="*/ 74717 w 839681"/>
              <a:gd name="connsiteY1" fmla="*/ 1334241 h 1373379"/>
              <a:gd name="connsiteX2" fmla="*/ 163667 w 839681"/>
              <a:gd name="connsiteY2" fmla="*/ 1259524 h 1373379"/>
              <a:gd name="connsiteX3" fmla="*/ 259732 w 839681"/>
              <a:gd name="connsiteY3" fmla="*/ 1127879 h 1373379"/>
              <a:gd name="connsiteX4" fmla="*/ 352240 w 839681"/>
              <a:gd name="connsiteY4" fmla="*/ 953538 h 1373379"/>
              <a:gd name="connsiteX5" fmla="*/ 448305 w 839681"/>
              <a:gd name="connsiteY5" fmla="*/ 736501 h 1373379"/>
              <a:gd name="connsiteX6" fmla="*/ 533696 w 839681"/>
              <a:gd name="connsiteY6" fmla="*/ 487443 h 1373379"/>
              <a:gd name="connsiteX7" fmla="*/ 615530 w 839681"/>
              <a:gd name="connsiteY7" fmla="*/ 298870 h 1373379"/>
              <a:gd name="connsiteX8" fmla="*/ 672457 w 839681"/>
              <a:gd name="connsiteY8" fmla="*/ 177899 h 1373379"/>
              <a:gd name="connsiteX9" fmla="*/ 732943 w 839681"/>
              <a:gd name="connsiteY9" fmla="*/ 88949 h 1373379"/>
              <a:gd name="connsiteX10" fmla="*/ 789871 w 839681"/>
              <a:gd name="connsiteY10" fmla="*/ 32022 h 1373379"/>
              <a:gd name="connsiteX11" fmla="*/ 818334 w 839681"/>
              <a:gd name="connsiteY11" fmla="*/ 17790 h 1373379"/>
              <a:gd name="connsiteX12" fmla="*/ 839681 w 839681"/>
              <a:gd name="connsiteY12" fmla="*/ 0 h 1373379"/>
              <a:gd name="connsiteX0" fmla="*/ 0 w 764964"/>
              <a:gd name="connsiteY0" fmla="*/ 1334241 h 1334241"/>
              <a:gd name="connsiteX1" fmla="*/ 88950 w 764964"/>
              <a:gd name="connsiteY1" fmla="*/ 1259524 h 1334241"/>
              <a:gd name="connsiteX2" fmla="*/ 185015 w 764964"/>
              <a:gd name="connsiteY2" fmla="*/ 1127879 h 1334241"/>
              <a:gd name="connsiteX3" fmla="*/ 277523 w 764964"/>
              <a:gd name="connsiteY3" fmla="*/ 953538 h 1334241"/>
              <a:gd name="connsiteX4" fmla="*/ 373588 w 764964"/>
              <a:gd name="connsiteY4" fmla="*/ 736501 h 1334241"/>
              <a:gd name="connsiteX5" fmla="*/ 458979 w 764964"/>
              <a:gd name="connsiteY5" fmla="*/ 487443 h 1334241"/>
              <a:gd name="connsiteX6" fmla="*/ 540813 w 764964"/>
              <a:gd name="connsiteY6" fmla="*/ 298870 h 1334241"/>
              <a:gd name="connsiteX7" fmla="*/ 597740 w 764964"/>
              <a:gd name="connsiteY7" fmla="*/ 177899 h 1334241"/>
              <a:gd name="connsiteX8" fmla="*/ 658226 w 764964"/>
              <a:gd name="connsiteY8" fmla="*/ 88949 h 1334241"/>
              <a:gd name="connsiteX9" fmla="*/ 715154 w 764964"/>
              <a:gd name="connsiteY9" fmla="*/ 32022 h 1334241"/>
              <a:gd name="connsiteX10" fmla="*/ 743617 w 764964"/>
              <a:gd name="connsiteY10" fmla="*/ 17790 h 1334241"/>
              <a:gd name="connsiteX11" fmla="*/ 764964 w 764964"/>
              <a:gd name="connsiteY11" fmla="*/ 0 h 1334241"/>
              <a:gd name="connsiteX0" fmla="*/ 0 w 676014"/>
              <a:gd name="connsiteY0" fmla="*/ 1259524 h 1259524"/>
              <a:gd name="connsiteX1" fmla="*/ 96065 w 676014"/>
              <a:gd name="connsiteY1" fmla="*/ 1127879 h 1259524"/>
              <a:gd name="connsiteX2" fmla="*/ 188573 w 676014"/>
              <a:gd name="connsiteY2" fmla="*/ 953538 h 1259524"/>
              <a:gd name="connsiteX3" fmla="*/ 284638 w 676014"/>
              <a:gd name="connsiteY3" fmla="*/ 736501 h 1259524"/>
              <a:gd name="connsiteX4" fmla="*/ 370029 w 676014"/>
              <a:gd name="connsiteY4" fmla="*/ 487443 h 1259524"/>
              <a:gd name="connsiteX5" fmla="*/ 451863 w 676014"/>
              <a:gd name="connsiteY5" fmla="*/ 298870 h 1259524"/>
              <a:gd name="connsiteX6" fmla="*/ 508790 w 676014"/>
              <a:gd name="connsiteY6" fmla="*/ 177899 h 1259524"/>
              <a:gd name="connsiteX7" fmla="*/ 569276 w 676014"/>
              <a:gd name="connsiteY7" fmla="*/ 88949 h 1259524"/>
              <a:gd name="connsiteX8" fmla="*/ 626204 w 676014"/>
              <a:gd name="connsiteY8" fmla="*/ 32022 h 1259524"/>
              <a:gd name="connsiteX9" fmla="*/ 654667 w 676014"/>
              <a:gd name="connsiteY9" fmla="*/ 17790 h 1259524"/>
              <a:gd name="connsiteX10" fmla="*/ 676014 w 676014"/>
              <a:gd name="connsiteY10" fmla="*/ 0 h 1259524"/>
              <a:gd name="connsiteX0" fmla="*/ 0 w 579949"/>
              <a:gd name="connsiteY0" fmla="*/ 1127879 h 1127879"/>
              <a:gd name="connsiteX1" fmla="*/ 92508 w 579949"/>
              <a:gd name="connsiteY1" fmla="*/ 953538 h 1127879"/>
              <a:gd name="connsiteX2" fmla="*/ 188573 w 579949"/>
              <a:gd name="connsiteY2" fmla="*/ 736501 h 1127879"/>
              <a:gd name="connsiteX3" fmla="*/ 273964 w 579949"/>
              <a:gd name="connsiteY3" fmla="*/ 487443 h 1127879"/>
              <a:gd name="connsiteX4" fmla="*/ 355798 w 579949"/>
              <a:gd name="connsiteY4" fmla="*/ 298870 h 1127879"/>
              <a:gd name="connsiteX5" fmla="*/ 412725 w 579949"/>
              <a:gd name="connsiteY5" fmla="*/ 177899 h 1127879"/>
              <a:gd name="connsiteX6" fmla="*/ 473211 w 579949"/>
              <a:gd name="connsiteY6" fmla="*/ 88949 h 1127879"/>
              <a:gd name="connsiteX7" fmla="*/ 530139 w 579949"/>
              <a:gd name="connsiteY7" fmla="*/ 32022 h 1127879"/>
              <a:gd name="connsiteX8" fmla="*/ 558602 w 579949"/>
              <a:gd name="connsiteY8" fmla="*/ 17790 h 1127879"/>
              <a:gd name="connsiteX9" fmla="*/ 579949 w 579949"/>
              <a:gd name="connsiteY9" fmla="*/ 0 h 1127879"/>
              <a:gd name="connsiteX0" fmla="*/ 0 w 487441"/>
              <a:gd name="connsiteY0" fmla="*/ 953538 h 953538"/>
              <a:gd name="connsiteX1" fmla="*/ 96065 w 487441"/>
              <a:gd name="connsiteY1" fmla="*/ 736501 h 953538"/>
              <a:gd name="connsiteX2" fmla="*/ 181456 w 487441"/>
              <a:gd name="connsiteY2" fmla="*/ 487443 h 953538"/>
              <a:gd name="connsiteX3" fmla="*/ 263290 w 487441"/>
              <a:gd name="connsiteY3" fmla="*/ 298870 h 953538"/>
              <a:gd name="connsiteX4" fmla="*/ 320217 w 487441"/>
              <a:gd name="connsiteY4" fmla="*/ 177899 h 953538"/>
              <a:gd name="connsiteX5" fmla="*/ 380703 w 487441"/>
              <a:gd name="connsiteY5" fmla="*/ 88949 h 953538"/>
              <a:gd name="connsiteX6" fmla="*/ 437631 w 487441"/>
              <a:gd name="connsiteY6" fmla="*/ 32022 h 953538"/>
              <a:gd name="connsiteX7" fmla="*/ 466094 w 487441"/>
              <a:gd name="connsiteY7" fmla="*/ 17790 h 953538"/>
              <a:gd name="connsiteX8" fmla="*/ 487441 w 487441"/>
              <a:gd name="connsiteY8" fmla="*/ 0 h 953538"/>
              <a:gd name="connsiteX0" fmla="*/ 0 w 391376"/>
              <a:gd name="connsiteY0" fmla="*/ 736501 h 736501"/>
              <a:gd name="connsiteX1" fmla="*/ 85391 w 391376"/>
              <a:gd name="connsiteY1" fmla="*/ 487443 h 736501"/>
              <a:gd name="connsiteX2" fmla="*/ 167225 w 391376"/>
              <a:gd name="connsiteY2" fmla="*/ 298870 h 736501"/>
              <a:gd name="connsiteX3" fmla="*/ 224152 w 391376"/>
              <a:gd name="connsiteY3" fmla="*/ 177899 h 736501"/>
              <a:gd name="connsiteX4" fmla="*/ 284638 w 391376"/>
              <a:gd name="connsiteY4" fmla="*/ 88949 h 736501"/>
              <a:gd name="connsiteX5" fmla="*/ 341566 w 391376"/>
              <a:gd name="connsiteY5" fmla="*/ 32022 h 736501"/>
              <a:gd name="connsiteX6" fmla="*/ 370029 w 391376"/>
              <a:gd name="connsiteY6" fmla="*/ 17790 h 736501"/>
              <a:gd name="connsiteX7" fmla="*/ 391376 w 391376"/>
              <a:gd name="connsiteY7" fmla="*/ 0 h 736501"/>
              <a:gd name="connsiteX0" fmla="*/ 0 w 391376"/>
              <a:gd name="connsiteY0" fmla="*/ 736501 h 736501"/>
              <a:gd name="connsiteX1" fmla="*/ 106860 w 391376"/>
              <a:gd name="connsiteY1" fmla="*/ 493647 h 736501"/>
              <a:gd name="connsiteX2" fmla="*/ 167225 w 391376"/>
              <a:gd name="connsiteY2" fmla="*/ 298870 h 736501"/>
              <a:gd name="connsiteX3" fmla="*/ 224152 w 391376"/>
              <a:gd name="connsiteY3" fmla="*/ 177899 h 736501"/>
              <a:gd name="connsiteX4" fmla="*/ 284638 w 391376"/>
              <a:gd name="connsiteY4" fmla="*/ 88949 h 736501"/>
              <a:gd name="connsiteX5" fmla="*/ 341566 w 391376"/>
              <a:gd name="connsiteY5" fmla="*/ 32022 h 736501"/>
              <a:gd name="connsiteX6" fmla="*/ 370029 w 391376"/>
              <a:gd name="connsiteY6" fmla="*/ 17790 h 736501"/>
              <a:gd name="connsiteX7" fmla="*/ 391376 w 391376"/>
              <a:gd name="connsiteY7" fmla="*/ 0 h 736501"/>
              <a:gd name="connsiteX0" fmla="*/ 0 w 391376"/>
              <a:gd name="connsiteY0" fmla="*/ 736501 h 736501"/>
              <a:gd name="connsiteX1" fmla="*/ 106860 w 391376"/>
              <a:gd name="connsiteY1" fmla="*/ 493647 h 736501"/>
              <a:gd name="connsiteX2" fmla="*/ 194063 w 391376"/>
              <a:gd name="connsiteY2" fmla="*/ 308177 h 736501"/>
              <a:gd name="connsiteX3" fmla="*/ 224152 w 391376"/>
              <a:gd name="connsiteY3" fmla="*/ 177899 h 736501"/>
              <a:gd name="connsiteX4" fmla="*/ 284638 w 391376"/>
              <a:gd name="connsiteY4" fmla="*/ 88949 h 736501"/>
              <a:gd name="connsiteX5" fmla="*/ 341566 w 391376"/>
              <a:gd name="connsiteY5" fmla="*/ 32022 h 736501"/>
              <a:gd name="connsiteX6" fmla="*/ 370029 w 391376"/>
              <a:gd name="connsiteY6" fmla="*/ 17790 h 736501"/>
              <a:gd name="connsiteX7" fmla="*/ 391376 w 391376"/>
              <a:gd name="connsiteY7" fmla="*/ 0 h 736501"/>
              <a:gd name="connsiteX0" fmla="*/ 0 w 370028"/>
              <a:gd name="connsiteY0" fmla="*/ 718711 h 718711"/>
              <a:gd name="connsiteX1" fmla="*/ 106860 w 370028"/>
              <a:gd name="connsiteY1" fmla="*/ 475857 h 718711"/>
              <a:gd name="connsiteX2" fmla="*/ 194063 w 370028"/>
              <a:gd name="connsiteY2" fmla="*/ 290387 h 718711"/>
              <a:gd name="connsiteX3" fmla="*/ 224152 w 370028"/>
              <a:gd name="connsiteY3" fmla="*/ 160109 h 718711"/>
              <a:gd name="connsiteX4" fmla="*/ 284638 w 370028"/>
              <a:gd name="connsiteY4" fmla="*/ 71159 h 718711"/>
              <a:gd name="connsiteX5" fmla="*/ 341566 w 370028"/>
              <a:gd name="connsiteY5" fmla="*/ 14232 h 718711"/>
              <a:gd name="connsiteX6" fmla="*/ 370029 w 370028"/>
              <a:gd name="connsiteY6" fmla="*/ 0 h 718711"/>
              <a:gd name="connsiteX0" fmla="*/ 0 w 341566"/>
              <a:gd name="connsiteY0" fmla="*/ 704479 h 704479"/>
              <a:gd name="connsiteX1" fmla="*/ 106860 w 341566"/>
              <a:gd name="connsiteY1" fmla="*/ 461625 h 704479"/>
              <a:gd name="connsiteX2" fmla="*/ 194063 w 341566"/>
              <a:gd name="connsiteY2" fmla="*/ 276155 h 704479"/>
              <a:gd name="connsiteX3" fmla="*/ 224152 w 341566"/>
              <a:gd name="connsiteY3" fmla="*/ 145877 h 704479"/>
              <a:gd name="connsiteX4" fmla="*/ 284638 w 341566"/>
              <a:gd name="connsiteY4" fmla="*/ 56927 h 704479"/>
              <a:gd name="connsiteX5" fmla="*/ 341566 w 341566"/>
              <a:gd name="connsiteY5" fmla="*/ 0 h 704479"/>
              <a:gd name="connsiteX0" fmla="*/ 0 w 341566"/>
              <a:gd name="connsiteY0" fmla="*/ 704479 h 704479"/>
              <a:gd name="connsiteX1" fmla="*/ 106860 w 341566"/>
              <a:gd name="connsiteY1" fmla="*/ 461625 h 704479"/>
              <a:gd name="connsiteX2" fmla="*/ 194063 w 341566"/>
              <a:gd name="connsiteY2" fmla="*/ 276155 h 704479"/>
              <a:gd name="connsiteX3" fmla="*/ 256356 w 341566"/>
              <a:gd name="connsiteY3" fmla="*/ 148979 h 704479"/>
              <a:gd name="connsiteX4" fmla="*/ 284638 w 341566"/>
              <a:gd name="connsiteY4" fmla="*/ 56927 h 704479"/>
              <a:gd name="connsiteX5" fmla="*/ 341566 w 341566"/>
              <a:gd name="connsiteY5" fmla="*/ 0 h 704479"/>
              <a:gd name="connsiteX0" fmla="*/ 0 w 341566"/>
              <a:gd name="connsiteY0" fmla="*/ 704479 h 704479"/>
              <a:gd name="connsiteX1" fmla="*/ 106860 w 341566"/>
              <a:gd name="connsiteY1" fmla="*/ 461625 h 704479"/>
              <a:gd name="connsiteX2" fmla="*/ 194063 w 341566"/>
              <a:gd name="connsiteY2" fmla="*/ 276155 h 704479"/>
              <a:gd name="connsiteX3" fmla="*/ 256356 w 341566"/>
              <a:gd name="connsiteY3" fmla="*/ 148979 h 704479"/>
              <a:gd name="connsiteX4" fmla="*/ 306106 w 341566"/>
              <a:gd name="connsiteY4" fmla="*/ 56927 h 704479"/>
              <a:gd name="connsiteX5" fmla="*/ 341566 w 341566"/>
              <a:gd name="connsiteY5" fmla="*/ 0 h 704479"/>
              <a:gd name="connsiteX0" fmla="*/ 0 w 357668"/>
              <a:gd name="connsiteY0" fmla="*/ 766525 h 766525"/>
              <a:gd name="connsiteX1" fmla="*/ 106860 w 357668"/>
              <a:gd name="connsiteY1" fmla="*/ 523671 h 766525"/>
              <a:gd name="connsiteX2" fmla="*/ 194063 w 357668"/>
              <a:gd name="connsiteY2" fmla="*/ 338201 h 766525"/>
              <a:gd name="connsiteX3" fmla="*/ 256356 w 357668"/>
              <a:gd name="connsiteY3" fmla="*/ 211025 h 766525"/>
              <a:gd name="connsiteX4" fmla="*/ 306106 w 357668"/>
              <a:gd name="connsiteY4" fmla="*/ 118973 h 766525"/>
              <a:gd name="connsiteX5" fmla="*/ 357668 w 357668"/>
              <a:gd name="connsiteY5" fmla="*/ 0 h 766525"/>
              <a:gd name="connsiteX0" fmla="*/ 0 w 306106"/>
              <a:gd name="connsiteY0" fmla="*/ 647552 h 647552"/>
              <a:gd name="connsiteX1" fmla="*/ 106860 w 306106"/>
              <a:gd name="connsiteY1" fmla="*/ 404698 h 647552"/>
              <a:gd name="connsiteX2" fmla="*/ 194063 w 306106"/>
              <a:gd name="connsiteY2" fmla="*/ 219228 h 647552"/>
              <a:gd name="connsiteX3" fmla="*/ 256356 w 306106"/>
              <a:gd name="connsiteY3" fmla="*/ 92052 h 647552"/>
              <a:gd name="connsiteX4" fmla="*/ 306106 w 306106"/>
              <a:gd name="connsiteY4" fmla="*/ 0 h 647552"/>
              <a:gd name="connsiteX0" fmla="*/ 0 w 354412"/>
              <a:gd name="connsiteY0" fmla="*/ 753030 h 753030"/>
              <a:gd name="connsiteX1" fmla="*/ 106860 w 354412"/>
              <a:gd name="connsiteY1" fmla="*/ 510176 h 753030"/>
              <a:gd name="connsiteX2" fmla="*/ 194063 w 354412"/>
              <a:gd name="connsiteY2" fmla="*/ 324706 h 753030"/>
              <a:gd name="connsiteX3" fmla="*/ 256356 w 354412"/>
              <a:gd name="connsiteY3" fmla="*/ 197530 h 753030"/>
              <a:gd name="connsiteX4" fmla="*/ 354412 w 354412"/>
              <a:gd name="connsiteY4" fmla="*/ 0 h 753030"/>
              <a:gd name="connsiteX0" fmla="*/ 0 w 338310"/>
              <a:gd name="connsiteY0" fmla="*/ 762337 h 762337"/>
              <a:gd name="connsiteX1" fmla="*/ 106860 w 338310"/>
              <a:gd name="connsiteY1" fmla="*/ 519483 h 762337"/>
              <a:gd name="connsiteX2" fmla="*/ 194063 w 338310"/>
              <a:gd name="connsiteY2" fmla="*/ 334013 h 762337"/>
              <a:gd name="connsiteX3" fmla="*/ 256356 w 338310"/>
              <a:gd name="connsiteY3" fmla="*/ 206837 h 762337"/>
              <a:gd name="connsiteX4" fmla="*/ 338310 w 338310"/>
              <a:gd name="connsiteY4" fmla="*/ 0 h 762337"/>
              <a:gd name="connsiteX0" fmla="*/ 0 w 354412"/>
              <a:gd name="connsiteY0" fmla="*/ 774746 h 774746"/>
              <a:gd name="connsiteX1" fmla="*/ 106860 w 354412"/>
              <a:gd name="connsiteY1" fmla="*/ 531892 h 774746"/>
              <a:gd name="connsiteX2" fmla="*/ 194063 w 354412"/>
              <a:gd name="connsiteY2" fmla="*/ 346422 h 774746"/>
              <a:gd name="connsiteX3" fmla="*/ 256356 w 354412"/>
              <a:gd name="connsiteY3" fmla="*/ 219246 h 774746"/>
              <a:gd name="connsiteX4" fmla="*/ 354412 w 354412"/>
              <a:gd name="connsiteY4" fmla="*/ 0 h 774746"/>
              <a:gd name="connsiteX0" fmla="*/ 0 w 354412"/>
              <a:gd name="connsiteY0" fmla="*/ 774746 h 774746"/>
              <a:gd name="connsiteX1" fmla="*/ 128330 w 354412"/>
              <a:gd name="connsiteY1" fmla="*/ 538097 h 774746"/>
              <a:gd name="connsiteX2" fmla="*/ 194063 w 354412"/>
              <a:gd name="connsiteY2" fmla="*/ 346422 h 774746"/>
              <a:gd name="connsiteX3" fmla="*/ 256356 w 354412"/>
              <a:gd name="connsiteY3" fmla="*/ 219246 h 774746"/>
              <a:gd name="connsiteX4" fmla="*/ 354412 w 354412"/>
              <a:gd name="connsiteY4" fmla="*/ 0 h 774746"/>
              <a:gd name="connsiteX0" fmla="*/ 0 w 354412"/>
              <a:gd name="connsiteY0" fmla="*/ 774746 h 774746"/>
              <a:gd name="connsiteX1" fmla="*/ 128330 w 354412"/>
              <a:gd name="connsiteY1" fmla="*/ 538097 h 774746"/>
              <a:gd name="connsiteX2" fmla="*/ 210163 w 354412"/>
              <a:gd name="connsiteY2" fmla="*/ 355729 h 774746"/>
              <a:gd name="connsiteX3" fmla="*/ 256356 w 354412"/>
              <a:gd name="connsiteY3" fmla="*/ 219246 h 774746"/>
              <a:gd name="connsiteX4" fmla="*/ 354412 w 354412"/>
              <a:gd name="connsiteY4" fmla="*/ 0 h 774746"/>
              <a:gd name="connsiteX0" fmla="*/ 0 w 354412"/>
              <a:gd name="connsiteY0" fmla="*/ 774746 h 774746"/>
              <a:gd name="connsiteX1" fmla="*/ 128330 w 354412"/>
              <a:gd name="connsiteY1" fmla="*/ 538097 h 774746"/>
              <a:gd name="connsiteX2" fmla="*/ 210163 w 354412"/>
              <a:gd name="connsiteY2" fmla="*/ 355729 h 774746"/>
              <a:gd name="connsiteX3" fmla="*/ 256356 w 354412"/>
              <a:gd name="connsiteY3" fmla="*/ 225450 h 774746"/>
              <a:gd name="connsiteX4" fmla="*/ 354412 w 354412"/>
              <a:gd name="connsiteY4" fmla="*/ 0 h 774746"/>
              <a:gd name="connsiteX0" fmla="*/ 0 w 354412"/>
              <a:gd name="connsiteY0" fmla="*/ 774746 h 774746"/>
              <a:gd name="connsiteX1" fmla="*/ 128330 w 354412"/>
              <a:gd name="connsiteY1" fmla="*/ 538097 h 774746"/>
              <a:gd name="connsiteX2" fmla="*/ 210163 w 354412"/>
              <a:gd name="connsiteY2" fmla="*/ 355729 h 774746"/>
              <a:gd name="connsiteX3" fmla="*/ 261723 w 354412"/>
              <a:gd name="connsiteY3" fmla="*/ 228553 h 774746"/>
              <a:gd name="connsiteX4" fmla="*/ 354412 w 354412"/>
              <a:gd name="connsiteY4" fmla="*/ 0 h 774746"/>
              <a:gd name="connsiteX0" fmla="*/ 0 w 354412"/>
              <a:gd name="connsiteY0" fmla="*/ 774746 h 774746"/>
              <a:gd name="connsiteX1" fmla="*/ 38071 w 354412"/>
              <a:gd name="connsiteY1" fmla="*/ 742194 h 774746"/>
              <a:gd name="connsiteX2" fmla="*/ 128330 w 354412"/>
              <a:gd name="connsiteY2" fmla="*/ 538097 h 774746"/>
              <a:gd name="connsiteX3" fmla="*/ 210163 w 354412"/>
              <a:gd name="connsiteY3" fmla="*/ 355729 h 774746"/>
              <a:gd name="connsiteX4" fmla="*/ 261723 w 354412"/>
              <a:gd name="connsiteY4" fmla="*/ 228553 h 774746"/>
              <a:gd name="connsiteX5" fmla="*/ 354412 w 354412"/>
              <a:gd name="connsiteY5" fmla="*/ 0 h 774746"/>
              <a:gd name="connsiteX0" fmla="*/ 0 w 354412"/>
              <a:gd name="connsiteY0" fmla="*/ 774746 h 774746"/>
              <a:gd name="connsiteX1" fmla="*/ 27336 w 354412"/>
              <a:gd name="connsiteY1" fmla="*/ 742194 h 774746"/>
              <a:gd name="connsiteX2" fmla="*/ 128330 w 354412"/>
              <a:gd name="connsiteY2" fmla="*/ 538097 h 774746"/>
              <a:gd name="connsiteX3" fmla="*/ 210163 w 354412"/>
              <a:gd name="connsiteY3" fmla="*/ 355729 h 774746"/>
              <a:gd name="connsiteX4" fmla="*/ 261723 w 354412"/>
              <a:gd name="connsiteY4" fmla="*/ 228553 h 774746"/>
              <a:gd name="connsiteX5" fmla="*/ 354412 w 354412"/>
              <a:gd name="connsiteY5" fmla="*/ 0 h 774746"/>
              <a:gd name="connsiteX0" fmla="*/ 0 w 354412"/>
              <a:gd name="connsiteY0" fmla="*/ 774746 h 774746"/>
              <a:gd name="connsiteX1" fmla="*/ 27336 w 354412"/>
              <a:gd name="connsiteY1" fmla="*/ 742194 h 774746"/>
              <a:gd name="connsiteX2" fmla="*/ 128330 w 354412"/>
              <a:gd name="connsiteY2" fmla="*/ 538097 h 774746"/>
              <a:gd name="connsiteX3" fmla="*/ 210163 w 354412"/>
              <a:gd name="connsiteY3" fmla="*/ 355729 h 774746"/>
              <a:gd name="connsiteX4" fmla="*/ 261723 w 354412"/>
              <a:gd name="connsiteY4" fmla="*/ 228553 h 774746"/>
              <a:gd name="connsiteX5" fmla="*/ 306435 w 354412"/>
              <a:gd name="connsiteY5" fmla="*/ 100021 h 774746"/>
              <a:gd name="connsiteX6" fmla="*/ 354412 w 354412"/>
              <a:gd name="connsiteY6" fmla="*/ 0 h 774746"/>
              <a:gd name="connsiteX0" fmla="*/ 0 w 354412"/>
              <a:gd name="connsiteY0" fmla="*/ 774746 h 774746"/>
              <a:gd name="connsiteX1" fmla="*/ 27336 w 354412"/>
              <a:gd name="connsiteY1" fmla="*/ 742194 h 774746"/>
              <a:gd name="connsiteX2" fmla="*/ 128330 w 354412"/>
              <a:gd name="connsiteY2" fmla="*/ 538097 h 774746"/>
              <a:gd name="connsiteX3" fmla="*/ 210163 w 354412"/>
              <a:gd name="connsiteY3" fmla="*/ 355729 h 774746"/>
              <a:gd name="connsiteX4" fmla="*/ 261723 w 354412"/>
              <a:gd name="connsiteY4" fmla="*/ 228553 h 774746"/>
              <a:gd name="connsiteX5" fmla="*/ 317169 w 354412"/>
              <a:gd name="connsiteY5" fmla="*/ 103123 h 774746"/>
              <a:gd name="connsiteX6" fmla="*/ 354412 w 354412"/>
              <a:gd name="connsiteY6" fmla="*/ 0 h 774746"/>
              <a:gd name="connsiteX0" fmla="*/ 0 w 354412"/>
              <a:gd name="connsiteY0" fmla="*/ 774746 h 774746"/>
              <a:gd name="connsiteX1" fmla="*/ 27336 w 354412"/>
              <a:gd name="connsiteY1" fmla="*/ 742194 h 774746"/>
              <a:gd name="connsiteX2" fmla="*/ 128330 w 354412"/>
              <a:gd name="connsiteY2" fmla="*/ 538097 h 774746"/>
              <a:gd name="connsiteX3" fmla="*/ 210163 w 354412"/>
              <a:gd name="connsiteY3" fmla="*/ 355729 h 774746"/>
              <a:gd name="connsiteX4" fmla="*/ 267090 w 354412"/>
              <a:gd name="connsiteY4" fmla="*/ 228553 h 774746"/>
              <a:gd name="connsiteX5" fmla="*/ 317169 w 354412"/>
              <a:gd name="connsiteY5" fmla="*/ 103123 h 774746"/>
              <a:gd name="connsiteX6" fmla="*/ 354412 w 354412"/>
              <a:gd name="connsiteY6" fmla="*/ 0 h 774746"/>
              <a:gd name="connsiteX0" fmla="*/ 0 w 343677"/>
              <a:gd name="connsiteY0" fmla="*/ 774746 h 774746"/>
              <a:gd name="connsiteX1" fmla="*/ 27336 w 343677"/>
              <a:gd name="connsiteY1" fmla="*/ 742194 h 774746"/>
              <a:gd name="connsiteX2" fmla="*/ 128330 w 343677"/>
              <a:gd name="connsiteY2" fmla="*/ 538097 h 774746"/>
              <a:gd name="connsiteX3" fmla="*/ 210163 w 343677"/>
              <a:gd name="connsiteY3" fmla="*/ 355729 h 774746"/>
              <a:gd name="connsiteX4" fmla="*/ 267090 w 343677"/>
              <a:gd name="connsiteY4" fmla="*/ 228553 h 774746"/>
              <a:gd name="connsiteX5" fmla="*/ 317169 w 343677"/>
              <a:gd name="connsiteY5" fmla="*/ 103123 h 774746"/>
              <a:gd name="connsiteX6" fmla="*/ 343677 w 343677"/>
              <a:gd name="connsiteY6" fmla="*/ 0 h 774746"/>
              <a:gd name="connsiteX0" fmla="*/ 0 w 343677"/>
              <a:gd name="connsiteY0" fmla="*/ 774746 h 774746"/>
              <a:gd name="connsiteX1" fmla="*/ 27336 w 343677"/>
              <a:gd name="connsiteY1" fmla="*/ 742194 h 774746"/>
              <a:gd name="connsiteX2" fmla="*/ 128330 w 343677"/>
              <a:gd name="connsiteY2" fmla="*/ 538097 h 774746"/>
              <a:gd name="connsiteX3" fmla="*/ 210163 w 343677"/>
              <a:gd name="connsiteY3" fmla="*/ 355729 h 774746"/>
              <a:gd name="connsiteX4" fmla="*/ 267090 w 343677"/>
              <a:gd name="connsiteY4" fmla="*/ 228553 h 774746"/>
              <a:gd name="connsiteX5" fmla="*/ 306436 w 343677"/>
              <a:gd name="connsiteY5" fmla="*/ 103123 h 774746"/>
              <a:gd name="connsiteX6" fmla="*/ 343677 w 343677"/>
              <a:gd name="connsiteY6" fmla="*/ 0 h 774746"/>
              <a:gd name="connsiteX0" fmla="*/ 0 w 343677"/>
              <a:gd name="connsiteY0" fmla="*/ 774746 h 774746"/>
              <a:gd name="connsiteX1" fmla="*/ 27336 w 343677"/>
              <a:gd name="connsiteY1" fmla="*/ 742194 h 774746"/>
              <a:gd name="connsiteX2" fmla="*/ 128330 w 343677"/>
              <a:gd name="connsiteY2" fmla="*/ 538097 h 774746"/>
              <a:gd name="connsiteX3" fmla="*/ 210163 w 343677"/>
              <a:gd name="connsiteY3" fmla="*/ 355729 h 774746"/>
              <a:gd name="connsiteX4" fmla="*/ 250988 w 343677"/>
              <a:gd name="connsiteY4" fmla="*/ 228553 h 774746"/>
              <a:gd name="connsiteX5" fmla="*/ 306436 w 343677"/>
              <a:gd name="connsiteY5" fmla="*/ 103123 h 774746"/>
              <a:gd name="connsiteX6" fmla="*/ 343677 w 343677"/>
              <a:gd name="connsiteY6" fmla="*/ 0 h 774746"/>
              <a:gd name="connsiteX0" fmla="*/ 0 w 343677"/>
              <a:gd name="connsiteY0" fmla="*/ 774746 h 774746"/>
              <a:gd name="connsiteX1" fmla="*/ 27336 w 343677"/>
              <a:gd name="connsiteY1" fmla="*/ 742194 h 774746"/>
              <a:gd name="connsiteX2" fmla="*/ 128330 w 343677"/>
              <a:gd name="connsiteY2" fmla="*/ 538097 h 774746"/>
              <a:gd name="connsiteX3" fmla="*/ 210163 w 343677"/>
              <a:gd name="connsiteY3" fmla="*/ 355729 h 774746"/>
              <a:gd name="connsiteX4" fmla="*/ 261721 w 343677"/>
              <a:gd name="connsiteY4" fmla="*/ 228553 h 774746"/>
              <a:gd name="connsiteX5" fmla="*/ 306436 w 343677"/>
              <a:gd name="connsiteY5" fmla="*/ 103123 h 774746"/>
              <a:gd name="connsiteX6" fmla="*/ 343677 w 343677"/>
              <a:gd name="connsiteY6" fmla="*/ 0 h 77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677" h="774746">
                <a:moveTo>
                  <a:pt x="0" y="774746"/>
                </a:moveTo>
                <a:cubicBezTo>
                  <a:pt x="4556" y="768804"/>
                  <a:pt x="5948" y="781635"/>
                  <a:pt x="27336" y="742194"/>
                </a:cubicBezTo>
                <a:cubicBezTo>
                  <a:pt x="48724" y="702753"/>
                  <a:pt x="97859" y="602508"/>
                  <a:pt x="128330" y="538097"/>
                </a:cubicBezTo>
                <a:cubicBezTo>
                  <a:pt x="158801" y="473686"/>
                  <a:pt x="187931" y="407320"/>
                  <a:pt x="210163" y="355729"/>
                </a:cubicBezTo>
                <a:cubicBezTo>
                  <a:pt x="232395" y="304138"/>
                  <a:pt x="245676" y="270654"/>
                  <a:pt x="261721" y="228553"/>
                </a:cubicBezTo>
                <a:cubicBezTo>
                  <a:pt x="277766" y="186452"/>
                  <a:pt x="290988" y="141215"/>
                  <a:pt x="306436" y="103123"/>
                </a:cubicBezTo>
                <a:cubicBezTo>
                  <a:pt x="321884" y="65031"/>
                  <a:pt x="335681" y="16153"/>
                  <a:pt x="343677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Freeform 43"/>
          <p:cNvSpPr/>
          <p:nvPr/>
        </p:nvSpPr>
        <p:spPr>
          <a:xfrm>
            <a:off x="6137593" y="2307676"/>
            <a:ext cx="579487" cy="958921"/>
          </a:xfrm>
          <a:custGeom>
            <a:avLst/>
            <a:gdLst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354889 w 575496"/>
              <a:gd name="connsiteY5" fmla="*/ 201424 h 975147"/>
              <a:gd name="connsiteX6" fmla="*/ 457200 w 575496"/>
              <a:gd name="connsiteY6" fmla="*/ 95916 h 975147"/>
              <a:gd name="connsiteX7" fmla="*/ 537130 w 575496"/>
              <a:gd name="connsiteY7" fmla="*/ 25578 h 975147"/>
              <a:gd name="connsiteX8" fmla="*/ 575496 w 575496"/>
              <a:gd name="connsiteY8" fmla="*/ 0 h 975147"/>
              <a:gd name="connsiteX9" fmla="*/ 575496 w 575496"/>
              <a:gd name="connsiteY9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8157 w 575496"/>
              <a:gd name="connsiteY5" fmla="*/ 310129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81355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2381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31972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3932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68565 w 575496"/>
              <a:gd name="connsiteY5" fmla="*/ 335706 h 975147"/>
              <a:gd name="connsiteX6" fmla="*/ 263649 w 575496"/>
              <a:gd name="connsiteY6" fmla="*/ 332510 h 975147"/>
              <a:gd name="connsiteX7" fmla="*/ 354889 w 575496"/>
              <a:gd name="connsiteY7" fmla="*/ 204621 h 975147"/>
              <a:gd name="connsiteX8" fmla="*/ 457200 w 575496"/>
              <a:gd name="connsiteY8" fmla="*/ 95916 h 975147"/>
              <a:gd name="connsiteX9" fmla="*/ 537129 w 575496"/>
              <a:gd name="connsiteY9" fmla="*/ 31973 h 975147"/>
              <a:gd name="connsiteX10" fmla="*/ 575496 w 575496"/>
              <a:gd name="connsiteY10" fmla="*/ 0 h 975147"/>
              <a:gd name="connsiteX11" fmla="*/ 575496 w 575496"/>
              <a:gd name="connsiteY11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56798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4671 w 575496"/>
              <a:gd name="connsiteY10" fmla="*/ 29515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7426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496" h="975147">
                <a:moveTo>
                  <a:pt x="0" y="975147"/>
                </a:moveTo>
                <a:cubicBezTo>
                  <a:pt x="19450" y="909604"/>
                  <a:pt x="38900" y="844062"/>
                  <a:pt x="60747" y="783315"/>
                </a:cubicBezTo>
                <a:cubicBezTo>
                  <a:pt x="82595" y="722568"/>
                  <a:pt x="109401" y="663297"/>
                  <a:pt x="131085" y="610666"/>
                </a:cubicBezTo>
                <a:cubicBezTo>
                  <a:pt x="152769" y="558035"/>
                  <a:pt x="175685" y="500830"/>
                  <a:pt x="190853" y="467531"/>
                </a:cubicBezTo>
                <a:cubicBezTo>
                  <a:pt x="206021" y="434232"/>
                  <a:pt x="211558" y="428511"/>
                  <a:pt x="222090" y="410875"/>
                </a:cubicBezTo>
                <a:cubicBezTo>
                  <a:pt x="232622" y="393239"/>
                  <a:pt x="238924" y="374242"/>
                  <a:pt x="246670" y="361714"/>
                </a:cubicBezTo>
                <a:cubicBezTo>
                  <a:pt x="254416" y="349186"/>
                  <a:pt x="266145" y="339754"/>
                  <a:pt x="268565" y="335706"/>
                </a:cubicBezTo>
                <a:cubicBezTo>
                  <a:pt x="270985" y="331658"/>
                  <a:pt x="250001" y="367799"/>
                  <a:pt x="261191" y="337426"/>
                </a:cubicBezTo>
                <a:cubicBezTo>
                  <a:pt x="275578" y="316644"/>
                  <a:pt x="319763" y="238728"/>
                  <a:pt x="352431" y="197247"/>
                </a:cubicBezTo>
                <a:cubicBezTo>
                  <a:pt x="385099" y="155766"/>
                  <a:pt x="427236" y="117317"/>
                  <a:pt x="457200" y="88542"/>
                </a:cubicBezTo>
                <a:cubicBezTo>
                  <a:pt x="487164" y="59767"/>
                  <a:pt x="512497" y="40585"/>
                  <a:pt x="532213" y="24599"/>
                </a:cubicBezTo>
                <a:lnTo>
                  <a:pt x="575496" y="0"/>
                </a:lnTo>
                <a:lnTo>
                  <a:pt x="57549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Freeform 44"/>
          <p:cNvSpPr/>
          <p:nvPr/>
        </p:nvSpPr>
        <p:spPr>
          <a:xfrm>
            <a:off x="6636076" y="2263007"/>
            <a:ext cx="505158" cy="148792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158" h="150609">
                <a:moveTo>
                  <a:pt x="0" y="99453"/>
                </a:moveTo>
                <a:cubicBezTo>
                  <a:pt x="6653" y="95210"/>
                  <a:pt x="24628" y="79900"/>
                  <a:pt x="39918" y="69080"/>
                </a:cubicBezTo>
                <a:cubicBezTo>
                  <a:pt x="55208" y="58260"/>
                  <a:pt x="75356" y="42953"/>
                  <a:pt x="91739" y="34530"/>
                </a:cubicBezTo>
                <a:cubicBezTo>
                  <a:pt x="108123" y="26107"/>
                  <a:pt x="126742" y="22684"/>
                  <a:pt x="138219" y="18544"/>
                </a:cubicBezTo>
                <a:cubicBezTo>
                  <a:pt x="149696" y="14404"/>
                  <a:pt x="145803" y="12765"/>
                  <a:pt x="160600" y="9691"/>
                </a:cubicBezTo>
                <a:cubicBezTo>
                  <a:pt x="175397" y="6617"/>
                  <a:pt x="202613" y="755"/>
                  <a:pt x="227002" y="99"/>
                </a:cubicBezTo>
                <a:cubicBezTo>
                  <a:pt x="251391" y="-557"/>
                  <a:pt x="282420" y="2147"/>
                  <a:pt x="306932" y="5754"/>
                </a:cubicBezTo>
                <a:cubicBezTo>
                  <a:pt x="331444" y="9361"/>
                  <a:pt x="353291" y="14158"/>
                  <a:pt x="374073" y="21741"/>
                </a:cubicBezTo>
                <a:cubicBezTo>
                  <a:pt x="394855" y="29324"/>
                  <a:pt x="414448" y="39286"/>
                  <a:pt x="431623" y="51255"/>
                </a:cubicBezTo>
                <a:cubicBezTo>
                  <a:pt x="448798" y="63224"/>
                  <a:pt x="459950" y="76998"/>
                  <a:pt x="477122" y="93557"/>
                </a:cubicBezTo>
                <a:cubicBezTo>
                  <a:pt x="494294" y="110116"/>
                  <a:pt x="500895" y="143149"/>
                  <a:pt x="505158" y="150609"/>
                </a:cubicBezTo>
                <a:lnTo>
                  <a:pt x="505158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Freeform 45"/>
          <p:cNvSpPr/>
          <p:nvPr/>
        </p:nvSpPr>
        <p:spPr>
          <a:xfrm>
            <a:off x="7107532" y="2359187"/>
            <a:ext cx="163057" cy="12444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7" name="Freeform 46"/>
          <p:cNvSpPr/>
          <p:nvPr/>
        </p:nvSpPr>
        <p:spPr>
          <a:xfrm>
            <a:off x="7268478" y="3497301"/>
            <a:ext cx="396916" cy="153147"/>
          </a:xfrm>
          <a:custGeom>
            <a:avLst/>
            <a:gdLst>
              <a:gd name="connsiteX0" fmla="*/ 0 w 457200"/>
              <a:gd name="connsiteY0" fmla="*/ 47958 h 139374"/>
              <a:gd name="connsiteX1" fmla="*/ 73535 w 457200"/>
              <a:gd name="connsiteY1" fmla="*/ 115100 h 139374"/>
              <a:gd name="connsiteX2" fmla="*/ 115099 w 457200"/>
              <a:gd name="connsiteY2" fmla="*/ 137480 h 139374"/>
              <a:gd name="connsiteX3" fmla="*/ 172648 w 457200"/>
              <a:gd name="connsiteY3" fmla="*/ 137480 h 139374"/>
              <a:gd name="connsiteX4" fmla="*/ 230198 w 457200"/>
              <a:gd name="connsiteY4" fmla="*/ 137480 h 139374"/>
              <a:gd name="connsiteX5" fmla="*/ 290945 w 457200"/>
              <a:gd name="connsiteY5" fmla="*/ 111902 h 139374"/>
              <a:gd name="connsiteX6" fmla="*/ 348495 w 457200"/>
              <a:gd name="connsiteY6" fmla="*/ 89522 h 139374"/>
              <a:gd name="connsiteX7" fmla="*/ 434819 w 457200"/>
              <a:gd name="connsiteY7" fmla="*/ 22381 h 139374"/>
              <a:gd name="connsiteX8" fmla="*/ 457200 w 457200"/>
              <a:gd name="connsiteY8" fmla="*/ 0 h 139374"/>
              <a:gd name="connsiteX9" fmla="*/ 457200 w 457200"/>
              <a:gd name="connsiteY9" fmla="*/ 0 h 1393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1902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8296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21495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1934 w 457200"/>
              <a:gd name="connsiteY8" fmla="*/ 55239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9593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92"/>
              <a:gd name="connsiteX1" fmla="*/ 43439 w 457200"/>
              <a:gd name="connsiteY1" fmla="*/ 96802 h 147192"/>
              <a:gd name="connsiteX2" fmla="*/ 73535 w 457200"/>
              <a:gd name="connsiteY2" fmla="*/ 121495 h 147192"/>
              <a:gd name="connsiteX3" fmla="*/ 115099 w 457200"/>
              <a:gd name="connsiteY3" fmla="*/ 137480 h 147192"/>
              <a:gd name="connsiteX4" fmla="*/ 172648 w 457200"/>
              <a:gd name="connsiteY4" fmla="*/ 147071 h 147192"/>
              <a:gd name="connsiteX5" fmla="*/ 230198 w 457200"/>
              <a:gd name="connsiteY5" fmla="*/ 140677 h 147192"/>
              <a:gd name="connsiteX6" fmla="*/ 290945 w 457200"/>
              <a:gd name="connsiteY6" fmla="*/ 111902 h 147192"/>
              <a:gd name="connsiteX7" fmla="*/ 315201 w 457200"/>
              <a:gd name="connsiteY7" fmla="*/ 109591 h 147192"/>
              <a:gd name="connsiteX8" fmla="*/ 348495 w 457200"/>
              <a:gd name="connsiteY8" fmla="*/ 89522 h 147192"/>
              <a:gd name="connsiteX9" fmla="*/ 395131 w 457200"/>
              <a:gd name="connsiteY9" fmla="*/ 61633 h 147192"/>
              <a:gd name="connsiteX10" fmla="*/ 454002 w 457200"/>
              <a:gd name="connsiteY10" fmla="*/ 9593 h 147192"/>
              <a:gd name="connsiteX11" fmla="*/ 457200 w 457200"/>
              <a:gd name="connsiteY11" fmla="*/ 0 h 147192"/>
              <a:gd name="connsiteX12" fmla="*/ 457200 w 457200"/>
              <a:gd name="connsiteY12" fmla="*/ 0 h 147192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5201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5201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15986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87748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50"/>
              <a:gd name="connsiteX1" fmla="*/ 43439 w 457200"/>
              <a:gd name="connsiteY1" fmla="*/ 96802 h 147150"/>
              <a:gd name="connsiteX2" fmla="*/ 73535 w 457200"/>
              <a:gd name="connsiteY2" fmla="*/ 121495 h 147150"/>
              <a:gd name="connsiteX3" fmla="*/ 115099 w 457200"/>
              <a:gd name="connsiteY3" fmla="*/ 137480 h 147150"/>
              <a:gd name="connsiteX4" fmla="*/ 172648 w 457200"/>
              <a:gd name="connsiteY4" fmla="*/ 147071 h 147150"/>
              <a:gd name="connsiteX5" fmla="*/ 230198 w 457200"/>
              <a:gd name="connsiteY5" fmla="*/ 140677 h 147150"/>
              <a:gd name="connsiteX6" fmla="*/ 287748 w 457200"/>
              <a:gd name="connsiteY6" fmla="*/ 118296 h 147150"/>
              <a:gd name="connsiteX7" fmla="*/ 318398 w 457200"/>
              <a:gd name="connsiteY7" fmla="*/ 109591 h 147150"/>
              <a:gd name="connsiteX8" fmla="*/ 348495 w 457200"/>
              <a:gd name="connsiteY8" fmla="*/ 89522 h 147150"/>
              <a:gd name="connsiteX9" fmla="*/ 395131 w 457200"/>
              <a:gd name="connsiteY9" fmla="*/ 61633 h 147150"/>
              <a:gd name="connsiteX10" fmla="*/ 454002 w 457200"/>
              <a:gd name="connsiteY10" fmla="*/ 9593 h 147150"/>
              <a:gd name="connsiteX11" fmla="*/ 457200 w 457200"/>
              <a:gd name="connsiteY11" fmla="*/ 0 h 147150"/>
              <a:gd name="connsiteX12" fmla="*/ 457200 w 457200"/>
              <a:gd name="connsiteY12" fmla="*/ 0 h 147150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90945 w 457200"/>
              <a:gd name="connsiteY6" fmla="*/ 121493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19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9115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3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51692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0" fmla="*/ 0 w 454002"/>
              <a:gd name="connsiteY0" fmla="*/ 38365 h 137536"/>
              <a:gd name="connsiteX1" fmla="*/ 43439 w 454002"/>
              <a:gd name="connsiteY1" fmla="*/ 87209 h 137536"/>
              <a:gd name="connsiteX2" fmla="*/ 73535 w 454002"/>
              <a:gd name="connsiteY2" fmla="*/ 111902 h 137536"/>
              <a:gd name="connsiteX3" fmla="*/ 115099 w 454002"/>
              <a:gd name="connsiteY3" fmla="*/ 127887 h 137536"/>
              <a:gd name="connsiteX4" fmla="*/ 172648 w 454002"/>
              <a:gd name="connsiteY4" fmla="*/ 137478 h 137536"/>
              <a:gd name="connsiteX5" fmla="*/ 230198 w 454002"/>
              <a:gd name="connsiteY5" fmla="*/ 131084 h 137536"/>
              <a:gd name="connsiteX6" fmla="*/ 290945 w 454002"/>
              <a:gd name="connsiteY6" fmla="*/ 115098 h 137536"/>
              <a:gd name="connsiteX7" fmla="*/ 318398 w 454002"/>
              <a:gd name="connsiteY7" fmla="*/ 103196 h 137536"/>
              <a:gd name="connsiteX8" fmla="*/ 351692 w 454002"/>
              <a:gd name="connsiteY8" fmla="*/ 86324 h 137536"/>
              <a:gd name="connsiteX9" fmla="*/ 395131 w 454002"/>
              <a:gd name="connsiteY9" fmla="*/ 55237 h 137536"/>
              <a:gd name="connsiteX10" fmla="*/ 454002 w 454002"/>
              <a:gd name="connsiteY10" fmla="*/ 0 h 137536"/>
              <a:gd name="connsiteX0" fmla="*/ 0 w 430119"/>
              <a:gd name="connsiteY0" fmla="*/ 55632 h 154803"/>
              <a:gd name="connsiteX1" fmla="*/ 43439 w 430119"/>
              <a:gd name="connsiteY1" fmla="*/ 104476 h 154803"/>
              <a:gd name="connsiteX2" fmla="*/ 73535 w 430119"/>
              <a:gd name="connsiteY2" fmla="*/ 129169 h 154803"/>
              <a:gd name="connsiteX3" fmla="*/ 115099 w 430119"/>
              <a:gd name="connsiteY3" fmla="*/ 145154 h 154803"/>
              <a:gd name="connsiteX4" fmla="*/ 172648 w 430119"/>
              <a:gd name="connsiteY4" fmla="*/ 154745 h 154803"/>
              <a:gd name="connsiteX5" fmla="*/ 230198 w 430119"/>
              <a:gd name="connsiteY5" fmla="*/ 148351 h 154803"/>
              <a:gd name="connsiteX6" fmla="*/ 290945 w 430119"/>
              <a:gd name="connsiteY6" fmla="*/ 132365 h 154803"/>
              <a:gd name="connsiteX7" fmla="*/ 318398 w 430119"/>
              <a:gd name="connsiteY7" fmla="*/ 120463 h 154803"/>
              <a:gd name="connsiteX8" fmla="*/ 351692 w 430119"/>
              <a:gd name="connsiteY8" fmla="*/ 103591 h 154803"/>
              <a:gd name="connsiteX9" fmla="*/ 395131 w 430119"/>
              <a:gd name="connsiteY9" fmla="*/ 72504 h 154803"/>
              <a:gd name="connsiteX10" fmla="*/ 430119 w 430119"/>
              <a:gd name="connsiteY10" fmla="*/ 0 h 154803"/>
              <a:gd name="connsiteX0" fmla="*/ 0 w 430119"/>
              <a:gd name="connsiteY0" fmla="*/ 55632 h 154803"/>
              <a:gd name="connsiteX1" fmla="*/ 43439 w 430119"/>
              <a:gd name="connsiteY1" fmla="*/ 104476 h 154803"/>
              <a:gd name="connsiteX2" fmla="*/ 73535 w 430119"/>
              <a:gd name="connsiteY2" fmla="*/ 129169 h 154803"/>
              <a:gd name="connsiteX3" fmla="*/ 115099 w 430119"/>
              <a:gd name="connsiteY3" fmla="*/ 145154 h 154803"/>
              <a:gd name="connsiteX4" fmla="*/ 172648 w 430119"/>
              <a:gd name="connsiteY4" fmla="*/ 154745 h 154803"/>
              <a:gd name="connsiteX5" fmla="*/ 230198 w 430119"/>
              <a:gd name="connsiteY5" fmla="*/ 148351 h 154803"/>
              <a:gd name="connsiteX6" fmla="*/ 290945 w 430119"/>
              <a:gd name="connsiteY6" fmla="*/ 132365 h 154803"/>
              <a:gd name="connsiteX7" fmla="*/ 318398 w 430119"/>
              <a:gd name="connsiteY7" fmla="*/ 120463 h 154803"/>
              <a:gd name="connsiteX8" fmla="*/ 351692 w 430119"/>
              <a:gd name="connsiteY8" fmla="*/ 103591 h 154803"/>
              <a:gd name="connsiteX9" fmla="*/ 374659 w 430119"/>
              <a:gd name="connsiteY9" fmla="*/ 58690 h 154803"/>
              <a:gd name="connsiteX10" fmla="*/ 430119 w 430119"/>
              <a:gd name="connsiteY10" fmla="*/ 0 h 154803"/>
              <a:gd name="connsiteX0" fmla="*/ 0 w 430119"/>
              <a:gd name="connsiteY0" fmla="*/ 55632 h 154803"/>
              <a:gd name="connsiteX1" fmla="*/ 43439 w 430119"/>
              <a:gd name="connsiteY1" fmla="*/ 104476 h 154803"/>
              <a:gd name="connsiteX2" fmla="*/ 73535 w 430119"/>
              <a:gd name="connsiteY2" fmla="*/ 129169 h 154803"/>
              <a:gd name="connsiteX3" fmla="*/ 115099 w 430119"/>
              <a:gd name="connsiteY3" fmla="*/ 145154 h 154803"/>
              <a:gd name="connsiteX4" fmla="*/ 172648 w 430119"/>
              <a:gd name="connsiteY4" fmla="*/ 154745 h 154803"/>
              <a:gd name="connsiteX5" fmla="*/ 230198 w 430119"/>
              <a:gd name="connsiteY5" fmla="*/ 148351 h 154803"/>
              <a:gd name="connsiteX6" fmla="*/ 290945 w 430119"/>
              <a:gd name="connsiteY6" fmla="*/ 132365 h 154803"/>
              <a:gd name="connsiteX7" fmla="*/ 318398 w 430119"/>
              <a:gd name="connsiteY7" fmla="*/ 120463 h 154803"/>
              <a:gd name="connsiteX8" fmla="*/ 374659 w 430119"/>
              <a:gd name="connsiteY8" fmla="*/ 58690 h 154803"/>
              <a:gd name="connsiteX9" fmla="*/ 430119 w 430119"/>
              <a:gd name="connsiteY9" fmla="*/ 0 h 154803"/>
              <a:gd name="connsiteX0" fmla="*/ 0 w 430119"/>
              <a:gd name="connsiteY0" fmla="*/ 55632 h 154803"/>
              <a:gd name="connsiteX1" fmla="*/ 43439 w 430119"/>
              <a:gd name="connsiteY1" fmla="*/ 104476 h 154803"/>
              <a:gd name="connsiteX2" fmla="*/ 73535 w 430119"/>
              <a:gd name="connsiteY2" fmla="*/ 129169 h 154803"/>
              <a:gd name="connsiteX3" fmla="*/ 115099 w 430119"/>
              <a:gd name="connsiteY3" fmla="*/ 145154 h 154803"/>
              <a:gd name="connsiteX4" fmla="*/ 172648 w 430119"/>
              <a:gd name="connsiteY4" fmla="*/ 154745 h 154803"/>
              <a:gd name="connsiteX5" fmla="*/ 230198 w 430119"/>
              <a:gd name="connsiteY5" fmla="*/ 148351 h 154803"/>
              <a:gd name="connsiteX6" fmla="*/ 290945 w 430119"/>
              <a:gd name="connsiteY6" fmla="*/ 132365 h 154803"/>
              <a:gd name="connsiteX7" fmla="*/ 308162 w 430119"/>
              <a:gd name="connsiteY7" fmla="*/ 110103 h 154803"/>
              <a:gd name="connsiteX8" fmla="*/ 374659 w 430119"/>
              <a:gd name="connsiteY8" fmla="*/ 58690 h 154803"/>
              <a:gd name="connsiteX9" fmla="*/ 430119 w 430119"/>
              <a:gd name="connsiteY9" fmla="*/ 0 h 154803"/>
              <a:gd name="connsiteX0" fmla="*/ 0 w 430119"/>
              <a:gd name="connsiteY0" fmla="*/ 55632 h 155017"/>
              <a:gd name="connsiteX1" fmla="*/ 43439 w 430119"/>
              <a:gd name="connsiteY1" fmla="*/ 104476 h 155017"/>
              <a:gd name="connsiteX2" fmla="*/ 73535 w 430119"/>
              <a:gd name="connsiteY2" fmla="*/ 129169 h 155017"/>
              <a:gd name="connsiteX3" fmla="*/ 115099 w 430119"/>
              <a:gd name="connsiteY3" fmla="*/ 145154 h 155017"/>
              <a:gd name="connsiteX4" fmla="*/ 172648 w 430119"/>
              <a:gd name="connsiteY4" fmla="*/ 154745 h 155017"/>
              <a:gd name="connsiteX5" fmla="*/ 230198 w 430119"/>
              <a:gd name="connsiteY5" fmla="*/ 148351 h 155017"/>
              <a:gd name="connsiteX6" fmla="*/ 308162 w 430119"/>
              <a:gd name="connsiteY6" fmla="*/ 110103 h 155017"/>
              <a:gd name="connsiteX7" fmla="*/ 374659 w 430119"/>
              <a:gd name="connsiteY7" fmla="*/ 58690 h 155017"/>
              <a:gd name="connsiteX8" fmla="*/ 430119 w 430119"/>
              <a:gd name="connsiteY8" fmla="*/ 0 h 155017"/>
              <a:gd name="connsiteX0" fmla="*/ 0 w 386680"/>
              <a:gd name="connsiteY0" fmla="*/ 104476 h 155017"/>
              <a:gd name="connsiteX1" fmla="*/ 30096 w 386680"/>
              <a:gd name="connsiteY1" fmla="*/ 129169 h 155017"/>
              <a:gd name="connsiteX2" fmla="*/ 71660 w 386680"/>
              <a:gd name="connsiteY2" fmla="*/ 145154 h 155017"/>
              <a:gd name="connsiteX3" fmla="*/ 129209 w 386680"/>
              <a:gd name="connsiteY3" fmla="*/ 154745 h 155017"/>
              <a:gd name="connsiteX4" fmla="*/ 186759 w 386680"/>
              <a:gd name="connsiteY4" fmla="*/ 148351 h 155017"/>
              <a:gd name="connsiteX5" fmla="*/ 264723 w 386680"/>
              <a:gd name="connsiteY5" fmla="*/ 110103 h 155017"/>
              <a:gd name="connsiteX6" fmla="*/ 331220 w 386680"/>
              <a:gd name="connsiteY6" fmla="*/ 58690 h 155017"/>
              <a:gd name="connsiteX7" fmla="*/ 386680 w 386680"/>
              <a:gd name="connsiteY7" fmla="*/ 0 h 155017"/>
              <a:gd name="connsiteX0" fmla="*/ 0 w 396916"/>
              <a:gd name="connsiteY0" fmla="*/ 104476 h 155017"/>
              <a:gd name="connsiteX1" fmla="*/ 40332 w 396916"/>
              <a:gd name="connsiteY1" fmla="*/ 129169 h 155017"/>
              <a:gd name="connsiteX2" fmla="*/ 81896 w 396916"/>
              <a:gd name="connsiteY2" fmla="*/ 145154 h 155017"/>
              <a:gd name="connsiteX3" fmla="*/ 139445 w 396916"/>
              <a:gd name="connsiteY3" fmla="*/ 154745 h 155017"/>
              <a:gd name="connsiteX4" fmla="*/ 196995 w 396916"/>
              <a:gd name="connsiteY4" fmla="*/ 148351 h 155017"/>
              <a:gd name="connsiteX5" fmla="*/ 274959 w 396916"/>
              <a:gd name="connsiteY5" fmla="*/ 110103 h 155017"/>
              <a:gd name="connsiteX6" fmla="*/ 341456 w 396916"/>
              <a:gd name="connsiteY6" fmla="*/ 58690 h 155017"/>
              <a:gd name="connsiteX7" fmla="*/ 396916 w 396916"/>
              <a:gd name="connsiteY7" fmla="*/ 0 h 155017"/>
              <a:gd name="connsiteX0" fmla="*/ 0 w 396916"/>
              <a:gd name="connsiteY0" fmla="*/ 104476 h 155017"/>
              <a:gd name="connsiteX1" fmla="*/ 40332 w 396916"/>
              <a:gd name="connsiteY1" fmla="*/ 129169 h 155017"/>
              <a:gd name="connsiteX2" fmla="*/ 81896 w 396916"/>
              <a:gd name="connsiteY2" fmla="*/ 145154 h 155017"/>
              <a:gd name="connsiteX3" fmla="*/ 139445 w 396916"/>
              <a:gd name="connsiteY3" fmla="*/ 154745 h 155017"/>
              <a:gd name="connsiteX4" fmla="*/ 196995 w 396916"/>
              <a:gd name="connsiteY4" fmla="*/ 148351 h 155017"/>
              <a:gd name="connsiteX5" fmla="*/ 274959 w 396916"/>
              <a:gd name="connsiteY5" fmla="*/ 110103 h 155017"/>
              <a:gd name="connsiteX6" fmla="*/ 341456 w 396916"/>
              <a:gd name="connsiteY6" fmla="*/ 58690 h 155017"/>
              <a:gd name="connsiteX7" fmla="*/ 396916 w 396916"/>
              <a:gd name="connsiteY7" fmla="*/ 0 h 15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916" h="155017">
                <a:moveTo>
                  <a:pt x="0" y="104476"/>
                </a:moveTo>
                <a:cubicBezTo>
                  <a:pt x="12256" y="115666"/>
                  <a:pt x="26683" y="122389"/>
                  <a:pt x="40332" y="129169"/>
                </a:cubicBezTo>
                <a:cubicBezTo>
                  <a:pt x="53981" y="135949"/>
                  <a:pt x="65377" y="140891"/>
                  <a:pt x="81896" y="145154"/>
                </a:cubicBezTo>
                <a:cubicBezTo>
                  <a:pt x="98415" y="149417"/>
                  <a:pt x="120262" y="154212"/>
                  <a:pt x="139445" y="154745"/>
                </a:cubicBezTo>
                <a:cubicBezTo>
                  <a:pt x="158628" y="155278"/>
                  <a:pt x="174410" y="155791"/>
                  <a:pt x="196995" y="148351"/>
                </a:cubicBezTo>
                <a:cubicBezTo>
                  <a:pt x="219580" y="140911"/>
                  <a:pt x="250882" y="125047"/>
                  <a:pt x="274959" y="110103"/>
                </a:cubicBezTo>
                <a:cubicBezTo>
                  <a:pt x="288911" y="97824"/>
                  <a:pt x="321130" y="77041"/>
                  <a:pt x="341456" y="58690"/>
                </a:cubicBezTo>
                <a:cubicBezTo>
                  <a:pt x="361782" y="40340"/>
                  <a:pt x="386571" y="10805"/>
                  <a:pt x="39691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8" name="Freeform 47"/>
          <p:cNvSpPr/>
          <p:nvPr/>
        </p:nvSpPr>
        <p:spPr>
          <a:xfrm>
            <a:off x="7639777" y="2931251"/>
            <a:ext cx="326115" cy="593821"/>
          </a:xfrm>
          <a:custGeom>
            <a:avLst/>
            <a:gdLst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3057 w 326115"/>
              <a:gd name="connsiteY2" fmla="*/ 367678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55588 w 326115"/>
              <a:gd name="connsiteY2" fmla="*/ 367422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91861 w 326115"/>
              <a:gd name="connsiteY1" fmla="*/ 476126 h 601074"/>
              <a:gd name="connsiteX2" fmla="*/ 155588 w 326115"/>
              <a:gd name="connsiteY2" fmla="*/ 367422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91861 w 326115"/>
              <a:gd name="connsiteY1" fmla="*/ 476126 h 601074"/>
              <a:gd name="connsiteX2" fmla="*/ 155588 w 326115"/>
              <a:gd name="connsiteY2" fmla="*/ 367422 h 601074"/>
              <a:gd name="connsiteX3" fmla="*/ 206961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91861 w 326115"/>
              <a:gd name="connsiteY1" fmla="*/ 476126 h 601074"/>
              <a:gd name="connsiteX2" fmla="*/ 155588 w 326115"/>
              <a:gd name="connsiteY2" fmla="*/ 367422 h 601074"/>
              <a:gd name="connsiteX3" fmla="*/ 206961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91861 w 326115"/>
              <a:gd name="connsiteY1" fmla="*/ 476126 h 601074"/>
              <a:gd name="connsiteX2" fmla="*/ 155588 w 326115"/>
              <a:gd name="connsiteY2" fmla="*/ 367422 h 601074"/>
              <a:gd name="connsiteX3" fmla="*/ 206961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91861 w 326115"/>
              <a:gd name="connsiteY1" fmla="*/ 476126 h 601074"/>
              <a:gd name="connsiteX2" fmla="*/ 155588 w 326115"/>
              <a:gd name="connsiteY2" fmla="*/ 367422 h 601074"/>
              <a:gd name="connsiteX3" fmla="*/ 206961 w 326115"/>
              <a:gd name="connsiteY3" fmla="*/ 281354 h 601074"/>
              <a:gd name="connsiteX4" fmla="*/ 261098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91861 w 326115"/>
              <a:gd name="connsiteY1" fmla="*/ 476126 h 601074"/>
              <a:gd name="connsiteX2" fmla="*/ 155588 w 326115"/>
              <a:gd name="connsiteY2" fmla="*/ 367422 h 601074"/>
              <a:gd name="connsiteX3" fmla="*/ 206961 w 326115"/>
              <a:gd name="connsiteY3" fmla="*/ 281354 h 601074"/>
              <a:gd name="connsiteX4" fmla="*/ 261098 w 326115"/>
              <a:gd name="connsiteY4" fmla="*/ 143874 h 601074"/>
              <a:gd name="connsiteX5" fmla="*/ 280495 w 326115"/>
              <a:gd name="connsiteY5" fmla="*/ 95659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91861 w 326115"/>
              <a:gd name="connsiteY1" fmla="*/ 476126 h 601074"/>
              <a:gd name="connsiteX2" fmla="*/ 155588 w 326115"/>
              <a:gd name="connsiteY2" fmla="*/ 367422 h 601074"/>
              <a:gd name="connsiteX3" fmla="*/ 193314 w 326115"/>
              <a:gd name="connsiteY3" fmla="*/ 270993 h 601074"/>
              <a:gd name="connsiteX4" fmla="*/ 261098 w 326115"/>
              <a:gd name="connsiteY4" fmla="*/ 143874 h 601074"/>
              <a:gd name="connsiteX5" fmla="*/ 280495 w 326115"/>
              <a:gd name="connsiteY5" fmla="*/ 95659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91861 w 326115"/>
              <a:gd name="connsiteY1" fmla="*/ 476126 h 601074"/>
              <a:gd name="connsiteX2" fmla="*/ 155588 w 326115"/>
              <a:gd name="connsiteY2" fmla="*/ 367422 h 601074"/>
              <a:gd name="connsiteX3" fmla="*/ 200138 w 326115"/>
              <a:gd name="connsiteY3" fmla="*/ 274447 h 601074"/>
              <a:gd name="connsiteX4" fmla="*/ 261098 w 326115"/>
              <a:gd name="connsiteY4" fmla="*/ 143874 h 601074"/>
              <a:gd name="connsiteX5" fmla="*/ 280495 w 326115"/>
              <a:gd name="connsiteY5" fmla="*/ 95659 h 601074"/>
              <a:gd name="connsiteX6" fmla="*/ 326115 w 326115"/>
              <a:gd name="connsiteY6" fmla="*/ 0 h 601074"/>
              <a:gd name="connsiteX7" fmla="*/ 326115 w 326115"/>
              <a:gd name="connsiteY7" fmla="*/ 0 h 60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15" h="601074">
                <a:moveTo>
                  <a:pt x="0" y="601074"/>
                </a:moveTo>
                <a:cubicBezTo>
                  <a:pt x="39166" y="559776"/>
                  <a:pt x="65930" y="515068"/>
                  <a:pt x="91861" y="476126"/>
                </a:cubicBezTo>
                <a:cubicBezTo>
                  <a:pt x="117792" y="437184"/>
                  <a:pt x="137542" y="401035"/>
                  <a:pt x="155588" y="367422"/>
                </a:cubicBezTo>
                <a:cubicBezTo>
                  <a:pt x="173634" y="333809"/>
                  <a:pt x="182553" y="311705"/>
                  <a:pt x="200138" y="274447"/>
                </a:cubicBezTo>
                <a:cubicBezTo>
                  <a:pt x="217723" y="237189"/>
                  <a:pt x="247705" y="173672"/>
                  <a:pt x="261098" y="143874"/>
                </a:cubicBezTo>
                <a:cubicBezTo>
                  <a:pt x="274491" y="114076"/>
                  <a:pt x="269659" y="119638"/>
                  <a:pt x="280495" y="95659"/>
                </a:cubicBezTo>
                <a:cubicBezTo>
                  <a:pt x="291331" y="71680"/>
                  <a:pt x="320786" y="16519"/>
                  <a:pt x="326115" y="0"/>
                </a:cubicBezTo>
                <a:lnTo>
                  <a:pt x="32611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0" name="Freeform 49"/>
          <p:cNvSpPr/>
          <p:nvPr/>
        </p:nvSpPr>
        <p:spPr>
          <a:xfrm>
            <a:off x="6139464" y="2175320"/>
            <a:ext cx="6723" cy="3005417"/>
          </a:xfrm>
          <a:custGeom>
            <a:avLst/>
            <a:gdLst>
              <a:gd name="connsiteX0" fmla="*/ 6723 w 6723"/>
              <a:gd name="connsiteY0" fmla="*/ 0 h 3005417"/>
              <a:gd name="connsiteX1" fmla="*/ 0 w 6723"/>
              <a:gd name="connsiteY1" fmla="*/ 3005417 h 3005417"/>
              <a:gd name="connsiteX2" fmla="*/ 0 w 6723"/>
              <a:gd name="connsiteY2" fmla="*/ 3005417 h 300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3" h="3005417">
                <a:moveTo>
                  <a:pt x="6723" y="0"/>
                </a:moveTo>
                <a:lnTo>
                  <a:pt x="0" y="3005417"/>
                </a:lnTo>
                <a:lnTo>
                  <a:pt x="0" y="300541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9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6014549" y="1859326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93 L -0.01198 -0.01597 L -0.02253 -0.02176 L -0.03542 -0.0206 L -0.04948 -0.01273 L -0.06003 0.00278 L -0.0681 0.025 L -0.07474 0.0581 L -0.07631 0.08866 L -0.07474 0.11505 L -0.06901 0.14051 L -0.05977 0.16065 L -0.04818 0.17083 L -0.03724 0.17824 L -0.02605 0.18287 L -0.0142 0.17824 L -0.00013 0.1669 L 0.01106 0.14121 L 0.01849 0.10764 L 0.01914 0.07847 L 0.01627 0.04259 L 0.01172 0.02222 L 0.00625 0.00787 L 0.00312 0.00509 L -0.00235 0.01991 L -0.00105 0.03056 L 0.00468 0.0375 L 0.01523 0.03982 L 0.02838 0.04213 L 0.06172 0.00787 L 0.11458 -0.0081 L 0.1069 -0.01667 L 0.09283 -0.01782 L 0.07773 -0.01204 L 0.06367 0.00741 L 0.05312 0.03634 L 0.04661 0.075 L 0.04726 0.12292 L 0.05533 0.14514 L 0.0694 0.16621 L 0.08281 0.17593 L 0.0944 0.18056 L 0.10664 0.17871 L 0.12161 0.15833 L 0.1306 0.13264 L 0.13737 0.09051 L 0.13606 0.06597 L 0.13281 0.04329 L 0.12617 0.01296 L 0.11588 -0.00648 L 0.13737 -0.02847 L 0.13567 0.14908 L 0.13802 0.16621 L 0.1431 0.17431 L 0.15052 0.17871 L 0.15911 0.1794 L 0.16966 0.17014 L 0.18086 0.15208 L 0.18854 0.12871 L 0.20052 0.08033 L 0.20052 0.08056 " pathEditMode="relative" rAng="0" ptsTypes="AAAAAAAAAAAAAAAAAAAAAAAAAAAAAAAAAAAAAAAAAAAAAAAAAAAAAAAAAAAAA">
                                      <p:cBhvr>
                                        <p:cTn id="10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76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animMotion origin="layout" path="M -0.00052 -0.00093 L 0.01485 -0.11389 L 0.01485 0.32106 L 0.01654 0.02963 L 0.04506 -0.07477 L 0.06133 -0.09815 L 0.08503 -0.09653 L 0.10131 -0.07477 L 0.10222 -0.01551 L 0.10222 0.07291 L 0.11355 0.10046 L 0.13477 0.08888 L 0.15105 0.04398 L 0.1642 -0.00533 L 0.1642 -0.0051 " pathEditMode="relative" rAng="0" ptsTypes="AAAAAAAAAAAAAAA">
                                      <p:cBhvr>
                                        <p:cTn id="58" dur="1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1044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4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21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2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4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24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8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26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106901" y="175659"/>
            <a:ext cx="8030697" cy="1761786"/>
            <a:chOff x="759441" y="1821142"/>
            <a:chExt cx="5668976" cy="111264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5556840" y="1829540"/>
              <a:ext cx="865817" cy="21720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4753906" y="1837706"/>
              <a:ext cx="865817" cy="21720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962400" y="1838681"/>
              <a:ext cx="865817" cy="21720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151810" y="1839656"/>
              <a:ext cx="865817" cy="21720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2362200" y="1830399"/>
              <a:ext cx="865817" cy="21720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1549714" y="1821142"/>
              <a:ext cx="865817" cy="21720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759441" y="1821142"/>
              <a:ext cx="865817" cy="217208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762000" y="2029093"/>
              <a:ext cx="865817" cy="904688"/>
              <a:chOff x="9069273" y="1187554"/>
              <a:chExt cx="3076973" cy="3934544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49877"/>
              <a:stretch/>
            </p:blipFill>
            <p:spPr>
              <a:xfrm>
                <a:off x="9069273" y="4259555"/>
                <a:ext cx="3076973" cy="862543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1551618" y="2029093"/>
              <a:ext cx="861069" cy="904689"/>
              <a:chOff x="5274449" y="1187554"/>
              <a:chExt cx="3060099" cy="3934550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49876"/>
              <a:stretch/>
            </p:blipFill>
            <p:spPr>
              <a:xfrm>
                <a:off x="5274449" y="4259558"/>
                <a:ext cx="3056504" cy="862546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2362200" y="2029093"/>
              <a:ext cx="865817" cy="904689"/>
              <a:chOff x="9069273" y="1187554"/>
              <a:chExt cx="3076973" cy="3934550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49876"/>
              <a:stretch/>
            </p:blipFill>
            <p:spPr>
              <a:xfrm>
                <a:off x="9069273" y="4259557"/>
                <a:ext cx="3076973" cy="862547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3151818" y="2029093"/>
              <a:ext cx="861069" cy="904689"/>
              <a:chOff x="5274449" y="1187554"/>
              <a:chExt cx="3060099" cy="3934550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49876"/>
              <a:stretch/>
            </p:blipFill>
            <p:spPr>
              <a:xfrm>
                <a:off x="5274449" y="4259558"/>
                <a:ext cx="3056504" cy="862546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3962400" y="2029093"/>
              <a:ext cx="865817" cy="904690"/>
              <a:chOff x="9069273" y="1187554"/>
              <a:chExt cx="3076973" cy="3934550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49876"/>
              <a:stretch/>
            </p:blipFill>
            <p:spPr>
              <a:xfrm>
                <a:off x="9069273" y="4259558"/>
                <a:ext cx="3076973" cy="862546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4752018" y="2029093"/>
              <a:ext cx="861069" cy="904689"/>
              <a:chOff x="5274449" y="1187554"/>
              <a:chExt cx="3060099" cy="3934550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49876"/>
              <a:stretch/>
            </p:blipFill>
            <p:spPr>
              <a:xfrm>
                <a:off x="5274449" y="4259558"/>
                <a:ext cx="3056504" cy="862546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5562600" y="2029093"/>
              <a:ext cx="865817" cy="904690"/>
              <a:chOff x="9069273" y="1187554"/>
              <a:chExt cx="3076973" cy="3934550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49876"/>
              <a:stretch/>
            </p:blipFill>
            <p:spPr>
              <a:xfrm>
                <a:off x="9069273" y="4259558"/>
                <a:ext cx="3076973" cy="862546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3100200" y="381303"/>
            <a:ext cx="8419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s</a:t>
            </a:r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âu hắm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06901" y="2042320"/>
            <a:ext cx="8526543" cy="2274447"/>
            <a:chOff x="1900966" y="3268644"/>
            <a:chExt cx="8526543" cy="2274447"/>
          </a:xfrm>
        </p:grpSpPr>
        <p:grpSp>
          <p:nvGrpSpPr>
            <p:cNvPr id="4" name="Group 3"/>
            <p:cNvGrpSpPr/>
            <p:nvPr/>
          </p:nvGrpSpPr>
          <p:grpSpPr>
            <a:xfrm>
              <a:off x="4181301" y="3268644"/>
              <a:ext cx="5665707" cy="2274447"/>
              <a:chOff x="759441" y="1821142"/>
              <a:chExt cx="4068776" cy="143640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1900966" y="3268644"/>
              <a:ext cx="6793518" cy="2274447"/>
              <a:chOff x="1549714" y="1821142"/>
              <a:chExt cx="4878703" cy="1436408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5556840" y="1829540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14" name="Group 1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6" name="Group 1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Group 118"/>
              <p:cNvGrpSpPr/>
              <p:nvPr/>
            </p:nvGrpSpPr>
            <p:grpSpPr>
              <a:xfrm>
                <a:off x="55626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135" name="TextBox 134"/>
            <p:cNvSpPr txBox="1"/>
            <p:nvPr/>
          </p:nvSpPr>
          <p:spPr>
            <a:xfrm>
              <a:off x="2203531" y="3407157"/>
              <a:ext cx="82239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1500" b="1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x</a:t>
              </a:r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ĵ x♦m</a:t>
              </a:r>
              <a:endParaRPr lang="vi-VN" sz="115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106901" y="4372156"/>
            <a:ext cx="10852394" cy="2274447"/>
            <a:chOff x="1900966" y="3268644"/>
            <a:chExt cx="10852394" cy="2274447"/>
          </a:xfrm>
        </p:grpSpPr>
        <p:grpSp>
          <p:nvGrpSpPr>
            <p:cNvPr id="81" name="Group 80"/>
            <p:cNvGrpSpPr/>
            <p:nvPr/>
          </p:nvGrpSpPr>
          <p:grpSpPr>
            <a:xfrm>
              <a:off x="4181301" y="3268644"/>
              <a:ext cx="5665707" cy="2274447"/>
              <a:chOff x="759441" y="1821142"/>
              <a:chExt cx="4068776" cy="1436408"/>
            </a:xfrm>
          </p:grpSpPr>
          <p:pic>
            <p:nvPicPr>
              <p:cNvPr id="133" name="Picture 132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39" name="Group 138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52" name="Picture 15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53" name="Picture 15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40" name="Group 139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50" name="Picture 14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51" name="Picture 15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41" name="Group 140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48" name="Picture 14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49" name="Picture 14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42" name="Group 141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46" name="Picture 14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47" name="Picture 14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43" name="Group 142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44" name="Picture 14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2" name="Group 81"/>
            <p:cNvGrpSpPr/>
            <p:nvPr/>
          </p:nvGrpSpPr>
          <p:grpSpPr>
            <a:xfrm>
              <a:off x="1900966" y="3268644"/>
              <a:ext cx="6793518" cy="2274447"/>
              <a:chOff x="1549714" y="1821142"/>
              <a:chExt cx="4878703" cy="1436408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5556840" y="1829540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90" name="Group 89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2" name="Picture 13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1" name="Group 90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12" name="Picture 11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2" name="Group 91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3" name="Group 92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4" name="Group 93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5" name="Group 94"/>
              <p:cNvGrpSpPr/>
              <p:nvPr/>
            </p:nvGrpSpPr>
            <p:grpSpPr>
              <a:xfrm>
                <a:off x="55626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83" name="TextBox 82"/>
            <p:cNvSpPr txBox="1"/>
            <p:nvPr/>
          </p:nvSpPr>
          <p:spPr>
            <a:xfrm>
              <a:off x="4529382" y="3399758"/>
              <a:ext cx="82239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ş</a:t>
              </a:r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 Ĳp</a:t>
              </a:r>
              <a:endParaRPr lang="vi-VN" sz="115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33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40" t="16382" r="56344" b="22222"/>
          <a:stretch/>
        </p:blipFill>
        <p:spPr>
          <a:xfrm>
            <a:off x="2133601" y="0"/>
            <a:ext cx="838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219"/>
          <a:stretch/>
        </p:blipFill>
        <p:spPr>
          <a:xfrm>
            <a:off x="0" y="1"/>
            <a:ext cx="13011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00038" y="200054"/>
            <a:ext cx="504607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smtClean="0">
                <a:latin typeface="UTM Avo" panose="02040603050506020204" pitchFamily="18" charset="0"/>
                <a:cs typeface="Times New Roman" panose="02020603050405020304" pitchFamily="18" charset="0"/>
              </a:rPr>
              <a:t>Sóng biển</a:t>
            </a:r>
            <a:endParaRPr lang="en-US" sz="48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533" y="1401947"/>
            <a:ext cx="11439083" cy="5016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Na ở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Na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vỗ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oàm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oạp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vách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đá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Na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dã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tràng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nghịch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mũi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khoằm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cứ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vỗ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mãi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ru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Na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Na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1125" y="2010442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oam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8124" y="4442981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oăm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82687" y="2010442"/>
            <a:ext cx="1220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oap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63490" y="2604655"/>
            <a:ext cx="1039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65817" y="2604655"/>
            <a:ext cx="1039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5018" y="5043055"/>
            <a:ext cx="159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2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219"/>
          <a:stretch/>
        </p:blipFill>
        <p:spPr>
          <a:xfrm>
            <a:off x="6092992" y="1939635"/>
            <a:ext cx="6099008" cy="4918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406042" y="2600"/>
            <a:ext cx="7128611" cy="3223240"/>
          </a:xfrm>
          <a:prstGeom prst="cloudCallout">
            <a:avLst>
              <a:gd name="adj1" fmla="val 70405"/>
              <a:gd name="adj2" fmla="val 2837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/>
          </a:blip>
          <a:srcRect l="9600" t="51076" r="87981" b="44621"/>
          <a:stretch/>
        </p:blipFill>
        <p:spPr>
          <a:xfrm>
            <a:off x="-13757" y="2739"/>
            <a:ext cx="854440" cy="76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8552" y="768989"/>
            <a:ext cx="5883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Sóng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Na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57713" y="2402114"/>
            <a:ext cx="8420427" cy="4744454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478971" y="914400"/>
            <a:ext cx="117130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Đố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tả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sóng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nữa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41" t="16394" r="52198" b="15529"/>
          <a:stretch/>
        </p:blipFill>
        <p:spPr>
          <a:xfrm>
            <a:off x="1885071" y="0"/>
            <a:ext cx="8468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0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5627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102: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7897" y="2757776"/>
            <a:ext cx="8046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oam</a:t>
            </a:r>
            <a:r>
              <a:rPr lang="en-US" sz="7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oăm</a:t>
            </a:r>
            <a:r>
              <a:rPr lang="en-US" sz="7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oap</a:t>
            </a:r>
            <a:endParaRPr lang="vi-VN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41" y="2927071"/>
            <a:ext cx="3946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oạm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9771" y="3726638"/>
            <a:ext cx="270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oạm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908" y="4609349"/>
            <a:ext cx="1886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oam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347" y="4612906"/>
            <a:ext cx="164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oam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1742" y="4607939"/>
            <a:ext cx="802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047" y="4607940"/>
            <a:ext cx="900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31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32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33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5999582" y="4148013"/>
            <a:ext cx="207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oắm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78157" y="4833347"/>
            <a:ext cx="1895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oăm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56648" y="4833346"/>
            <a:ext cx="180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oăm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345498" y="4833346"/>
            <a:ext cx="900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34421" y="4839041"/>
            <a:ext cx="605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94452" y="3440116"/>
            <a:ext cx="3716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âu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oắm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250497" y="-865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7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402897" y="658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7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555297" y="2182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78" name="TextBox 77"/>
          <p:cNvSpPr txBox="1"/>
          <p:nvPr/>
        </p:nvSpPr>
        <p:spPr>
          <a:xfrm>
            <a:off x="9521773" y="2984814"/>
            <a:ext cx="3168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ì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oạp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878257" y="4388004"/>
            <a:ext cx="1797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oap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530553" y="4393528"/>
            <a:ext cx="1769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oap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253231" y="4395926"/>
            <a:ext cx="726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884988" y="4382480"/>
            <a:ext cx="1346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878257" y="3689171"/>
            <a:ext cx="207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ạp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3323" y="5921361"/>
            <a:ext cx="3932083" cy="646415"/>
            <a:chOff x="-878765" y="5917522"/>
            <a:chExt cx="4828816" cy="633530"/>
          </a:xfrm>
        </p:grpSpPr>
        <p:grpSp>
          <p:nvGrpSpPr>
            <p:cNvPr id="12" name="Group 11"/>
            <p:cNvGrpSpPr/>
            <p:nvPr/>
          </p:nvGrpSpPr>
          <p:grpSpPr>
            <a:xfrm>
              <a:off x="216921" y="5921362"/>
              <a:ext cx="3733130" cy="629690"/>
              <a:chOff x="664701" y="5373786"/>
              <a:chExt cx="4226283" cy="80636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64701" y="5373863"/>
                <a:ext cx="851280" cy="806287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a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915725" y="5373786"/>
                <a:ext cx="814463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m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" name="Straight Connector 14"/>
              <p:cNvCxnSpPr>
                <a:stCxn id="13" idx="3"/>
              </p:cNvCxnSpPr>
              <p:nvPr/>
            </p:nvCxnSpPr>
            <p:spPr>
              <a:xfrm flipV="1">
                <a:off x="1515980" y="5775719"/>
                <a:ext cx="421264" cy="12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3172689" y="5373786"/>
                <a:ext cx="1718295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oam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Straight Arrow Connector 16"/>
              <p:cNvCxnSpPr>
                <a:stCxn id="14" idx="3"/>
                <a:endCxn id="16" idx="1"/>
              </p:cNvCxnSpPr>
              <p:nvPr/>
            </p:nvCxnSpPr>
            <p:spPr>
              <a:xfrm>
                <a:off x="2730188" y="5775719"/>
                <a:ext cx="442501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/>
            <p:cNvSpPr/>
            <p:nvPr/>
          </p:nvSpPr>
          <p:spPr>
            <a:xfrm>
              <a:off x="-878765" y="5917522"/>
              <a:ext cx="751947" cy="62963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Straight Connector 54"/>
            <p:cNvCxnSpPr>
              <a:stCxn id="51" idx="3"/>
              <a:endCxn id="13" idx="1"/>
            </p:cNvCxnSpPr>
            <p:nvPr/>
          </p:nvCxnSpPr>
          <p:spPr>
            <a:xfrm>
              <a:off x="-126818" y="6232338"/>
              <a:ext cx="343739" cy="38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1540089" y="4611496"/>
            <a:ext cx="802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2938" t="16176" r="38500" b="54830"/>
          <a:stretch/>
        </p:blipFill>
        <p:spPr>
          <a:xfrm>
            <a:off x="267212" y="156780"/>
            <a:ext cx="3535833" cy="276673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8" name="TextBox 57"/>
          <p:cNvSpPr txBox="1"/>
          <p:nvPr/>
        </p:nvSpPr>
        <p:spPr>
          <a:xfrm>
            <a:off x="7122398" y="4839041"/>
            <a:ext cx="605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320553" y="5921361"/>
            <a:ext cx="3932083" cy="646415"/>
            <a:chOff x="-878765" y="5917522"/>
            <a:chExt cx="4828816" cy="633530"/>
          </a:xfrm>
        </p:grpSpPr>
        <p:grpSp>
          <p:nvGrpSpPr>
            <p:cNvPr id="72" name="Group 71"/>
            <p:cNvGrpSpPr/>
            <p:nvPr/>
          </p:nvGrpSpPr>
          <p:grpSpPr>
            <a:xfrm>
              <a:off x="216921" y="5921362"/>
              <a:ext cx="3733130" cy="629690"/>
              <a:chOff x="664701" y="5373786"/>
              <a:chExt cx="4226283" cy="806364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664701" y="5373863"/>
                <a:ext cx="851280" cy="806287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ă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915725" y="5373786"/>
                <a:ext cx="814463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m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1" name="Straight Connector 90"/>
              <p:cNvCxnSpPr>
                <a:stCxn id="89" idx="3"/>
              </p:cNvCxnSpPr>
              <p:nvPr/>
            </p:nvCxnSpPr>
            <p:spPr>
              <a:xfrm flipV="1">
                <a:off x="1515980" y="5775719"/>
                <a:ext cx="421264" cy="12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Rectangle 91"/>
              <p:cNvSpPr/>
              <p:nvPr/>
            </p:nvSpPr>
            <p:spPr>
              <a:xfrm>
                <a:off x="3172689" y="5373786"/>
                <a:ext cx="1718295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oăm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3" name="Straight Arrow Connector 92"/>
              <p:cNvCxnSpPr>
                <a:stCxn id="90" idx="3"/>
                <a:endCxn id="92" idx="1"/>
              </p:cNvCxnSpPr>
              <p:nvPr/>
            </p:nvCxnSpPr>
            <p:spPr>
              <a:xfrm>
                <a:off x="2730188" y="5775719"/>
                <a:ext cx="442501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Rectangle 75"/>
            <p:cNvSpPr/>
            <p:nvPr/>
          </p:nvSpPr>
          <p:spPr>
            <a:xfrm>
              <a:off x="-878765" y="5917522"/>
              <a:ext cx="751947" cy="62963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>
              <a:stCxn id="76" idx="3"/>
              <a:endCxn id="89" idx="1"/>
            </p:cNvCxnSpPr>
            <p:nvPr/>
          </p:nvCxnSpPr>
          <p:spPr>
            <a:xfrm>
              <a:off x="-126818" y="6232338"/>
              <a:ext cx="343739" cy="38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6529" t="15809" r="40527" b="54596"/>
          <a:stretch/>
        </p:blipFill>
        <p:spPr>
          <a:xfrm>
            <a:off x="4408021" y="1007702"/>
            <a:ext cx="3597583" cy="2577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Straight Connector 18"/>
          <p:cNvCxnSpPr/>
          <p:nvPr/>
        </p:nvCxnSpPr>
        <p:spPr>
          <a:xfrm>
            <a:off x="4173734" y="5625351"/>
            <a:ext cx="0" cy="12326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400593" y="5617932"/>
            <a:ext cx="0" cy="12326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22371" t="16911" r="56959" b="58272"/>
          <a:stretch/>
        </p:blipFill>
        <p:spPr>
          <a:xfrm>
            <a:off x="8556154" y="177416"/>
            <a:ext cx="3393563" cy="275300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5" name="TextBox 94"/>
          <p:cNvSpPr txBox="1"/>
          <p:nvPr/>
        </p:nvSpPr>
        <p:spPr>
          <a:xfrm>
            <a:off x="10641883" y="4395925"/>
            <a:ext cx="726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8565105" y="5911048"/>
            <a:ext cx="3559663" cy="646415"/>
            <a:chOff x="-878764" y="5917522"/>
            <a:chExt cx="4371461" cy="633530"/>
          </a:xfrm>
        </p:grpSpPr>
        <p:grpSp>
          <p:nvGrpSpPr>
            <p:cNvPr id="97" name="Group 96"/>
            <p:cNvGrpSpPr/>
            <p:nvPr/>
          </p:nvGrpSpPr>
          <p:grpSpPr>
            <a:xfrm>
              <a:off x="167382" y="5921362"/>
              <a:ext cx="3325315" cy="629690"/>
              <a:chOff x="608616" y="5373786"/>
              <a:chExt cx="3764595" cy="806364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608616" y="5373863"/>
                <a:ext cx="691650" cy="806287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a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35300" y="5373786"/>
                <a:ext cx="814462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p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2" name="Straight Connector 101"/>
              <p:cNvCxnSpPr>
                <a:stCxn id="100" idx="3"/>
              </p:cNvCxnSpPr>
              <p:nvPr/>
            </p:nvCxnSpPr>
            <p:spPr>
              <a:xfrm>
                <a:off x="1300266" y="5777006"/>
                <a:ext cx="319689" cy="795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" name="Rectangle 102"/>
              <p:cNvSpPr/>
              <p:nvPr/>
            </p:nvSpPr>
            <p:spPr>
              <a:xfrm>
                <a:off x="2825536" y="5373786"/>
                <a:ext cx="1547675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oap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4" name="Straight Arrow Connector 103"/>
              <p:cNvCxnSpPr>
                <a:stCxn id="101" idx="3"/>
                <a:endCxn id="103" idx="1"/>
              </p:cNvCxnSpPr>
              <p:nvPr/>
            </p:nvCxnSpPr>
            <p:spPr>
              <a:xfrm>
                <a:off x="2449762" y="5775719"/>
                <a:ext cx="37577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8" name="Rectangle 97"/>
            <p:cNvSpPr/>
            <p:nvPr/>
          </p:nvSpPr>
          <p:spPr>
            <a:xfrm>
              <a:off x="-878764" y="5917522"/>
              <a:ext cx="704818" cy="62963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Straight Connector 98"/>
            <p:cNvCxnSpPr>
              <a:stCxn id="98" idx="3"/>
              <a:endCxn id="100" idx="1"/>
            </p:cNvCxnSpPr>
            <p:nvPr/>
          </p:nvCxnSpPr>
          <p:spPr>
            <a:xfrm>
              <a:off x="-173946" y="6232338"/>
              <a:ext cx="341328" cy="38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 descr="Thanh Hóa: Người dân khốn đốn vì gần 1.000 giếng nước ở ven sông Mã bỗng  nhiên trơ đáy - Tạp chí điện tử Môi trường &amp; Cuộc số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1" y="0"/>
            <a:ext cx="12227322" cy="685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11412 L -2.91667E-6 0.0037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12963 L -2.08333E-6 1.85185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0463 L 0.26094 -0.6608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-3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1044 L 2.29167E-6 -3.7037E-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-0.11343 L 4.79167E-6 3.7037E-7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06302 -0.69306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-3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10972 L -2.29167E-6 -1.48148E-6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1037 L 2.08333E-7 -3.33333E-6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463 L -0.222 -0.62801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-3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  <p:bldP spid="24" grpId="0"/>
      <p:bldP spid="24" grpId="1"/>
      <p:bldP spid="26" grpId="0"/>
      <p:bldP spid="26" grpId="1"/>
      <p:bldP spid="27" grpId="0"/>
      <p:bldP spid="27" grpId="1"/>
      <p:bldP spid="60" grpId="0"/>
      <p:bldP spid="60" grpId="1"/>
      <p:bldP spid="61" grpId="0"/>
      <p:bldP spid="61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8" grpId="0"/>
      <p:bldP spid="79" grpId="0"/>
      <p:bldP spid="79" grpId="1"/>
      <p:bldP spid="80" grpId="0"/>
      <p:bldP spid="80" grpId="1"/>
      <p:bldP spid="82" grpId="0"/>
      <p:bldP spid="82" grpId="1"/>
      <p:bldP spid="81" grpId="0"/>
      <p:bldP spid="81" grpId="1"/>
      <p:bldP spid="50" grpId="0"/>
      <p:bldP spid="50" grpId="1"/>
      <p:bldP spid="56" grpId="0"/>
      <p:bldP spid="56" grpId="1"/>
      <p:bldP spid="58" grpId="0"/>
      <p:bldP spid="58" grpId="1"/>
      <p:bldP spid="95" grpId="0"/>
      <p:bldP spid="9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1420" y="4073371"/>
            <a:ext cx="4916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x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ồm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xoàm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1677" y="4089621"/>
            <a:ext cx="5130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ũi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khoằm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633" t="18566" r="36909" b="38419"/>
          <a:stretch/>
        </p:blipFill>
        <p:spPr>
          <a:xfrm>
            <a:off x="726141" y="336176"/>
            <a:ext cx="4894729" cy="360381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7424" t="22181" r="36738" b="36092"/>
          <a:stretch/>
        </p:blipFill>
        <p:spPr>
          <a:xfrm>
            <a:off x="6656294" y="336176"/>
            <a:ext cx="5056094" cy="360381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Thú vị cuộc thi râu và ria mép đẹp nhất thế giới | VTV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06"/>
            <a:ext cx="12192000" cy="68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ũi diều hâu (khoằm, két, quặp) là như thế nào? Xem tướng số, vận mệ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05"/>
            <a:ext cx="12192000" cy="68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1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51420" y="4073371"/>
            <a:ext cx="4916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x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ồm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xoàm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61677" y="4089621"/>
            <a:ext cx="5130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ũi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khoằm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36633" t="18566" r="36909" b="38419"/>
          <a:stretch/>
        </p:blipFill>
        <p:spPr>
          <a:xfrm>
            <a:off x="726141" y="336176"/>
            <a:ext cx="4894729" cy="360381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/>
          <a:srcRect l="37424" t="22181" r="36738" b="36092"/>
          <a:stretch/>
        </p:blipFill>
        <p:spPr>
          <a:xfrm>
            <a:off x="6656294" y="336176"/>
            <a:ext cx="5056094" cy="360381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1" name="TextBox 50"/>
          <p:cNvSpPr txBox="1"/>
          <p:nvPr/>
        </p:nvSpPr>
        <p:spPr>
          <a:xfrm>
            <a:off x="3541285" y="4073371"/>
            <a:ext cx="20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401728" y="4089621"/>
            <a:ext cx="20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40741" y="4854388"/>
            <a:ext cx="1909483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685543" y="4896968"/>
            <a:ext cx="2421728" cy="56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2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6622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03184" y="1889760"/>
            <a:ext cx="10710910" cy="846237"/>
            <a:chOff x="2597685" y="1892933"/>
            <a:chExt cx="10734807" cy="846237"/>
          </a:xfrm>
        </p:grpSpPr>
        <p:sp>
          <p:nvSpPr>
            <p:cNvPr id="7" name="Rectangle 6"/>
            <p:cNvSpPr/>
            <p:nvPr/>
          </p:nvSpPr>
          <p:spPr>
            <a:xfrm rot="10800000" flipV="1">
              <a:off x="2597685" y="1908173"/>
              <a:ext cx="24929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nhoàm</a:t>
              </a:r>
              <a:endPara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8092" y="1908173"/>
              <a:ext cx="1543579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44908" y="1908173"/>
              <a:ext cx="1640998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oam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>
              <a:stCxn id="8" idx="3"/>
              <a:endCxn id="9" idx="1"/>
            </p:cNvCxnSpPr>
            <p:nvPr/>
          </p:nvCxnSpPr>
          <p:spPr>
            <a:xfrm>
              <a:off x="6731671" y="2288084"/>
              <a:ext cx="5132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0629400" y="1892933"/>
              <a:ext cx="2703092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nhoàm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0058332" y="2288083"/>
              <a:ext cx="5710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1760" y="3087046"/>
            <a:ext cx="4379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hồm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nhoàm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03633" y="1905000"/>
            <a:ext cx="62803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.VnAristoteH" panose="020B7200000000000000" pitchFamily="34" charset="0"/>
                <a:cs typeface="Times New Roman" panose="02020603050405020304" pitchFamily="18" charset="0"/>
              </a:rPr>
              <a:t>`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491539" y="2283821"/>
            <a:ext cx="5120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15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198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.VnAristoteH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87</cp:revision>
  <dcterms:created xsi:type="dcterms:W3CDTF">2021-01-10T11:54:55Z</dcterms:created>
  <dcterms:modified xsi:type="dcterms:W3CDTF">2021-01-24T11:37:43Z</dcterms:modified>
</cp:coreProperties>
</file>